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4" r:id="rId1"/>
    <p:sldMasterId id="2147483675" r:id="rId2"/>
  </p:sldMasterIdLst>
  <p:notesMasterIdLst>
    <p:notesMasterId r:id="rId44"/>
  </p:notesMasterIdLst>
  <p:sldIdLst>
    <p:sldId id="256" r:id="rId3"/>
    <p:sldId id="258" r:id="rId4"/>
    <p:sldId id="259" r:id="rId5"/>
    <p:sldId id="260" r:id="rId6"/>
    <p:sldId id="261" r:id="rId7"/>
    <p:sldId id="262" r:id="rId8"/>
    <p:sldId id="263" r:id="rId9"/>
    <p:sldId id="265" r:id="rId10"/>
    <p:sldId id="266" r:id="rId11"/>
    <p:sldId id="312" r:id="rId12"/>
    <p:sldId id="313" r:id="rId13"/>
    <p:sldId id="267" r:id="rId14"/>
    <p:sldId id="268" r:id="rId15"/>
    <p:sldId id="269" r:id="rId16"/>
    <p:sldId id="315" r:id="rId17"/>
    <p:sldId id="316" r:id="rId18"/>
    <p:sldId id="270" r:id="rId19"/>
    <p:sldId id="314" r:id="rId20"/>
    <p:sldId id="317" r:id="rId21"/>
    <p:sldId id="293" r:id="rId22"/>
    <p:sldId id="289" r:id="rId23"/>
    <p:sldId id="291" r:id="rId24"/>
    <p:sldId id="292" r:id="rId25"/>
    <p:sldId id="294" r:id="rId26"/>
    <p:sldId id="295" r:id="rId27"/>
    <p:sldId id="296" r:id="rId28"/>
    <p:sldId id="297" r:id="rId29"/>
    <p:sldId id="298" r:id="rId30"/>
    <p:sldId id="299" r:id="rId31"/>
    <p:sldId id="300" r:id="rId32"/>
    <p:sldId id="301" r:id="rId33"/>
    <p:sldId id="302" r:id="rId34"/>
    <p:sldId id="303" r:id="rId35"/>
    <p:sldId id="304" r:id="rId36"/>
    <p:sldId id="305" r:id="rId37"/>
    <p:sldId id="306" r:id="rId38"/>
    <p:sldId id="307" r:id="rId39"/>
    <p:sldId id="308" r:id="rId40"/>
    <p:sldId id="309" r:id="rId41"/>
    <p:sldId id="310" r:id="rId42"/>
    <p:sldId id="311" r:id="rId43"/>
  </p:sldIdLst>
  <p:sldSz cx="9144000" cy="5143500" type="screen16x9"/>
  <p:notesSz cx="6858000" cy="9144000"/>
  <p:embeddedFontLst>
    <p:embeddedFont>
      <p:font typeface="Roboto Medium" panose="020B0604020202020204" charset="0"/>
      <p:regular r:id="rId45"/>
      <p:bold r:id="rId46"/>
      <p:italic r:id="rId47"/>
      <p:boldItalic r:id="rId48"/>
    </p:embeddedFont>
    <p:embeddedFont>
      <p:font typeface="Proxima Nova Semibold" panose="020B0604020202020204" charset="0"/>
      <p:regular r:id="rId49"/>
      <p:bold r:id="rId50"/>
      <p:boldItalic r:id="rId51"/>
    </p:embeddedFont>
    <p:embeddedFont>
      <p:font typeface="Roboto" panose="020B0604020202020204" charset="0"/>
      <p:regular r:id="rId52"/>
      <p:bold r:id="rId53"/>
      <p:italic r:id="rId54"/>
      <p:boldItalic r:id="rId55"/>
    </p:embeddedFont>
    <p:embeddedFont>
      <p:font typeface="Amatic SC" panose="020B0604020202020204" charset="-79"/>
      <p:regular r:id="rId56"/>
      <p:bold r:id="rId57"/>
    </p:embeddedFont>
    <p:embeddedFont>
      <p:font typeface="Calibri" panose="020F0502020204030204" pitchFamily="34" charset="0"/>
      <p:regular r:id="rId58"/>
      <p:bold r:id="rId59"/>
      <p:italic r:id="rId60"/>
      <p:boldItalic r:id="rId61"/>
    </p:embeddedFont>
    <p:embeddedFont>
      <p:font typeface="Bahiana" panose="020B0604020202020204" charset="0"/>
      <p:regular r:id="rId62"/>
    </p:embeddedFont>
    <p:embeddedFont>
      <p:font typeface="Proxima Nova" panose="020B0604020202020204" charset="0"/>
      <p:regular r:id="rId63"/>
      <p:bold r:id="rId64"/>
      <p:italic r:id="rId65"/>
      <p:boldItalic r:id="rId6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08C5640-D48C-49FE-9E2B-37AE41AC7B26}">
  <a:tblStyle styleId="{F08C5640-D48C-49FE-9E2B-37AE41AC7B26}"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577" autoAdjust="0"/>
    <p:restoredTop sz="93818" autoAdjust="0"/>
  </p:normalViewPr>
  <p:slideViewPr>
    <p:cSldViewPr snapToGrid="0">
      <p:cViewPr varScale="1">
        <p:scale>
          <a:sx n="107" d="100"/>
          <a:sy n="107" d="100"/>
        </p:scale>
        <p:origin x="802" y="-20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font" Target="fonts/font3.fntdata"/><Relationship Id="rId63" Type="http://schemas.openxmlformats.org/officeDocument/2006/relationships/font" Target="fonts/font19.fntdata"/><Relationship Id="rId68"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font" Target="fonts/font1.fntdata"/><Relationship Id="rId53" Type="http://schemas.openxmlformats.org/officeDocument/2006/relationships/font" Target="fonts/font9.fntdata"/><Relationship Id="rId58" Type="http://schemas.openxmlformats.org/officeDocument/2006/relationships/font" Target="fonts/font14.fntdata"/><Relationship Id="rId66" Type="http://schemas.openxmlformats.org/officeDocument/2006/relationships/font" Target="fonts/font22.fntdata"/><Relationship Id="rId5" Type="http://schemas.openxmlformats.org/officeDocument/2006/relationships/slide" Target="slides/slide3.xml"/><Relationship Id="rId61" Type="http://schemas.openxmlformats.org/officeDocument/2006/relationships/font" Target="fonts/font17.fntdata"/><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font" Target="fonts/font4.fntdata"/><Relationship Id="rId56" Type="http://schemas.openxmlformats.org/officeDocument/2006/relationships/font" Target="fonts/font12.fntdata"/><Relationship Id="rId64" Type="http://schemas.openxmlformats.org/officeDocument/2006/relationships/font" Target="fonts/font20.fntdata"/><Relationship Id="rId69"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font" Target="fonts/font7.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font" Target="fonts/font2.fntdata"/><Relationship Id="rId59" Type="http://schemas.openxmlformats.org/officeDocument/2006/relationships/font" Target="fonts/font15.fntdata"/><Relationship Id="rId67" Type="http://schemas.openxmlformats.org/officeDocument/2006/relationships/presProps" Target="pres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font" Target="fonts/font10.fntdata"/><Relationship Id="rId62" Type="http://schemas.openxmlformats.org/officeDocument/2006/relationships/font" Target="fonts/font18.fntdata"/><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font" Target="fonts/font5.fntdata"/><Relationship Id="rId57" Type="http://schemas.openxmlformats.org/officeDocument/2006/relationships/font" Target="fonts/font13.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notesMaster" Target="notesMasters/notesMaster1.xml"/><Relationship Id="rId52" Type="http://schemas.openxmlformats.org/officeDocument/2006/relationships/font" Target="fonts/font8.fntdata"/><Relationship Id="rId60" Type="http://schemas.openxmlformats.org/officeDocument/2006/relationships/font" Target="fonts/font16.fntdata"/><Relationship Id="rId65" Type="http://schemas.openxmlformats.org/officeDocument/2006/relationships/font" Target="fonts/font21.fntdata"/><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font" Target="fonts/font6.fntdata"/><Relationship Id="rId55" Type="http://schemas.openxmlformats.org/officeDocument/2006/relationships/font" Target="fonts/font1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3246383032"/>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3"/>
        <p:cNvGrpSpPr/>
        <p:nvPr/>
      </p:nvGrpSpPr>
      <p:grpSpPr>
        <a:xfrm>
          <a:off x="0" y="0"/>
          <a:ext cx="0" cy="0"/>
          <a:chOff x="0" y="0"/>
          <a:chExt cx="0" cy="0"/>
        </a:xfrm>
      </p:grpSpPr>
      <p:sp>
        <p:nvSpPr>
          <p:cNvPr id="514" name="Google Shape;514;ge9c455096b_0_19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5" name="Google Shape;515;ge9c455096b_0_19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410137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0"/>
        <p:cNvGrpSpPr/>
        <p:nvPr/>
      </p:nvGrpSpPr>
      <p:grpSpPr>
        <a:xfrm>
          <a:off x="0" y="0"/>
          <a:ext cx="0" cy="0"/>
          <a:chOff x="0" y="0"/>
          <a:chExt cx="0" cy="0"/>
        </a:xfrm>
      </p:grpSpPr>
      <p:sp>
        <p:nvSpPr>
          <p:cNvPr id="891" name="Google Shape;891;ge9c455096b_0_106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2" name="Google Shape;892;ge9c455096b_0_106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340222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0"/>
        <p:cNvGrpSpPr/>
        <p:nvPr/>
      </p:nvGrpSpPr>
      <p:grpSpPr>
        <a:xfrm>
          <a:off x="0" y="0"/>
          <a:ext cx="0" cy="0"/>
          <a:chOff x="0" y="0"/>
          <a:chExt cx="0" cy="0"/>
        </a:xfrm>
      </p:grpSpPr>
      <p:sp>
        <p:nvSpPr>
          <p:cNvPr id="891" name="Google Shape;891;ge9c455096b_0_106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2" name="Google Shape;892;ge9c455096b_0_106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492428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9"/>
        <p:cNvGrpSpPr/>
        <p:nvPr/>
      </p:nvGrpSpPr>
      <p:grpSpPr>
        <a:xfrm>
          <a:off x="0" y="0"/>
          <a:ext cx="0" cy="0"/>
          <a:chOff x="0" y="0"/>
          <a:chExt cx="0" cy="0"/>
        </a:xfrm>
      </p:grpSpPr>
      <p:sp>
        <p:nvSpPr>
          <p:cNvPr id="910" name="Google Shape;910;geacdf21b93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1" name="Google Shape;911;geacdf21b93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948323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4"/>
        <p:cNvGrpSpPr/>
        <p:nvPr/>
      </p:nvGrpSpPr>
      <p:grpSpPr>
        <a:xfrm>
          <a:off x="0" y="0"/>
          <a:ext cx="0" cy="0"/>
          <a:chOff x="0" y="0"/>
          <a:chExt cx="0" cy="0"/>
        </a:xfrm>
      </p:grpSpPr>
      <p:sp>
        <p:nvSpPr>
          <p:cNvPr id="955" name="Google Shape;955;geacdf21b93_0_4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6" name="Google Shape;956;geacdf21b93_0_4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292323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0"/>
        <p:cNvGrpSpPr/>
        <p:nvPr/>
      </p:nvGrpSpPr>
      <p:grpSpPr>
        <a:xfrm>
          <a:off x="0" y="0"/>
          <a:ext cx="0" cy="0"/>
          <a:chOff x="0" y="0"/>
          <a:chExt cx="0" cy="0"/>
        </a:xfrm>
      </p:grpSpPr>
      <p:sp>
        <p:nvSpPr>
          <p:cNvPr id="981" name="Google Shape;981;geacdf21b93_0_44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2" name="Google Shape;982;geacdf21b93_0_44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814675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2"/>
        <p:cNvGrpSpPr/>
        <p:nvPr/>
      </p:nvGrpSpPr>
      <p:grpSpPr>
        <a:xfrm>
          <a:off x="0" y="0"/>
          <a:ext cx="0" cy="0"/>
          <a:chOff x="0" y="0"/>
          <a:chExt cx="0" cy="0"/>
        </a:xfrm>
      </p:grpSpPr>
      <p:sp>
        <p:nvSpPr>
          <p:cNvPr id="1233" name="Google Shape;1233;ge8d7df0f45_0_255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4" name="Google Shape;1234;ge8d7df0f45_0_255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700439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1"/>
        <p:cNvGrpSpPr/>
        <p:nvPr/>
      </p:nvGrpSpPr>
      <p:grpSpPr>
        <a:xfrm>
          <a:off x="0" y="0"/>
          <a:ext cx="0" cy="0"/>
          <a:chOff x="0" y="0"/>
          <a:chExt cx="0" cy="0"/>
        </a:xfrm>
      </p:grpSpPr>
      <p:sp>
        <p:nvSpPr>
          <p:cNvPr id="1182" name="Google Shape;1182;ge8d7df0f45_0_235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3" name="Google Shape;1183;ge8d7df0f45_0_235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866980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2"/>
        <p:cNvGrpSpPr/>
        <p:nvPr/>
      </p:nvGrpSpPr>
      <p:grpSpPr>
        <a:xfrm>
          <a:off x="0" y="0"/>
          <a:ext cx="0" cy="0"/>
          <a:chOff x="0" y="0"/>
          <a:chExt cx="0" cy="0"/>
        </a:xfrm>
      </p:grpSpPr>
      <p:sp>
        <p:nvSpPr>
          <p:cNvPr id="1023" name="Google Shape;1023;ge8d7df0f45_0_59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4" name="Google Shape;1024;ge8d7df0f45_0_59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685796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2"/>
        <p:cNvGrpSpPr/>
        <p:nvPr/>
      </p:nvGrpSpPr>
      <p:grpSpPr>
        <a:xfrm>
          <a:off x="0" y="0"/>
          <a:ext cx="0" cy="0"/>
          <a:chOff x="0" y="0"/>
          <a:chExt cx="0" cy="0"/>
        </a:xfrm>
      </p:grpSpPr>
      <p:sp>
        <p:nvSpPr>
          <p:cNvPr id="1023" name="Google Shape;1023;ge8d7df0f45_0_59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4" name="Google Shape;1024;ge8d7df0f45_0_59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007831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1"/>
        <p:cNvGrpSpPr/>
        <p:nvPr/>
      </p:nvGrpSpPr>
      <p:grpSpPr>
        <a:xfrm>
          <a:off x="0" y="0"/>
          <a:ext cx="0" cy="0"/>
          <a:chOff x="0" y="0"/>
          <a:chExt cx="0" cy="0"/>
        </a:xfrm>
      </p:grpSpPr>
      <p:sp>
        <p:nvSpPr>
          <p:cNvPr id="1182" name="Google Shape;1182;ge8d7df0f45_0_235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3" name="Google Shape;1183;ge8d7df0f45_0_235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475281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2"/>
        <p:cNvGrpSpPr/>
        <p:nvPr/>
      </p:nvGrpSpPr>
      <p:grpSpPr>
        <a:xfrm>
          <a:off x="0" y="0"/>
          <a:ext cx="0" cy="0"/>
          <a:chOff x="0" y="0"/>
          <a:chExt cx="0" cy="0"/>
        </a:xfrm>
      </p:grpSpPr>
      <p:sp>
        <p:nvSpPr>
          <p:cNvPr id="593" name="Google Shape;593;ge9edcfba4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4" name="Google Shape;594;ge9edcfba4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4686283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4"/>
        <p:cNvGrpSpPr/>
        <p:nvPr/>
      </p:nvGrpSpPr>
      <p:grpSpPr>
        <a:xfrm>
          <a:off x="0" y="0"/>
          <a:ext cx="0" cy="0"/>
          <a:chOff x="0" y="0"/>
          <a:chExt cx="0" cy="0"/>
        </a:xfrm>
      </p:grpSpPr>
      <p:sp>
        <p:nvSpPr>
          <p:cNvPr id="3335" name="Google Shape;3335;geaebd26741_0_2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36" name="Google Shape;3336;geaebd26741_0_2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159025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4"/>
        <p:cNvGrpSpPr/>
        <p:nvPr/>
      </p:nvGrpSpPr>
      <p:grpSpPr>
        <a:xfrm>
          <a:off x="0" y="0"/>
          <a:ext cx="0" cy="0"/>
          <a:chOff x="0" y="0"/>
          <a:chExt cx="0" cy="0"/>
        </a:xfrm>
      </p:grpSpPr>
      <p:sp>
        <p:nvSpPr>
          <p:cNvPr id="1645" name="Google Shape;1645;geaebd26741_0_40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6" name="Google Shape;1646;geaebd26741_0_40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3887373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8"/>
        <p:cNvGrpSpPr/>
        <p:nvPr/>
      </p:nvGrpSpPr>
      <p:grpSpPr>
        <a:xfrm>
          <a:off x="0" y="0"/>
          <a:ext cx="0" cy="0"/>
          <a:chOff x="0" y="0"/>
          <a:chExt cx="0" cy="0"/>
        </a:xfrm>
      </p:grpSpPr>
      <p:sp>
        <p:nvSpPr>
          <p:cNvPr id="1719" name="Google Shape;1719;geacdf21b93_0_20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0" name="Google Shape;1720;geacdf21b93_0_20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4062715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7"/>
        <p:cNvGrpSpPr/>
        <p:nvPr/>
      </p:nvGrpSpPr>
      <p:grpSpPr>
        <a:xfrm>
          <a:off x="0" y="0"/>
          <a:ext cx="0" cy="0"/>
          <a:chOff x="0" y="0"/>
          <a:chExt cx="0" cy="0"/>
        </a:xfrm>
      </p:grpSpPr>
      <p:sp>
        <p:nvSpPr>
          <p:cNvPr id="2808" name="Google Shape;2808;ge8d7df0f45_0_470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9" name="Google Shape;2809;ge8d7df0f45_0_470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653915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3"/>
        <p:cNvGrpSpPr/>
        <p:nvPr/>
      </p:nvGrpSpPr>
      <p:grpSpPr>
        <a:xfrm>
          <a:off x="0" y="0"/>
          <a:ext cx="0" cy="0"/>
          <a:chOff x="0" y="0"/>
          <a:chExt cx="0" cy="0"/>
        </a:xfrm>
      </p:grpSpPr>
      <p:sp>
        <p:nvSpPr>
          <p:cNvPr id="3344" name="Google Shape;3344;ge8d7df0f45_0_490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5" name="Google Shape;3345;ge8d7df0f45_0_490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2436453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0"/>
        <p:cNvGrpSpPr/>
        <p:nvPr/>
      </p:nvGrpSpPr>
      <p:grpSpPr>
        <a:xfrm>
          <a:off x="0" y="0"/>
          <a:ext cx="0" cy="0"/>
          <a:chOff x="0" y="0"/>
          <a:chExt cx="0" cy="0"/>
        </a:xfrm>
      </p:grpSpPr>
      <p:sp>
        <p:nvSpPr>
          <p:cNvPr id="3351" name="Google Shape;3351;ge8d7df0f45_0_490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2" name="Google Shape;3352;ge8d7df0f45_0_490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9624860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7"/>
        <p:cNvGrpSpPr/>
        <p:nvPr/>
      </p:nvGrpSpPr>
      <p:grpSpPr>
        <a:xfrm>
          <a:off x="0" y="0"/>
          <a:ext cx="0" cy="0"/>
          <a:chOff x="0" y="0"/>
          <a:chExt cx="0" cy="0"/>
        </a:xfrm>
      </p:grpSpPr>
      <p:sp>
        <p:nvSpPr>
          <p:cNvPr id="3358" name="Google Shape;3358;ge8d7df0f45_0_490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9" name="Google Shape;3359;ge8d7df0f45_0_490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7294966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4"/>
        <p:cNvGrpSpPr/>
        <p:nvPr/>
      </p:nvGrpSpPr>
      <p:grpSpPr>
        <a:xfrm>
          <a:off x="0" y="0"/>
          <a:ext cx="0" cy="0"/>
          <a:chOff x="0" y="0"/>
          <a:chExt cx="0" cy="0"/>
        </a:xfrm>
      </p:grpSpPr>
      <p:sp>
        <p:nvSpPr>
          <p:cNvPr id="3385" name="Google Shape;3385;ge8d7df0f45_0_49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6" name="Google Shape;3386;ge8d7df0f45_0_49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5635294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0"/>
        <p:cNvGrpSpPr/>
        <p:nvPr/>
      </p:nvGrpSpPr>
      <p:grpSpPr>
        <a:xfrm>
          <a:off x="0" y="0"/>
          <a:ext cx="0" cy="0"/>
          <a:chOff x="0" y="0"/>
          <a:chExt cx="0" cy="0"/>
        </a:xfrm>
      </p:grpSpPr>
      <p:sp>
        <p:nvSpPr>
          <p:cNvPr id="3401" name="Google Shape;3401;ge8d7df0f45_0_491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2" name="Google Shape;3402;ge8d7df0f45_0_49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1336038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9"/>
        <p:cNvGrpSpPr/>
        <p:nvPr/>
      </p:nvGrpSpPr>
      <p:grpSpPr>
        <a:xfrm>
          <a:off x="0" y="0"/>
          <a:ext cx="0" cy="0"/>
          <a:chOff x="0" y="0"/>
          <a:chExt cx="0" cy="0"/>
        </a:xfrm>
      </p:grpSpPr>
      <p:sp>
        <p:nvSpPr>
          <p:cNvPr id="3740" name="Google Shape;3740;ge8d7df0f45_0_494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41" name="Google Shape;3741;ge8d7df0f45_0_494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180909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3"/>
        <p:cNvGrpSpPr/>
        <p:nvPr/>
      </p:nvGrpSpPr>
      <p:grpSpPr>
        <a:xfrm>
          <a:off x="0" y="0"/>
          <a:ext cx="0" cy="0"/>
          <a:chOff x="0" y="0"/>
          <a:chExt cx="0" cy="0"/>
        </a:xfrm>
      </p:grpSpPr>
      <p:sp>
        <p:nvSpPr>
          <p:cNvPr id="624" name="Google Shape;624;ge8d7df0f45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5" name="Google Shape;625;ge8d7df0f45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4104310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26"/>
        <p:cNvGrpSpPr/>
        <p:nvPr/>
      </p:nvGrpSpPr>
      <p:grpSpPr>
        <a:xfrm>
          <a:off x="0" y="0"/>
          <a:ext cx="0" cy="0"/>
          <a:chOff x="0" y="0"/>
          <a:chExt cx="0" cy="0"/>
        </a:xfrm>
      </p:grpSpPr>
      <p:sp>
        <p:nvSpPr>
          <p:cNvPr id="6527" name="Google Shape;6527;ge8d7df0f45_0_522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28" name="Google Shape;6528;ge8d7df0f45_0_522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0017521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45"/>
        <p:cNvGrpSpPr/>
        <p:nvPr/>
      </p:nvGrpSpPr>
      <p:grpSpPr>
        <a:xfrm>
          <a:off x="0" y="0"/>
          <a:ext cx="0" cy="0"/>
          <a:chOff x="0" y="0"/>
          <a:chExt cx="0" cy="0"/>
        </a:xfrm>
      </p:grpSpPr>
      <p:sp>
        <p:nvSpPr>
          <p:cNvPr id="6946" name="Google Shape;6946;ge8d7df0f45_0_526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47" name="Google Shape;6947;ge8d7df0f45_0_526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073781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15"/>
        <p:cNvGrpSpPr/>
        <p:nvPr/>
      </p:nvGrpSpPr>
      <p:grpSpPr>
        <a:xfrm>
          <a:off x="0" y="0"/>
          <a:ext cx="0" cy="0"/>
          <a:chOff x="0" y="0"/>
          <a:chExt cx="0" cy="0"/>
        </a:xfrm>
      </p:grpSpPr>
      <p:sp>
        <p:nvSpPr>
          <p:cNvPr id="7116" name="Google Shape;7116;ge8d7df0f45_0_528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17" name="Google Shape;7117;ge8d7df0f45_0_528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4527128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20"/>
        <p:cNvGrpSpPr/>
        <p:nvPr/>
      </p:nvGrpSpPr>
      <p:grpSpPr>
        <a:xfrm>
          <a:off x="0" y="0"/>
          <a:ext cx="0" cy="0"/>
          <a:chOff x="0" y="0"/>
          <a:chExt cx="0" cy="0"/>
        </a:xfrm>
      </p:grpSpPr>
      <p:sp>
        <p:nvSpPr>
          <p:cNvPr id="7521" name="Google Shape;7521;ge8d7df0f45_0_532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22" name="Google Shape;7522;ge8d7df0f45_0_532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643152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00"/>
        <p:cNvGrpSpPr/>
        <p:nvPr/>
      </p:nvGrpSpPr>
      <p:grpSpPr>
        <a:xfrm>
          <a:off x="0" y="0"/>
          <a:ext cx="0" cy="0"/>
          <a:chOff x="0" y="0"/>
          <a:chExt cx="0" cy="0"/>
        </a:xfrm>
      </p:grpSpPr>
      <p:sp>
        <p:nvSpPr>
          <p:cNvPr id="7901" name="Google Shape;7901;ge8d7df0f45_0_536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02" name="Google Shape;7902;ge8d7df0f45_0_536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0877847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14"/>
        <p:cNvGrpSpPr/>
        <p:nvPr/>
      </p:nvGrpSpPr>
      <p:grpSpPr>
        <a:xfrm>
          <a:off x="0" y="0"/>
          <a:ext cx="0" cy="0"/>
          <a:chOff x="0" y="0"/>
          <a:chExt cx="0" cy="0"/>
        </a:xfrm>
      </p:grpSpPr>
      <p:sp>
        <p:nvSpPr>
          <p:cNvPr id="8315" name="Google Shape;8315;ge8d7df0f45_0_540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16" name="Google Shape;8316;ge8d7df0f45_0_540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9855267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75"/>
        <p:cNvGrpSpPr/>
        <p:nvPr/>
      </p:nvGrpSpPr>
      <p:grpSpPr>
        <a:xfrm>
          <a:off x="0" y="0"/>
          <a:ext cx="0" cy="0"/>
          <a:chOff x="0" y="0"/>
          <a:chExt cx="0" cy="0"/>
        </a:xfrm>
      </p:grpSpPr>
      <p:sp>
        <p:nvSpPr>
          <p:cNvPr id="8676" name="Google Shape;8676;ge8d7df0f45_0_544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77" name="Google Shape;8677;ge8d7df0f45_0_544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3870885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85"/>
        <p:cNvGrpSpPr/>
        <p:nvPr/>
      </p:nvGrpSpPr>
      <p:grpSpPr>
        <a:xfrm>
          <a:off x="0" y="0"/>
          <a:ext cx="0" cy="0"/>
          <a:chOff x="0" y="0"/>
          <a:chExt cx="0" cy="0"/>
        </a:xfrm>
      </p:grpSpPr>
      <p:sp>
        <p:nvSpPr>
          <p:cNvPr id="9186" name="Google Shape;9186;ge8d7df0f45_0_549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87" name="Google Shape;9187;ge8d7df0f45_0_549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9849608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05"/>
        <p:cNvGrpSpPr/>
        <p:nvPr/>
      </p:nvGrpSpPr>
      <p:grpSpPr>
        <a:xfrm>
          <a:off x="0" y="0"/>
          <a:ext cx="0" cy="0"/>
          <a:chOff x="0" y="0"/>
          <a:chExt cx="0" cy="0"/>
        </a:xfrm>
      </p:grpSpPr>
      <p:sp>
        <p:nvSpPr>
          <p:cNvPr id="9806" name="Google Shape;9806;ge8d7df0f45_0_555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07" name="Google Shape;9807;ge8d7df0f45_0_555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2877461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99"/>
        <p:cNvGrpSpPr/>
        <p:nvPr/>
      </p:nvGrpSpPr>
      <p:grpSpPr>
        <a:xfrm>
          <a:off x="0" y="0"/>
          <a:ext cx="0" cy="0"/>
          <a:chOff x="0" y="0"/>
          <a:chExt cx="0" cy="0"/>
        </a:xfrm>
      </p:grpSpPr>
      <p:sp>
        <p:nvSpPr>
          <p:cNvPr id="10400" name="Google Shape;10400;ge8d7df0f45_0_56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01" name="Google Shape;10401;ge8d7df0f45_0_56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877952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4"/>
        <p:cNvGrpSpPr/>
        <p:nvPr/>
      </p:nvGrpSpPr>
      <p:grpSpPr>
        <a:xfrm>
          <a:off x="0" y="0"/>
          <a:ext cx="0" cy="0"/>
          <a:chOff x="0" y="0"/>
          <a:chExt cx="0" cy="0"/>
        </a:xfrm>
      </p:grpSpPr>
      <p:sp>
        <p:nvSpPr>
          <p:cNvPr id="695" name="Google Shape;695;ge8d7df0f45_0_584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6" name="Google Shape;696;ge8d7df0f45_0_584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3616541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20"/>
        <p:cNvGrpSpPr/>
        <p:nvPr/>
      </p:nvGrpSpPr>
      <p:grpSpPr>
        <a:xfrm>
          <a:off x="0" y="0"/>
          <a:ext cx="0" cy="0"/>
          <a:chOff x="0" y="0"/>
          <a:chExt cx="0" cy="0"/>
        </a:xfrm>
      </p:grpSpPr>
      <p:sp>
        <p:nvSpPr>
          <p:cNvPr id="10721" name="Google Shape;10721;ge8d7df0f45_0_564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22" name="Google Shape;10722;ge8d7df0f45_0_564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7341923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28"/>
        <p:cNvGrpSpPr/>
        <p:nvPr/>
      </p:nvGrpSpPr>
      <p:grpSpPr>
        <a:xfrm>
          <a:off x="0" y="0"/>
          <a:ext cx="0" cy="0"/>
          <a:chOff x="0" y="0"/>
          <a:chExt cx="0" cy="0"/>
        </a:xfrm>
      </p:grpSpPr>
      <p:sp>
        <p:nvSpPr>
          <p:cNvPr id="11029" name="Google Shape;11029;ge8d7df0f45_0_583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30" name="Google Shape;11030;ge8d7df0f45_0_583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932205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4"/>
        <p:cNvGrpSpPr/>
        <p:nvPr/>
      </p:nvGrpSpPr>
      <p:grpSpPr>
        <a:xfrm>
          <a:off x="0" y="0"/>
          <a:ext cx="0" cy="0"/>
          <a:chOff x="0" y="0"/>
          <a:chExt cx="0" cy="0"/>
        </a:xfrm>
      </p:grpSpPr>
      <p:sp>
        <p:nvSpPr>
          <p:cNvPr id="705" name="Google Shape;705;ge9c8527669_0_42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6" name="Google Shape;706;ge9c8527669_0_42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386663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0"/>
        <p:cNvGrpSpPr/>
        <p:nvPr/>
      </p:nvGrpSpPr>
      <p:grpSpPr>
        <a:xfrm>
          <a:off x="0" y="0"/>
          <a:ext cx="0" cy="0"/>
          <a:chOff x="0" y="0"/>
          <a:chExt cx="0" cy="0"/>
        </a:xfrm>
      </p:grpSpPr>
      <p:sp>
        <p:nvSpPr>
          <p:cNvPr id="751" name="Google Shape;751;ge9c8527669_0_55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2" name="Google Shape;752;ge9c8527669_0_55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841257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8"/>
        <p:cNvGrpSpPr/>
        <p:nvPr/>
      </p:nvGrpSpPr>
      <p:grpSpPr>
        <a:xfrm>
          <a:off x="0" y="0"/>
          <a:ext cx="0" cy="0"/>
          <a:chOff x="0" y="0"/>
          <a:chExt cx="0" cy="0"/>
        </a:xfrm>
      </p:grpSpPr>
      <p:sp>
        <p:nvSpPr>
          <p:cNvPr id="779" name="Google Shape;779;ge9c455096b_0_87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0" name="Google Shape;780;ge9c455096b_0_87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323769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8"/>
        <p:cNvGrpSpPr/>
        <p:nvPr/>
      </p:nvGrpSpPr>
      <p:grpSpPr>
        <a:xfrm>
          <a:off x="0" y="0"/>
          <a:ext cx="0" cy="0"/>
          <a:chOff x="0" y="0"/>
          <a:chExt cx="0" cy="0"/>
        </a:xfrm>
      </p:grpSpPr>
      <p:sp>
        <p:nvSpPr>
          <p:cNvPr id="869" name="Google Shape;869;geacdf21b93_0_42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0" name="Google Shape;870;geacdf21b93_0_42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616227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0"/>
        <p:cNvGrpSpPr/>
        <p:nvPr/>
      </p:nvGrpSpPr>
      <p:grpSpPr>
        <a:xfrm>
          <a:off x="0" y="0"/>
          <a:ext cx="0" cy="0"/>
          <a:chOff x="0" y="0"/>
          <a:chExt cx="0" cy="0"/>
        </a:xfrm>
      </p:grpSpPr>
      <p:sp>
        <p:nvSpPr>
          <p:cNvPr id="891" name="Google Shape;891;ge9c455096b_0_106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2" name="Google Shape;892;ge9c455096b_0_106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15013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972925" y="1531550"/>
            <a:ext cx="4086900" cy="1814100"/>
          </a:xfrm>
          <a:prstGeom prst="rect">
            <a:avLst/>
          </a:prstGeom>
        </p:spPr>
        <p:txBody>
          <a:bodyPr spcFirstLastPara="1" wrap="square" lIns="91425" tIns="91425" rIns="91425" bIns="91425" anchor="t" anchorCtr="0">
            <a:noAutofit/>
          </a:bodyPr>
          <a:lstStyle>
            <a:lvl1pPr lvl="0" algn="ctr">
              <a:lnSpc>
                <a:spcPct val="85000"/>
              </a:lnSpc>
              <a:spcBef>
                <a:spcPts val="0"/>
              </a:spcBef>
              <a:spcAft>
                <a:spcPts val="0"/>
              </a:spcAft>
              <a:buSzPts val="7000"/>
              <a:buNone/>
              <a:defRPr sz="7000"/>
            </a:lvl1pPr>
            <a:lvl2pPr lvl="1" algn="ctr">
              <a:lnSpc>
                <a:spcPct val="85000"/>
              </a:lnSpc>
              <a:spcBef>
                <a:spcPts val="0"/>
              </a:spcBef>
              <a:spcAft>
                <a:spcPts val="0"/>
              </a:spcAft>
              <a:buSzPts val="7000"/>
              <a:buNone/>
              <a:defRPr sz="7000"/>
            </a:lvl2pPr>
            <a:lvl3pPr lvl="2" algn="ctr">
              <a:lnSpc>
                <a:spcPct val="85000"/>
              </a:lnSpc>
              <a:spcBef>
                <a:spcPts val="0"/>
              </a:spcBef>
              <a:spcAft>
                <a:spcPts val="0"/>
              </a:spcAft>
              <a:buSzPts val="7000"/>
              <a:buNone/>
              <a:defRPr sz="7000"/>
            </a:lvl3pPr>
            <a:lvl4pPr lvl="3" algn="ctr">
              <a:lnSpc>
                <a:spcPct val="85000"/>
              </a:lnSpc>
              <a:spcBef>
                <a:spcPts val="0"/>
              </a:spcBef>
              <a:spcAft>
                <a:spcPts val="0"/>
              </a:spcAft>
              <a:buSzPts val="7000"/>
              <a:buNone/>
              <a:defRPr sz="7000"/>
            </a:lvl4pPr>
            <a:lvl5pPr lvl="4" algn="ctr">
              <a:lnSpc>
                <a:spcPct val="85000"/>
              </a:lnSpc>
              <a:spcBef>
                <a:spcPts val="0"/>
              </a:spcBef>
              <a:spcAft>
                <a:spcPts val="0"/>
              </a:spcAft>
              <a:buSzPts val="7000"/>
              <a:buNone/>
              <a:defRPr sz="7000"/>
            </a:lvl5pPr>
            <a:lvl6pPr lvl="5" algn="ctr">
              <a:lnSpc>
                <a:spcPct val="85000"/>
              </a:lnSpc>
              <a:spcBef>
                <a:spcPts val="0"/>
              </a:spcBef>
              <a:spcAft>
                <a:spcPts val="0"/>
              </a:spcAft>
              <a:buSzPts val="7000"/>
              <a:buNone/>
              <a:defRPr sz="7000"/>
            </a:lvl6pPr>
            <a:lvl7pPr lvl="6" algn="ctr">
              <a:lnSpc>
                <a:spcPct val="85000"/>
              </a:lnSpc>
              <a:spcBef>
                <a:spcPts val="0"/>
              </a:spcBef>
              <a:spcAft>
                <a:spcPts val="0"/>
              </a:spcAft>
              <a:buSzPts val="7000"/>
              <a:buNone/>
              <a:defRPr sz="7000"/>
            </a:lvl7pPr>
            <a:lvl8pPr lvl="7" algn="ctr">
              <a:lnSpc>
                <a:spcPct val="85000"/>
              </a:lnSpc>
              <a:spcBef>
                <a:spcPts val="0"/>
              </a:spcBef>
              <a:spcAft>
                <a:spcPts val="0"/>
              </a:spcAft>
              <a:buSzPts val="7000"/>
              <a:buNone/>
              <a:defRPr sz="7000"/>
            </a:lvl8pPr>
            <a:lvl9pPr lvl="8" algn="ctr">
              <a:lnSpc>
                <a:spcPct val="85000"/>
              </a:lnSpc>
              <a:spcBef>
                <a:spcPts val="0"/>
              </a:spcBef>
              <a:spcAft>
                <a:spcPts val="0"/>
              </a:spcAft>
              <a:buSzPts val="7000"/>
              <a:buNone/>
              <a:defRPr sz="7000"/>
            </a:lvl9pPr>
          </a:lstStyle>
          <a:p>
            <a:endParaRPr/>
          </a:p>
        </p:txBody>
      </p:sp>
      <p:sp>
        <p:nvSpPr>
          <p:cNvPr id="10" name="Google Shape;10;p2"/>
          <p:cNvSpPr txBox="1">
            <a:spLocks noGrp="1"/>
          </p:cNvSpPr>
          <p:nvPr>
            <p:ph type="subTitle" idx="1"/>
          </p:nvPr>
        </p:nvSpPr>
        <p:spPr>
          <a:xfrm>
            <a:off x="972925" y="3712671"/>
            <a:ext cx="4086900" cy="2847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700"/>
              <a:buNone/>
              <a:defRPr sz="1700"/>
            </a:lvl1pPr>
            <a:lvl2pPr lvl="1" algn="ctr">
              <a:lnSpc>
                <a:spcPct val="100000"/>
              </a:lnSpc>
              <a:spcBef>
                <a:spcPts val="0"/>
              </a:spcBef>
              <a:spcAft>
                <a:spcPts val="0"/>
              </a:spcAft>
              <a:buSzPts val="1700"/>
              <a:buNone/>
              <a:defRPr sz="1700"/>
            </a:lvl2pPr>
            <a:lvl3pPr lvl="2" algn="ctr">
              <a:lnSpc>
                <a:spcPct val="100000"/>
              </a:lnSpc>
              <a:spcBef>
                <a:spcPts val="0"/>
              </a:spcBef>
              <a:spcAft>
                <a:spcPts val="0"/>
              </a:spcAft>
              <a:buSzPts val="1700"/>
              <a:buNone/>
              <a:defRPr sz="1700"/>
            </a:lvl3pPr>
            <a:lvl4pPr lvl="3" algn="ctr">
              <a:lnSpc>
                <a:spcPct val="100000"/>
              </a:lnSpc>
              <a:spcBef>
                <a:spcPts val="0"/>
              </a:spcBef>
              <a:spcAft>
                <a:spcPts val="0"/>
              </a:spcAft>
              <a:buSzPts val="1700"/>
              <a:buNone/>
              <a:defRPr sz="1700"/>
            </a:lvl4pPr>
            <a:lvl5pPr lvl="4" algn="ctr">
              <a:lnSpc>
                <a:spcPct val="100000"/>
              </a:lnSpc>
              <a:spcBef>
                <a:spcPts val="0"/>
              </a:spcBef>
              <a:spcAft>
                <a:spcPts val="0"/>
              </a:spcAft>
              <a:buSzPts val="1700"/>
              <a:buNone/>
              <a:defRPr sz="1700"/>
            </a:lvl5pPr>
            <a:lvl6pPr lvl="5" algn="ctr">
              <a:lnSpc>
                <a:spcPct val="100000"/>
              </a:lnSpc>
              <a:spcBef>
                <a:spcPts val="0"/>
              </a:spcBef>
              <a:spcAft>
                <a:spcPts val="0"/>
              </a:spcAft>
              <a:buSzPts val="1700"/>
              <a:buNone/>
              <a:defRPr sz="1700"/>
            </a:lvl6pPr>
            <a:lvl7pPr lvl="6" algn="ctr">
              <a:lnSpc>
                <a:spcPct val="100000"/>
              </a:lnSpc>
              <a:spcBef>
                <a:spcPts val="0"/>
              </a:spcBef>
              <a:spcAft>
                <a:spcPts val="0"/>
              </a:spcAft>
              <a:buSzPts val="1700"/>
              <a:buNone/>
              <a:defRPr sz="1700"/>
            </a:lvl7pPr>
            <a:lvl8pPr lvl="7" algn="ctr">
              <a:lnSpc>
                <a:spcPct val="100000"/>
              </a:lnSpc>
              <a:spcBef>
                <a:spcPts val="0"/>
              </a:spcBef>
              <a:spcAft>
                <a:spcPts val="0"/>
              </a:spcAft>
              <a:buSzPts val="1700"/>
              <a:buNone/>
              <a:defRPr sz="1700"/>
            </a:lvl8pPr>
            <a:lvl9pPr lvl="8" algn="ctr">
              <a:lnSpc>
                <a:spcPct val="100000"/>
              </a:lnSpc>
              <a:spcBef>
                <a:spcPts val="0"/>
              </a:spcBef>
              <a:spcAft>
                <a:spcPts val="0"/>
              </a:spcAft>
              <a:buSzPts val="1700"/>
              <a:buNone/>
              <a:defRPr sz="1700"/>
            </a:lvl9pPr>
          </a:lstStyle>
          <a:p>
            <a:endParaRPr/>
          </a:p>
        </p:txBody>
      </p:sp>
      <p:sp>
        <p:nvSpPr>
          <p:cNvPr id="11" name="Google Shape;11;p2"/>
          <p:cNvSpPr/>
          <p:nvPr/>
        </p:nvSpPr>
        <p:spPr>
          <a:xfrm>
            <a:off x="-228600" y="-72600"/>
            <a:ext cx="3415238" cy="2145104"/>
          </a:xfrm>
          <a:custGeom>
            <a:avLst/>
            <a:gdLst/>
            <a:ahLst/>
            <a:cxnLst/>
            <a:rect l="l" t="t" r="r" b="b"/>
            <a:pathLst>
              <a:path w="28364" h="17815" extrusionOk="0">
                <a:moveTo>
                  <a:pt x="1" y="1"/>
                </a:moveTo>
                <a:lnTo>
                  <a:pt x="1" y="17086"/>
                </a:lnTo>
                <a:cubicBezTo>
                  <a:pt x="748" y="17375"/>
                  <a:pt x="1495" y="17592"/>
                  <a:pt x="2290" y="17712"/>
                </a:cubicBezTo>
                <a:cubicBezTo>
                  <a:pt x="2717" y="17781"/>
                  <a:pt x="3151" y="17815"/>
                  <a:pt x="3586" y="17815"/>
                </a:cubicBezTo>
                <a:cubicBezTo>
                  <a:pt x="5606" y="17815"/>
                  <a:pt x="7636" y="17075"/>
                  <a:pt x="8965" y="15568"/>
                </a:cubicBezTo>
                <a:cubicBezTo>
                  <a:pt x="10146" y="14242"/>
                  <a:pt x="10652" y="12459"/>
                  <a:pt x="11230" y="10772"/>
                </a:cubicBezTo>
                <a:cubicBezTo>
                  <a:pt x="11808" y="9085"/>
                  <a:pt x="12580" y="7326"/>
                  <a:pt x="14050" y="6338"/>
                </a:cubicBezTo>
                <a:cubicBezTo>
                  <a:pt x="16001" y="5013"/>
                  <a:pt x="18556" y="5326"/>
                  <a:pt x="20869" y="4965"/>
                </a:cubicBezTo>
                <a:cubicBezTo>
                  <a:pt x="23592" y="4507"/>
                  <a:pt x="26122" y="3013"/>
                  <a:pt x="27809" y="820"/>
                </a:cubicBezTo>
                <a:cubicBezTo>
                  <a:pt x="28002" y="555"/>
                  <a:pt x="28195" y="290"/>
                  <a:pt x="2836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rot="-831741">
            <a:off x="5952729" y="-464385"/>
            <a:ext cx="5871813" cy="8167381"/>
          </a:xfrm>
          <a:custGeom>
            <a:avLst/>
            <a:gdLst/>
            <a:ahLst/>
            <a:cxnLst/>
            <a:rect l="l" t="t" r="r" b="b"/>
            <a:pathLst>
              <a:path w="27858" h="38749" extrusionOk="0">
                <a:moveTo>
                  <a:pt x="20246" y="0"/>
                </a:moveTo>
                <a:cubicBezTo>
                  <a:pt x="18424" y="0"/>
                  <a:pt x="16546" y="789"/>
                  <a:pt x="15013" y="2513"/>
                </a:cubicBezTo>
                <a:cubicBezTo>
                  <a:pt x="14146" y="3477"/>
                  <a:pt x="13688" y="4633"/>
                  <a:pt x="13351" y="5838"/>
                </a:cubicBezTo>
                <a:cubicBezTo>
                  <a:pt x="12628" y="8465"/>
                  <a:pt x="12580" y="11405"/>
                  <a:pt x="10507" y="13309"/>
                </a:cubicBezTo>
                <a:cubicBezTo>
                  <a:pt x="9037" y="14634"/>
                  <a:pt x="6868" y="14827"/>
                  <a:pt x="5133" y="15766"/>
                </a:cubicBezTo>
                <a:cubicBezTo>
                  <a:pt x="2772" y="16995"/>
                  <a:pt x="1278" y="19502"/>
                  <a:pt x="724" y="22104"/>
                </a:cubicBezTo>
                <a:cubicBezTo>
                  <a:pt x="1" y="25502"/>
                  <a:pt x="507" y="29791"/>
                  <a:pt x="1567" y="33069"/>
                </a:cubicBezTo>
                <a:cubicBezTo>
                  <a:pt x="2193" y="34972"/>
                  <a:pt x="3302" y="36804"/>
                  <a:pt x="5013" y="37888"/>
                </a:cubicBezTo>
                <a:cubicBezTo>
                  <a:pt x="5904" y="38453"/>
                  <a:pt x="6913" y="38748"/>
                  <a:pt x="7897" y="38748"/>
                </a:cubicBezTo>
                <a:cubicBezTo>
                  <a:pt x="9387" y="38748"/>
                  <a:pt x="10817" y="38072"/>
                  <a:pt x="11688" y="36635"/>
                </a:cubicBezTo>
                <a:cubicBezTo>
                  <a:pt x="13375" y="33791"/>
                  <a:pt x="12772" y="30683"/>
                  <a:pt x="13471" y="27647"/>
                </a:cubicBezTo>
                <a:cubicBezTo>
                  <a:pt x="14074" y="24972"/>
                  <a:pt x="15640" y="22610"/>
                  <a:pt x="17568" y="20706"/>
                </a:cubicBezTo>
                <a:cubicBezTo>
                  <a:pt x="19568" y="18755"/>
                  <a:pt x="22219" y="17670"/>
                  <a:pt x="24219" y="15694"/>
                </a:cubicBezTo>
                <a:cubicBezTo>
                  <a:pt x="26773" y="13188"/>
                  <a:pt x="27857" y="9188"/>
                  <a:pt x="26990" y="5718"/>
                </a:cubicBezTo>
                <a:cubicBezTo>
                  <a:pt x="26077" y="2124"/>
                  <a:pt x="23237" y="0"/>
                  <a:pt x="2024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8550840">
            <a:off x="245725" y="4309906"/>
            <a:ext cx="1736293" cy="1858556"/>
          </a:xfrm>
          <a:custGeom>
            <a:avLst/>
            <a:gdLst/>
            <a:ahLst/>
            <a:cxnLst/>
            <a:rect l="l" t="t" r="r" b="b"/>
            <a:pathLst>
              <a:path w="29425" h="31497" fill="none" extrusionOk="0">
                <a:moveTo>
                  <a:pt x="2025" y="1"/>
                </a:moveTo>
                <a:cubicBezTo>
                  <a:pt x="386" y="2724"/>
                  <a:pt x="1" y="6194"/>
                  <a:pt x="1037" y="9206"/>
                </a:cubicBezTo>
                <a:cubicBezTo>
                  <a:pt x="2073" y="12243"/>
                  <a:pt x="4483" y="14749"/>
                  <a:pt x="7447" y="15905"/>
                </a:cubicBezTo>
                <a:cubicBezTo>
                  <a:pt x="9327" y="16652"/>
                  <a:pt x="11423" y="16893"/>
                  <a:pt x="13062" y="18050"/>
                </a:cubicBezTo>
                <a:cubicBezTo>
                  <a:pt x="16315" y="20339"/>
                  <a:pt x="16460" y="25183"/>
                  <a:pt x="19086" y="28171"/>
                </a:cubicBezTo>
                <a:cubicBezTo>
                  <a:pt x="21616" y="31039"/>
                  <a:pt x="26412" y="31497"/>
                  <a:pt x="29424" y="29183"/>
                </a:cubicBezTo>
              </a:path>
            </a:pathLst>
          </a:custGeom>
          <a:noFill/>
          <a:ln w="28575" cap="flat" cmpd="sng">
            <a:solidFill>
              <a:schemeClr val="accent4"/>
            </a:solidFill>
            <a:prstDash val="solid"/>
            <a:miter lim="240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8550840">
            <a:off x="105196" y="3767099"/>
            <a:ext cx="2023482" cy="2167106"/>
          </a:xfrm>
          <a:custGeom>
            <a:avLst/>
            <a:gdLst/>
            <a:ahLst/>
            <a:cxnLst/>
            <a:rect l="l" t="t" r="r" b="b"/>
            <a:pathLst>
              <a:path w="34292" h="36726" fill="none" extrusionOk="0">
                <a:moveTo>
                  <a:pt x="2338" y="0"/>
                </a:moveTo>
                <a:cubicBezTo>
                  <a:pt x="434" y="3181"/>
                  <a:pt x="1" y="7230"/>
                  <a:pt x="1205" y="10748"/>
                </a:cubicBezTo>
                <a:cubicBezTo>
                  <a:pt x="2386" y="14290"/>
                  <a:pt x="5206" y="17206"/>
                  <a:pt x="8676" y="18580"/>
                </a:cubicBezTo>
                <a:cubicBezTo>
                  <a:pt x="10869" y="19423"/>
                  <a:pt x="13303" y="19688"/>
                  <a:pt x="15230" y="21038"/>
                </a:cubicBezTo>
                <a:cubicBezTo>
                  <a:pt x="19014" y="23712"/>
                  <a:pt x="19206" y="29375"/>
                  <a:pt x="22267" y="32870"/>
                </a:cubicBezTo>
                <a:cubicBezTo>
                  <a:pt x="25183" y="36195"/>
                  <a:pt x="30773" y="36725"/>
                  <a:pt x="34292" y="34026"/>
                </a:cubicBezTo>
              </a:path>
            </a:pathLst>
          </a:custGeom>
          <a:noFill/>
          <a:ln w="28575" cap="flat" cmpd="sng">
            <a:solidFill>
              <a:schemeClr val="accent6"/>
            </a:solidFill>
            <a:prstDash val="solid"/>
            <a:miter lim="240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 name="Google Shape;15;p2"/>
          <p:cNvGrpSpPr/>
          <p:nvPr/>
        </p:nvGrpSpPr>
        <p:grpSpPr>
          <a:xfrm>
            <a:off x="-590359" y="-310282"/>
            <a:ext cx="2419075" cy="2115113"/>
            <a:chOff x="-590359" y="-310282"/>
            <a:chExt cx="2419075" cy="2115113"/>
          </a:xfrm>
        </p:grpSpPr>
        <p:sp>
          <p:nvSpPr>
            <p:cNvPr id="16" name="Google Shape;16;p2"/>
            <p:cNvSpPr/>
            <p:nvPr/>
          </p:nvSpPr>
          <p:spPr>
            <a:xfrm rot="4601473" flipH="1">
              <a:off x="-220537" y="-297007"/>
              <a:ext cx="1679431" cy="2088563"/>
            </a:xfrm>
            <a:custGeom>
              <a:avLst/>
              <a:gdLst/>
              <a:ahLst/>
              <a:cxnLst/>
              <a:rect l="l" t="t" r="r" b="b"/>
              <a:pathLst>
                <a:path w="21842" h="27163" extrusionOk="0">
                  <a:moveTo>
                    <a:pt x="5063" y="1"/>
                  </a:moveTo>
                  <a:lnTo>
                    <a:pt x="5063" y="1"/>
                  </a:lnTo>
                  <a:cubicBezTo>
                    <a:pt x="1545" y="2633"/>
                    <a:pt x="1" y="7441"/>
                    <a:pt x="735" y="11794"/>
                  </a:cubicBezTo>
                  <a:cubicBezTo>
                    <a:pt x="1444" y="16147"/>
                    <a:pt x="4202" y="19968"/>
                    <a:pt x="7695" y="22651"/>
                  </a:cubicBezTo>
                  <a:cubicBezTo>
                    <a:pt x="9381" y="23930"/>
                    <a:pt x="14012" y="27162"/>
                    <a:pt x="17206" y="27162"/>
                  </a:cubicBezTo>
                  <a:cubicBezTo>
                    <a:pt x="18373" y="27162"/>
                    <a:pt x="19349" y="26730"/>
                    <a:pt x="19918" y="25612"/>
                  </a:cubicBezTo>
                  <a:cubicBezTo>
                    <a:pt x="21842" y="21816"/>
                    <a:pt x="18653" y="15818"/>
                    <a:pt x="15818" y="13388"/>
                  </a:cubicBezTo>
                  <a:cubicBezTo>
                    <a:pt x="14199" y="11997"/>
                    <a:pt x="12225" y="11085"/>
                    <a:pt x="10377" y="10073"/>
                  </a:cubicBezTo>
                  <a:cubicBezTo>
                    <a:pt x="8504" y="9036"/>
                    <a:pt x="6657" y="7821"/>
                    <a:pt x="5467" y="6049"/>
                  </a:cubicBezTo>
                  <a:cubicBezTo>
                    <a:pt x="4303" y="4252"/>
                    <a:pt x="3924" y="1798"/>
                    <a:pt x="506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rot="4601473" flipH="1">
              <a:off x="25333" y="-165626"/>
              <a:ext cx="1412854" cy="1710495"/>
            </a:xfrm>
            <a:custGeom>
              <a:avLst/>
              <a:gdLst/>
              <a:ahLst/>
              <a:cxnLst/>
              <a:rect l="l" t="t" r="r" b="b"/>
              <a:pathLst>
                <a:path w="18375" h="22246" extrusionOk="0">
                  <a:moveTo>
                    <a:pt x="1950" y="0"/>
                  </a:moveTo>
                  <a:lnTo>
                    <a:pt x="1950" y="0"/>
                  </a:lnTo>
                  <a:cubicBezTo>
                    <a:pt x="1772" y="203"/>
                    <a:pt x="1570" y="380"/>
                    <a:pt x="1393" y="582"/>
                  </a:cubicBezTo>
                  <a:cubicBezTo>
                    <a:pt x="380" y="2379"/>
                    <a:pt x="1" y="4530"/>
                    <a:pt x="456" y="6504"/>
                  </a:cubicBezTo>
                  <a:cubicBezTo>
                    <a:pt x="937" y="8554"/>
                    <a:pt x="2203" y="10275"/>
                    <a:pt x="3215" y="11566"/>
                  </a:cubicBezTo>
                  <a:cubicBezTo>
                    <a:pt x="7138" y="16425"/>
                    <a:pt x="12478" y="20170"/>
                    <a:pt x="18374" y="22246"/>
                  </a:cubicBezTo>
                  <a:cubicBezTo>
                    <a:pt x="18374" y="22144"/>
                    <a:pt x="18374" y="22043"/>
                    <a:pt x="18374" y="21917"/>
                  </a:cubicBezTo>
                  <a:cubicBezTo>
                    <a:pt x="12579" y="19841"/>
                    <a:pt x="7340" y="16146"/>
                    <a:pt x="3468" y="11363"/>
                  </a:cubicBezTo>
                  <a:cubicBezTo>
                    <a:pt x="2456" y="10098"/>
                    <a:pt x="1241" y="8402"/>
                    <a:pt x="785" y="6454"/>
                  </a:cubicBezTo>
                  <a:cubicBezTo>
                    <a:pt x="330" y="4556"/>
                    <a:pt x="684" y="2455"/>
                    <a:pt x="1671" y="759"/>
                  </a:cubicBezTo>
                  <a:cubicBezTo>
                    <a:pt x="1747" y="506"/>
                    <a:pt x="1848" y="253"/>
                    <a:pt x="19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rot="4601473" flipH="1">
              <a:off x="319314" y="-44066"/>
              <a:ext cx="1237621" cy="1377715"/>
            </a:xfrm>
            <a:custGeom>
              <a:avLst/>
              <a:gdLst/>
              <a:ahLst/>
              <a:cxnLst/>
              <a:rect l="l" t="t" r="r" b="b"/>
              <a:pathLst>
                <a:path w="16096" h="17918" extrusionOk="0">
                  <a:moveTo>
                    <a:pt x="1544" y="0"/>
                  </a:moveTo>
                  <a:cubicBezTo>
                    <a:pt x="1164" y="405"/>
                    <a:pt x="861" y="861"/>
                    <a:pt x="582" y="1341"/>
                  </a:cubicBezTo>
                  <a:cubicBezTo>
                    <a:pt x="0" y="3113"/>
                    <a:pt x="76" y="5188"/>
                    <a:pt x="835" y="7086"/>
                  </a:cubicBezTo>
                  <a:cubicBezTo>
                    <a:pt x="1721" y="9288"/>
                    <a:pt x="3391" y="11287"/>
                    <a:pt x="5922" y="13185"/>
                  </a:cubicBezTo>
                  <a:cubicBezTo>
                    <a:pt x="8934" y="15463"/>
                    <a:pt x="12426" y="17057"/>
                    <a:pt x="16096" y="17918"/>
                  </a:cubicBezTo>
                  <a:cubicBezTo>
                    <a:pt x="16020" y="17791"/>
                    <a:pt x="15969" y="17665"/>
                    <a:pt x="15919" y="17538"/>
                  </a:cubicBezTo>
                  <a:cubicBezTo>
                    <a:pt x="12376" y="16703"/>
                    <a:pt x="9035" y="15134"/>
                    <a:pt x="6125" y="12932"/>
                  </a:cubicBezTo>
                  <a:cubicBezTo>
                    <a:pt x="3619" y="11060"/>
                    <a:pt x="1999" y="9111"/>
                    <a:pt x="1139" y="6985"/>
                  </a:cubicBezTo>
                  <a:cubicBezTo>
                    <a:pt x="177" y="4581"/>
                    <a:pt x="329" y="1898"/>
                    <a:pt x="15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rot="4601473" flipH="1">
              <a:off x="-158002" y="-95985"/>
              <a:ext cx="1410931" cy="1788384"/>
            </a:xfrm>
            <a:custGeom>
              <a:avLst/>
              <a:gdLst/>
              <a:ahLst/>
              <a:cxnLst/>
              <a:rect l="l" t="t" r="r" b="b"/>
              <a:pathLst>
                <a:path w="18350" h="23259" extrusionOk="0">
                  <a:moveTo>
                    <a:pt x="1064" y="0"/>
                  </a:moveTo>
                  <a:cubicBezTo>
                    <a:pt x="836" y="355"/>
                    <a:pt x="659" y="734"/>
                    <a:pt x="482" y="1089"/>
                  </a:cubicBezTo>
                  <a:cubicBezTo>
                    <a:pt x="1" y="3619"/>
                    <a:pt x="254" y="6353"/>
                    <a:pt x="1292" y="8959"/>
                  </a:cubicBezTo>
                  <a:cubicBezTo>
                    <a:pt x="2633" y="12350"/>
                    <a:pt x="5265" y="15539"/>
                    <a:pt x="8884" y="18171"/>
                  </a:cubicBezTo>
                  <a:cubicBezTo>
                    <a:pt x="11744" y="20246"/>
                    <a:pt x="14882" y="21790"/>
                    <a:pt x="18147" y="23258"/>
                  </a:cubicBezTo>
                  <a:cubicBezTo>
                    <a:pt x="18223" y="23182"/>
                    <a:pt x="18273" y="23106"/>
                    <a:pt x="18349" y="23005"/>
                  </a:cubicBezTo>
                  <a:cubicBezTo>
                    <a:pt x="15084" y="21537"/>
                    <a:pt x="11921" y="19993"/>
                    <a:pt x="9086" y="17918"/>
                  </a:cubicBezTo>
                  <a:cubicBezTo>
                    <a:pt x="5493" y="15311"/>
                    <a:pt x="2911" y="12173"/>
                    <a:pt x="1595" y="8833"/>
                  </a:cubicBezTo>
                  <a:cubicBezTo>
                    <a:pt x="406" y="5897"/>
                    <a:pt x="254" y="2734"/>
                    <a:pt x="106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 name="Google Shape;20;p2"/>
          <p:cNvSpPr/>
          <p:nvPr/>
        </p:nvSpPr>
        <p:spPr>
          <a:xfrm rot="-1073602">
            <a:off x="6748690" y="-970615"/>
            <a:ext cx="2394520" cy="2565289"/>
          </a:xfrm>
          <a:custGeom>
            <a:avLst/>
            <a:gdLst/>
            <a:ahLst/>
            <a:cxnLst/>
            <a:rect l="l" t="t" r="r" b="b"/>
            <a:pathLst>
              <a:path w="23641" h="25327" fill="none" extrusionOk="0">
                <a:moveTo>
                  <a:pt x="1615" y="0"/>
                </a:moveTo>
                <a:cubicBezTo>
                  <a:pt x="290" y="2193"/>
                  <a:pt x="1" y="4988"/>
                  <a:pt x="820" y="7398"/>
                </a:cubicBezTo>
                <a:cubicBezTo>
                  <a:pt x="1639" y="9832"/>
                  <a:pt x="3591" y="11856"/>
                  <a:pt x="5977" y="12796"/>
                </a:cubicBezTo>
                <a:cubicBezTo>
                  <a:pt x="7495" y="13374"/>
                  <a:pt x="9182" y="13567"/>
                  <a:pt x="10483" y="14507"/>
                </a:cubicBezTo>
                <a:cubicBezTo>
                  <a:pt x="13110" y="16362"/>
                  <a:pt x="13230" y="20266"/>
                  <a:pt x="15351" y="22652"/>
                </a:cubicBezTo>
                <a:cubicBezTo>
                  <a:pt x="17375" y="24965"/>
                  <a:pt x="21206" y="25327"/>
                  <a:pt x="23640" y="23447"/>
                </a:cubicBezTo>
              </a:path>
            </a:pathLst>
          </a:custGeom>
          <a:noFill/>
          <a:ln w="28575" cap="flat" cmpd="sng">
            <a:solidFill>
              <a:schemeClr val="accent6"/>
            </a:solidFill>
            <a:prstDash val="solid"/>
            <a:miter lim="240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 name="Google Shape;21;p2"/>
          <p:cNvGrpSpPr/>
          <p:nvPr/>
        </p:nvGrpSpPr>
        <p:grpSpPr>
          <a:xfrm>
            <a:off x="6527452" y="3560283"/>
            <a:ext cx="2411431" cy="2487794"/>
            <a:chOff x="6527452" y="3560283"/>
            <a:chExt cx="2411431" cy="2487794"/>
          </a:xfrm>
        </p:grpSpPr>
        <p:sp>
          <p:nvSpPr>
            <p:cNvPr id="22" name="Google Shape;22;p2"/>
            <p:cNvSpPr/>
            <p:nvPr/>
          </p:nvSpPr>
          <p:spPr>
            <a:xfrm rot="-2682827">
              <a:off x="6518378" y="4360771"/>
              <a:ext cx="2429578" cy="973468"/>
            </a:xfrm>
            <a:custGeom>
              <a:avLst/>
              <a:gdLst/>
              <a:ahLst/>
              <a:cxnLst/>
              <a:rect l="l" t="t" r="r" b="b"/>
              <a:pathLst>
                <a:path w="48693" h="19510" extrusionOk="0">
                  <a:moveTo>
                    <a:pt x="18700" y="1"/>
                  </a:moveTo>
                  <a:cubicBezTo>
                    <a:pt x="14433" y="1"/>
                    <a:pt x="9990" y="2349"/>
                    <a:pt x="6682" y="6400"/>
                  </a:cubicBezTo>
                  <a:cubicBezTo>
                    <a:pt x="3569" y="10222"/>
                    <a:pt x="1747" y="14853"/>
                    <a:pt x="0" y="19358"/>
                  </a:cubicBezTo>
                  <a:lnTo>
                    <a:pt x="456" y="19510"/>
                  </a:lnTo>
                  <a:cubicBezTo>
                    <a:pt x="2177" y="15055"/>
                    <a:pt x="3974" y="10449"/>
                    <a:pt x="7061" y="6704"/>
                  </a:cubicBezTo>
                  <a:cubicBezTo>
                    <a:pt x="10283" y="2760"/>
                    <a:pt x="14602" y="485"/>
                    <a:pt x="18737" y="485"/>
                  </a:cubicBezTo>
                  <a:cubicBezTo>
                    <a:pt x="18954" y="485"/>
                    <a:pt x="19170" y="491"/>
                    <a:pt x="19386" y="504"/>
                  </a:cubicBezTo>
                  <a:cubicBezTo>
                    <a:pt x="22904" y="731"/>
                    <a:pt x="26118" y="2553"/>
                    <a:pt x="29054" y="4502"/>
                  </a:cubicBezTo>
                  <a:cubicBezTo>
                    <a:pt x="29484" y="4781"/>
                    <a:pt x="29914" y="5084"/>
                    <a:pt x="30319" y="5363"/>
                  </a:cubicBezTo>
                  <a:cubicBezTo>
                    <a:pt x="32850" y="7058"/>
                    <a:pt x="35482" y="8830"/>
                    <a:pt x="38443" y="9741"/>
                  </a:cubicBezTo>
                  <a:cubicBezTo>
                    <a:pt x="39696" y="10126"/>
                    <a:pt x="40956" y="10313"/>
                    <a:pt x="42167" y="10313"/>
                  </a:cubicBezTo>
                  <a:cubicBezTo>
                    <a:pt x="44769" y="10313"/>
                    <a:pt x="47138" y="9449"/>
                    <a:pt x="48692" y="7843"/>
                  </a:cubicBezTo>
                  <a:lnTo>
                    <a:pt x="48363" y="7514"/>
                  </a:lnTo>
                  <a:cubicBezTo>
                    <a:pt x="46693" y="9216"/>
                    <a:pt x="44393" y="9828"/>
                    <a:pt x="42204" y="9828"/>
                  </a:cubicBezTo>
                  <a:cubicBezTo>
                    <a:pt x="40911" y="9828"/>
                    <a:pt x="39657" y="9614"/>
                    <a:pt x="38595" y="9285"/>
                  </a:cubicBezTo>
                  <a:cubicBezTo>
                    <a:pt x="35684" y="8400"/>
                    <a:pt x="33103" y="6653"/>
                    <a:pt x="30597" y="4958"/>
                  </a:cubicBezTo>
                  <a:cubicBezTo>
                    <a:pt x="30167" y="4679"/>
                    <a:pt x="29737" y="4401"/>
                    <a:pt x="29332" y="4123"/>
                  </a:cubicBezTo>
                  <a:cubicBezTo>
                    <a:pt x="26320" y="2123"/>
                    <a:pt x="23056" y="250"/>
                    <a:pt x="19411" y="23"/>
                  </a:cubicBezTo>
                  <a:cubicBezTo>
                    <a:pt x="19175" y="8"/>
                    <a:pt x="18938" y="1"/>
                    <a:pt x="187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rot="-2682827">
              <a:off x="7515650" y="4449798"/>
              <a:ext cx="294036" cy="665211"/>
            </a:xfrm>
            <a:custGeom>
              <a:avLst/>
              <a:gdLst/>
              <a:ahLst/>
              <a:cxnLst/>
              <a:rect l="l" t="t" r="r" b="b"/>
              <a:pathLst>
                <a:path w="5893" h="13332" extrusionOk="0">
                  <a:moveTo>
                    <a:pt x="1635" y="1"/>
                  </a:moveTo>
                  <a:cubicBezTo>
                    <a:pt x="564" y="1"/>
                    <a:pt x="0" y="2378"/>
                    <a:pt x="21" y="3310"/>
                  </a:cubicBezTo>
                  <a:cubicBezTo>
                    <a:pt x="97" y="6904"/>
                    <a:pt x="2121" y="10902"/>
                    <a:pt x="4779" y="13332"/>
                  </a:cubicBezTo>
                  <a:cubicBezTo>
                    <a:pt x="5892" y="11687"/>
                    <a:pt x="5791" y="8827"/>
                    <a:pt x="5487" y="6979"/>
                  </a:cubicBezTo>
                  <a:cubicBezTo>
                    <a:pt x="5108" y="4676"/>
                    <a:pt x="4171" y="2222"/>
                    <a:pt x="2526" y="501"/>
                  </a:cubicBezTo>
                  <a:cubicBezTo>
                    <a:pt x="2199" y="148"/>
                    <a:pt x="1901" y="1"/>
                    <a:pt x="16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rot="-2682827">
              <a:off x="7518939" y="4121794"/>
              <a:ext cx="480397" cy="269837"/>
            </a:xfrm>
            <a:custGeom>
              <a:avLst/>
              <a:gdLst/>
              <a:ahLst/>
              <a:cxnLst/>
              <a:rect l="l" t="t" r="r" b="b"/>
              <a:pathLst>
                <a:path w="9628" h="5408" extrusionOk="0">
                  <a:moveTo>
                    <a:pt x="9250" y="1"/>
                  </a:moveTo>
                  <a:cubicBezTo>
                    <a:pt x="8136" y="1"/>
                    <a:pt x="7027" y="199"/>
                    <a:pt x="5958" y="540"/>
                  </a:cubicBezTo>
                  <a:cubicBezTo>
                    <a:pt x="4035" y="1173"/>
                    <a:pt x="1681" y="2514"/>
                    <a:pt x="593" y="4311"/>
                  </a:cubicBezTo>
                  <a:cubicBezTo>
                    <a:pt x="1" y="5283"/>
                    <a:pt x="1263" y="5408"/>
                    <a:pt x="2108" y="5408"/>
                  </a:cubicBezTo>
                  <a:cubicBezTo>
                    <a:pt x="2274" y="5408"/>
                    <a:pt x="2425" y="5403"/>
                    <a:pt x="2542" y="5399"/>
                  </a:cubicBezTo>
                  <a:cubicBezTo>
                    <a:pt x="3706" y="5348"/>
                    <a:pt x="4845" y="5045"/>
                    <a:pt x="5857" y="4513"/>
                  </a:cubicBezTo>
                  <a:cubicBezTo>
                    <a:pt x="7628" y="3551"/>
                    <a:pt x="9020" y="1906"/>
                    <a:pt x="9628" y="8"/>
                  </a:cubicBezTo>
                  <a:cubicBezTo>
                    <a:pt x="9502" y="3"/>
                    <a:pt x="9376" y="1"/>
                    <a:pt x="92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rot="-2682827">
              <a:off x="8253767" y="4267419"/>
              <a:ext cx="276623" cy="472164"/>
            </a:xfrm>
            <a:custGeom>
              <a:avLst/>
              <a:gdLst/>
              <a:ahLst/>
              <a:cxnLst/>
              <a:rect l="l" t="t" r="r" b="b"/>
              <a:pathLst>
                <a:path w="5544" h="9463" extrusionOk="0">
                  <a:moveTo>
                    <a:pt x="1996" y="0"/>
                  </a:moveTo>
                  <a:cubicBezTo>
                    <a:pt x="1682" y="0"/>
                    <a:pt x="1375" y="179"/>
                    <a:pt x="1089" y="605"/>
                  </a:cubicBezTo>
                  <a:cubicBezTo>
                    <a:pt x="1" y="2200"/>
                    <a:pt x="77" y="4401"/>
                    <a:pt x="1038" y="6097"/>
                  </a:cubicBezTo>
                  <a:cubicBezTo>
                    <a:pt x="1975" y="7767"/>
                    <a:pt x="3696" y="8931"/>
                    <a:pt x="5543" y="9463"/>
                  </a:cubicBezTo>
                  <a:cubicBezTo>
                    <a:pt x="5543" y="7767"/>
                    <a:pt x="5518" y="6046"/>
                    <a:pt x="5113" y="4401"/>
                  </a:cubicBezTo>
                  <a:cubicBezTo>
                    <a:pt x="4865" y="3453"/>
                    <a:pt x="3375" y="0"/>
                    <a:pt x="19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rot="-2682827">
              <a:off x="8283934" y="3621575"/>
              <a:ext cx="337196" cy="396223"/>
            </a:xfrm>
            <a:custGeom>
              <a:avLst/>
              <a:gdLst/>
              <a:ahLst/>
              <a:cxnLst/>
              <a:rect l="l" t="t" r="r" b="b"/>
              <a:pathLst>
                <a:path w="6758" h="7941" extrusionOk="0">
                  <a:moveTo>
                    <a:pt x="6757" y="0"/>
                  </a:moveTo>
                  <a:cubicBezTo>
                    <a:pt x="4910" y="253"/>
                    <a:pt x="3164" y="1215"/>
                    <a:pt x="1974" y="2657"/>
                  </a:cubicBezTo>
                  <a:cubicBezTo>
                    <a:pt x="1088" y="3695"/>
                    <a:pt x="481" y="5011"/>
                    <a:pt x="279" y="6352"/>
                  </a:cubicBezTo>
                  <a:cubicBezTo>
                    <a:pt x="203" y="6858"/>
                    <a:pt x="0" y="7744"/>
                    <a:pt x="633" y="7921"/>
                  </a:cubicBezTo>
                  <a:cubicBezTo>
                    <a:pt x="678" y="7934"/>
                    <a:pt x="726" y="7940"/>
                    <a:pt x="777" y="7940"/>
                  </a:cubicBezTo>
                  <a:cubicBezTo>
                    <a:pt x="1327" y="7940"/>
                    <a:pt x="2181" y="7240"/>
                    <a:pt x="2506" y="6985"/>
                  </a:cubicBezTo>
                  <a:cubicBezTo>
                    <a:pt x="4682" y="5264"/>
                    <a:pt x="6226" y="2733"/>
                    <a:pt x="67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rot="-2682827">
              <a:off x="8487333" y="3980091"/>
              <a:ext cx="207866" cy="195642"/>
            </a:xfrm>
            <a:custGeom>
              <a:avLst/>
              <a:gdLst/>
              <a:ahLst/>
              <a:cxnLst/>
              <a:rect l="l" t="t" r="r" b="b"/>
              <a:pathLst>
                <a:path w="4166" h="3921" extrusionOk="0">
                  <a:moveTo>
                    <a:pt x="2070" y="1"/>
                  </a:moveTo>
                  <a:cubicBezTo>
                    <a:pt x="1027" y="1"/>
                    <a:pt x="0" y="794"/>
                    <a:pt x="65" y="2049"/>
                  </a:cubicBezTo>
                  <a:cubicBezTo>
                    <a:pt x="116" y="2859"/>
                    <a:pt x="723" y="3618"/>
                    <a:pt x="1508" y="3846"/>
                  </a:cubicBezTo>
                  <a:cubicBezTo>
                    <a:pt x="1682" y="3896"/>
                    <a:pt x="1863" y="3921"/>
                    <a:pt x="2044" y="3921"/>
                  </a:cubicBezTo>
                  <a:cubicBezTo>
                    <a:pt x="2683" y="3921"/>
                    <a:pt x="3330" y="3619"/>
                    <a:pt x="3684" y="3087"/>
                  </a:cubicBezTo>
                  <a:cubicBezTo>
                    <a:pt x="4165" y="2403"/>
                    <a:pt x="4140" y="1416"/>
                    <a:pt x="3634" y="784"/>
                  </a:cubicBezTo>
                  <a:cubicBezTo>
                    <a:pt x="3228" y="243"/>
                    <a:pt x="2647" y="1"/>
                    <a:pt x="20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rot="-2682827">
              <a:off x="7358342" y="4342422"/>
              <a:ext cx="208664" cy="196739"/>
            </a:xfrm>
            <a:custGeom>
              <a:avLst/>
              <a:gdLst/>
              <a:ahLst/>
              <a:cxnLst/>
              <a:rect l="l" t="t" r="r" b="b"/>
              <a:pathLst>
                <a:path w="4182" h="3943" extrusionOk="0">
                  <a:moveTo>
                    <a:pt x="2080" y="1"/>
                  </a:moveTo>
                  <a:cubicBezTo>
                    <a:pt x="1032" y="1"/>
                    <a:pt x="0" y="794"/>
                    <a:pt x="82" y="2049"/>
                  </a:cubicBezTo>
                  <a:cubicBezTo>
                    <a:pt x="132" y="2884"/>
                    <a:pt x="740" y="3644"/>
                    <a:pt x="1524" y="3871"/>
                  </a:cubicBezTo>
                  <a:cubicBezTo>
                    <a:pt x="1691" y="3920"/>
                    <a:pt x="1864" y="3943"/>
                    <a:pt x="2037" y="3943"/>
                  </a:cubicBezTo>
                  <a:cubicBezTo>
                    <a:pt x="2677" y="3943"/>
                    <a:pt x="3322" y="3625"/>
                    <a:pt x="3701" y="3087"/>
                  </a:cubicBezTo>
                  <a:cubicBezTo>
                    <a:pt x="4182" y="2403"/>
                    <a:pt x="4156" y="1442"/>
                    <a:pt x="3650" y="784"/>
                  </a:cubicBezTo>
                  <a:cubicBezTo>
                    <a:pt x="3245" y="243"/>
                    <a:pt x="2660" y="1"/>
                    <a:pt x="20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rot="-2682827">
              <a:off x="8039744" y="4165761"/>
              <a:ext cx="208714" cy="196440"/>
            </a:xfrm>
            <a:custGeom>
              <a:avLst/>
              <a:gdLst/>
              <a:ahLst/>
              <a:cxnLst/>
              <a:rect l="l" t="t" r="r" b="b"/>
              <a:pathLst>
                <a:path w="4183" h="3937" extrusionOk="0">
                  <a:moveTo>
                    <a:pt x="2091" y="0"/>
                  </a:moveTo>
                  <a:cubicBezTo>
                    <a:pt x="1039" y="0"/>
                    <a:pt x="0" y="799"/>
                    <a:pt x="82" y="2042"/>
                  </a:cubicBezTo>
                  <a:cubicBezTo>
                    <a:pt x="133" y="2877"/>
                    <a:pt x="740" y="3637"/>
                    <a:pt x="1525" y="3864"/>
                  </a:cubicBezTo>
                  <a:cubicBezTo>
                    <a:pt x="1692" y="3913"/>
                    <a:pt x="1865" y="3936"/>
                    <a:pt x="2040" y="3936"/>
                  </a:cubicBezTo>
                  <a:cubicBezTo>
                    <a:pt x="2686" y="3936"/>
                    <a:pt x="3343" y="3618"/>
                    <a:pt x="3701" y="3080"/>
                  </a:cubicBezTo>
                  <a:cubicBezTo>
                    <a:pt x="4182" y="2422"/>
                    <a:pt x="4157" y="1435"/>
                    <a:pt x="3651" y="777"/>
                  </a:cubicBezTo>
                  <a:cubicBezTo>
                    <a:pt x="3248" y="240"/>
                    <a:pt x="2667" y="0"/>
                    <a:pt x="20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 name="Google Shape;30;p2"/>
          <p:cNvSpPr/>
          <p:nvPr/>
        </p:nvSpPr>
        <p:spPr>
          <a:xfrm>
            <a:off x="7763150" y="1316758"/>
            <a:ext cx="223524" cy="241668"/>
          </a:xfrm>
          <a:custGeom>
            <a:avLst/>
            <a:gdLst/>
            <a:ahLst/>
            <a:cxnLst/>
            <a:rect l="l" t="t" r="r" b="b"/>
            <a:pathLst>
              <a:path w="1997" h="2159" extrusionOk="0">
                <a:moveTo>
                  <a:pt x="978" y="0"/>
                </a:moveTo>
                <a:cubicBezTo>
                  <a:pt x="978" y="0"/>
                  <a:pt x="896" y="693"/>
                  <a:pt x="795" y="856"/>
                </a:cubicBezTo>
                <a:cubicBezTo>
                  <a:pt x="672" y="1039"/>
                  <a:pt x="0" y="1059"/>
                  <a:pt x="0" y="1059"/>
                </a:cubicBezTo>
                <a:cubicBezTo>
                  <a:pt x="0" y="1059"/>
                  <a:pt x="571" y="1181"/>
                  <a:pt x="754" y="1283"/>
                </a:cubicBezTo>
                <a:cubicBezTo>
                  <a:pt x="937" y="1385"/>
                  <a:pt x="1019" y="2159"/>
                  <a:pt x="1019" y="2159"/>
                </a:cubicBezTo>
                <a:cubicBezTo>
                  <a:pt x="1019" y="1955"/>
                  <a:pt x="1161" y="1426"/>
                  <a:pt x="1263" y="1304"/>
                </a:cubicBezTo>
                <a:cubicBezTo>
                  <a:pt x="1406" y="1120"/>
                  <a:pt x="1996" y="1080"/>
                  <a:pt x="1996" y="1080"/>
                </a:cubicBezTo>
                <a:cubicBezTo>
                  <a:pt x="1996" y="1080"/>
                  <a:pt x="1345" y="1018"/>
                  <a:pt x="1202" y="815"/>
                </a:cubicBezTo>
                <a:cubicBezTo>
                  <a:pt x="1100" y="631"/>
                  <a:pt x="978" y="0"/>
                  <a:pt x="97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5599788" y="4036883"/>
            <a:ext cx="223524" cy="241668"/>
          </a:xfrm>
          <a:custGeom>
            <a:avLst/>
            <a:gdLst/>
            <a:ahLst/>
            <a:cxnLst/>
            <a:rect l="l" t="t" r="r" b="b"/>
            <a:pathLst>
              <a:path w="1997" h="2159" extrusionOk="0">
                <a:moveTo>
                  <a:pt x="978" y="0"/>
                </a:moveTo>
                <a:cubicBezTo>
                  <a:pt x="978" y="0"/>
                  <a:pt x="896" y="693"/>
                  <a:pt x="795" y="856"/>
                </a:cubicBezTo>
                <a:cubicBezTo>
                  <a:pt x="672" y="1039"/>
                  <a:pt x="0" y="1059"/>
                  <a:pt x="0" y="1059"/>
                </a:cubicBezTo>
                <a:cubicBezTo>
                  <a:pt x="0" y="1059"/>
                  <a:pt x="571" y="1181"/>
                  <a:pt x="754" y="1283"/>
                </a:cubicBezTo>
                <a:cubicBezTo>
                  <a:pt x="937" y="1385"/>
                  <a:pt x="1019" y="2159"/>
                  <a:pt x="1019" y="2159"/>
                </a:cubicBezTo>
                <a:cubicBezTo>
                  <a:pt x="1019" y="1955"/>
                  <a:pt x="1161" y="1426"/>
                  <a:pt x="1263" y="1304"/>
                </a:cubicBezTo>
                <a:cubicBezTo>
                  <a:pt x="1406" y="1120"/>
                  <a:pt x="1996" y="1080"/>
                  <a:pt x="1996" y="1080"/>
                </a:cubicBezTo>
                <a:cubicBezTo>
                  <a:pt x="1996" y="1080"/>
                  <a:pt x="1345" y="1018"/>
                  <a:pt x="1202" y="815"/>
                </a:cubicBezTo>
                <a:cubicBezTo>
                  <a:pt x="1100" y="631"/>
                  <a:pt x="978" y="0"/>
                  <a:pt x="97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231138" y="3731796"/>
            <a:ext cx="223524" cy="241668"/>
          </a:xfrm>
          <a:custGeom>
            <a:avLst/>
            <a:gdLst/>
            <a:ahLst/>
            <a:cxnLst/>
            <a:rect l="l" t="t" r="r" b="b"/>
            <a:pathLst>
              <a:path w="1997" h="2159" extrusionOk="0">
                <a:moveTo>
                  <a:pt x="978" y="0"/>
                </a:moveTo>
                <a:cubicBezTo>
                  <a:pt x="978" y="0"/>
                  <a:pt x="896" y="693"/>
                  <a:pt x="795" y="856"/>
                </a:cubicBezTo>
                <a:cubicBezTo>
                  <a:pt x="672" y="1039"/>
                  <a:pt x="0" y="1059"/>
                  <a:pt x="0" y="1059"/>
                </a:cubicBezTo>
                <a:cubicBezTo>
                  <a:pt x="0" y="1059"/>
                  <a:pt x="571" y="1181"/>
                  <a:pt x="754" y="1283"/>
                </a:cubicBezTo>
                <a:cubicBezTo>
                  <a:pt x="937" y="1385"/>
                  <a:pt x="1019" y="2159"/>
                  <a:pt x="1019" y="2159"/>
                </a:cubicBezTo>
                <a:cubicBezTo>
                  <a:pt x="1019" y="1955"/>
                  <a:pt x="1161" y="1426"/>
                  <a:pt x="1263" y="1304"/>
                </a:cubicBezTo>
                <a:cubicBezTo>
                  <a:pt x="1406" y="1120"/>
                  <a:pt x="1996" y="1080"/>
                  <a:pt x="1996" y="1080"/>
                </a:cubicBezTo>
                <a:cubicBezTo>
                  <a:pt x="1996" y="1080"/>
                  <a:pt x="1345" y="1018"/>
                  <a:pt x="1202" y="815"/>
                </a:cubicBezTo>
                <a:cubicBezTo>
                  <a:pt x="1100" y="631"/>
                  <a:pt x="978" y="0"/>
                  <a:pt x="97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2071600" y="672361"/>
            <a:ext cx="221897" cy="237744"/>
          </a:xfrm>
          <a:custGeom>
            <a:avLst/>
            <a:gdLst/>
            <a:ahLst/>
            <a:cxnLst/>
            <a:rect l="l" t="t" r="r" b="b"/>
            <a:pathLst>
              <a:path w="1997" h="2159" extrusionOk="0">
                <a:moveTo>
                  <a:pt x="978" y="0"/>
                </a:moveTo>
                <a:cubicBezTo>
                  <a:pt x="978" y="0"/>
                  <a:pt x="896" y="693"/>
                  <a:pt x="795" y="856"/>
                </a:cubicBezTo>
                <a:cubicBezTo>
                  <a:pt x="672" y="1039"/>
                  <a:pt x="0" y="1059"/>
                  <a:pt x="0" y="1059"/>
                </a:cubicBezTo>
                <a:cubicBezTo>
                  <a:pt x="0" y="1059"/>
                  <a:pt x="571" y="1181"/>
                  <a:pt x="754" y="1283"/>
                </a:cubicBezTo>
                <a:cubicBezTo>
                  <a:pt x="937" y="1385"/>
                  <a:pt x="1019" y="2159"/>
                  <a:pt x="1019" y="2159"/>
                </a:cubicBezTo>
                <a:cubicBezTo>
                  <a:pt x="1019" y="1955"/>
                  <a:pt x="1161" y="1426"/>
                  <a:pt x="1263" y="1304"/>
                </a:cubicBezTo>
                <a:cubicBezTo>
                  <a:pt x="1406" y="1120"/>
                  <a:pt x="1996" y="1080"/>
                  <a:pt x="1996" y="1080"/>
                </a:cubicBezTo>
                <a:cubicBezTo>
                  <a:pt x="1996" y="1080"/>
                  <a:pt x="1345" y="1018"/>
                  <a:pt x="1202" y="815"/>
                </a:cubicBezTo>
                <a:cubicBezTo>
                  <a:pt x="1100" y="631"/>
                  <a:pt x="978" y="0"/>
                  <a:pt x="97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6218638" y="191196"/>
            <a:ext cx="223524" cy="241668"/>
          </a:xfrm>
          <a:custGeom>
            <a:avLst/>
            <a:gdLst/>
            <a:ahLst/>
            <a:cxnLst/>
            <a:rect l="l" t="t" r="r" b="b"/>
            <a:pathLst>
              <a:path w="1997" h="2159" extrusionOk="0">
                <a:moveTo>
                  <a:pt x="978" y="0"/>
                </a:moveTo>
                <a:cubicBezTo>
                  <a:pt x="978" y="0"/>
                  <a:pt x="896" y="693"/>
                  <a:pt x="795" y="856"/>
                </a:cubicBezTo>
                <a:cubicBezTo>
                  <a:pt x="672" y="1039"/>
                  <a:pt x="0" y="1059"/>
                  <a:pt x="0" y="1059"/>
                </a:cubicBezTo>
                <a:cubicBezTo>
                  <a:pt x="0" y="1059"/>
                  <a:pt x="571" y="1181"/>
                  <a:pt x="754" y="1283"/>
                </a:cubicBezTo>
                <a:cubicBezTo>
                  <a:pt x="937" y="1385"/>
                  <a:pt x="1019" y="2159"/>
                  <a:pt x="1019" y="2159"/>
                </a:cubicBezTo>
                <a:cubicBezTo>
                  <a:pt x="1019" y="1955"/>
                  <a:pt x="1161" y="1426"/>
                  <a:pt x="1263" y="1304"/>
                </a:cubicBezTo>
                <a:cubicBezTo>
                  <a:pt x="1406" y="1120"/>
                  <a:pt x="1996" y="1080"/>
                  <a:pt x="1996" y="1080"/>
                </a:cubicBezTo>
                <a:cubicBezTo>
                  <a:pt x="1996" y="1080"/>
                  <a:pt x="1345" y="1018"/>
                  <a:pt x="1202" y="815"/>
                </a:cubicBezTo>
                <a:cubicBezTo>
                  <a:pt x="1100" y="631"/>
                  <a:pt x="978" y="0"/>
                  <a:pt x="97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only 1">
  <p:cSld name="CUSTOM_2_1_1">
    <p:spTree>
      <p:nvGrpSpPr>
        <p:cNvPr id="1" name="Shape 312"/>
        <p:cNvGrpSpPr/>
        <p:nvPr/>
      </p:nvGrpSpPr>
      <p:grpSpPr>
        <a:xfrm>
          <a:off x="0" y="0"/>
          <a:ext cx="0" cy="0"/>
          <a:chOff x="0" y="0"/>
          <a:chExt cx="0" cy="0"/>
        </a:xfrm>
      </p:grpSpPr>
      <p:sp>
        <p:nvSpPr>
          <p:cNvPr id="313" name="Google Shape;313;p17"/>
          <p:cNvSpPr txBox="1">
            <a:spLocks noGrp="1"/>
          </p:cNvSpPr>
          <p:nvPr>
            <p:ph type="title"/>
          </p:nvPr>
        </p:nvSpPr>
        <p:spPr>
          <a:xfrm>
            <a:off x="713225" y="539525"/>
            <a:ext cx="7717500" cy="478200"/>
          </a:xfrm>
          <a:prstGeom prst="rect">
            <a:avLst/>
          </a:prstGeom>
        </p:spPr>
        <p:txBody>
          <a:bodyPr spcFirstLastPara="1" wrap="square" lIns="91425" tIns="91425" rIns="91425" bIns="91425" anchor="t" anchorCtr="0">
            <a:noAutofit/>
          </a:bodyPr>
          <a:lstStyle>
            <a:lvl1pPr lvl="0" rtl="0">
              <a:spcBef>
                <a:spcPts val="0"/>
              </a:spcBef>
              <a:spcAft>
                <a:spcPts val="0"/>
              </a:spcAft>
              <a:buSzPts val="4100"/>
              <a:buNone/>
              <a:defRPr/>
            </a:lvl1pPr>
            <a:lvl2pPr lvl="1" rtl="0">
              <a:spcBef>
                <a:spcPts val="0"/>
              </a:spcBef>
              <a:spcAft>
                <a:spcPts val="0"/>
              </a:spcAft>
              <a:buSzPts val="4100"/>
              <a:buNone/>
              <a:defRPr/>
            </a:lvl2pPr>
            <a:lvl3pPr lvl="2" rtl="0">
              <a:spcBef>
                <a:spcPts val="0"/>
              </a:spcBef>
              <a:spcAft>
                <a:spcPts val="0"/>
              </a:spcAft>
              <a:buSzPts val="4100"/>
              <a:buNone/>
              <a:defRPr/>
            </a:lvl3pPr>
            <a:lvl4pPr lvl="3" rtl="0">
              <a:spcBef>
                <a:spcPts val="0"/>
              </a:spcBef>
              <a:spcAft>
                <a:spcPts val="0"/>
              </a:spcAft>
              <a:buSzPts val="4100"/>
              <a:buNone/>
              <a:defRPr/>
            </a:lvl4pPr>
            <a:lvl5pPr lvl="4" rtl="0">
              <a:spcBef>
                <a:spcPts val="0"/>
              </a:spcBef>
              <a:spcAft>
                <a:spcPts val="0"/>
              </a:spcAft>
              <a:buSzPts val="4100"/>
              <a:buNone/>
              <a:defRPr/>
            </a:lvl5pPr>
            <a:lvl6pPr lvl="5" rtl="0">
              <a:spcBef>
                <a:spcPts val="0"/>
              </a:spcBef>
              <a:spcAft>
                <a:spcPts val="0"/>
              </a:spcAft>
              <a:buSzPts val="4100"/>
              <a:buNone/>
              <a:defRPr/>
            </a:lvl6pPr>
            <a:lvl7pPr lvl="6" rtl="0">
              <a:spcBef>
                <a:spcPts val="0"/>
              </a:spcBef>
              <a:spcAft>
                <a:spcPts val="0"/>
              </a:spcAft>
              <a:buSzPts val="4100"/>
              <a:buNone/>
              <a:defRPr/>
            </a:lvl7pPr>
            <a:lvl8pPr lvl="7" rtl="0">
              <a:spcBef>
                <a:spcPts val="0"/>
              </a:spcBef>
              <a:spcAft>
                <a:spcPts val="0"/>
              </a:spcAft>
              <a:buSzPts val="4100"/>
              <a:buNone/>
              <a:defRPr/>
            </a:lvl8pPr>
            <a:lvl9pPr lvl="8" rtl="0">
              <a:spcBef>
                <a:spcPts val="0"/>
              </a:spcBef>
              <a:spcAft>
                <a:spcPts val="0"/>
              </a:spcAft>
              <a:buSzPts val="4100"/>
              <a:buNone/>
              <a:defRPr/>
            </a:lvl9pPr>
          </a:lstStyle>
          <a:p>
            <a:endParaRPr/>
          </a:p>
        </p:txBody>
      </p:sp>
      <p:sp>
        <p:nvSpPr>
          <p:cNvPr id="314" name="Google Shape;314;p17"/>
          <p:cNvSpPr/>
          <p:nvPr/>
        </p:nvSpPr>
        <p:spPr>
          <a:xfrm rot="10800000">
            <a:off x="6920602" y="3727463"/>
            <a:ext cx="3364881" cy="2647612"/>
          </a:xfrm>
          <a:custGeom>
            <a:avLst/>
            <a:gdLst/>
            <a:ahLst/>
            <a:cxnLst/>
            <a:rect l="l" t="t" r="r" b="b"/>
            <a:pathLst>
              <a:path w="17712" h="13937" extrusionOk="0">
                <a:moveTo>
                  <a:pt x="0" y="1"/>
                </a:moveTo>
                <a:lnTo>
                  <a:pt x="0" y="12604"/>
                </a:lnTo>
                <a:cubicBezTo>
                  <a:pt x="1484" y="13485"/>
                  <a:pt x="3209" y="13936"/>
                  <a:pt x="4930" y="13936"/>
                </a:cubicBezTo>
                <a:cubicBezTo>
                  <a:pt x="6033" y="13936"/>
                  <a:pt x="7134" y="13751"/>
                  <a:pt x="8169" y="13375"/>
                </a:cubicBezTo>
                <a:cubicBezTo>
                  <a:pt x="11013" y="12363"/>
                  <a:pt x="13302" y="9953"/>
                  <a:pt x="14170" y="7061"/>
                </a:cubicBezTo>
                <a:cubicBezTo>
                  <a:pt x="14579" y="5639"/>
                  <a:pt x="14676" y="4073"/>
                  <a:pt x="15374" y="2748"/>
                </a:cubicBezTo>
                <a:cubicBezTo>
                  <a:pt x="15905" y="1663"/>
                  <a:pt x="16796" y="820"/>
                  <a:pt x="1771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17"/>
          <p:cNvSpPr/>
          <p:nvPr/>
        </p:nvSpPr>
        <p:spPr>
          <a:xfrm rot="-5400000">
            <a:off x="608375" y="-1080802"/>
            <a:ext cx="1041643" cy="3083607"/>
          </a:xfrm>
          <a:custGeom>
            <a:avLst/>
            <a:gdLst/>
            <a:ahLst/>
            <a:cxnLst/>
            <a:rect l="l" t="t" r="r" b="b"/>
            <a:pathLst>
              <a:path w="10436" h="30894" extrusionOk="0">
                <a:moveTo>
                  <a:pt x="10435" y="0"/>
                </a:moveTo>
                <a:cubicBezTo>
                  <a:pt x="9977" y="121"/>
                  <a:pt x="9471" y="241"/>
                  <a:pt x="8917" y="410"/>
                </a:cubicBezTo>
                <a:cubicBezTo>
                  <a:pt x="6797" y="1061"/>
                  <a:pt x="4628" y="1711"/>
                  <a:pt x="2917" y="3109"/>
                </a:cubicBezTo>
                <a:cubicBezTo>
                  <a:pt x="1182" y="4483"/>
                  <a:pt x="1" y="6772"/>
                  <a:pt x="555" y="8916"/>
                </a:cubicBezTo>
                <a:cubicBezTo>
                  <a:pt x="1134" y="11182"/>
                  <a:pt x="3495" y="12796"/>
                  <a:pt x="3640" y="15134"/>
                </a:cubicBezTo>
                <a:cubicBezTo>
                  <a:pt x="3736" y="16676"/>
                  <a:pt x="2820" y="18074"/>
                  <a:pt x="2411" y="19544"/>
                </a:cubicBezTo>
                <a:cubicBezTo>
                  <a:pt x="1712" y="22098"/>
                  <a:pt x="2555" y="24917"/>
                  <a:pt x="4266" y="26941"/>
                </a:cubicBezTo>
                <a:cubicBezTo>
                  <a:pt x="5857" y="28845"/>
                  <a:pt x="8074" y="30122"/>
                  <a:pt x="10435" y="30893"/>
                </a:cubicBezTo>
                <a:lnTo>
                  <a:pt x="1043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17"/>
          <p:cNvSpPr/>
          <p:nvPr/>
        </p:nvSpPr>
        <p:spPr>
          <a:xfrm rot="8373264">
            <a:off x="-375303" y="-1842370"/>
            <a:ext cx="2177085" cy="2801548"/>
          </a:xfrm>
          <a:custGeom>
            <a:avLst/>
            <a:gdLst/>
            <a:ahLst/>
            <a:cxnLst/>
            <a:rect l="l" t="t" r="r" b="b"/>
            <a:pathLst>
              <a:path w="20918" h="26918" fill="none" extrusionOk="0">
                <a:moveTo>
                  <a:pt x="1" y="3856"/>
                </a:moveTo>
                <a:cubicBezTo>
                  <a:pt x="338" y="2218"/>
                  <a:pt x="1663" y="844"/>
                  <a:pt x="3254" y="410"/>
                </a:cubicBezTo>
                <a:cubicBezTo>
                  <a:pt x="4868" y="1"/>
                  <a:pt x="6700" y="579"/>
                  <a:pt x="7784" y="1832"/>
                </a:cubicBezTo>
                <a:cubicBezTo>
                  <a:pt x="9350" y="3688"/>
                  <a:pt x="9423" y="6724"/>
                  <a:pt x="11495" y="7929"/>
                </a:cubicBezTo>
                <a:cubicBezTo>
                  <a:pt x="12989" y="8796"/>
                  <a:pt x="14893" y="8314"/>
                  <a:pt x="16556" y="8772"/>
                </a:cubicBezTo>
                <a:cubicBezTo>
                  <a:pt x="18556" y="9302"/>
                  <a:pt x="20026" y="11158"/>
                  <a:pt x="20484" y="13182"/>
                </a:cubicBezTo>
                <a:cubicBezTo>
                  <a:pt x="20917" y="15206"/>
                  <a:pt x="20484" y="17351"/>
                  <a:pt x="19688" y="19255"/>
                </a:cubicBezTo>
                <a:cubicBezTo>
                  <a:pt x="18387" y="22315"/>
                  <a:pt x="15953" y="25062"/>
                  <a:pt x="12748" y="25978"/>
                </a:cubicBezTo>
                <a:cubicBezTo>
                  <a:pt x="9543" y="26918"/>
                  <a:pt x="5615" y="25592"/>
                  <a:pt x="4218" y="22580"/>
                </a:cubicBezTo>
              </a:path>
            </a:pathLst>
          </a:custGeom>
          <a:noFill/>
          <a:ln w="28575" cap="flat" cmpd="sng">
            <a:solidFill>
              <a:schemeClr val="lt1"/>
            </a:solidFill>
            <a:prstDash val="solid"/>
            <a:miter lim="240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17"/>
          <p:cNvSpPr/>
          <p:nvPr/>
        </p:nvSpPr>
        <p:spPr>
          <a:xfrm rot="-1402446">
            <a:off x="6864015" y="-1551241"/>
            <a:ext cx="3073164" cy="3292333"/>
          </a:xfrm>
          <a:custGeom>
            <a:avLst/>
            <a:gdLst/>
            <a:ahLst/>
            <a:cxnLst/>
            <a:rect l="l" t="t" r="r" b="b"/>
            <a:pathLst>
              <a:path w="23641" h="25327" fill="none" extrusionOk="0">
                <a:moveTo>
                  <a:pt x="1615" y="0"/>
                </a:moveTo>
                <a:cubicBezTo>
                  <a:pt x="290" y="2193"/>
                  <a:pt x="1" y="4988"/>
                  <a:pt x="820" y="7398"/>
                </a:cubicBezTo>
                <a:cubicBezTo>
                  <a:pt x="1639" y="9832"/>
                  <a:pt x="3591" y="11856"/>
                  <a:pt x="5977" y="12796"/>
                </a:cubicBezTo>
                <a:cubicBezTo>
                  <a:pt x="7495" y="13374"/>
                  <a:pt x="9182" y="13567"/>
                  <a:pt x="10483" y="14507"/>
                </a:cubicBezTo>
                <a:cubicBezTo>
                  <a:pt x="13110" y="16362"/>
                  <a:pt x="13230" y="20266"/>
                  <a:pt x="15351" y="22652"/>
                </a:cubicBezTo>
                <a:cubicBezTo>
                  <a:pt x="17375" y="24965"/>
                  <a:pt x="21206" y="25327"/>
                  <a:pt x="23640" y="23447"/>
                </a:cubicBezTo>
              </a:path>
            </a:pathLst>
          </a:custGeom>
          <a:noFill/>
          <a:ln w="28575" cap="flat" cmpd="sng">
            <a:solidFill>
              <a:schemeClr val="accent6"/>
            </a:solidFill>
            <a:prstDash val="solid"/>
            <a:miter lim="240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17"/>
          <p:cNvSpPr/>
          <p:nvPr/>
        </p:nvSpPr>
        <p:spPr>
          <a:xfrm rot="8550790">
            <a:off x="458332" y="3957373"/>
            <a:ext cx="2794286" cy="2991050"/>
          </a:xfrm>
          <a:custGeom>
            <a:avLst/>
            <a:gdLst/>
            <a:ahLst/>
            <a:cxnLst/>
            <a:rect l="l" t="t" r="r" b="b"/>
            <a:pathLst>
              <a:path w="29425" h="31497" fill="none" extrusionOk="0">
                <a:moveTo>
                  <a:pt x="2025" y="1"/>
                </a:moveTo>
                <a:cubicBezTo>
                  <a:pt x="386" y="2724"/>
                  <a:pt x="1" y="6194"/>
                  <a:pt x="1037" y="9206"/>
                </a:cubicBezTo>
                <a:cubicBezTo>
                  <a:pt x="2073" y="12243"/>
                  <a:pt x="4483" y="14749"/>
                  <a:pt x="7447" y="15905"/>
                </a:cubicBezTo>
                <a:cubicBezTo>
                  <a:pt x="9327" y="16652"/>
                  <a:pt x="11423" y="16893"/>
                  <a:pt x="13062" y="18050"/>
                </a:cubicBezTo>
                <a:cubicBezTo>
                  <a:pt x="16315" y="20339"/>
                  <a:pt x="16460" y="25183"/>
                  <a:pt x="19086" y="28171"/>
                </a:cubicBezTo>
                <a:cubicBezTo>
                  <a:pt x="21616" y="31039"/>
                  <a:pt x="26412" y="31497"/>
                  <a:pt x="29424" y="29183"/>
                </a:cubicBezTo>
              </a:path>
            </a:pathLst>
          </a:custGeom>
          <a:noFill/>
          <a:ln w="28575" cap="flat" cmpd="sng">
            <a:solidFill>
              <a:schemeClr val="accent6"/>
            </a:solidFill>
            <a:prstDash val="solid"/>
            <a:miter lim="240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17"/>
          <p:cNvSpPr/>
          <p:nvPr/>
        </p:nvSpPr>
        <p:spPr>
          <a:xfrm rot="8550790">
            <a:off x="232174" y="3343115"/>
            <a:ext cx="3256471" cy="3487611"/>
          </a:xfrm>
          <a:custGeom>
            <a:avLst/>
            <a:gdLst/>
            <a:ahLst/>
            <a:cxnLst/>
            <a:rect l="l" t="t" r="r" b="b"/>
            <a:pathLst>
              <a:path w="34292" h="36726" fill="none" extrusionOk="0">
                <a:moveTo>
                  <a:pt x="2338" y="0"/>
                </a:moveTo>
                <a:cubicBezTo>
                  <a:pt x="434" y="3181"/>
                  <a:pt x="1" y="7230"/>
                  <a:pt x="1205" y="10748"/>
                </a:cubicBezTo>
                <a:cubicBezTo>
                  <a:pt x="2386" y="14290"/>
                  <a:pt x="5206" y="17206"/>
                  <a:pt x="8676" y="18580"/>
                </a:cubicBezTo>
                <a:cubicBezTo>
                  <a:pt x="10869" y="19423"/>
                  <a:pt x="13303" y="19688"/>
                  <a:pt x="15230" y="21038"/>
                </a:cubicBezTo>
                <a:cubicBezTo>
                  <a:pt x="19014" y="23712"/>
                  <a:pt x="19206" y="29375"/>
                  <a:pt x="22267" y="32870"/>
                </a:cubicBezTo>
                <a:cubicBezTo>
                  <a:pt x="25183" y="36195"/>
                  <a:pt x="30773" y="36725"/>
                  <a:pt x="34292" y="34026"/>
                </a:cubicBezTo>
              </a:path>
            </a:pathLst>
          </a:custGeom>
          <a:noFill/>
          <a:ln w="28575" cap="flat" cmpd="sng">
            <a:solidFill>
              <a:schemeClr val="accent4"/>
            </a:solidFill>
            <a:prstDash val="solid"/>
            <a:miter lim="240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17"/>
          <p:cNvSpPr/>
          <p:nvPr/>
        </p:nvSpPr>
        <p:spPr>
          <a:xfrm rot="5186513">
            <a:off x="6691200" y="4118470"/>
            <a:ext cx="3073166" cy="3292335"/>
          </a:xfrm>
          <a:custGeom>
            <a:avLst/>
            <a:gdLst/>
            <a:ahLst/>
            <a:cxnLst/>
            <a:rect l="l" t="t" r="r" b="b"/>
            <a:pathLst>
              <a:path w="23641" h="25327" fill="none" extrusionOk="0">
                <a:moveTo>
                  <a:pt x="1615" y="0"/>
                </a:moveTo>
                <a:cubicBezTo>
                  <a:pt x="290" y="2193"/>
                  <a:pt x="1" y="4988"/>
                  <a:pt x="820" y="7398"/>
                </a:cubicBezTo>
                <a:cubicBezTo>
                  <a:pt x="1639" y="9832"/>
                  <a:pt x="3591" y="11856"/>
                  <a:pt x="5977" y="12796"/>
                </a:cubicBezTo>
                <a:cubicBezTo>
                  <a:pt x="7495" y="13374"/>
                  <a:pt x="9182" y="13567"/>
                  <a:pt x="10483" y="14507"/>
                </a:cubicBezTo>
                <a:cubicBezTo>
                  <a:pt x="13110" y="16362"/>
                  <a:pt x="13230" y="20266"/>
                  <a:pt x="15351" y="22652"/>
                </a:cubicBezTo>
                <a:cubicBezTo>
                  <a:pt x="17375" y="24965"/>
                  <a:pt x="21206" y="25327"/>
                  <a:pt x="23640" y="23447"/>
                </a:cubicBezTo>
              </a:path>
            </a:pathLst>
          </a:custGeom>
          <a:noFill/>
          <a:ln w="28575" cap="flat" cmpd="sng">
            <a:solidFill>
              <a:schemeClr val="accent4"/>
            </a:solidFill>
            <a:prstDash val="solid"/>
            <a:miter lim="240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17"/>
          <p:cNvSpPr/>
          <p:nvPr/>
        </p:nvSpPr>
        <p:spPr>
          <a:xfrm rot="5186481">
            <a:off x="7171304" y="4544000"/>
            <a:ext cx="2674699" cy="2865450"/>
          </a:xfrm>
          <a:custGeom>
            <a:avLst/>
            <a:gdLst/>
            <a:ahLst/>
            <a:cxnLst/>
            <a:rect l="l" t="t" r="r" b="b"/>
            <a:pathLst>
              <a:path w="23641" h="25327" fill="none" extrusionOk="0">
                <a:moveTo>
                  <a:pt x="1615" y="0"/>
                </a:moveTo>
                <a:cubicBezTo>
                  <a:pt x="290" y="2193"/>
                  <a:pt x="1" y="4988"/>
                  <a:pt x="820" y="7398"/>
                </a:cubicBezTo>
                <a:cubicBezTo>
                  <a:pt x="1639" y="9832"/>
                  <a:pt x="3591" y="11856"/>
                  <a:pt x="5977" y="12796"/>
                </a:cubicBezTo>
                <a:cubicBezTo>
                  <a:pt x="7495" y="13374"/>
                  <a:pt x="9182" y="13567"/>
                  <a:pt x="10483" y="14507"/>
                </a:cubicBezTo>
                <a:cubicBezTo>
                  <a:pt x="13110" y="16362"/>
                  <a:pt x="13230" y="20266"/>
                  <a:pt x="15351" y="22652"/>
                </a:cubicBezTo>
                <a:cubicBezTo>
                  <a:pt x="17375" y="24965"/>
                  <a:pt x="21206" y="25327"/>
                  <a:pt x="23640" y="23447"/>
                </a:cubicBezTo>
              </a:path>
            </a:pathLst>
          </a:custGeom>
          <a:noFill/>
          <a:ln w="28575" cap="flat" cmpd="sng">
            <a:solidFill>
              <a:schemeClr val="accent4"/>
            </a:solidFill>
            <a:prstDash val="solid"/>
            <a:miter lim="240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17"/>
          <p:cNvSpPr/>
          <p:nvPr/>
        </p:nvSpPr>
        <p:spPr>
          <a:xfrm>
            <a:off x="342900" y="1297971"/>
            <a:ext cx="223524" cy="241668"/>
          </a:xfrm>
          <a:custGeom>
            <a:avLst/>
            <a:gdLst/>
            <a:ahLst/>
            <a:cxnLst/>
            <a:rect l="l" t="t" r="r" b="b"/>
            <a:pathLst>
              <a:path w="1997" h="2159" extrusionOk="0">
                <a:moveTo>
                  <a:pt x="978" y="0"/>
                </a:moveTo>
                <a:cubicBezTo>
                  <a:pt x="978" y="0"/>
                  <a:pt x="896" y="693"/>
                  <a:pt x="795" y="856"/>
                </a:cubicBezTo>
                <a:cubicBezTo>
                  <a:pt x="672" y="1039"/>
                  <a:pt x="0" y="1059"/>
                  <a:pt x="0" y="1059"/>
                </a:cubicBezTo>
                <a:cubicBezTo>
                  <a:pt x="0" y="1059"/>
                  <a:pt x="571" y="1181"/>
                  <a:pt x="754" y="1283"/>
                </a:cubicBezTo>
                <a:cubicBezTo>
                  <a:pt x="937" y="1385"/>
                  <a:pt x="1019" y="2159"/>
                  <a:pt x="1019" y="2159"/>
                </a:cubicBezTo>
                <a:cubicBezTo>
                  <a:pt x="1019" y="1955"/>
                  <a:pt x="1161" y="1426"/>
                  <a:pt x="1263" y="1304"/>
                </a:cubicBezTo>
                <a:cubicBezTo>
                  <a:pt x="1406" y="1120"/>
                  <a:pt x="1996" y="1080"/>
                  <a:pt x="1996" y="1080"/>
                </a:cubicBezTo>
                <a:cubicBezTo>
                  <a:pt x="1996" y="1080"/>
                  <a:pt x="1345" y="1018"/>
                  <a:pt x="1202" y="815"/>
                </a:cubicBezTo>
                <a:cubicBezTo>
                  <a:pt x="1100" y="631"/>
                  <a:pt x="978" y="0"/>
                  <a:pt x="97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17"/>
          <p:cNvSpPr/>
          <p:nvPr/>
        </p:nvSpPr>
        <p:spPr>
          <a:xfrm>
            <a:off x="8137725" y="657783"/>
            <a:ext cx="223524" cy="241668"/>
          </a:xfrm>
          <a:custGeom>
            <a:avLst/>
            <a:gdLst/>
            <a:ahLst/>
            <a:cxnLst/>
            <a:rect l="l" t="t" r="r" b="b"/>
            <a:pathLst>
              <a:path w="1997" h="2159" extrusionOk="0">
                <a:moveTo>
                  <a:pt x="978" y="0"/>
                </a:moveTo>
                <a:cubicBezTo>
                  <a:pt x="978" y="0"/>
                  <a:pt x="896" y="693"/>
                  <a:pt x="795" y="856"/>
                </a:cubicBezTo>
                <a:cubicBezTo>
                  <a:pt x="672" y="1039"/>
                  <a:pt x="0" y="1059"/>
                  <a:pt x="0" y="1059"/>
                </a:cubicBezTo>
                <a:cubicBezTo>
                  <a:pt x="0" y="1059"/>
                  <a:pt x="571" y="1181"/>
                  <a:pt x="754" y="1283"/>
                </a:cubicBezTo>
                <a:cubicBezTo>
                  <a:pt x="937" y="1385"/>
                  <a:pt x="1019" y="2159"/>
                  <a:pt x="1019" y="2159"/>
                </a:cubicBezTo>
                <a:cubicBezTo>
                  <a:pt x="1019" y="1955"/>
                  <a:pt x="1161" y="1426"/>
                  <a:pt x="1263" y="1304"/>
                </a:cubicBezTo>
                <a:cubicBezTo>
                  <a:pt x="1406" y="1120"/>
                  <a:pt x="1996" y="1080"/>
                  <a:pt x="1996" y="1080"/>
                </a:cubicBezTo>
                <a:cubicBezTo>
                  <a:pt x="1996" y="1080"/>
                  <a:pt x="1345" y="1018"/>
                  <a:pt x="1202" y="815"/>
                </a:cubicBezTo>
                <a:cubicBezTo>
                  <a:pt x="1100" y="631"/>
                  <a:pt x="978" y="0"/>
                  <a:pt x="97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17"/>
          <p:cNvSpPr/>
          <p:nvPr/>
        </p:nvSpPr>
        <p:spPr>
          <a:xfrm>
            <a:off x="7119738" y="4688696"/>
            <a:ext cx="223524" cy="241668"/>
          </a:xfrm>
          <a:custGeom>
            <a:avLst/>
            <a:gdLst/>
            <a:ahLst/>
            <a:cxnLst/>
            <a:rect l="l" t="t" r="r" b="b"/>
            <a:pathLst>
              <a:path w="1997" h="2159" extrusionOk="0">
                <a:moveTo>
                  <a:pt x="978" y="0"/>
                </a:moveTo>
                <a:cubicBezTo>
                  <a:pt x="978" y="0"/>
                  <a:pt x="896" y="693"/>
                  <a:pt x="795" y="856"/>
                </a:cubicBezTo>
                <a:cubicBezTo>
                  <a:pt x="672" y="1039"/>
                  <a:pt x="0" y="1059"/>
                  <a:pt x="0" y="1059"/>
                </a:cubicBezTo>
                <a:cubicBezTo>
                  <a:pt x="0" y="1059"/>
                  <a:pt x="571" y="1181"/>
                  <a:pt x="754" y="1283"/>
                </a:cubicBezTo>
                <a:cubicBezTo>
                  <a:pt x="937" y="1385"/>
                  <a:pt x="1019" y="2159"/>
                  <a:pt x="1019" y="2159"/>
                </a:cubicBezTo>
                <a:cubicBezTo>
                  <a:pt x="1019" y="1955"/>
                  <a:pt x="1161" y="1426"/>
                  <a:pt x="1263" y="1304"/>
                </a:cubicBezTo>
                <a:cubicBezTo>
                  <a:pt x="1406" y="1120"/>
                  <a:pt x="1996" y="1080"/>
                  <a:pt x="1996" y="1080"/>
                </a:cubicBezTo>
                <a:cubicBezTo>
                  <a:pt x="1996" y="1080"/>
                  <a:pt x="1345" y="1018"/>
                  <a:pt x="1202" y="815"/>
                </a:cubicBezTo>
                <a:cubicBezTo>
                  <a:pt x="1100" y="631"/>
                  <a:pt x="978" y="0"/>
                  <a:pt x="97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17"/>
          <p:cNvSpPr/>
          <p:nvPr/>
        </p:nvSpPr>
        <p:spPr>
          <a:xfrm>
            <a:off x="1676663" y="4357758"/>
            <a:ext cx="223524" cy="241668"/>
          </a:xfrm>
          <a:custGeom>
            <a:avLst/>
            <a:gdLst/>
            <a:ahLst/>
            <a:cxnLst/>
            <a:rect l="l" t="t" r="r" b="b"/>
            <a:pathLst>
              <a:path w="1997" h="2159" extrusionOk="0">
                <a:moveTo>
                  <a:pt x="978" y="0"/>
                </a:moveTo>
                <a:cubicBezTo>
                  <a:pt x="978" y="0"/>
                  <a:pt x="896" y="693"/>
                  <a:pt x="795" y="856"/>
                </a:cubicBezTo>
                <a:cubicBezTo>
                  <a:pt x="672" y="1039"/>
                  <a:pt x="0" y="1059"/>
                  <a:pt x="0" y="1059"/>
                </a:cubicBezTo>
                <a:cubicBezTo>
                  <a:pt x="0" y="1059"/>
                  <a:pt x="571" y="1181"/>
                  <a:pt x="754" y="1283"/>
                </a:cubicBezTo>
                <a:cubicBezTo>
                  <a:pt x="937" y="1385"/>
                  <a:pt x="1019" y="2159"/>
                  <a:pt x="1019" y="2159"/>
                </a:cubicBezTo>
                <a:cubicBezTo>
                  <a:pt x="1019" y="1955"/>
                  <a:pt x="1161" y="1426"/>
                  <a:pt x="1263" y="1304"/>
                </a:cubicBezTo>
                <a:cubicBezTo>
                  <a:pt x="1406" y="1120"/>
                  <a:pt x="1996" y="1080"/>
                  <a:pt x="1996" y="1080"/>
                </a:cubicBezTo>
                <a:cubicBezTo>
                  <a:pt x="1996" y="1080"/>
                  <a:pt x="1345" y="1018"/>
                  <a:pt x="1202" y="815"/>
                </a:cubicBezTo>
                <a:cubicBezTo>
                  <a:pt x="1100" y="631"/>
                  <a:pt x="978" y="0"/>
                  <a:pt x="97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only 2">
  <p:cSld name="CUSTOM_2_1_1_2">
    <p:spTree>
      <p:nvGrpSpPr>
        <p:cNvPr id="1" name="Shape 326"/>
        <p:cNvGrpSpPr/>
        <p:nvPr/>
      </p:nvGrpSpPr>
      <p:grpSpPr>
        <a:xfrm>
          <a:off x="0" y="0"/>
          <a:ext cx="0" cy="0"/>
          <a:chOff x="0" y="0"/>
          <a:chExt cx="0" cy="0"/>
        </a:xfrm>
      </p:grpSpPr>
      <p:sp>
        <p:nvSpPr>
          <p:cNvPr id="327" name="Google Shape;327;p18"/>
          <p:cNvSpPr txBox="1">
            <a:spLocks noGrp="1"/>
          </p:cNvSpPr>
          <p:nvPr>
            <p:ph type="title"/>
          </p:nvPr>
        </p:nvSpPr>
        <p:spPr>
          <a:xfrm>
            <a:off x="713225" y="539525"/>
            <a:ext cx="7717500" cy="478200"/>
          </a:xfrm>
          <a:prstGeom prst="rect">
            <a:avLst/>
          </a:prstGeom>
        </p:spPr>
        <p:txBody>
          <a:bodyPr spcFirstLastPara="1" wrap="square" lIns="91425" tIns="91425" rIns="91425" bIns="91425" anchor="t" anchorCtr="0">
            <a:noAutofit/>
          </a:bodyPr>
          <a:lstStyle>
            <a:lvl1pPr lvl="0" rtl="0">
              <a:spcBef>
                <a:spcPts val="0"/>
              </a:spcBef>
              <a:spcAft>
                <a:spcPts val="0"/>
              </a:spcAft>
              <a:buSzPts val="4100"/>
              <a:buNone/>
              <a:defRPr/>
            </a:lvl1pPr>
            <a:lvl2pPr lvl="1" rtl="0">
              <a:spcBef>
                <a:spcPts val="0"/>
              </a:spcBef>
              <a:spcAft>
                <a:spcPts val="0"/>
              </a:spcAft>
              <a:buSzPts val="4100"/>
              <a:buNone/>
              <a:defRPr/>
            </a:lvl2pPr>
            <a:lvl3pPr lvl="2" rtl="0">
              <a:spcBef>
                <a:spcPts val="0"/>
              </a:spcBef>
              <a:spcAft>
                <a:spcPts val="0"/>
              </a:spcAft>
              <a:buSzPts val="4100"/>
              <a:buNone/>
              <a:defRPr/>
            </a:lvl3pPr>
            <a:lvl4pPr lvl="3" rtl="0">
              <a:spcBef>
                <a:spcPts val="0"/>
              </a:spcBef>
              <a:spcAft>
                <a:spcPts val="0"/>
              </a:spcAft>
              <a:buSzPts val="4100"/>
              <a:buNone/>
              <a:defRPr/>
            </a:lvl4pPr>
            <a:lvl5pPr lvl="4" rtl="0">
              <a:spcBef>
                <a:spcPts val="0"/>
              </a:spcBef>
              <a:spcAft>
                <a:spcPts val="0"/>
              </a:spcAft>
              <a:buSzPts val="4100"/>
              <a:buNone/>
              <a:defRPr/>
            </a:lvl5pPr>
            <a:lvl6pPr lvl="5" rtl="0">
              <a:spcBef>
                <a:spcPts val="0"/>
              </a:spcBef>
              <a:spcAft>
                <a:spcPts val="0"/>
              </a:spcAft>
              <a:buSzPts val="4100"/>
              <a:buNone/>
              <a:defRPr/>
            </a:lvl6pPr>
            <a:lvl7pPr lvl="6" rtl="0">
              <a:spcBef>
                <a:spcPts val="0"/>
              </a:spcBef>
              <a:spcAft>
                <a:spcPts val="0"/>
              </a:spcAft>
              <a:buSzPts val="4100"/>
              <a:buNone/>
              <a:defRPr/>
            </a:lvl7pPr>
            <a:lvl8pPr lvl="7" rtl="0">
              <a:spcBef>
                <a:spcPts val="0"/>
              </a:spcBef>
              <a:spcAft>
                <a:spcPts val="0"/>
              </a:spcAft>
              <a:buSzPts val="4100"/>
              <a:buNone/>
              <a:defRPr/>
            </a:lvl8pPr>
            <a:lvl9pPr lvl="8" rtl="0">
              <a:spcBef>
                <a:spcPts val="0"/>
              </a:spcBef>
              <a:spcAft>
                <a:spcPts val="0"/>
              </a:spcAft>
              <a:buSzPts val="4100"/>
              <a:buNone/>
              <a:defRPr/>
            </a:lvl9pPr>
          </a:lstStyle>
          <a:p>
            <a:endParaRPr/>
          </a:p>
        </p:txBody>
      </p:sp>
      <p:sp>
        <p:nvSpPr>
          <p:cNvPr id="328" name="Google Shape;328;p18"/>
          <p:cNvSpPr/>
          <p:nvPr/>
        </p:nvSpPr>
        <p:spPr>
          <a:xfrm flipH="1">
            <a:off x="5596168" y="3890710"/>
            <a:ext cx="4633332" cy="2652555"/>
          </a:xfrm>
          <a:custGeom>
            <a:avLst/>
            <a:gdLst/>
            <a:ahLst/>
            <a:cxnLst/>
            <a:rect l="l" t="t" r="r" b="b"/>
            <a:pathLst>
              <a:path w="37810" h="21646" extrusionOk="0">
                <a:moveTo>
                  <a:pt x="8210" y="1"/>
                </a:moveTo>
                <a:cubicBezTo>
                  <a:pt x="8084" y="1"/>
                  <a:pt x="7958" y="2"/>
                  <a:pt x="7832" y="6"/>
                </a:cubicBezTo>
                <a:cubicBezTo>
                  <a:pt x="5037" y="78"/>
                  <a:pt x="2314" y="994"/>
                  <a:pt x="0" y="2584"/>
                </a:cubicBezTo>
                <a:lnTo>
                  <a:pt x="0" y="21646"/>
                </a:lnTo>
                <a:lnTo>
                  <a:pt x="37810" y="21646"/>
                </a:lnTo>
                <a:lnTo>
                  <a:pt x="37810" y="18633"/>
                </a:lnTo>
                <a:cubicBezTo>
                  <a:pt x="36894" y="18874"/>
                  <a:pt x="35954" y="19019"/>
                  <a:pt x="35038" y="19043"/>
                </a:cubicBezTo>
                <a:cubicBezTo>
                  <a:pt x="34926" y="19046"/>
                  <a:pt x="34813" y="19048"/>
                  <a:pt x="34701" y="19048"/>
                </a:cubicBezTo>
                <a:cubicBezTo>
                  <a:pt x="31512" y="19048"/>
                  <a:pt x="28332" y="17735"/>
                  <a:pt x="26074" y="15477"/>
                </a:cubicBezTo>
                <a:cubicBezTo>
                  <a:pt x="23158" y="12537"/>
                  <a:pt x="21905" y="8296"/>
                  <a:pt x="19230" y="5115"/>
                </a:cubicBezTo>
                <a:cubicBezTo>
                  <a:pt x="16517" y="1933"/>
                  <a:pt x="12395" y="1"/>
                  <a:pt x="821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18"/>
          <p:cNvSpPr/>
          <p:nvPr/>
        </p:nvSpPr>
        <p:spPr>
          <a:xfrm>
            <a:off x="8008513" y="4270944"/>
            <a:ext cx="2823554" cy="4726541"/>
          </a:xfrm>
          <a:custGeom>
            <a:avLst/>
            <a:gdLst/>
            <a:ahLst/>
            <a:cxnLst/>
            <a:rect l="l" t="t" r="r" b="b"/>
            <a:pathLst>
              <a:path w="7760" h="12990" fill="none" extrusionOk="0">
                <a:moveTo>
                  <a:pt x="603" y="4290"/>
                </a:moveTo>
                <a:cubicBezTo>
                  <a:pt x="0" y="3181"/>
                  <a:pt x="410" y="1687"/>
                  <a:pt x="1374" y="892"/>
                </a:cubicBezTo>
                <a:cubicBezTo>
                  <a:pt x="2338" y="97"/>
                  <a:pt x="3784" y="1"/>
                  <a:pt x="4940" y="507"/>
                </a:cubicBezTo>
                <a:cubicBezTo>
                  <a:pt x="6073" y="1013"/>
                  <a:pt x="6940" y="2049"/>
                  <a:pt x="7350" y="3230"/>
                </a:cubicBezTo>
                <a:cubicBezTo>
                  <a:pt x="7760" y="4435"/>
                  <a:pt x="7760" y="5736"/>
                  <a:pt x="7519" y="6965"/>
                </a:cubicBezTo>
                <a:cubicBezTo>
                  <a:pt x="6989" y="9423"/>
                  <a:pt x="5422" y="11664"/>
                  <a:pt x="3253" y="12989"/>
                </a:cubicBezTo>
              </a:path>
            </a:pathLst>
          </a:custGeom>
          <a:noFill/>
          <a:ln w="28575" cap="flat" cmpd="sng">
            <a:solidFill>
              <a:schemeClr val="accent4"/>
            </a:solidFill>
            <a:prstDash val="solid"/>
            <a:miter lim="240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18"/>
          <p:cNvSpPr/>
          <p:nvPr/>
        </p:nvSpPr>
        <p:spPr>
          <a:xfrm rot="-336323">
            <a:off x="-268558" y="3732120"/>
            <a:ext cx="2071426" cy="2665582"/>
          </a:xfrm>
          <a:custGeom>
            <a:avLst/>
            <a:gdLst/>
            <a:ahLst/>
            <a:cxnLst/>
            <a:rect l="l" t="t" r="r" b="b"/>
            <a:pathLst>
              <a:path w="20918" h="26918" fill="none" extrusionOk="0">
                <a:moveTo>
                  <a:pt x="1" y="3856"/>
                </a:moveTo>
                <a:cubicBezTo>
                  <a:pt x="338" y="2218"/>
                  <a:pt x="1663" y="844"/>
                  <a:pt x="3254" y="410"/>
                </a:cubicBezTo>
                <a:cubicBezTo>
                  <a:pt x="4868" y="1"/>
                  <a:pt x="6700" y="579"/>
                  <a:pt x="7784" y="1832"/>
                </a:cubicBezTo>
                <a:cubicBezTo>
                  <a:pt x="9350" y="3688"/>
                  <a:pt x="9423" y="6724"/>
                  <a:pt x="11495" y="7929"/>
                </a:cubicBezTo>
                <a:cubicBezTo>
                  <a:pt x="12989" y="8796"/>
                  <a:pt x="14893" y="8314"/>
                  <a:pt x="16556" y="8772"/>
                </a:cubicBezTo>
                <a:cubicBezTo>
                  <a:pt x="18556" y="9302"/>
                  <a:pt x="20026" y="11158"/>
                  <a:pt x="20484" y="13182"/>
                </a:cubicBezTo>
                <a:cubicBezTo>
                  <a:pt x="20917" y="15206"/>
                  <a:pt x="20484" y="17351"/>
                  <a:pt x="19688" y="19255"/>
                </a:cubicBezTo>
                <a:cubicBezTo>
                  <a:pt x="18387" y="22315"/>
                  <a:pt x="15953" y="25062"/>
                  <a:pt x="12748" y="25978"/>
                </a:cubicBezTo>
                <a:cubicBezTo>
                  <a:pt x="9543" y="26918"/>
                  <a:pt x="5615" y="25592"/>
                  <a:pt x="4218" y="22580"/>
                </a:cubicBezTo>
              </a:path>
            </a:pathLst>
          </a:custGeom>
          <a:noFill/>
          <a:ln w="28575" cap="flat" cmpd="sng">
            <a:solidFill>
              <a:schemeClr val="accent4"/>
            </a:solidFill>
            <a:prstDash val="solid"/>
            <a:miter lim="240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18"/>
          <p:cNvSpPr/>
          <p:nvPr/>
        </p:nvSpPr>
        <p:spPr>
          <a:xfrm rot="-336323">
            <a:off x="-375637" y="4266174"/>
            <a:ext cx="1515395" cy="1546390"/>
          </a:xfrm>
          <a:custGeom>
            <a:avLst/>
            <a:gdLst/>
            <a:ahLst/>
            <a:cxnLst/>
            <a:rect l="l" t="t" r="r" b="b"/>
            <a:pathLst>
              <a:path w="15303" h="15616" fill="none" extrusionOk="0">
                <a:moveTo>
                  <a:pt x="24" y="6651"/>
                </a:moveTo>
                <a:cubicBezTo>
                  <a:pt x="0" y="5350"/>
                  <a:pt x="145" y="4024"/>
                  <a:pt x="699" y="2868"/>
                </a:cubicBezTo>
                <a:cubicBezTo>
                  <a:pt x="1253" y="1711"/>
                  <a:pt x="2241" y="723"/>
                  <a:pt x="3494" y="361"/>
                </a:cubicBezTo>
                <a:cubicBezTo>
                  <a:pt x="4723" y="0"/>
                  <a:pt x="6193" y="361"/>
                  <a:pt x="6964" y="1398"/>
                </a:cubicBezTo>
                <a:cubicBezTo>
                  <a:pt x="7977" y="2723"/>
                  <a:pt x="7736" y="4844"/>
                  <a:pt x="9037" y="5880"/>
                </a:cubicBezTo>
                <a:cubicBezTo>
                  <a:pt x="10001" y="6675"/>
                  <a:pt x="11398" y="6506"/>
                  <a:pt x="12555" y="6964"/>
                </a:cubicBezTo>
                <a:cubicBezTo>
                  <a:pt x="14459" y="7711"/>
                  <a:pt x="15302" y="10193"/>
                  <a:pt x="14579" y="12121"/>
                </a:cubicBezTo>
                <a:cubicBezTo>
                  <a:pt x="13856" y="14025"/>
                  <a:pt x="11904" y="15302"/>
                  <a:pt x="9904" y="15615"/>
                </a:cubicBezTo>
              </a:path>
            </a:pathLst>
          </a:custGeom>
          <a:noFill/>
          <a:ln w="28575" cap="flat" cmpd="sng">
            <a:solidFill>
              <a:schemeClr val="accent6"/>
            </a:solidFill>
            <a:prstDash val="solid"/>
            <a:miter lim="240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18"/>
          <p:cNvSpPr/>
          <p:nvPr/>
        </p:nvSpPr>
        <p:spPr>
          <a:xfrm rot="-336323">
            <a:off x="-225796" y="4939629"/>
            <a:ext cx="768442" cy="1286348"/>
          </a:xfrm>
          <a:custGeom>
            <a:avLst/>
            <a:gdLst/>
            <a:ahLst/>
            <a:cxnLst/>
            <a:rect l="l" t="t" r="r" b="b"/>
            <a:pathLst>
              <a:path w="7760" h="12990" fill="none" extrusionOk="0">
                <a:moveTo>
                  <a:pt x="603" y="4290"/>
                </a:moveTo>
                <a:cubicBezTo>
                  <a:pt x="0" y="3181"/>
                  <a:pt x="410" y="1687"/>
                  <a:pt x="1374" y="892"/>
                </a:cubicBezTo>
                <a:cubicBezTo>
                  <a:pt x="2338" y="97"/>
                  <a:pt x="3784" y="1"/>
                  <a:pt x="4940" y="507"/>
                </a:cubicBezTo>
                <a:cubicBezTo>
                  <a:pt x="6073" y="1013"/>
                  <a:pt x="6940" y="2049"/>
                  <a:pt x="7350" y="3230"/>
                </a:cubicBezTo>
                <a:cubicBezTo>
                  <a:pt x="7760" y="4435"/>
                  <a:pt x="7760" y="5736"/>
                  <a:pt x="7519" y="6965"/>
                </a:cubicBezTo>
                <a:cubicBezTo>
                  <a:pt x="6989" y="9423"/>
                  <a:pt x="5422" y="11664"/>
                  <a:pt x="3253" y="12989"/>
                </a:cubicBezTo>
              </a:path>
            </a:pathLst>
          </a:custGeom>
          <a:noFill/>
          <a:ln w="28575" cap="flat" cmpd="sng">
            <a:solidFill>
              <a:schemeClr val="accent4"/>
            </a:solidFill>
            <a:prstDash val="solid"/>
            <a:miter lim="240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18"/>
          <p:cNvSpPr/>
          <p:nvPr/>
        </p:nvSpPr>
        <p:spPr>
          <a:xfrm>
            <a:off x="7483348" y="-922475"/>
            <a:ext cx="2394479" cy="2565245"/>
          </a:xfrm>
          <a:custGeom>
            <a:avLst/>
            <a:gdLst/>
            <a:ahLst/>
            <a:cxnLst/>
            <a:rect l="l" t="t" r="r" b="b"/>
            <a:pathLst>
              <a:path w="23641" h="25327" fill="none" extrusionOk="0">
                <a:moveTo>
                  <a:pt x="1615" y="0"/>
                </a:moveTo>
                <a:cubicBezTo>
                  <a:pt x="290" y="2193"/>
                  <a:pt x="1" y="4988"/>
                  <a:pt x="820" y="7398"/>
                </a:cubicBezTo>
                <a:cubicBezTo>
                  <a:pt x="1639" y="9832"/>
                  <a:pt x="3591" y="11856"/>
                  <a:pt x="5977" y="12796"/>
                </a:cubicBezTo>
                <a:cubicBezTo>
                  <a:pt x="7495" y="13374"/>
                  <a:pt x="9182" y="13567"/>
                  <a:pt x="10483" y="14507"/>
                </a:cubicBezTo>
                <a:cubicBezTo>
                  <a:pt x="13110" y="16362"/>
                  <a:pt x="13230" y="20266"/>
                  <a:pt x="15351" y="22652"/>
                </a:cubicBezTo>
                <a:cubicBezTo>
                  <a:pt x="17375" y="24965"/>
                  <a:pt x="21206" y="25327"/>
                  <a:pt x="23640" y="23447"/>
                </a:cubicBezTo>
              </a:path>
            </a:pathLst>
          </a:custGeom>
          <a:noFill/>
          <a:ln w="28575" cap="flat" cmpd="sng">
            <a:solidFill>
              <a:schemeClr val="accent4"/>
            </a:solidFill>
            <a:prstDash val="solid"/>
            <a:miter lim="240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4" name="Google Shape;334;p18"/>
          <p:cNvGrpSpPr/>
          <p:nvPr/>
        </p:nvGrpSpPr>
        <p:grpSpPr>
          <a:xfrm>
            <a:off x="0" y="335700"/>
            <a:ext cx="1659175" cy="674688"/>
            <a:chOff x="0" y="335700"/>
            <a:chExt cx="1659175" cy="674688"/>
          </a:xfrm>
        </p:grpSpPr>
        <p:sp>
          <p:nvSpPr>
            <p:cNvPr id="335" name="Google Shape;335;p18"/>
            <p:cNvSpPr/>
            <p:nvPr/>
          </p:nvSpPr>
          <p:spPr>
            <a:xfrm>
              <a:off x="0" y="393384"/>
              <a:ext cx="1539916" cy="617004"/>
            </a:xfrm>
            <a:custGeom>
              <a:avLst/>
              <a:gdLst/>
              <a:ahLst/>
              <a:cxnLst/>
              <a:rect l="l" t="t" r="r" b="b"/>
              <a:pathLst>
                <a:path w="48693" h="19510" extrusionOk="0">
                  <a:moveTo>
                    <a:pt x="18700" y="1"/>
                  </a:moveTo>
                  <a:cubicBezTo>
                    <a:pt x="14433" y="1"/>
                    <a:pt x="9990" y="2349"/>
                    <a:pt x="6682" y="6400"/>
                  </a:cubicBezTo>
                  <a:cubicBezTo>
                    <a:pt x="3569" y="10222"/>
                    <a:pt x="1747" y="14853"/>
                    <a:pt x="0" y="19358"/>
                  </a:cubicBezTo>
                  <a:lnTo>
                    <a:pt x="456" y="19510"/>
                  </a:lnTo>
                  <a:cubicBezTo>
                    <a:pt x="2177" y="15055"/>
                    <a:pt x="3974" y="10449"/>
                    <a:pt x="7061" y="6704"/>
                  </a:cubicBezTo>
                  <a:cubicBezTo>
                    <a:pt x="10283" y="2760"/>
                    <a:pt x="14602" y="485"/>
                    <a:pt x="18737" y="485"/>
                  </a:cubicBezTo>
                  <a:cubicBezTo>
                    <a:pt x="18954" y="485"/>
                    <a:pt x="19170" y="491"/>
                    <a:pt x="19386" y="504"/>
                  </a:cubicBezTo>
                  <a:cubicBezTo>
                    <a:pt x="22904" y="731"/>
                    <a:pt x="26118" y="2553"/>
                    <a:pt x="29054" y="4502"/>
                  </a:cubicBezTo>
                  <a:cubicBezTo>
                    <a:pt x="29484" y="4781"/>
                    <a:pt x="29914" y="5084"/>
                    <a:pt x="30319" y="5363"/>
                  </a:cubicBezTo>
                  <a:cubicBezTo>
                    <a:pt x="32850" y="7058"/>
                    <a:pt x="35482" y="8830"/>
                    <a:pt x="38443" y="9741"/>
                  </a:cubicBezTo>
                  <a:cubicBezTo>
                    <a:pt x="39696" y="10126"/>
                    <a:pt x="40956" y="10313"/>
                    <a:pt x="42167" y="10313"/>
                  </a:cubicBezTo>
                  <a:cubicBezTo>
                    <a:pt x="44769" y="10313"/>
                    <a:pt x="47138" y="9449"/>
                    <a:pt x="48692" y="7843"/>
                  </a:cubicBezTo>
                  <a:lnTo>
                    <a:pt x="48363" y="7514"/>
                  </a:lnTo>
                  <a:cubicBezTo>
                    <a:pt x="46693" y="9216"/>
                    <a:pt x="44393" y="9828"/>
                    <a:pt x="42204" y="9828"/>
                  </a:cubicBezTo>
                  <a:cubicBezTo>
                    <a:pt x="40911" y="9828"/>
                    <a:pt x="39657" y="9614"/>
                    <a:pt x="38595" y="9285"/>
                  </a:cubicBezTo>
                  <a:cubicBezTo>
                    <a:pt x="35684" y="8400"/>
                    <a:pt x="33103" y="6653"/>
                    <a:pt x="30597" y="4958"/>
                  </a:cubicBezTo>
                  <a:cubicBezTo>
                    <a:pt x="30167" y="4679"/>
                    <a:pt x="29737" y="4401"/>
                    <a:pt x="29332" y="4123"/>
                  </a:cubicBezTo>
                  <a:cubicBezTo>
                    <a:pt x="26320" y="2123"/>
                    <a:pt x="23056" y="250"/>
                    <a:pt x="19411" y="23"/>
                  </a:cubicBezTo>
                  <a:cubicBezTo>
                    <a:pt x="19175" y="8"/>
                    <a:pt x="18938" y="1"/>
                    <a:pt x="1870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18"/>
            <p:cNvSpPr/>
            <p:nvPr/>
          </p:nvSpPr>
          <p:spPr>
            <a:xfrm>
              <a:off x="673981" y="411453"/>
              <a:ext cx="186366" cy="421625"/>
            </a:xfrm>
            <a:custGeom>
              <a:avLst/>
              <a:gdLst/>
              <a:ahLst/>
              <a:cxnLst/>
              <a:rect l="l" t="t" r="r" b="b"/>
              <a:pathLst>
                <a:path w="5893" h="13332" extrusionOk="0">
                  <a:moveTo>
                    <a:pt x="1635" y="1"/>
                  </a:moveTo>
                  <a:cubicBezTo>
                    <a:pt x="564" y="1"/>
                    <a:pt x="0" y="2378"/>
                    <a:pt x="21" y="3310"/>
                  </a:cubicBezTo>
                  <a:cubicBezTo>
                    <a:pt x="97" y="6904"/>
                    <a:pt x="2121" y="10902"/>
                    <a:pt x="4779" y="13332"/>
                  </a:cubicBezTo>
                  <a:cubicBezTo>
                    <a:pt x="5892" y="11687"/>
                    <a:pt x="5791" y="8827"/>
                    <a:pt x="5487" y="6979"/>
                  </a:cubicBezTo>
                  <a:cubicBezTo>
                    <a:pt x="5108" y="4676"/>
                    <a:pt x="4171" y="2222"/>
                    <a:pt x="2526" y="501"/>
                  </a:cubicBezTo>
                  <a:cubicBezTo>
                    <a:pt x="2199" y="148"/>
                    <a:pt x="1901" y="1"/>
                    <a:pt x="163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18"/>
            <p:cNvSpPr/>
            <p:nvPr/>
          </p:nvSpPr>
          <p:spPr>
            <a:xfrm>
              <a:off x="892869" y="361822"/>
              <a:ext cx="304485" cy="171028"/>
            </a:xfrm>
            <a:custGeom>
              <a:avLst/>
              <a:gdLst/>
              <a:ahLst/>
              <a:cxnLst/>
              <a:rect l="l" t="t" r="r" b="b"/>
              <a:pathLst>
                <a:path w="9628" h="5408" extrusionOk="0">
                  <a:moveTo>
                    <a:pt x="9250" y="1"/>
                  </a:moveTo>
                  <a:cubicBezTo>
                    <a:pt x="8136" y="1"/>
                    <a:pt x="7027" y="199"/>
                    <a:pt x="5958" y="540"/>
                  </a:cubicBezTo>
                  <a:cubicBezTo>
                    <a:pt x="4035" y="1173"/>
                    <a:pt x="1681" y="2514"/>
                    <a:pt x="593" y="4311"/>
                  </a:cubicBezTo>
                  <a:cubicBezTo>
                    <a:pt x="1" y="5283"/>
                    <a:pt x="1263" y="5408"/>
                    <a:pt x="2108" y="5408"/>
                  </a:cubicBezTo>
                  <a:cubicBezTo>
                    <a:pt x="2274" y="5408"/>
                    <a:pt x="2425" y="5403"/>
                    <a:pt x="2542" y="5399"/>
                  </a:cubicBezTo>
                  <a:cubicBezTo>
                    <a:pt x="3706" y="5348"/>
                    <a:pt x="4845" y="5045"/>
                    <a:pt x="5857" y="4513"/>
                  </a:cubicBezTo>
                  <a:cubicBezTo>
                    <a:pt x="7628" y="3551"/>
                    <a:pt x="9020" y="1906"/>
                    <a:pt x="9628" y="8"/>
                  </a:cubicBezTo>
                  <a:cubicBezTo>
                    <a:pt x="9502" y="3"/>
                    <a:pt x="9376" y="1"/>
                    <a:pt x="925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18"/>
            <p:cNvSpPr/>
            <p:nvPr/>
          </p:nvSpPr>
          <p:spPr>
            <a:xfrm>
              <a:off x="1132492" y="691102"/>
              <a:ext cx="175329" cy="299267"/>
            </a:xfrm>
            <a:custGeom>
              <a:avLst/>
              <a:gdLst/>
              <a:ahLst/>
              <a:cxnLst/>
              <a:rect l="l" t="t" r="r" b="b"/>
              <a:pathLst>
                <a:path w="5544" h="9463" extrusionOk="0">
                  <a:moveTo>
                    <a:pt x="1996" y="0"/>
                  </a:moveTo>
                  <a:cubicBezTo>
                    <a:pt x="1682" y="0"/>
                    <a:pt x="1375" y="179"/>
                    <a:pt x="1089" y="605"/>
                  </a:cubicBezTo>
                  <a:cubicBezTo>
                    <a:pt x="1" y="2200"/>
                    <a:pt x="77" y="4401"/>
                    <a:pt x="1038" y="6097"/>
                  </a:cubicBezTo>
                  <a:cubicBezTo>
                    <a:pt x="1975" y="7767"/>
                    <a:pt x="3696" y="8931"/>
                    <a:pt x="5543" y="9463"/>
                  </a:cubicBezTo>
                  <a:cubicBezTo>
                    <a:pt x="5543" y="7767"/>
                    <a:pt x="5518" y="6046"/>
                    <a:pt x="5113" y="4401"/>
                  </a:cubicBezTo>
                  <a:cubicBezTo>
                    <a:pt x="4865" y="3453"/>
                    <a:pt x="3375" y="0"/>
                    <a:pt x="199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18"/>
            <p:cNvSpPr/>
            <p:nvPr/>
          </p:nvSpPr>
          <p:spPr>
            <a:xfrm>
              <a:off x="1445453" y="434117"/>
              <a:ext cx="213722" cy="251134"/>
            </a:xfrm>
            <a:custGeom>
              <a:avLst/>
              <a:gdLst/>
              <a:ahLst/>
              <a:cxnLst/>
              <a:rect l="l" t="t" r="r" b="b"/>
              <a:pathLst>
                <a:path w="6758" h="7941" extrusionOk="0">
                  <a:moveTo>
                    <a:pt x="6757" y="0"/>
                  </a:moveTo>
                  <a:cubicBezTo>
                    <a:pt x="4910" y="253"/>
                    <a:pt x="3164" y="1215"/>
                    <a:pt x="1974" y="2657"/>
                  </a:cubicBezTo>
                  <a:cubicBezTo>
                    <a:pt x="1088" y="3695"/>
                    <a:pt x="481" y="5011"/>
                    <a:pt x="279" y="6352"/>
                  </a:cubicBezTo>
                  <a:cubicBezTo>
                    <a:pt x="203" y="6858"/>
                    <a:pt x="0" y="7744"/>
                    <a:pt x="633" y="7921"/>
                  </a:cubicBezTo>
                  <a:cubicBezTo>
                    <a:pt x="678" y="7934"/>
                    <a:pt x="726" y="7940"/>
                    <a:pt x="777" y="7940"/>
                  </a:cubicBezTo>
                  <a:cubicBezTo>
                    <a:pt x="1327" y="7940"/>
                    <a:pt x="2181" y="7240"/>
                    <a:pt x="2506" y="6985"/>
                  </a:cubicBezTo>
                  <a:cubicBezTo>
                    <a:pt x="4682" y="5264"/>
                    <a:pt x="6226" y="2733"/>
                    <a:pt x="675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18"/>
            <p:cNvSpPr/>
            <p:nvPr/>
          </p:nvSpPr>
          <p:spPr>
            <a:xfrm>
              <a:off x="1433783" y="675859"/>
              <a:ext cx="131750" cy="124002"/>
            </a:xfrm>
            <a:custGeom>
              <a:avLst/>
              <a:gdLst/>
              <a:ahLst/>
              <a:cxnLst/>
              <a:rect l="l" t="t" r="r" b="b"/>
              <a:pathLst>
                <a:path w="4166" h="3921" extrusionOk="0">
                  <a:moveTo>
                    <a:pt x="2070" y="1"/>
                  </a:moveTo>
                  <a:cubicBezTo>
                    <a:pt x="1027" y="1"/>
                    <a:pt x="0" y="794"/>
                    <a:pt x="65" y="2049"/>
                  </a:cubicBezTo>
                  <a:cubicBezTo>
                    <a:pt x="116" y="2859"/>
                    <a:pt x="723" y="3618"/>
                    <a:pt x="1508" y="3846"/>
                  </a:cubicBezTo>
                  <a:cubicBezTo>
                    <a:pt x="1682" y="3896"/>
                    <a:pt x="1863" y="3921"/>
                    <a:pt x="2044" y="3921"/>
                  </a:cubicBezTo>
                  <a:cubicBezTo>
                    <a:pt x="2683" y="3921"/>
                    <a:pt x="3330" y="3619"/>
                    <a:pt x="3684" y="3087"/>
                  </a:cubicBezTo>
                  <a:cubicBezTo>
                    <a:pt x="4165" y="2403"/>
                    <a:pt x="4140" y="1416"/>
                    <a:pt x="3634" y="784"/>
                  </a:cubicBezTo>
                  <a:cubicBezTo>
                    <a:pt x="3228" y="243"/>
                    <a:pt x="2647" y="1"/>
                    <a:pt x="207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18"/>
            <p:cNvSpPr/>
            <p:nvPr/>
          </p:nvSpPr>
          <p:spPr>
            <a:xfrm>
              <a:off x="763365" y="335700"/>
              <a:ext cx="132256" cy="124697"/>
            </a:xfrm>
            <a:custGeom>
              <a:avLst/>
              <a:gdLst/>
              <a:ahLst/>
              <a:cxnLst/>
              <a:rect l="l" t="t" r="r" b="b"/>
              <a:pathLst>
                <a:path w="4182" h="3943" extrusionOk="0">
                  <a:moveTo>
                    <a:pt x="2080" y="1"/>
                  </a:moveTo>
                  <a:cubicBezTo>
                    <a:pt x="1032" y="1"/>
                    <a:pt x="0" y="794"/>
                    <a:pt x="82" y="2049"/>
                  </a:cubicBezTo>
                  <a:cubicBezTo>
                    <a:pt x="132" y="2884"/>
                    <a:pt x="740" y="3644"/>
                    <a:pt x="1524" y="3871"/>
                  </a:cubicBezTo>
                  <a:cubicBezTo>
                    <a:pt x="1691" y="3920"/>
                    <a:pt x="1864" y="3943"/>
                    <a:pt x="2037" y="3943"/>
                  </a:cubicBezTo>
                  <a:cubicBezTo>
                    <a:pt x="2677" y="3943"/>
                    <a:pt x="3322" y="3625"/>
                    <a:pt x="3701" y="3087"/>
                  </a:cubicBezTo>
                  <a:cubicBezTo>
                    <a:pt x="4182" y="2403"/>
                    <a:pt x="4156" y="1442"/>
                    <a:pt x="3650" y="784"/>
                  </a:cubicBezTo>
                  <a:cubicBezTo>
                    <a:pt x="3245" y="243"/>
                    <a:pt x="2660" y="1"/>
                    <a:pt x="208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18"/>
            <p:cNvSpPr/>
            <p:nvPr/>
          </p:nvSpPr>
          <p:spPr>
            <a:xfrm>
              <a:off x="1149127" y="560016"/>
              <a:ext cx="132287" cy="124508"/>
            </a:xfrm>
            <a:custGeom>
              <a:avLst/>
              <a:gdLst/>
              <a:ahLst/>
              <a:cxnLst/>
              <a:rect l="l" t="t" r="r" b="b"/>
              <a:pathLst>
                <a:path w="4183" h="3937" extrusionOk="0">
                  <a:moveTo>
                    <a:pt x="2091" y="0"/>
                  </a:moveTo>
                  <a:cubicBezTo>
                    <a:pt x="1039" y="0"/>
                    <a:pt x="0" y="799"/>
                    <a:pt x="82" y="2042"/>
                  </a:cubicBezTo>
                  <a:cubicBezTo>
                    <a:pt x="133" y="2877"/>
                    <a:pt x="740" y="3637"/>
                    <a:pt x="1525" y="3864"/>
                  </a:cubicBezTo>
                  <a:cubicBezTo>
                    <a:pt x="1692" y="3913"/>
                    <a:pt x="1865" y="3936"/>
                    <a:pt x="2040" y="3936"/>
                  </a:cubicBezTo>
                  <a:cubicBezTo>
                    <a:pt x="2686" y="3936"/>
                    <a:pt x="3343" y="3618"/>
                    <a:pt x="3701" y="3080"/>
                  </a:cubicBezTo>
                  <a:cubicBezTo>
                    <a:pt x="4182" y="2422"/>
                    <a:pt x="4157" y="1435"/>
                    <a:pt x="3651" y="777"/>
                  </a:cubicBezTo>
                  <a:cubicBezTo>
                    <a:pt x="3248" y="240"/>
                    <a:pt x="2667" y="0"/>
                    <a:pt x="209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3" name="Google Shape;343;p18"/>
          <p:cNvSpPr/>
          <p:nvPr/>
        </p:nvSpPr>
        <p:spPr>
          <a:xfrm>
            <a:off x="7066791" y="4497915"/>
            <a:ext cx="306050" cy="330883"/>
          </a:xfrm>
          <a:custGeom>
            <a:avLst/>
            <a:gdLst/>
            <a:ahLst/>
            <a:cxnLst/>
            <a:rect l="l" t="t" r="r" b="b"/>
            <a:pathLst>
              <a:path w="1997" h="2159" extrusionOk="0">
                <a:moveTo>
                  <a:pt x="978" y="0"/>
                </a:moveTo>
                <a:cubicBezTo>
                  <a:pt x="978" y="0"/>
                  <a:pt x="896" y="693"/>
                  <a:pt x="795" y="856"/>
                </a:cubicBezTo>
                <a:cubicBezTo>
                  <a:pt x="672" y="1039"/>
                  <a:pt x="0" y="1059"/>
                  <a:pt x="0" y="1059"/>
                </a:cubicBezTo>
                <a:cubicBezTo>
                  <a:pt x="0" y="1059"/>
                  <a:pt x="571" y="1181"/>
                  <a:pt x="754" y="1283"/>
                </a:cubicBezTo>
                <a:cubicBezTo>
                  <a:pt x="937" y="1385"/>
                  <a:pt x="1019" y="2159"/>
                  <a:pt x="1019" y="2159"/>
                </a:cubicBezTo>
                <a:cubicBezTo>
                  <a:pt x="1019" y="1955"/>
                  <a:pt x="1161" y="1426"/>
                  <a:pt x="1263" y="1304"/>
                </a:cubicBezTo>
                <a:cubicBezTo>
                  <a:pt x="1406" y="1120"/>
                  <a:pt x="1996" y="1080"/>
                  <a:pt x="1996" y="1080"/>
                </a:cubicBezTo>
                <a:cubicBezTo>
                  <a:pt x="1996" y="1080"/>
                  <a:pt x="1345" y="1018"/>
                  <a:pt x="1202" y="815"/>
                </a:cubicBezTo>
                <a:cubicBezTo>
                  <a:pt x="1100" y="631"/>
                  <a:pt x="978" y="0"/>
                  <a:pt x="97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18"/>
          <p:cNvSpPr/>
          <p:nvPr/>
        </p:nvSpPr>
        <p:spPr>
          <a:xfrm>
            <a:off x="1809763" y="4391221"/>
            <a:ext cx="223524" cy="241668"/>
          </a:xfrm>
          <a:custGeom>
            <a:avLst/>
            <a:gdLst/>
            <a:ahLst/>
            <a:cxnLst/>
            <a:rect l="l" t="t" r="r" b="b"/>
            <a:pathLst>
              <a:path w="1997" h="2159" extrusionOk="0">
                <a:moveTo>
                  <a:pt x="978" y="0"/>
                </a:moveTo>
                <a:cubicBezTo>
                  <a:pt x="978" y="0"/>
                  <a:pt x="896" y="693"/>
                  <a:pt x="795" y="856"/>
                </a:cubicBezTo>
                <a:cubicBezTo>
                  <a:pt x="672" y="1039"/>
                  <a:pt x="0" y="1059"/>
                  <a:pt x="0" y="1059"/>
                </a:cubicBezTo>
                <a:cubicBezTo>
                  <a:pt x="0" y="1059"/>
                  <a:pt x="571" y="1181"/>
                  <a:pt x="754" y="1283"/>
                </a:cubicBezTo>
                <a:cubicBezTo>
                  <a:pt x="937" y="1385"/>
                  <a:pt x="1019" y="2159"/>
                  <a:pt x="1019" y="2159"/>
                </a:cubicBezTo>
                <a:cubicBezTo>
                  <a:pt x="1019" y="1955"/>
                  <a:pt x="1161" y="1426"/>
                  <a:pt x="1263" y="1304"/>
                </a:cubicBezTo>
                <a:cubicBezTo>
                  <a:pt x="1406" y="1120"/>
                  <a:pt x="1996" y="1080"/>
                  <a:pt x="1996" y="1080"/>
                </a:cubicBezTo>
                <a:cubicBezTo>
                  <a:pt x="1996" y="1080"/>
                  <a:pt x="1345" y="1018"/>
                  <a:pt x="1202" y="815"/>
                </a:cubicBezTo>
                <a:cubicBezTo>
                  <a:pt x="1100" y="631"/>
                  <a:pt x="978" y="0"/>
                  <a:pt x="97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18"/>
          <p:cNvSpPr/>
          <p:nvPr/>
        </p:nvSpPr>
        <p:spPr>
          <a:xfrm>
            <a:off x="8683213" y="1702983"/>
            <a:ext cx="223524" cy="241668"/>
          </a:xfrm>
          <a:custGeom>
            <a:avLst/>
            <a:gdLst/>
            <a:ahLst/>
            <a:cxnLst/>
            <a:rect l="l" t="t" r="r" b="b"/>
            <a:pathLst>
              <a:path w="1997" h="2159" extrusionOk="0">
                <a:moveTo>
                  <a:pt x="978" y="0"/>
                </a:moveTo>
                <a:cubicBezTo>
                  <a:pt x="978" y="0"/>
                  <a:pt x="896" y="693"/>
                  <a:pt x="795" y="856"/>
                </a:cubicBezTo>
                <a:cubicBezTo>
                  <a:pt x="672" y="1039"/>
                  <a:pt x="0" y="1059"/>
                  <a:pt x="0" y="1059"/>
                </a:cubicBezTo>
                <a:cubicBezTo>
                  <a:pt x="0" y="1059"/>
                  <a:pt x="571" y="1181"/>
                  <a:pt x="754" y="1283"/>
                </a:cubicBezTo>
                <a:cubicBezTo>
                  <a:pt x="937" y="1385"/>
                  <a:pt x="1019" y="2159"/>
                  <a:pt x="1019" y="2159"/>
                </a:cubicBezTo>
                <a:cubicBezTo>
                  <a:pt x="1019" y="1955"/>
                  <a:pt x="1161" y="1426"/>
                  <a:pt x="1263" y="1304"/>
                </a:cubicBezTo>
                <a:cubicBezTo>
                  <a:pt x="1406" y="1120"/>
                  <a:pt x="1996" y="1080"/>
                  <a:pt x="1996" y="1080"/>
                </a:cubicBezTo>
                <a:cubicBezTo>
                  <a:pt x="1996" y="1080"/>
                  <a:pt x="1345" y="1018"/>
                  <a:pt x="1202" y="815"/>
                </a:cubicBezTo>
                <a:cubicBezTo>
                  <a:pt x="1100" y="631"/>
                  <a:pt x="978" y="0"/>
                  <a:pt x="97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18"/>
          <p:cNvSpPr/>
          <p:nvPr/>
        </p:nvSpPr>
        <p:spPr>
          <a:xfrm>
            <a:off x="342888" y="2257146"/>
            <a:ext cx="223524" cy="241668"/>
          </a:xfrm>
          <a:custGeom>
            <a:avLst/>
            <a:gdLst/>
            <a:ahLst/>
            <a:cxnLst/>
            <a:rect l="l" t="t" r="r" b="b"/>
            <a:pathLst>
              <a:path w="1997" h="2159" extrusionOk="0">
                <a:moveTo>
                  <a:pt x="978" y="0"/>
                </a:moveTo>
                <a:cubicBezTo>
                  <a:pt x="978" y="0"/>
                  <a:pt x="896" y="693"/>
                  <a:pt x="795" y="856"/>
                </a:cubicBezTo>
                <a:cubicBezTo>
                  <a:pt x="672" y="1039"/>
                  <a:pt x="0" y="1059"/>
                  <a:pt x="0" y="1059"/>
                </a:cubicBezTo>
                <a:cubicBezTo>
                  <a:pt x="0" y="1059"/>
                  <a:pt x="571" y="1181"/>
                  <a:pt x="754" y="1283"/>
                </a:cubicBezTo>
                <a:cubicBezTo>
                  <a:pt x="937" y="1385"/>
                  <a:pt x="1019" y="2159"/>
                  <a:pt x="1019" y="2159"/>
                </a:cubicBezTo>
                <a:cubicBezTo>
                  <a:pt x="1019" y="1955"/>
                  <a:pt x="1161" y="1426"/>
                  <a:pt x="1263" y="1304"/>
                </a:cubicBezTo>
                <a:cubicBezTo>
                  <a:pt x="1406" y="1120"/>
                  <a:pt x="1996" y="1080"/>
                  <a:pt x="1996" y="1080"/>
                </a:cubicBezTo>
                <a:cubicBezTo>
                  <a:pt x="1996" y="1080"/>
                  <a:pt x="1345" y="1018"/>
                  <a:pt x="1202" y="815"/>
                </a:cubicBezTo>
                <a:cubicBezTo>
                  <a:pt x="1100" y="631"/>
                  <a:pt x="978" y="0"/>
                  <a:pt x="97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ext">
  <p:cSld name="CUSTOM_2_1_1_1">
    <p:spTree>
      <p:nvGrpSpPr>
        <p:cNvPr id="1" name="Shape 347"/>
        <p:cNvGrpSpPr/>
        <p:nvPr/>
      </p:nvGrpSpPr>
      <p:grpSpPr>
        <a:xfrm>
          <a:off x="0" y="0"/>
          <a:ext cx="0" cy="0"/>
          <a:chOff x="0" y="0"/>
          <a:chExt cx="0" cy="0"/>
        </a:xfrm>
      </p:grpSpPr>
      <p:sp>
        <p:nvSpPr>
          <p:cNvPr id="348" name="Google Shape;348;p19"/>
          <p:cNvSpPr txBox="1">
            <a:spLocks noGrp="1"/>
          </p:cNvSpPr>
          <p:nvPr>
            <p:ph type="title"/>
          </p:nvPr>
        </p:nvSpPr>
        <p:spPr>
          <a:xfrm>
            <a:off x="713225" y="539525"/>
            <a:ext cx="7717500" cy="478200"/>
          </a:xfrm>
          <a:prstGeom prst="rect">
            <a:avLst/>
          </a:prstGeom>
        </p:spPr>
        <p:txBody>
          <a:bodyPr spcFirstLastPara="1" wrap="square" lIns="91425" tIns="91425" rIns="91425" bIns="91425" anchor="t" anchorCtr="0">
            <a:noAutofit/>
          </a:bodyPr>
          <a:lstStyle>
            <a:lvl1pPr lvl="0" rtl="0">
              <a:spcBef>
                <a:spcPts val="0"/>
              </a:spcBef>
              <a:spcAft>
                <a:spcPts val="0"/>
              </a:spcAft>
              <a:buSzPts val="4100"/>
              <a:buNone/>
              <a:defRPr/>
            </a:lvl1pPr>
            <a:lvl2pPr lvl="1" rtl="0">
              <a:spcBef>
                <a:spcPts val="0"/>
              </a:spcBef>
              <a:spcAft>
                <a:spcPts val="0"/>
              </a:spcAft>
              <a:buSzPts val="4100"/>
              <a:buNone/>
              <a:defRPr/>
            </a:lvl2pPr>
            <a:lvl3pPr lvl="2" rtl="0">
              <a:spcBef>
                <a:spcPts val="0"/>
              </a:spcBef>
              <a:spcAft>
                <a:spcPts val="0"/>
              </a:spcAft>
              <a:buSzPts val="4100"/>
              <a:buNone/>
              <a:defRPr/>
            </a:lvl3pPr>
            <a:lvl4pPr lvl="3" rtl="0">
              <a:spcBef>
                <a:spcPts val="0"/>
              </a:spcBef>
              <a:spcAft>
                <a:spcPts val="0"/>
              </a:spcAft>
              <a:buSzPts val="4100"/>
              <a:buNone/>
              <a:defRPr/>
            </a:lvl4pPr>
            <a:lvl5pPr lvl="4" rtl="0">
              <a:spcBef>
                <a:spcPts val="0"/>
              </a:spcBef>
              <a:spcAft>
                <a:spcPts val="0"/>
              </a:spcAft>
              <a:buSzPts val="4100"/>
              <a:buNone/>
              <a:defRPr/>
            </a:lvl5pPr>
            <a:lvl6pPr lvl="5" rtl="0">
              <a:spcBef>
                <a:spcPts val="0"/>
              </a:spcBef>
              <a:spcAft>
                <a:spcPts val="0"/>
              </a:spcAft>
              <a:buSzPts val="4100"/>
              <a:buNone/>
              <a:defRPr/>
            </a:lvl6pPr>
            <a:lvl7pPr lvl="6" rtl="0">
              <a:spcBef>
                <a:spcPts val="0"/>
              </a:spcBef>
              <a:spcAft>
                <a:spcPts val="0"/>
              </a:spcAft>
              <a:buSzPts val="4100"/>
              <a:buNone/>
              <a:defRPr/>
            </a:lvl7pPr>
            <a:lvl8pPr lvl="7" rtl="0">
              <a:spcBef>
                <a:spcPts val="0"/>
              </a:spcBef>
              <a:spcAft>
                <a:spcPts val="0"/>
              </a:spcAft>
              <a:buSzPts val="4100"/>
              <a:buNone/>
              <a:defRPr/>
            </a:lvl8pPr>
            <a:lvl9pPr lvl="8" rtl="0">
              <a:spcBef>
                <a:spcPts val="0"/>
              </a:spcBef>
              <a:spcAft>
                <a:spcPts val="0"/>
              </a:spcAft>
              <a:buSzPts val="4100"/>
              <a:buNone/>
              <a:defRPr/>
            </a:lvl9pPr>
          </a:lstStyle>
          <a:p>
            <a:endParaRPr/>
          </a:p>
        </p:txBody>
      </p:sp>
      <p:sp>
        <p:nvSpPr>
          <p:cNvPr id="349" name="Google Shape;349;p19"/>
          <p:cNvSpPr/>
          <p:nvPr/>
        </p:nvSpPr>
        <p:spPr>
          <a:xfrm rot="10800000">
            <a:off x="0" y="970467"/>
            <a:ext cx="1217333" cy="3603708"/>
          </a:xfrm>
          <a:custGeom>
            <a:avLst/>
            <a:gdLst/>
            <a:ahLst/>
            <a:cxnLst/>
            <a:rect l="l" t="t" r="r" b="b"/>
            <a:pathLst>
              <a:path w="10436" h="30894" extrusionOk="0">
                <a:moveTo>
                  <a:pt x="10435" y="0"/>
                </a:moveTo>
                <a:cubicBezTo>
                  <a:pt x="9977" y="121"/>
                  <a:pt x="9471" y="241"/>
                  <a:pt x="8917" y="410"/>
                </a:cubicBezTo>
                <a:cubicBezTo>
                  <a:pt x="6797" y="1061"/>
                  <a:pt x="4628" y="1711"/>
                  <a:pt x="2917" y="3109"/>
                </a:cubicBezTo>
                <a:cubicBezTo>
                  <a:pt x="1182" y="4483"/>
                  <a:pt x="1" y="6772"/>
                  <a:pt x="555" y="8916"/>
                </a:cubicBezTo>
                <a:cubicBezTo>
                  <a:pt x="1134" y="11182"/>
                  <a:pt x="3495" y="12796"/>
                  <a:pt x="3640" y="15134"/>
                </a:cubicBezTo>
                <a:cubicBezTo>
                  <a:pt x="3736" y="16676"/>
                  <a:pt x="2820" y="18074"/>
                  <a:pt x="2411" y="19544"/>
                </a:cubicBezTo>
                <a:cubicBezTo>
                  <a:pt x="1712" y="22098"/>
                  <a:pt x="2555" y="24917"/>
                  <a:pt x="4266" y="26941"/>
                </a:cubicBezTo>
                <a:cubicBezTo>
                  <a:pt x="5857" y="28845"/>
                  <a:pt x="8074" y="30122"/>
                  <a:pt x="10435" y="30893"/>
                </a:cubicBezTo>
                <a:lnTo>
                  <a:pt x="1043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19"/>
          <p:cNvSpPr/>
          <p:nvPr/>
        </p:nvSpPr>
        <p:spPr>
          <a:xfrm flipH="1">
            <a:off x="7133900" y="-12212"/>
            <a:ext cx="2010091" cy="1581675"/>
          </a:xfrm>
          <a:custGeom>
            <a:avLst/>
            <a:gdLst/>
            <a:ahLst/>
            <a:cxnLst/>
            <a:rect l="l" t="t" r="r" b="b"/>
            <a:pathLst>
              <a:path w="17712" h="13937" extrusionOk="0">
                <a:moveTo>
                  <a:pt x="0" y="1"/>
                </a:moveTo>
                <a:lnTo>
                  <a:pt x="0" y="12604"/>
                </a:lnTo>
                <a:cubicBezTo>
                  <a:pt x="1484" y="13485"/>
                  <a:pt x="3209" y="13936"/>
                  <a:pt x="4930" y="13936"/>
                </a:cubicBezTo>
                <a:cubicBezTo>
                  <a:pt x="6033" y="13936"/>
                  <a:pt x="7134" y="13751"/>
                  <a:pt x="8169" y="13375"/>
                </a:cubicBezTo>
                <a:cubicBezTo>
                  <a:pt x="11013" y="12363"/>
                  <a:pt x="13302" y="9953"/>
                  <a:pt x="14170" y="7061"/>
                </a:cubicBezTo>
                <a:cubicBezTo>
                  <a:pt x="14579" y="5639"/>
                  <a:pt x="14676" y="4073"/>
                  <a:pt x="15374" y="2748"/>
                </a:cubicBezTo>
                <a:cubicBezTo>
                  <a:pt x="15905" y="1663"/>
                  <a:pt x="16796" y="820"/>
                  <a:pt x="1771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19"/>
          <p:cNvSpPr/>
          <p:nvPr/>
        </p:nvSpPr>
        <p:spPr>
          <a:xfrm rot="-8266886">
            <a:off x="-900857" y="1853366"/>
            <a:ext cx="1925693" cy="2063028"/>
          </a:xfrm>
          <a:custGeom>
            <a:avLst/>
            <a:gdLst/>
            <a:ahLst/>
            <a:cxnLst/>
            <a:rect l="l" t="t" r="r" b="b"/>
            <a:pathLst>
              <a:path w="23641" h="25327" fill="none" extrusionOk="0">
                <a:moveTo>
                  <a:pt x="1615" y="0"/>
                </a:moveTo>
                <a:cubicBezTo>
                  <a:pt x="290" y="2193"/>
                  <a:pt x="1" y="4988"/>
                  <a:pt x="820" y="7398"/>
                </a:cubicBezTo>
                <a:cubicBezTo>
                  <a:pt x="1639" y="9832"/>
                  <a:pt x="3591" y="11856"/>
                  <a:pt x="5977" y="12796"/>
                </a:cubicBezTo>
                <a:cubicBezTo>
                  <a:pt x="7495" y="13374"/>
                  <a:pt x="9182" y="13567"/>
                  <a:pt x="10483" y="14507"/>
                </a:cubicBezTo>
                <a:cubicBezTo>
                  <a:pt x="13110" y="16362"/>
                  <a:pt x="13230" y="20266"/>
                  <a:pt x="15351" y="22652"/>
                </a:cubicBezTo>
                <a:cubicBezTo>
                  <a:pt x="17375" y="24965"/>
                  <a:pt x="21206" y="25327"/>
                  <a:pt x="23640" y="23447"/>
                </a:cubicBezTo>
              </a:path>
            </a:pathLst>
          </a:custGeom>
          <a:noFill/>
          <a:ln w="28575" cap="flat" cmpd="sng">
            <a:solidFill>
              <a:schemeClr val="accent6"/>
            </a:solidFill>
            <a:prstDash val="solid"/>
            <a:miter lim="240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19"/>
          <p:cNvSpPr/>
          <p:nvPr/>
        </p:nvSpPr>
        <p:spPr>
          <a:xfrm rot="7187421">
            <a:off x="6620911" y="3867006"/>
            <a:ext cx="2265237" cy="2424747"/>
          </a:xfrm>
          <a:custGeom>
            <a:avLst/>
            <a:gdLst/>
            <a:ahLst/>
            <a:cxnLst/>
            <a:rect l="l" t="t" r="r" b="b"/>
            <a:pathLst>
              <a:path w="29425" h="31497" fill="none" extrusionOk="0">
                <a:moveTo>
                  <a:pt x="2025" y="1"/>
                </a:moveTo>
                <a:cubicBezTo>
                  <a:pt x="386" y="2724"/>
                  <a:pt x="1" y="6194"/>
                  <a:pt x="1037" y="9206"/>
                </a:cubicBezTo>
                <a:cubicBezTo>
                  <a:pt x="2073" y="12243"/>
                  <a:pt x="4483" y="14749"/>
                  <a:pt x="7447" y="15905"/>
                </a:cubicBezTo>
                <a:cubicBezTo>
                  <a:pt x="9327" y="16652"/>
                  <a:pt x="11423" y="16893"/>
                  <a:pt x="13062" y="18050"/>
                </a:cubicBezTo>
                <a:cubicBezTo>
                  <a:pt x="16315" y="20339"/>
                  <a:pt x="16460" y="25183"/>
                  <a:pt x="19086" y="28171"/>
                </a:cubicBezTo>
                <a:cubicBezTo>
                  <a:pt x="21616" y="31039"/>
                  <a:pt x="26412" y="31497"/>
                  <a:pt x="29424" y="29183"/>
                </a:cubicBezTo>
              </a:path>
            </a:pathLst>
          </a:custGeom>
          <a:noFill/>
          <a:ln w="28575" cap="flat" cmpd="sng">
            <a:solidFill>
              <a:schemeClr val="accent4"/>
            </a:solidFill>
            <a:prstDash val="solid"/>
            <a:miter lim="240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19"/>
          <p:cNvSpPr/>
          <p:nvPr/>
        </p:nvSpPr>
        <p:spPr>
          <a:xfrm rot="7187421">
            <a:off x="6865147" y="4610272"/>
            <a:ext cx="1819965" cy="1949759"/>
          </a:xfrm>
          <a:custGeom>
            <a:avLst/>
            <a:gdLst/>
            <a:ahLst/>
            <a:cxnLst/>
            <a:rect l="l" t="t" r="r" b="b"/>
            <a:pathLst>
              <a:path w="23641" h="25327" fill="none" extrusionOk="0">
                <a:moveTo>
                  <a:pt x="1615" y="0"/>
                </a:moveTo>
                <a:cubicBezTo>
                  <a:pt x="290" y="2193"/>
                  <a:pt x="1" y="4988"/>
                  <a:pt x="820" y="7398"/>
                </a:cubicBezTo>
                <a:cubicBezTo>
                  <a:pt x="1639" y="9832"/>
                  <a:pt x="3591" y="11856"/>
                  <a:pt x="5977" y="12796"/>
                </a:cubicBezTo>
                <a:cubicBezTo>
                  <a:pt x="7495" y="13374"/>
                  <a:pt x="9182" y="13567"/>
                  <a:pt x="10483" y="14507"/>
                </a:cubicBezTo>
                <a:cubicBezTo>
                  <a:pt x="13110" y="16362"/>
                  <a:pt x="13230" y="20266"/>
                  <a:pt x="15351" y="22652"/>
                </a:cubicBezTo>
                <a:cubicBezTo>
                  <a:pt x="17375" y="24965"/>
                  <a:pt x="21206" y="25327"/>
                  <a:pt x="23640" y="23447"/>
                </a:cubicBezTo>
              </a:path>
            </a:pathLst>
          </a:custGeom>
          <a:noFill/>
          <a:ln w="28575" cap="flat" cmpd="sng">
            <a:solidFill>
              <a:schemeClr val="accent6"/>
            </a:solidFill>
            <a:prstDash val="solid"/>
            <a:miter lim="240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19"/>
          <p:cNvSpPr/>
          <p:nvPr/>
        </p:nvSpPr>
        <p:spPr>
          <a:xfrm rot="7187421">
            <a:off x="6241440" y="3196642"/>
            <a:ext cx="2639916" cy="2827293"/>
          </a:xfrm>
          <a:custGeom>
            <a:avLst/>
            <a:gdLst/>
            <a:ahLst/>
            <a:cxnLst/>
            <a:rect l="l" t="t" r="r" b="b"/>
            <a:pathLst>
              <a:path w="34292" h="36726" fill="none" extrusionOk="0">
                <a:moveTo>
                  <a:pt x="2338" y="0"/>
                </a:moveTo>
                <a:cubicBezTo>
                  <a:pt x="434" y="3181"/>
                  <a:pt x="1" y="7230"/>
                  <a:pt x="1205" y="10748"/>
                </a:cubicBezTo>
                <a:cubicBezTo>
                  <a:pt x="2386" y="14290"/>
                  <a:pt x="5206" y="17206"/>
                  <a:pt x="8676" y="18580"/>
                </a:cubicBezTo>
                <a:cubicBezTo>
                  <a:pt x="10869" y="19423"/>
                  <a:pt x="13303" y="19688"/>
                  <a:pt x="15230" y="21038"/>
                </a:cubicBezTo>
                <a:cubicBezTo>
                  <a:pt x="19014" y="23712"/>
                  <a:pt x="19206" y="29375"/>
                  <a:pt x="22267" y="32870"/>
                </a:cubicBezTo>
                <a:cubicBezTo>
                  <a:pt x="25183" y="36195"/>
                  <a:pt x="30773" y="36725"/>
                  <a:pt x="34292" y="34026"/>
                </a:cubicBezTo>
              </a:path>
            </a:pathLst>
          </a:custGeom>
          <a:noFill/>
          <a:ln w="28575" cap="flat" cmpd="sng">
            <a:solidFill>
              <a:schemeClr val="accent6"/>
            </a:solidFill>
            <a:prstDash val="solid"/>
            <a:miter lim="240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19"/>
          <p:cNvSpPr/>
          <p:nvPr/>
        </p:nvSpPr>
        <p:spPr>
          <a:xfrm>
            <a:off x="7765050" y="-2175919"/>
            <a:ext cx="1417348" cy="3373177"/>
          </a:xfrm>
          <a:custGeom>
            <a:avLst/>
            <a:gdLst/>
            <a:ahLst/>
            <a:cxnLst/>
            <a:rect l="l" t="t" r="r" b="b"/>
            <a:pathLst>
              <a:path w="12242" h="29135" fill="none" extrusionOk="0">
                <a:moveTo>
                  <a:pt x="9591" y="290"/>
                </a:moveTo>
                <a:cubicBezTo>
                  <a:pt x="7254" y="0"/>
                  <a:pt x="4771" y="796"/>
                  <a:pt x="3061" y="2410"/>
                </a:cubicBezTo>
                <a:cubicBezTo>
                  <a:pt x="1326" y="4025"/>
                  <a:pt x="362" y="6434"/>
                  <a:pt x="506" y="8796"/>
                </a:cubicBezTo>
                <a:cubicBezTo>
                  <a:pt x="675" y="11399"/>
                  <a:pt x="2073" y="13905"/>
                  <a:pt x="1687" y="16483"/>
                </a:cubicBezTo>
                <a:cubicBezTo>
                  <a:pt x="1494" y="17712"/>
                  <a:pt x="916" y="18845"/>
                  <a:pt x="651" y="20050"/>
                </a:cubicBezTo>
                <a:cubicBezTo>
                  <a:pt x="0" y="22941"/>
                  <a:pt x="1422" y="26170"/>
                  <a:pt x="3976" y="27664"/>
                </a:cubicBezTo>
                <a:cubicBezTo>
                  <a:pt x="6555" y="29134"/>
                  <a:pt x="10049" y="28773"/>
                  <a:pt x="12242" y="26773"/>
                </a:cubicBezTo>
              </a:path>
            </a:pathLst>
          </a:custGeom>
          <a:noFill/>
          <a:ln w="28575" cap="flat" cmpd="sng">
            <a:solidFill>
              <a:schemeClr val="accent4"/>
            </a:solidFill>
            <a:prstDash val="solid"/>
            <a:miter lim="240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19"/>
          <p:cNvSpPr txBox="1">
            <a:spLocks noGrp="1"/>
          </p:cNvSpPr>
          <p:nvPr>
            <p:ph type="subTitle" idx="1"/>
          </p:nvPr>
        </p:nvSpPr>
        <p:spPr>
          <a:xfrm>
            <a:off x="4794950" y="2200825"/>
            <a:ext cx="3358800" cy="106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357" name="Google Shape;357;p19"/>
          <p:cNvSpPr/>
          <p:nvPr/>
        </p:nvSpPr>
        <p:spPr>
          <a:xfrm>
            <a:off x="1079516" y="4444852"/>
            <a:ext cx="306050" cy="330883"/>
          </a:xfrm>
          <a:custGeom>
            <a:avLst/>
            <a:gdLst/>
            <a:ahLst/>
            <a:cxnLst/>
            <a:rect l="l" t="t" r="r" b="b"/>
            <a:pathLst>
              <a:path w="1997" h="2159" extrusionOk="0">
                <a:moveTo>
                  <a:pt x="978" y="0"/>
                </a:moveTo>
                <a:cubicBezTo>
                  <a:pt x="978" y="0"/>
                  <a:pt x="896" y="693"/>
                  <a:pt x="795" y="856"/>
                </a:cubicBezTo>
                <a:cubicBezTo>
                  <a:pt x="672" y="1039"/>
                  <a:pt x="0" y="1059"/>
                  <a:pt x="0" y="1059"/>
                </a:cubicBezTo>
                <a:cubicBezTo>
                  <a:pt x="0" y="1059"/>
                  <a:pt x="571" y="1181"/>
                  <a:pt x="754" y="1283"/>
                </a:cubicBezTo>
                <a:cubicBezTo>
                  <a:pt x="937" y="1385"/>
                  <a:pt x="1019" y="2159"/>
                  <a:pt x="1019" y="2159"/>
                </a:cubicBezTo>
                <a:cubicBezTo>
                  <a:pt x="1019" y="1955"/>
                  <a:pt x="1161" y="1426"/>
                  <a:pt x="1263" y="1304"/>
                </a:cubicBezTo>
                <a:cubicBezTo>
                  <a:pt x="1406" y="1120"/>
                  <a:pt x="1996" y="1080"/>
                  <a:pt x="1996" y="1080"/>
                </a:cubicBezTo>
                <a:cubicBezTo>
                  <a:pt x="1996" y="1080"/>
                  <a:pt x="1345" y="1018"/>
                  <a:pt x="1202" y="815"/>
                </a:cubicBezTo>
                <a:cubicBezTo>
                  <a:pt x="1100" y="631"/>
                  <a:pt x="978" y="0"/>
                  <a:pt x="97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19"/>
          <p:cNvSpPr/>
          <p:nvPr/>
        </p:nvSpPr>
        <p:spPr>
          <a:xfrm>
            <a:off x="7133888" y="3908021"/>
            <a:ext cx="223524" cy="241668"/>
          </a:xfrm>
          <a:custGeom>
            <a:avLst/>
            <a:gdLst/>
            <a:ahLst/>
            <a:cxnLst/>
            <a:rect l="l" t="t" r="r" b="b"/>
            <a:pathLst>
              <a:path w="1997" h="2159" extrusionOk="0">
                <a:moveTo>
                  <a:pt x="978" y="0"/>
                </a:moveTo>
                <a:cubicBezTo>
                  <a:pt x="978" y="0"/>
                  <a:pt x="896" y="693"/>
                  <a:pt x="795" y="856"/>
                </a:cubicBezTo>
                <a:cubicBezTo>
                  <a:pt x="672" y="1039"/>
                  <a:pt x="0" y="1059"/>
                  <a:pt x="0" y="1059"/>
                </a:cubicBezTo>
                <a:cubicBezTo>
                  <a:pt x="0" y="1059"/>
                  <a:pt x="571" y="1181"/>
                  <a:pt x="754" y="1283"/>
                </a:cubicBezTo>
                <a:cubicBezTo>
                  <a:pt x="937" y="1385"/>
                  <a:pt x="1019" y="2159"/>
                  <a:pt x="1019" y="2159"/>
                </a:cubicBezTo>
                <a:cubicBezTo>
                  <a:pt x="1019" y="1955"/>
                  <a:pt x="1161" y="1426"/>
                  <a:pt x="1263" y="1304"/>
                </a:cubicBezTo>
                <a:cubicBezTo>
                  <a:pt x="1406" y="1120"/>
                  <a:pt x="1996" y="1080"/>
                  <a:pt x="1996" y="1080"/>
                </a:cubicBezTo>
                <a:cubicBezTo>
                  <a:pt x="1996" y="1080"/>
                  <a:pt x="1345" y="1018"/>
                  <a:pt x="1202" y="815"/>
                </a:cubicBezTo>
                <a:cubicBezTo>
                  <a:pt x="1100" y="631"/>
                  <a:pt x="978" y="0"/>
                  <a:pt x="97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19"/>
          <p:cNvSpPr/>
          <p:nvPr/>
        </p:nvSpPr>
        <p:spPr>
          <a:xfrm>
            <a:off x="4206738" y="1804208"/>
            <a:ext cx="223524" cy="241668"/>
          </a:xfrm>
          <a:custGeom>
            <a:avLst/>
            <a:gdLst/>
            <a:ahLst/>
            <a:cxnLst/>
            <a:rect l="l" t="t" r="r" b="b"/>
            <a:pathLst>
              <a:path w="1997" h="2159" extrusionOk="0">
                <a:moveTo>
                  <a:pt x="978" y="0"/>
                </a:moveTo>
                <a:cubicBezTo>
                  <a:pt x="978" y="0"/>
                  <a:pt x="896" y="693"/>
                  <a:pt x="795" y="856"/>
                </a:cubicBezTo>
                <a:cubicBezTo>
                  <a:pt x="672" y="1039"/>
                  <a:pt x="0" y="1059"/>
                  <a:pt x="0" y="1059"/>
                </a:cubicBezTo>
                <a:cubicBezTo>
                  <a:pt x="0" y="1059"/>
                  <a:pt x="571" y="1181"/>
                  <a:pt x="754" y="1283"/>
                </a:cubicBezTo>
                <a:cubicBezTo>
                  <a:pt x="937" y="1385"/>
                  <a:pt x="1019" y="2159"/>
                  <a:pt x="1019" y="2159"/>
                </a:cubicBezTo>
                <a:cubicBezTo>
                  <a:pt x="1019" y="1955"/>
                  <a:pt x="1161" y="1426"/>
                  <a:pt x="1263" y="1304"/>
                </a:cubicBezTo>
                <a:cubicBezTo>
                  <a:pt x="1406" y="1120"/>
                  <a:pt x="1996" y="1080"/>
                  <a:pt x="1996" y="1080"/>
                </a:cubicBezTo>
                <a:cubicBezTo>
                  <a:pt x="1996" y="1080"/>
                  <a:pt x="1345" y="1018"/>
                  <a:pt x="1202" y="815"/>
                </a:cubicBezTo>
                <a:cubicBezTo>
                  <a:pt x="1100" y="631"/>
                  <a:pt x="978" y="0"/>
                  <a:pt x="97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19"/>
          <p:cNvSpPr/>
          <p:nvPr/>
        </p:nvSpPr>
        <p:spPr>
          <a:xfrm>
            <a:off x="414038" y="657796"/>
            <a:ext cx="223524" cy="241668"/>
          </a:xfrm>
          <a:custGeom>
            <a:avLst/>
            <a:gdLst/>
            <a:ahLst/>
            <a:cxnLst/>
            <a:rect l="l" t="t" r="r" b="b"/>
            <a:pathLst>
              <a:path w="1997" h="2159" extrusionOk="0">
                <a:moveTo>
                  <a:pt x="978" y="0"/>
                </a:moveTo>
                <a:cubicBezTo>
                  <a:pt x="978" y="0"/>
                  <a:pt x="896" y="693"/>
                  <a:pt x="795" y="856"/>
                </a:cubicBezTo>
                <a:cubicBezTo>
                  <a:pt x="672" y="1039"/>
                  <a:pt x="0" y="1059"/>
                  <a:pt x="0" y="1059"/>
                </a:cubicBezTo>
                <a:cubicBezTo>
                  <a:pt x="0" y="1059"/>
                  <a:pt x="571" y="1181"/>
                  <a:pt x="754" y="1283"/>
                </a:cubicBezTo>
                <a:cubicBezTo>
                  <a:pt x="937" y="1385"/>
                  <a:pt x="1019" y="2159"/>
                  <a:pt x="1019" y="2159"/>
                </a:cubicBezTo>
                <a:cubicBezTo>
                  <a:pt x="1019" y="1955"/>
                  <a:pt x="1161" y="1426"/>
                  <a:pt x="1263" y="1304"/>
                </a:cubicBezTo>
                <a:cubicBezTo>
                  <a:pt x="1406" y="1120"/>
                  <a:pt x="1996" y="1080"/>
                  <a:pt x="1996" y="1080"/>
                </a:cubicBezTo>
                <a:cubicBezTo>
                  <a:pt x="1996" y="1080"/>
                  <a:pt x="1345" y="1018"/>
                  <a:pt x="1202" y="815"/>
                </a:cubicBezTo>
                <a:cubicBezTo>
                  <a:pt x="1100" y="631"/>
                  <a:pt x="978" y="0"/>
                  <a:pt x="97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wo columns 1">
  <p:cSld name="CUSTOM_2_1_1_1_1">
    <p:spTree>
      <p:nvGrpSpPr>
        <p:cNvPr id="1" name="Shape 361"/>
        <p:cNvGrpSpPr/>
        <p:nvPr/>
      </p:nvGrpSpPr>
      <p:grpSpPr>
        <a:xfrm>
          <a:off x="0" y="0"/>
          <a:ext cx="0" cy="0"/>
          <a:chOff x="0" y="0"/>
          <a:chExt cx="0" cy="0"/>
        </a:xfrm>
      </p:grpSpPr>
      <p:sp>
        <p:nvSpPr>
          <p:cNvPr id="362" name="Google Shape;362;p20"/>
          <p:cNvSpPr txBox="1">
            <a:spLocks noGrp="1"/>
          </p:cNvSpPr>
          <p:nvPr>
            <p:ph type="title"/>
          </p:nvPr>
        </p:nvSpPr>
        <p:spPr>
          <a:xfrm>
            <a:off x="713225" y="539525"/>
            <a:ext cx="7717500" cy="478200"/>
          </a:xfrm>
          <a:prstGeom prst="rect">
            <a:avLst/>
          </a:prstGeom>
        </p:spPr>
        <p:txBody>
          <a:bodyPr spcFirstLastPara="1" wrap="square" lIns="91425" tIns="91425" rIns="91425" bIns="91425" anchor="t" anchorCtr="0">
            <a:noAutofit/>
          </a:bodyPr>
          <a:lstStyle>
            <a:lvl1pPr lvl="0" rtl="0">
              <a:spcBef>
                <a:spcPts val="0"/>
              </a:spcBef>
              <a:spcAft>
                <a:spcPts val="0"/>
              </a:spcAft>
              <a:buSzPts val="4100"/>
              <a:buNone/>
              <a:defRPr/>
            </a:lvl1pPr>
            <a:lvl2pPr lvl="1" rtl="0">
              <a:spcBef>
                <a:spcPts val="0"/>
              </a:spcBef>
              <a:spcAft>
                <a:spcPts val="0"/>
              </a:spcAft>
              <a:buSzPts val="4100"/>
              <a:buNone/>
              <a:defRPr/>
            </a:lvl2pPr>
            <a:lvl3pPr lvl="2" rtl="0">
              <a:spcBef>
                <a:spcPts val="0"/>
              </a:spcBef>
              <a:spcAft>
                <a:spcPts val="0"/>
              </a:spcAft>
              <a:buSzPts val="4100"/>
              <a:buNone/>
              <a:defRPr/>
            </a:lvl3pPr>
            <a:lvl4pPr lvl="3" rtl="0">
              <a:spcBef>
                <a:spcPts val="0"/>
              </a:spcBef>
              <a:spcAft>
                <a:spcPts val="0"/>
              </a:spcAft>
              <a:buSzPts val="4100"/>
              <a:buNone/>
              <a:defRPr/>
            </a:lvl4pPr>
            <a:lvl5pPr lvl="4" rtl="0">
              <a:spcBef>
                <a:spcPts val="0"/>
              </a:spcBef>
              <a:spcAft>
                <a:spcPts val="0"/>
              </a:spcAft>
              <a:buSzPts val="4100"/>
              <a:buNone/>
              <a:defRPr/>
            </a:lvl5pPr>
            <a:lvl6pPr lvl="5" rtl="0">
              <a:spcBef>
                <a:spcPts val="0"/>
              </a:spcBef>
              <a:spcAft>
                <a:spcPts val="0"/>
              </a:spcAft>
              <a:buSzPts val="4100"/>
              <a:buNone/>
              <a:defRPr/>
            </a:lvl6pPr>
            <a:lvl7pPr lvl="6" rtl="0">
              <a:spcBef>
                <a:spcPts val="0"/>
              </a:spcBef>
              <a:spcAft>
                <a:spcPts val="0"/>
              </a:spcAft>
              <a:buSzPts val="4100"/>
              <a:buNone/>
              <a:defRPr/>
            </a:lvl7pPr>
            <a:lvl8pPr lvl="7" rtl="0">
              <a:spcBef>
                <a:spcPts val="0"/>
              </a:spcBef>
              <a:spcAft>
                <a:spcPts val="0"/>
              </a:spcAft>
              <a:buSzPts val="4100"/>
              <a:buNone/>
              <a:defRPr/>
            </a:lvl8pPr>
            <a:lvl9pPr lvl="8" rtl="0">
              <a:spcBef>
                <a:spcPts val="0"/>
              </a:spcBef>
              <a:spcAft>
                <a:spcPts val="0"/>
              </a:spcAft>
              <a:buSzPts val="4100"/>
              <a:buNone/>
              <a:defRPr/>
            </a:lvl9pPr>
          </a:lstStyle>
          <a:p>
            <a:endParaRPr/>
          </a:p>
        </p:txBody>
      </p:sp>
      <p:sp>
        <p:nvSpPr>
          <p:cNvPr id="363" name="Google Shape;363;p20"/>
          <p:cNvSpPr txBox="1">
            <a:spLocks noGrp="1"/>
          </p:cNvSpPr>
          <p:nvPr>
            <p:ph type="subTitle" idx="1"/>
          </p:nvPr>
        </p:nvSpPr>
        <p:spPr>
          <a:xfrm>
            <a:off x="713225" y="1297400"/>
            <a:ext cx="3770700" cy="3327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300"/>
              <a:buNone/>
              <a:defRPr sz="1300"/>
            </a:lvl1pPr>
            <a:lvl2pPr lvl="1" rtl="0">
              <a:lnSpc>
                <a:spcPct val="100000"/>
              </a:lnSpc>
              <a:spcBef>
                <a:spcPts val="0"/>
              </a:spcBef>
              <a:spcAft>
                <a:spcPts val="0"/>
              </a:spcAft>
              <a:buSzPts val="1300"/>
              <a:buNone/>
              <a:defRPr sz="1300"/>
            </a:lvl2pPr>
            <a:lvl3pPr lvl="2" rtl="0">
              <a:lnSpc>
                <a:spcPct val="100000"/>
              </a:lnSpc>
              <a:spcBef>
                <a:spcPts val="0"/>
              </a:spcBef>
              <a:spcAft>
                <a:spcPts val="0"/>
              </a:spcAft>
              <a:buSzPts val="1300"/>
              <a:buNone/>
              <a:defRPr sz="1300"/>
            </a:lvl3pPr>
            <a:lvl4pPr lvl="3" rtl="0">
              <a:lnSpc>
                <a:spcPct val="100000"/>
              </a:lnSpc>
              <a:spcBef>
                <a:spcPts val="0"/>
              </a:spcBef>
              <a:spcAft>
                <a:spcPts val="0"/>
              </a:spcAft>
              <a:buSzPts val="1300"/>
              <a:buNone/>
              <a:defRPr sz="1300"/>
            </a:lvl4pPr>
            <a:lvl5pPr lvl="4" rtl="0">
              <a:lnSpc>
                <a:spcPct val="100000"/>
              </a:lnSpc>
              <a:spcBef>
                <a:spcPts val="0"/>
              </a:spcBef>
              <a:spcAft>
                <a:spcPts val="0"/>
              </a:spcAft>
              <a:buSzPts val="1300"/>
              <a:buNone/>
              <a:defRPr sz="1300"/>
            </a:lvl5pPr>
            <a:lvl6pPr lvl="5" rtl="0">
              <a:lnSpc>
                <a:spcPct val="100000"/>
              </a:lnSpc>
              <a:spcBef>
                <a:spcPts val="0"/>
              </a:spcBef>
              <a:spcAft>
                <a:spcPts val="0"/>
              </a:spcAft>
              <a:buSzPts val="1300"/>
              <a:buNone/>
              <a:defRPr sz="1300"/>
            </a:lvl6pPr>
            <a:lvl7pPr lvl="6" rtl="0">
              <a:lnSpc>
                <a:spcPct val="100000"/>
              </a:lnSpc>
              <a:spcBef>
                <a:spcPts val="0"/>
              </a:spcBef>
              <a:spcAft>
                <a:spcPts val="0"/>
              </a:spcAft>
              <a:buSzPts val="1300"/>
              <a:buNone/>
              <a:defRPr sz="1300"/>
            </a:lvl7pPr>
            <a:lvl8pPr lvl="7" rtl="0">
              <a:lnSpc>
                <a:spcPct val="100000"/>
              </a:lnSpc>
              <a:spcBef>
                <a:spcPts val="0"/>
              </a:spcBef>
              <a:spcAft>
                <a:spcPts val="0"/>
              </a:spcAft>
              <a:buSzPts val="1300"/>
              <a:buNone/>
              <a:defRPr sz="1300"/>
            </a:lvl8pPr>
            <a:lvl9pPr lvl="8" rtl="0">
              <a:lnSpc>
                <a:spcPct val="100000"/>
              </a:lnSpc>
              <a:spcBef>
                <a:spcPts val="0"/>
              </a:spcBef>
              <a:spcAft>
                <a:spcPts val="0"/>
              </a:spcAft>
              <a:buSzPts val="1300"/>
              <a:buNone/>
              <a:defRPr sz="1300"/>
            </a:lvl9pPr>
          </a:lstStyle>
          <a:p>
            <a:endParaRPr/>
          </a:p>
        </p:txBody>
      </p:sp>
      <p:sp>
        <p:nvSpPr>
          <p:cNvPr id="364" name="Google Shape;364;p20"/>
          <p:cNvSpPr txBox="1">
            <a:spLocks noGrp="1"/>
          </p:cNvSpPr>
          <p:nvPr>
            <p:ph type="subTitle" idx="2"/>
          </p:nvPr>
        </p:nvSpPr>
        <p:spPr>
          <a:xfrm>
            <a:off x="4659975" y="1833800"/>
            <a:ext cx="3770700" cy="2791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300"/>
              <a:buNone/>
              <a:defRPr sz="1300"/>
            </a:lvl1pPr>
            <a:lvl2pPr lvl="1" rtl="0">
              <a:lnSpc>
                <a:spcPct val="100000"/>
              </a:lnSpc>
              <a:spcBef>
                <a:spcPts val="0"/>
              </a:spcBef>
              <a:spcAft>
                <a:spcPts val="0"/>
              </a:spcAft>
              <a:buSzPts val="1300"/>
              <a:buNone/>
              <a:defRPr sz="1300"/>
            </a:lvl2pPr>
            <a:lvl3pPr lvl="2" rtl="0">
              <a:lnSpc>
                <a:spcPct val="100000"/>
              </a:lnSpc>
              <a:spcBef>
                <a:spcPts val="0"/>
              </a:spcBef>
              <a:spcAft>
                <a:spcPts val="0"/>
              </a:spcAft>
              <a:buSzPts val="1300"/>
              <a:buNone/>
              <a:defRPr sz="1300"/>
            </a:lvl3pPr>
            <a:lvl4pPr lvl="3" rtl="0">
              <a:lnSpc>
                <a:spcPct val="100000"/>
              </a:lnSpc>
              <a:spcBef>
                <a:spcPts val="0"/>
              </a:spcBef>
              <a:spcAft>
                <a:spcPts val="0"/>
              </a:spcAft>
              <a:buSzPts val="1300"/>
              <a:buNone/>
              <a:defRPr sz="1300"/>
            </a:lvl4pPr>
            <a:lvl5pPr lvl="4" rtl="0">
              <a:lnSpc>
                <a:spcPct val="100000"/>
              </a:lnSpc>
              <a:spcBef>
                <a:spcPts val="0"/>
              </a:spcBef>
              <a:spcAft>
                <a:spcPts val="0"/>
              </a:spcAft>
              <a:buSzPts val="1300"/>
              <a:buNone/>
              <a:defRPr sz="1300"/>
            </a:lvl5pPr>
            <a:lvl6pPr lvl="5" rtl="0">
              <a:lnSpc>
                <a:spcPct val="100000"/>
              </a:lnSpc>
              <a:spcBef>
                <a:spcPts val="0"/>
              </a:spcBef>
              <a:spcAft>
                <a:spcPts val="0"/>
              </a:spcAft>
              <a:buSzPts val="1300"/>
              <a:buNone/>
              <a:defRPr sz="1300"/>
            </a:lvl6pPr>
            <a:lvl7pPr lvl="6" rtl="0">
              <a:lnSpc>
                <a:spcPct val="100000"/>
              </a:lnSpc>
              <a:spcBef>
                <a:spcPts val="0"/>
              </a:spcBef>
              <a:spcAft>
                <a:spcPts val="0"/>
              </a:spcAft>
              <a:buSzPts val="1300"/>
              <a:buNone/>
              <a:defRPr sz="1300"/>
            </a:lvl7pPr>
            <a:lvl8pPr lvl="7" rtl="0">
              <a:lnSpc>
                <a:spcPct val="100000"/>
              </a:lnSpc>
              <a:spcBef>
                <a:spcPts val="0"/>
              </a:spcBef>
              <a:spcAft>
                <a:spcPts val="0"/>
              </a:spcAft>
              <a:buSzPts val="1300"/>
              <a:buNone/>
              <a:defRPr sz="1300"/>
            </a:lvl8pPr>
            <a:lvl9pPr lvl="8" rtl="0">
              <a:lnSpc>
                <a:spcPct val="100000"/>
              </a:lnSpc>
              <a:spcBef>
                <a:spcPts val="0"/>
              </a:spcBef>
              <a:spcAft>
                <a:spcPts val="0"/>
              </a:spcAft>
              <a:buSzPts val="1300"/>
              <a:buNone/>
              <a:defRPr sz="1300"/>
            </a:lvl9pPr>
          </a:lstStyle>
          <a:p>
            <a:endParaRPr/>
          </a:p>
        </p:txBody>
      </p:sp>
      <p:sp>
        <p:nvSpPr>
          <p:cNvPr id="365" name="Google Shape;365;p20"/>
          <p:cNvSpPr/>
          <p:nvPr/>
        </p:nvSpPr>
        <p:spPr>
          <a:xfrm rot="5400000">
            <a:off x="6806673" y="2767953"/>
            <a:ext cx="1392084" cy="4121028"/>
          </a:xfrm>
          <a:custGeom>
            <a:avLst/>
            <a:gdLst/>
            <a:ahLst/>
            <a:cxnLst/>
            <a:rect l="l" t="t" r="r" b="b"/>
            <a:pathLst>
              <a:path w="10436" h="30894" extrusionOk="0">
                <a:moveTo>
                  <a:pt x="10435" y="0"/>
                </a:moveTo>
                <a:cubicBezTo>
                  <a:pt x="9977" y="121"/>
                  <a:pt x="9471" y="241"/>
                  <a:pt x="8917" y="410"/>
                </a:cubicBezTo>
                <a:cubicBezTo>
                  <a:pt x="6797" y="1061"/>
                  <a:pt x="4628" y="1711"/>
                  <a:pt x="2917" y="3109"/>
                </a:cubicBezTo>
                <a:cubicBezTo>
                  <a:pt x="1182" y="4483"/>
                  <a:pt x="1" y="6772"/>
                  <a:pt x="555" y="8916"/>
                </a:cubicBezTo>
                <a:cubicBezTo>
                  <a:pt x="1134" y="11182"/>
                  <a:pt x="3495" y="12796"/>
                  <a:pt x="3640" y="15134"/>
                </a:cubicBezTo>
                <a:cubicBezTo>
                  <a:pt x="3736" y="16676"/>
                  <a:pt x="2820" y="18074"/>
                  <a:pt x="2411" y="19544"/>
                </a:cubicBezTo>
                <a:cubicBezTo>
                  <a:pt x="1712" y="22098"/>
                  <a:pt x="2555" y="24917"/>
                  <a:pt x="4266" y="26941"/>
                </a:cubicBezTo>
                <a:cubicBezTo>
                  <a:pt x="5857" y="28845"/>
                  <a:pt x="8074" y="30122"/>
                  <a:pt x="10435" y="30893"/>
                </a:cubicBezTo>
                <a:lnTo>
                  <a:pt x="1043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20"/>
          <p:cNvSpPr/>
          <p:nvPr/>
        </p:nvSpPr>
        <p:spPr>
          <a:xfrm>
            <a:off x="-137969" y="-86311"/>
            <a:ext cx="1758403" cy="1383700"/>
          </a:xfrm>
          <a:custGeom>
            <a:avLst/>
            <a:gdLst/>
            <a:ahLst/>
            <a:cxnLst/>
            <a:rect l="l" t="t" r="r" b="b"/>
            <a:pathLst>
              <a:path w="17712" h="13937" extrusionOk="0">
                <a:moveTo>
                  <a:pt x="0" y="1"/>
                </a:moveTo>
                <a:lnTo>
                  <a:pt x="0" y="12604"/>
                </a:lnTo>
                <a:cubicBezTo>
                  <a:pt x="1484" y="13485"/>
                  <a:pt x="3209" y="13936"/>
                  <a:pt x="4930" y="13936"/>
                </a:cubicBezTo>
                <a:cubicBezTo>
                  <a:pt x="6033" y="13936"/>
                  <a:pt x="7134" y="13751"/>
                  <a:pt x="8169" y="13375"/>
                </a:cubicBezTo>
                <a:cubicBezTo>
                  <a:pt x="11013" y="12363"/>
                  <a:pt x="13302" y="9953"/>
                  <a:pt x="14170" y="7061"/>
                </a:cubicBezTo>
                <a:cubicBezTo>
                  <a:pt x="14579" y="5639"/>
                  <a:pt x="14676" y="4073"/>
                  <a:pt x="15374" y="2748"/>
                </a:cubicBezTo>
                <a:cubicBezTo>
                  <a:pt x="15905" y="1663"/>
                  <a:pt x="16796" y="820"/>
                  <a:pt x="1771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20"/>
          <p:cNvSpPr/>
          <p:nvPr/>
        </p:nvSpPr>
        <p:spPr>
          <a:xfrm rot="-5642557" flipH="1">
            <a:off x="6968336" y="3890407"/>
            <a:ext cx="1304540" cy="3104703"/>
          </a:xfrm>
          <a:custGeom>
            <a:avLst/>
            <a:gdLst/>
            <a:ahLst/>
            <a:cxnLst/>
            <a:rect l="l" t="t" r="r" b="b"/>
            <a:pathLst>
              <a:path w="12242" h="29135" fill="none" extrusionOk="0">
                <a:moveTo>
                  <a:pt x="9591" y="290"/>
                </a:moveTo>
                <a:cubicBezTo>
                  <a:pt x="7254" y="0"/>
                  <a:pt x="4771" y="796"/>
                  <a:pt x="3061" y="2410"/>
                </a:cubicBezTo>
                <a:cubicBezTo>
                  <a:pt x="1326" y="4025"/>
                  <a:pt x="362" y="6434"/>
                  <a:pt x="506" y="8796"/>
                </a:cubicBezTo>
                <a:cubicBezTo>
                  <a:pt x="675" y="11399"/>
                  <a:pt x="2073" y="13905"/>
                  <a:pt x="1687" y="16483"/>
                </a:cubicBezTo>
                <a:cubicBezTo>
                  <a:pt x="1494" y="17712"/>
                  <a:pt x="916" y="18845"/>
                  <a:pt x="651" y="20050"/>
                </a:cubicBezTo>
                <a:cubicBezTo>
                  <a:pt x="0" y="22941"/>
                  <a:pt x="1422" y="26170"/>
                  <a:pt x="3976" y="27664"/>
                </a:cubicBezTo>
                <a:cubicBezTo>
                  <a:pt x="6555" y="29134"/>
                  <a:pt x="10049" y="28773"/>
                  <a:pt x="12242" y="26773"/>
                </a:cubicBezTo>
              </a:path>
            </a:pathLst>
          </a:custGeom>
          <a:noFill/>
          <a:ln w="28575" cap="flat" cmpd="sng">
            <a:solidFill>
              <a:schemeClr val="accent6"/>
            </a:solidFill>
            <a:prstDash val="solid"/>
            <a:miter lim="240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20"/>
          <p:cNvSpPr/>
          <p:nvPr/>
        </p:nvSpPr>
        <p:spPr>
          <a:xfrm rot="-5400062">
            <a:off x="-1032375" y="-1242230"/>
            <a:ext cx="1248924" cy="2972357"/>
          </a:xfrm>
          <a:custGeom>
            <a:avLst/>
            <a:gdLst/>
            <a:ahLst/>
            <a:cxnLst/>
            <a:rect l="l" t="t" r="r" b="b"/>
            <a:pathLst>
              <a:path w="8941" h="21279" fill="none" extrusionOk="0">
                <a:moveTo>
                  <a:pt x="7013" y="217"/>
                </a:moveTo>
                <a:cubicBezTo>
                  <a:pt x="5302" y="0"/>
                  <a:pt x="3495" y="578"/>
                  <a:pt x="2242" y="1759"/>
                </a:cubicBezTo>
                <a:cubicBezTo>
                  <a:pt x="964" y="2940"/>
                  <a:pt x="266" y="4699"/>
                  <a:pt x="386" y="6410"/>
                </a:cubicBezTo>
                <a:cubicBezTo>
                  <a:pt x="482" y="8314"/>
                  <a:pt x="1519" y="10169"/>
                  <a:pt x="1230" y="12049"/>
                </a:cubicBezTo>
                <a:cubicBezTo>
                  <a:pt x="1109" y="12940"/>
                  <a:pt x="675" y="13760"/>
                  <a:pt x="482" y="14651"/>
                </a:cubicBezTo>
                <a:cubicBezTo>
                  <a:pt x="1" y="16748"/>
                  <a:pt x="1037" y="19109"/>
                  <a:pt x="2916" y="20194"/>
                </a:cubicBezTo>
                <a:cubicBezTo>
                  <a:pt x="4796" y="21278"/>
                  <a:pt x="7350" y="21013"/>
                  <a:pt x="8941" y="19543"/>
                </a:cubicBezTo>
              </a:path>
            </a:pathLst>
          </a:custGeom>
          <a:noFill/>
          <a:ln w="28575" cap="flat" cmpd="sng">
            <a:solidFill>
              <a:schemeClr val="lt1"/>
            </a:solidFill>
            <a:prstDash val="solid"/>
            <a:miter lim="240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20"/>
          <p:cNvSpPr/>
          <p:nvPr/>
        </p:nvSpPr>
        <p:spPr>
          <a:xfrm>
            <a:off x="8440941" y="3709240"/>
            <a:ext cx="306050" cy="330883"/>
          </a:xfrm>
          <a:custGeom>
            <a:avLst/>
            <a:gdLst/>
            <a:ahLst/>
            <a:cxnLst/>
            <a:rect l="l" t="t" r="r" b="b"/>
            <a:pathLst>
              <a:path w="1997" h="2159" extrusionOk="0">
                <a:moveTo>
                  <a:pt x="978" y="0"/>
                </a:moveTo>
                <a:cubicBezTo>
                  <a:pt x="978" y="0"/>
                  <a:pt x="896" y="693"/>
                  <a:pt x="795" y="856"/>
                </a:cubicBezTo>
                <a:cubicBezTo>
                  <a:pt x="672" y="1039"/>
                  <a:pt x="0" y="1059"/>
                  <a:pt x="0" y="1059"/>
                </a:cubicBezTo>
                <a:cubicBezTo>
                  <a:pt x="0" y="1059"/>
                  <a:pt x="571" y="1181"/>
                  <a:pt x="754" y="1283"/>
                </a:cubicBezTo>
                <a:cubicBezTo>
                  <a:pt x="937" y="1385"/>
                  <a:pt x="1019" y="2159"/>
                  <a:pt x="1019" y="2159"/>
                </a:cubicBezTo>
                <a:cubicBezTo>
                  <a:pt x="1019" y="1955"/>
                  <a:pt x="1161" y="1426"/>
                  <a:pt x="1263" y="1304"/>
                </a:cubicBezTo>
                <a:cubicBezTo>
                  <a:pt x="1406" y="1120"/>
                  <a:pt x="1996" y="1080"/>
                  <a:pt x="1996" y="1080"/>
                </a:cubicBezTo>
                <a:cubicBezTo>
                  <a:pt x="1996" y="1080"/>
                  <a:pt x="1345" y="1018"/>
                  <a:pt x="1202" y="815"/>
                </a:cubicBezTo>
                <a:cubicBezTo>
                  <a:pt x="1100" y="631"/>
                  <a:pt x="978" y="0"/>
                  <a:pt x="97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20"/>
          <p:cNvSpPr/>
          <p:nvPr/>
        </p:nvSpPr>
        <p:spPr>
          <a:xfrm>
            <a:off x="279363" y="3112721"/>
            <a:ext cx="223524" cy="241668"/>
          </a:xfrm>
          <a:custGeom>
            <a:avLst/>
            <a:gdLst/>
            <a:ahLst/>
            <a:cxnLst/>
            <a:rect l="l" t="t" r="r" b="b"/>
            <a:pathLst>
              <a:path w="1997" h="2159" extrusionOk="0">
                <a:moveTo>
                  <a:pt x="978" y="0"/>
                </a:moveTo>
                <a:cubicBezTo>
                  <a:pt x="978" y="0"/>
                  <a:pt x="896" y="693"/>
                  <a:pt x="795" y="856"/>
                </a:cubicBezTo>
                <a:cubicBezTo>
                  <a:pt x="672" y="1039"/>
                  <a:pt x="0" y="1059"/>
                  <a:pt x="0" y="1059"/>
                </a:cubicBezTo>
                <a:cubicBezTo>
                  <a:pt x="0" y="1059"/>
                  <a:pt x="571" y="1181"/>
                  <a:pt x="754" y="1283"/>
                </a:cubicBezTo>
                <a:cubicBezTo>
                  <a:pt x="937" y="1385"/>
                  <a:pt x="1019" y="2159"/>
                  <a:pt x="1019" y="2159"/>
                </a:cubicBezTo>
                <a:cubicBezTo>
                  <a:pt x="1019" y="1955"/>
                  <a:pt x="1161" y="1426"/>
                  <a:pt x="1263" y="1304"/>
                </a:cubicBezTo>
                <a:cubicBezTo>
                  <a:pt x="1406" y="1120"/>
                  <a:pt x="1996" y="1080"/>
                  <a:pt x="1996" y="1080"/>
                </a:cubicBezTo>
                <a:cubicBezTo>
                  <a:pt x="1996" y="1080"/>
                  <a:pt x="1345" y="1018"/>
                  <a:pt x="1202" y="815"/>
                </a:cubicBezTo>
                <a:cubicBezTo>
                  <a:pt x="1100" y="631"/>
                  <a:pt x="978" y="0"/>
                  <a:pt x="97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20"/>
          <p:cNvSpPr/>
          <p:nvPr/>
        </p:nvSpPr>
        <p:spPr>
          <a:xfrm>
            <a:off x="2830688" y="4478583"/>
            <a:ext cx="223524" cy="241668"/>
          </a:xfrm>
          <a:custGeom>
            <a:avLst/>
            <a:gdLst/>
            <a:ahLst/>
            <a:cxnLst/>
            <a:rect l="l" t="t" r="r" b="b"/>
            <a:pathLst>
              <a:path w="1997" h="2159" extrusionOk="0">
                <a:moveTo>
                  <a:pt x="978" y="0"/>
                </a:moveTo>
                <a:cubicBezTo>
                  <a:pt x="978" y="0"/>
                  <a:pt x="896" y="693"/>
                  <a:pt x="795" y="856"/>
                </a:cubicBezTo>
                <a:cubicBezTo>
                  <a:pt x="672" y="1039"/>
                  <a:pt x="0" y="1059"/>
                  <a:pt x="0" y="1059"/>
                </a:cubicBezTo>
                <a:cubicBezTo>
                  <a:pt x="0" y="1059"/>
                  <a:pt x="571" y="1181"/>
                  <a:pt x="754" y="1283"/>
                </a:cubicBezTo>
                <a:cubicBezTo>
                  <a:pt x="937" y="1385"/>
                  <a:pt x="1019" y="2159"/>
                  <a:pt x="1019" y="2159"/>
                </a:cubicBezTo>
                <a:cubicBezTo>
                  <a:pt x="1019" y="1955"/>
                  <a:pt x="1161" y="1426"/>
                  <a:pt x="1263" y="1304"/>
                </a:cubicBezTo>
                <a:cubicBezTo>
                  <a:pt x="1406" y="1120"/>
                  <a:pt x="1996" y="1080"/>
                  <a:pt x="1996" y="1080"/>
                </a:cubicBezTo>
                <a:cubicBezTo>
                  <a:pt x="1996" y="1080"/>
                  <a:pt x="1345" y="1018"/>
                  <a:pt x="1202" y="815"/>
                </a:cubicBezTo>
                <a:cubicBezTo>
                  <a:pt x="1100" y="631"/>
                  <a:pt x="978" y="0"/>
                  <a:pt x="97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434"/>
        <p:cNvGrpSpPr/>
        <p:nvPr/>
      </p:nvGrpSpPr>
      <p:grpSpPr>
        <a:xfrm>
          <a:off x="0" y="0"/>
          <a:ext cx="0" cy="0"/>
          <a:chOff x="0" y="0"/>
          <a:chExt cx="0" cy="0"/>
        </a:xfrm>
      </p:grpSpPr>
      <p:sp>
        <p:nvSpPr>
          <p:cNvPr id="435" name="Google Shape;435;p23"/>
          <p:cNvSpPr txBox="1">
            <a:spLocks noGrp="1"/>
          </p:cNvSpPr>
          <p:nvPr>
            <p:ph type="title"/>
          </p:nvPr>
        </p:nvSpPr>
        <p:spPr>
          <a:xfrm>
            <a:off x="713225" y="539525"/>
            <a:ext cx="7717500" cy="478200"/>
          </a:xfrm>
          <a:prstGeom prst="rect">
            <a:avLst/>
          </a:prstGeom>
        </p:spPr>
        <p:txBody>
          <a:bodyPr spcFirstLastPara="1" wrap="square" lIns="91425" tIns="91425" rIns="91425" bIns="91425" anchor="t" anchorCtr="0">
            <a:noAutofit/>
          </a:bodyPr>
          <a:lstStyle>
            <a:lvl1pPr lvl="0">
              <a:spcBef>
                <a:spcPts val="0"/>
              </a:spcBef>
              <a:spcAft>
                <a:spcPts val="0"/>
              </a:spcAft>
              <a:buSzPts val="4100"/>
              <a:buNone/>
              <a:defRPr/>
            </a:lvl1pPr>
            <a:lvl2pPr lvl="1">
              <a:spcBef>
                <a:spcPts val="0"/>
              </a:spcBef>
              <a:spcAft>
                <a:spcPts val="0"/>
              </a:spcAft>
              <a:buSzPts val="4100"/>
              <a:buNone/>
              <a:defRPr/>
            </a:lvl2pPr>
            <a:lvl3pPr lvl="2">
              <a:spcBef>
                <a:spcPts val="0"/>
              </a:spcBef>
              <a:spcAft>
                <a:spcPts val="0"/>
              </a:spcAft>
              <a:buSzPts val="4100"/>
              <a:buNone/>
              <a:defRPr/>
            </a:lvl3pPr>
            <a:lvl4pPr lvl="3">
              <a:spcBef>
                <a:spcPts val="0"/>
              </a:spcBef>
              <a:spcAft>
                <a:spcPts val="0"/>
              </a:spcAft>
              <a:buSzPts val="4100"/>
              <a:buNone/>
              <a:defRPr/>
            </a:lvl4pPr>
            <a:lvl5pPr lvl="4">
              <a:spcBef>
                <a:spcPts val="0"/>
              </a:spcBef>
              <a:spcAft>
                <a:spcPts val="0"/>
              </a:spcAft>
              <a:buSzPts val="4100"/>
              <a:buNone/>
              <a:defRPr/>
            </a:lvl5pPr>
            <a:lvl6pPr lvl="5">
              <a:spcBef>
                <a:spcPts val="0"/>
              </a:spcBef>
              <a:spcAft>
                <a:spcPts val="0"/>
              </a:spcAft>
              <a:buSzPts val="4100"/>
              <a:buNone/>
              <a:defRPr/>
            </a:lvl6pPr>
            <a:lvl7pPr lvl="6">
              <a:spcBef>
                <a:spcPts val="0"/>
              </a:spcBef>
              <a:spcAft>
                <a:spcPts val="0"/>
              </a:spcAft>
              <a:buSzPts val="4100"/>
              <a:buNone/>
              <a:defRPr/>
            </a:lvl7pPr>
            <a:lvl8pPr lvl="7">
              <a:spcBef>
                <a:spcPts val="0"/>
              </a:spcBef>
              <a:spcAft>
                <a:spcPts val="0"/>
              </a:spcAft>
              <a:buSzPts val="4100"/>
              <a:buNone/>
              <a:defRPr/>
            </a:lvl8pPr>
            <a:lvl9pPr lvl="8">
              <a:spcBef>
                <a:spcPts val="0"/>
              </a:spcBef>
              <a:spcAft>
                <a:spcPts val="0"/>
              </a:spcAft>
              <a:buSzPts val="4100"/>
              <a:buNone/>
              <a:defRPr/>
            </a:lvl9pPr>
          </a:lstStyle>
          <a:p>
            <a:endParaRPr/>
          </a:p>
        </p:txBody>
      </p:sp>
      <p:sp>
        <p:nvSpPr>
          <p:cNvPr id="436" name="Google Shape;436;p23"/>
          <p:cNvSpPr/>
          <p:nvPr/>
        </p:nvSpPr>
        <p:spPr>
          <a:xfrm rot="5400000">
            <a:off x="-1100490" y="146603"/>
            <a:ext cx="3709445" cy="2123635"/>
          </a:xfrm>
          <a:custGeom>
            <a:avLst/>
            <a:gdLst/>
            <a:ahLst/>
            <a:cxnLst/>
            <a:rect l="l" t="t" r="r" b="b"/>
            <a:pathLst>
              <a:path w="37810" h="21646" extrusionOk="0">
                <a:moveTo>
                  <a:pt x="8210" y="1"/>
                </a:moveTo>
                <a:cubicBezTo>
                  <a:pt x="8084" y="1"/>
                  <a:pt x="7958" y="2"/>
                  <a:pt x="7832" y="6"/>
                </a:cubicBezTo>
                <a:cubicBezTo>
                  <a:pt x="5037" y="78"/>
                  <a:pt x="2314" y="994"/>
                  <a:pt x="0" y="2584"/>
                </a:cubicBezTo>
                <a:lnTo>
                  <a:pt x="0" y="21646"/>
                </a:lnTo>
                <a:lnTo>
                  <a:pt x="37810" y="21646"/>
                </a:lnTo>
                <a:lnTo>
                  <a:pt x="37810" y="18633"/>
                </a:lnTo>
                <a:cubicBezTo>
                  <a:pt x="36894" y="18874"/>
                  <a:pt x="35954" y="19019"/>
                  <a:pt x="35038" y="19043"/>
                </a:cubicBezTo>
                <a:cubicBezTo>
                  <a:pt x="34926" y="19046"/>
                  <a:pt x="34813" y="19048"/>
                  <a:pt x="34701" y="19048"/>
                </a:cubicBezTo>
                <a:cubicBezTo>
                  <a:pt x="31512" y="19048"/>
                  <a:pt x="28332" y="17735"/>
                  <a:pt x="26074" y="15477"/>
                </a:cubicBezTo>
                <a:cubicBezTo>
                  <a:pt x="23158" y="12537"/>
                  <a:pt x="21905" y="8296"/>
                  <a:pt x="19230" y="5115"/>
                </a:cubicBezTo>
                <a:cubicBezTo>
                  <a:pt x="16517" y="1933"/>
                  <a:pt x="12395" y="1"/>
                  <a:pt x="821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3"/>
          <p:cNvSpPr/>
          <p:nvPr/>
        </p:nvSpPr>
        <p:spPr>
          <a:xfrm rot="4850669">
            <a:off x="8009413" y="3545128"/>
            <a:ext cx="1691641" cy="1810760"/>
          </a:xfrm>
          <a:custGeom>
            <a:avLst/>
            <a:gdLst/>
            <a:ahLst/>
            <a:cxnLst/>
            <a:rect l="l" t="t" r="r" b="b"/>
            <a:pathLst>
              <a:path w="29425" h="31497" fill="none" extrusionOk="0">
                <a:moveTo>
                  <a:pt x="2025" y="1"/>
                </a:moveTo>
                <a:cubicBezTo>
                  <a:pt x="386" y="2724"/>
                  <a:pt x="1" y="6194"/>
                  <a:pt x="1037" y="9206"/>
                </a:cubicBezTo>
                <a:cubicBezTo>
                  <a:pt x="2073" y="12243"/>
                  <a:pt x="4483" y="14749"/>
                  <a:pt x="7447" y="15905"/>
                </a:cubicBezTo>
                <a:cubicBezTo>
                  <a:pt x="9327" y="16652"/>
                  <a:pt x="11423" y="16893"/>
                  <a:pt x="13062" y="18050"/>
                </a:cubicBezTo>
                <a:cubicBezTo>
                  <a:pt x="16315" y="20339"/>
                  <a:pt x="16460" y="25183"/>
                  <a:pt x="19086" y="28171"/>
                </a:cubicBezTo>
                <a:cubicBezTo>
                  <a:pt x="21616" y="31039"/>
                  <a:pt x="26412" y="31497"/>
                  <a:pt x="29424" y="29183"/>
                </a:cubicBezTo>
              </a:path>
            </a:pathLst>
          </a:custGeom>
          <a:noFill/>
          <a:ln w="28575" cap="flat" cmpd="sng">
            <a:solidFill>
              <a:schemeClr val="accent6"/>
            </a:solidFill>
            <a:prstDash val="solid"/>
            <a:miter lim="240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3"/>
          <p:cNvSpPr/>
          <p:nvPr/>
        </p:nvSpPr>
        <p:spPr>
          <a:xfrm rot="4850669">
            <a:off x="8425634" y="4006106"/>
            <a:ext cx="1359119" cy="1456047"/>
          </a:xfrm>
          <a:custGeom>
            <a:avLst/>
            <a:gdLst/>
            <a:ahLst/>
            <a:cxnLst/>
            <a:rect l="l" t="t" r="r" b="b"/>
            <a:pathLst>
              <a:path w="23641" h="25327" fill="none" extrusionOk="0">
                <a:moveTo>
                  <a:pt x="1615" y="0"/>
                </a:moveTo>
                <a:cubicBezTo>
                  <a:pt x="290" y="2193"/>
                  <a:pt x="1" y="4988"/>
                  <a:pt x="820" y="7398"/>
                </a:cubicBezTo>
                <a:cubicBezTo>
                  <a:pt x="1639" y="9832"/>
                  <a:pt x="3591" y="11856"/>
                  <a:pt x="5977" y="12796"/>
                </a:cubicBezTo>
                <a:cubicBezTo>
                  <a:pt x="7495" y="13374"/>
                  <a:pt x="9182" y="13567"/>
                  <a:pt x="10483" y="14507"/>
                </a:cubicBezTo>
                <a:cubicBezTo>
                  <a:pt x="13110" y="16362"/>
                  <a:pt x="13230" y="20266"/>
                  <a:pt x="15351" y="22652"/>
                </a:cubicBezTo>
                <a:cubicBezTo>
                  <a:pt x="17375" y="24965"/>
                  <a:pt x="21206" y="25327"/>
                  <a:pt x="23640" y="23447"/>
                </a:cubicBezTo>
              </a:path>
            </a:pathLst>
          </a:custGeom>
          <a:noFill/>
          <a:ln w="28575" cap="flat" cmpd="sng">
            <a:solidFill>
              <a:schemeClr val="accent4"/>
            </a:solidFill>
            <a:prstDash val="solid"/>
            <a:miter lim="240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23"/>
          <p:cNvSpPr/>
          <p:nvPr/>
        </p:nvSpPr>
        <p:spPr>
          <a:xfrm rot="4850669">
            <a:off x="7537721" y="3212554"/>
            <a:ext cx="1971444" cy="2111375"/>
          </a:xfrm>
          <a:custGeom>
            <a:avLst/>
            <a:gdLst/>
            <a:ahLst/>
            <a:cxnLst/>
            <a:rect l="l" t="t" r="r" b="b"/>
            <a:pathLst>
              <a:path w="34292" h="36726" fill="none" extrusionOk="0">
                <a:moveTo>
                  <a:pt x="2338" y="0"/>
                </a:moveTo>
                <a:cubicBezTo>
                  <a:pt x="434" y="3181"/>
                  <a:pt x="1" y="7230"/>
                  <a:pt x="1205" y="10748"/>
                </a:cubicBezTo>
                <a:cubicBezTo>
                  <a:pt x="2386" y="14290"/>
                  <a:pt x="5206" y="17206"/>
                  <a:pt x="8676" y="18580"/>
                </a:cubicBezTo>
                <a:cubicBezTo>
                  <a:pt x="10869" y="19423"/>
                  <a:pt x="13303" y="19688"/>
                  <a:pt x="15230" y="21038"/>
                </a:cubicBezTo>
                <a:cubicBezTo>
                  <a:pt x="19014" y="23712"/>
                  <a:pt x="19206" y="29375"/>
                  <a:pt x="22267" y="32870"/>
                </a:cubicBezTo>
                <a:cubicBezTo>
                  <a:pt x="25183" y="36195"/>
                  <a:pt x="30773" y="36725"/>
                  <a:pt x="34292" y="34026"/>
                </a:cubicBezTo>
              </a:path>
            </a:pathLst>
          </a:custGeom>
          <a:noFill/>
          <a:ln w="28575" cap="flat" cmpd="sng">
            <a:solidFill>
              <a:schemeClr val="accent4"/>
            </a:solidFill>
            <a:prstDash val="solid"/>
            <a:miter lim="240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23"/>
          <p:cNvSpPr/>
          <p:nvPr/>
        </p:nvSpPr>
        <p:spPr>
          <a:xfrm rot="3645295">
            <a:off x="-1084914" y="-618014"/>
            <a:ext cx="1756508" cy="3652873"/>
          </a:xfrm>
          <a:custGeom>
            <a:avLst/>
            <a:gdLst/>
            <a:ahLst/>
            <a:cxnLst/>
            <a:rect l="l" t="t" r="r" b="b"/>
            <a:pathLst>
              <a:path w="15134" h="31473" fill="none" extrusionOk="0">
                <a:moveTo>
                  <a:pt x="169" y="3640"/>
                </a:moveTo>
                <a:cubicBezTo>
                  <a:pt x="0" y="1640"/>
                  <a:pt x="2193" y="1"/>
                  <a:pt x="4193" y="242"/>
                </a:cubicBezTo>
                <a:cubicBezTo>
                  <a:pt x="6193" y="459"/>
                  <a:pt x="7784" y="2097"/>
                  <a:pt x="8579" y="3953"/>
                </a:cubicBezTo>
                <a:cubicBezTo>
                  <a:pt x="9350" y="5808"/>
                  <a:pt x="9471" y="7857"/>
                  <a:pt x="9543" y="9881"/>
                </a:cubicBezTo>
                <a:cubicBezTo>
                  <a:pt x="9663" y="11881"/>
                  <a:pt x="9760" y="13929"/>
                  <a:pt x="10555" y="15785"/>
                </a:cubicBezTo>
                <a:cubicBezTo>
                  <a:pt x="11615" y="18243"/>
                  <a:pt x="13808" y="20146"/>
                  <a:pt x="14531" y="22725"/>
                </a:cubicBezTo>
                <a:cubicBezTo>
                  <a:pt x="15134" y="24797"/>
                  <a:pt x="14676" y="27135"/>
                  <a:pt x="13326" y="28822"/>
                </a:cubicBezTo>
                <a:cubicBezTo>
                  <a:pt x="12001" y="30508"/>
                  <a:pt x="9808" y="31472"/>
                  <a:pt x="7663" y="31352"/>
                </a:cubicBezTo>
              </a:path>
            </a:pathLst>
          </a:custGeom>
          <a:noFill/>
          <a:ln w="28575" cap="flat" cmpd="sng">
            <a:solidFill>
              <a:schemeClr val="lt1"/>
            </a:solidFill>
            <a:prstDash val="solid"/>
            <a:miter lim="240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3"/>
          <p:cNvSpPr/>
          <p:nvPr/>
        </p:nvSpPr>
        <p:spPr>
          <a:xfrm rot="8550840">
            <a:off x="245725" y="4309906"/>
            <a:ext cx="1736293" cy="1858556"/>
          </a:xfrm>
          <a:custGeom>
            <a:avLst/>
            <a:gdLst/>
            <a:ahLst/>
            <a:cxnLst/>
            <a:rect l="l" t="t" r="r" b="b"/>
            <a:pathLst>
              <a:path w="29425" h="31497" fill="none" extrusionOk="0">
                <a:moveTo>
                  <a:pt x="2025" y="1"/>
                </a:moveTo>
                <a:cubicBezTo>
                  <a:pt x="386" y="2724"/>
                  <a:pt x="1" y="6194"/>
                  <a:pt x="1037" y="9206"/>
                </a:cubicBezTo>
                <a:cubicBezTo>
                  <a:pt x="2073" y="12243"/>
                  <a:pt x="4483" y="14749"/>
                  <a:pt x="7447" y="15905"/>
                </a:cubicBezTo>
                <a:cubicBezTo>
                  <a:pt x="9327" y="16652"/>
                  <a:pt x="11423" y="16893"/>
                  <a:pt x="13062" y="18050"/>
                </a:cubicBezTo>
                <a:cubicBezTo>
                  <a:pt x="16315" y="20339"/>
                  <a:pt x="16460" y="25183"/>
                  <a:pt x="19086" y="28171"/>
                </a:cubicBezTo>
                <a:cubicBezTo>
                  <a:pt x="21616" y="31039"/>
                  <a:pt x="26412" y="31497"/>
                  <a:pt x="29424" y="29183"/>
                </a:cubicBezTo>
              </a:path>
            </a:pathLst>
          </a:custGeom>
          <a:noFill/>
          <a:ln w="28575" cap="flat" cmpd="sng">
            <a:solidFill>
              <a:schemeClr val="accent6"/>
            </a:solidFill>
            <a:prstDash val="solid"/>
            <a:miter lim="240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23"/>
          <p:cNvSpPr/>
          <p:nvPr/>
        </p:nvSpPr>
        <p:spPr>
          <a:xfrm rot="8550840">
            <a:off x="105196" y="3767099"/>
            <a:ext cx="2023482" cy="2167106"/>
          </a:xfrm>
          <a:custGeom>
            <a:avLst/>
            <a:gdLst/>
            <a:ahLst/>
            <a:cxnLst/>
            <a:rect l="l" t="t" r="r" b="b"/>
            <a:pathLst>
              <a:path w="34292" h="36726" fill="none" extrusionOk="0">
                <a:moveTo>
                  <a:pt x="2338" y="0"/>
                </a:moveTo>
                <a:cubicBezTo>
                  <a:pt x="434" y="3181"/>
                  <a:pt x="1" y="7230"/>
                  <a:pt x="1205" y="10748"/>
                </a:cubicBezTo>
                <a:cubicBezTo>
                  <a:pt x="2386" y="14290"/>
                  <a:pt x="5206" y="17206"/>
                  <a:pt x="8676" y="18580"/>
                </a:cubicBezTo>
                <a:cubicBezTo>
                  <a:pt x="10869" y="19423"/>
                  <a:pt x="13303" y="19688"/>
                  <a:pt x="15230" y="21038"/>
                </a:cubicBezTo>
                <a:cubicBezTo>
                  <a:pt x="19014" y="23712"/>
                  <a:pt x="19206" y="29375"/>
                  <a:pt x="22267" y="32870"/>
                </a:cubicBezTo>
                <a:cubicBezTo>
                  <a:pt x="25183" y="36195"/>
                  <a:pt x="30773" y="36725"/>
                  <a:pt x="34292" y="34026"/>
                </a:cubicBezTo>
              </a:path>
            </a:pathLst>
          </a:custGeom>
          <a:noFill/>
          <a:ln w="28575" cap="flat" cmpd="sng">
            <a:solidFill>
              <a:schemeClr val="accent4"/>
            </a:solidFill>
            <a:prstDash val="solid"/>
            <a:miter lim="240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3" name="Google Shape;443;p23"/>
          <p:cNvGrpSpPr/>
          <p:nvPr/>
        </p:nvGrpSpPr>
        <p:grpSpPr>
          <a:xfrm>
            <a:off x="7714738" y="-49015"/>
            <a:ext cx="1142707" cy="2356994"/>
            <a:chOff x="7714738" y="-49015"/>
            <a:chExt cx="1142707" cy="2356994"/>
          </a:xfrm>
        </p:grpSpPr>
        <p:sp>
          <p:nvSpPr>
            <p:cNvPr id="444" name="Google Shape;444;p23"/>
            <p:cNvSpPr/>
            <p:nvPr/>
          </p:nvSpPr>
          <p:spPr>
            <a:xfrm>
              <a:off x="7762109" y="-49015"/>
              <a:ext cx="1069996" cy="1765765"/>
            </a:xfrm>
            <a:custGeom>
              <a:avLst/>
              <a:gdLst/>
              <a:ahLst/>
              <a:cxnLst/>
              <a:rect l="l" t="t" r="r" b="b"/>
              <a:pathLst>
                <a:path w="24575" h="40555" extrusionOk="0">
                  <a:moveTo>
                    <a:pt x="253" y="1"/>
                  </a:moveTo>
                  <a:cubicBezTo>
                    <a:pt x="203" y="26"/>
                    <a:pt x="152" y="52"/>
                    <a:pt x="102" y="102"/>
                  </a:cubicBezTo>
                  <a:cubicBezTo>
                    <a:pt x="0" y="254"/>
                    <a:pt x="0" y="456"/>
                    <a:pt x="127" y="558"/>
                  </a:cubicBezTo>
                  <a:cubicBezTo>
                    <a:pt x="2354" y="2481"/>
                    <a:pt x="4353" y="4683"/>
                    <a:pt x="6100" y="7138"/>
                  </a:cubicBezTo>
                  <a:lnTo>
                    <a:pt x="6125" y="7163"/>
                  </a:lnTo>
                  <a:lnTo>
                    <a:pt x="6125" y="7188"/>
                  </a:lnTo>
                  <a:cubicBezTo>
                    <a:pt x="6125" y="7239"/>
                    <a:pt x="6125" y="7290"/>
                    <a:pt x="6150" y="7340"/>
                  </a:cubicBezTo>
                  <a:cubicBezTo>
                    <a:pt x="7820" y="10757"/>
                    <a:pt x="8200" y="14857"/>
                    <a:pt x="7188" y="18526"/>
                  </a:cubicBezTo>
                  <a:cubicBezTo>
                    <a:pt x="6150" y="22221"/>
                    <a:pt x="3721" y="25511"/>
                    <a:pt x="506" y="27586"/>
                  </a:cubicBezTo>
                  <a:cubicBezTo>
                    <a:pt x="355" y="27687"/>
                    <a:pt x="304" y="27890"/>
                    <a:pt x="405" y="28016"/>
                  </a:cubicBezTo>
                  <a:lnTo>
                    <a:pt x="405" y="28042"/>
                  </a:lnTo>
                  <a:cubicBezTo>
                    <a:pt x="469" y="28122"/>
                    <a:pt x="574" y="28172"/>
                    <a:pt x="681" y="28172"/>
                  </a:cubicBezTo>
                  <a:cubicBezTo>
                    <a:pt x="743" y="28172"/>
                    <a:pt x="805" y="28155"/>
                    <a:pt x="861" y="28118"/>
                  </a:cubicBezTo>
                  <a:cubicBezTo>
                    <a:pt x="4201" y="25967"/>
                    <a:pt x="6732" y="22525"/>
                    <a:pt x="7795" y="18703"/>
                  </a:cubicBezTo>
                  <a:cubicBezTo>
                    <a:pt x="8580" y="15945"/>
                    <a:pt x="8605" y="12984"/>
                    <a:pt x="7871" y="10124"/>
                  </a:cubicBezTo>
                  <a:lnTo>
                    <a:pt x="7719" y="9593"/>
                  </a:lnTo>
                  <a:lnTo>
                    <a:pt x="7998" y="10073"/>
                  </a:lnTo>
                  <a:cubicBezTo>
                    <a:pt x="13312" y="19134"/>
                    <a:pt x="14932" y="30370"/>
                    <a:pt x="12376" y="40139"/>
                  </a:cubicBezTo>
                  <a:cubicBezTo>
                    <a:pt x="12325" y="40316"/>
                    <a:pt x="12426" y="40493"/>
                    <a:pt x="12604" y="40544"/>
                  </a:cubicBezTo>
                  <a:cubicBezTo>
                    <a:pt x="12626" y="40551"/>
                    <a:pt x="12648" y="40554"/>
                    <a:pt x="12670" y="40554"/>
                  </a:cubicBezTo>
                  <a:cubicBezTo>
                    <a:pt x="12724" y="40554"/>
                    <a:pt x="12778" y="40536"/>
                    <a:pt x="12831" y="40518"/>
                  </a:cubicBezTo>
                  <a:cubicBezTo>
                    <a:pt x="12907" y="40468"/>
                    <a:pt x="12958" y="40392"/>
                    <a:pt x="12983" y="40316"/>
                  </a:cubicBezTo>
                  <a:cubicBezTo>
                    <a:pt x="14578" y="34242"/>
                    <a:pt x="14654" y="27662"/>
                    <a:pt x="13160" y="21285"/>
                  </a:cubicBezTo>
                  <a:lnTo>
                    <a:pt x="13034" y="20728"/>
                  </a:lnTo>
                  <a:lnTo>
                    <a:pt x="13034" y="20728"/>
                  </a:lnTo>
                  <a:lnTo>
                    <a:pt x="13312" y="21234"/>
                  </a:lnTo>
                  <a:cubicBezTo>
                    <a:pt x="14223" y="22879"/>
                    <a:pt x="15185" y="24195"/>
                    <a:pt x="16248" y="25233"/>
                  </a:cubicBezTo>
                  <a:cubicBezTo>
                    <a:pt x="18475" y="27409"/>
                    <a:pt x="21461" y="28750"/>
                    <a:pt x="24119" y="29915"/>
                  </a:cubicBezTo>
                  <a:cubicBezTo>
                    <a:pt x="24157" y="29927"/>
                    <a:pt x="24195" y="29934"/>
                    <a:pt x="24236" y="29934"/>
                  </a:cubicBezTo>
                  <a:cubicBezTo>
                    <a:pt x="24277" y="29934"/>
                    <a:pt x="24321" y="29927"/>
                    <a:pt x="24372" y="29915"/>
                  </a:cubicBezTo>
                  <a:cubicBezTo>
                    <a:pt x="24448" y="29889"/>
                    <a:pt x="24498" y="29813"/>
                    <a:pt x="24549" y="29737"/>
                  </a:cubicBezTo>
                  <a:cubicBezTo>
                    <a:pt x="24574" y="29661"/>
                    <a:pt x="24574" y="29560"/>
                    <a:pt x="24549" y="29484"/>
                  </a:cubicBezTo>
                  <a:cubicBezTo>
                    <a:pt x="24498" y="29408"/>
                    <a:pt x="24448" y="29358"/>
                    <a:pt x="24372" y="29332"/>
                  </a:cubicBezTo>
                  <a:cubicBezTo>
                    <a:pt x="21638" y="28118"/>
                    <a:pt x="18829" y="26878"/>
                    <a:pt x="16678" y="24777"/>
                  </a:cubicBezTo>
                  <a:cubicBezTo>
                    <a:pt x="14274" y="22423"/>
                    <a:pt x="12882" y="19108"/>
                    <a:pt x="11667" y="16173"/>
                  </a:cubicBezTo>
                  <a:cubicBezTo>
                    <a:pt x="11642" y="16122"/>
                    <a:pt x="11617" y="16097"/>
                    <a:pt x="11566" y="16046"/>
                  </a:cubicBezTo>
                  <a:lnTo>
                    <a:pt x="11566" y="16021"/>
                  </a:lnTo>
                  <a:cubicBezTo>
                    <a:pt x="9187" y="9795"/>
                    <a:pt x="5391" y="4278"/>
                    <a:pt x="557" y="77"/>
                  </a:cubicBezTo>
                  <a:cubicBezTo>
                    <a:pt x="506" y="26"/>
                    <a:pt x="405" y="1"/>
                    <a:pt x="3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23"/>
            <p:cNvSpPr/>
            <p:nvPr/>
          </p:nvSpPr>
          <p:spPr>
            <a:xfrm>
              <a:off x="7730151" y="130631"/>
              <a:ext cx="1112969" cy="2147611"/>
            </a:xfrm>
            <a:custGeom>
              <a:avLst/>
              <a:gdLst/>
              <a:ahLst/>
              <a:cxnLst/>
              <a:rect l="l" t="t" r="r" b="b"/>
              <a:pathLst>
                <a:path w="25562" h="49325" extrusionOk="0">
                  <a:moveTo>
                    <a:pt x="14527" y="0"/>
                  </a:moveTo>
                  <a:cubicBezTo>
                    <a:pt x="13565" y="0"/>
                    <a:pt x="12604" y="127"/>
                    <a:pt x="11642" y="380"/>
                  </a:cubicBezTo>
                  <a:cubicBezTo>
                    <a:pt x="9415" y="987"/>
                    <a:pt x="7795" y="1772"/>
                    <a:pt x="7618" y="2354"/>
                  </a:cubicBezTo>
                  <a:cubicBezTo>
                    <a:pt x="7593" y="2455"/>
                    <a:pt x="7593" y="2531"/>
                    <a:pt x="7669" y="2607"/>
                  </a:cubicBezTo>
                  <a:cubicBezTo>
                    <a:pt x="8099" y="3189"/>
                    <a:pt x="10301" y="3543"/>
                    <a:pt x="13540" y="3543"/>
                  </a:cubicBezTo>
                  <a:cubicBezTo>
                    <a:pt x="15008" y="3543"/>
                    <a:pt x="16223" y="3467"/>
                    <a:pt x="16577" y="3417"/>
                  </a:cubicBezTo>
                  <a:cubicBezTo>
                    <a:pt x="18323" y="3189"/>
                    <a:pt x="20019" y="2733"/>
                    <a:pt x="21613" y="2075"/>
                  </a:cubicBezTo>
                  <a:cubicBezTo>
                    <a:pt x="19892" y="1240"/>
                    <a:pt x="18121" y="456"/>
                    <a:pt x="16248" y="127"/>
                  </a:cubicBezTo>
                  <a:cubicBezTo>
                    <a:pt x="15691" y="51"/>
                    <a:pt x="15109" y="0"/>
                    <a:pt x="14527" y="0"/>
                  </a:cubicBezTo>
                  <a:close/>
                  <a:moveTo>
                    <a:pt x="15109" y="10300"/>
                  </a:moveTo>
                  <a:cubicBezTo>
                    <a:pt x="14603" y="10300"/>
                    <a:pt x="14122" y="10326"/>
                    <a:pt x="13641" y="10402"/>
                  </a:cubicBezTo>
                  <a:cubicBezTo>
                    <a:pt x="12958" y="10528"/>
                    <a:pt x="12528" y="10731"/>
                    <a:pt x="12452" y="10984"/>
                  </a:cubicBezTo>
                  <a:cubicBezTo>
                    <a:pt x="12275" y="11566"/>
                    <a:pt x="13565" y="12755"/>
                    <a:pt x="13970" y="13160"/>
                  </a:cubicBezTo>
                  <a:cubicBezTo>
                    <a:pt x="16729" y="15716"/>
                    <a:pt x="20247" y="17260"/>
                    <a:pt x="23916" y="17589"/>
                  </a:cubicBezTo>
                  <a:cubicBezTo>
                    <a:pt x="23410" y="14957"/>
                    <a:pt x="21689" y="12603"/>
                    <a:pt x="19336" y="11338"/>
                  </a:cubicBezTo>
                  <a:cubicBezTo>
                    <a:pt x="18070" y="10655"/>
                    <a:pt x="16602" y="10300"/>
                    <a:pt x="15109" y="10300"/>
                  </a:cubicBezTo>
                  <a:close/>
                  <a:moveTo>
                    <a:pt x="6125" y="2683"/>
                  </a:moveTo>
                  <a:cubicBezTo>
                    <a:pt x="5214" y="2683"/>
                    <a:pt x="3822" y="4100"/>
                    <a:pt x="3215" y="4834"/>
                  </a:cubicBezTo>
                  <a:cubicBezTo>
                    <a:pt x="2177" y="6074"/>
                    <a:pt x="1468" y="7618"/>
                    <a:pt x="1139" y="9288"/>
                  </a:cubicBezTo>
                  <a:cubicBezTo>
                    <a:pt x="532" y="12224"/>
                    <a:pt x="987" y="15337"/>
                    <a:pt x="1468" y="18171"/>
                  </a:cubicBezTo>
                  <a:cubicBezTo>
                    <a:pt x="2658" y="16678"/>
                    <a:pt x="3695" y="15058"/>
                    <a:pt x="4480" y="13312"/>
                  </a:cubicBezTo>
                  <a:cubicBezTo>
                    <a:pt x="5290" y="11591"/>
                    <a:pt x="5897" y="9769"/>
                    <a:pt x="6277" y="7921"/>
                  </a:cubicBezTo>
                  <a:cubicBezTo>
                    <a:pt x="6302" y="7770"/>
                    <a:pt x="6327" y="7592"/>
                    <a:pt x="6378" y="7365"/>
                  </a:cubicBezTo>
                  <a:cubicBezTo>
                    <a:pt x="6631" y="6251"/>
                    <a:pt x="7238" y="3594"/>
                    <a:pt x="6606" y="2910"/>
                  </a:cubicBezTo>
                  <a:cubicBezTo>
                    <a:pt x="6479" y="2759"/>
                    <a:pt x="6327" y="2683"/>
                    <a:pt x="6125" y="2683"/>
                  </a:cubicBezTo>
                  <a:close/>
                  <a:moveTo>
                    <a:pt x="1645" y="21663"/>
                  </a:moveTo>
                  <a:cubicBezTo>
                    <a:pt x="1190" y="21689"/>
                    <a:pt x="760" y="21866"/>
                    <a:pt x="456" y="22195"/>
                  </a:cubicBezTo>
                  <a:cubicBezTo>
                    <a:pt x="152" y="22549"/>
                    <a:pt x="0" y="22979"/>
                    <a:pt x="26" y="23410"/>
                  </a:cubicBezTo>
                  <a:cubicBezTo>
                    <a:pt x="51" y="24321"/>
                    <a:pt x="810" y="25029"/>
                    <a:pt x="1696" y="25029"/>
                  </a:cubicBezTo>
                  <a:lnTo>
                    <a:pt x="1797" y="25029"/>
                  </a:lnTo>
                  <a:cubicBezTo>
                    <a:pt x="2708" y="25004"/>
                    <a:pt x="3442" y="24194"/>
                    <a:pt x="3392" y="23283"/>
                  </a:cubicBezTo>
                  <a:cubicBezTo>
                    <a:pt x="3366" y="22372"/>
                    <a:pt x="2632" y="21663"/>
                    <a:pt x="1721" y="21663"/>
                  </a:cubicBezTo>
                  <a:close/>
                  <a:moveTo>
                    <a:pt x="23840" y="23207"/>
                  </a:moveTo>
                  <a:cubicBezTo>
                    <a:pt x="23815" y="23207"/>
                    <a:pt x="23790" y="23232"/>
                    <a:pt x="23764" y="23232"/>
                  </a:cubicBezTo>
                  <a:cubicBezTo>
                    <a:pt x="23309" y="23232"/>
                    <a:pt x="22904" y="23435"/>
                    <a:pt x="22600" y="23764"/>
                  </a:cubicBezTo>
                  <a:cubicBezTo>
                    <a:pt x="22297" y="24093"/>
                    <a:pt x="22145" y="24523"/>
                    <a:pt x="22170" y="24979"/>
                  </a:cubicBezTo>
                  <a:cubicBezTo>
                    <a:pt x="22195" y="25890"/>
                    <a:pt x="22929" y="26598"/>
                    <a:pt x="23840" y="26598"/>
                  </a:cubicBezTo>
                  <a:lnTo>
                    <a:pt x="23916" y="26598"/>
                  </a:lnTo>
                  <a:cubicBezTo>
                    <a:pt x="24372" y="26573"/>
                    <a:pt x="24777" y="26371"/>
                    <a:pt x="25106" y="26042"/>
                  </a:cubicBezTo>
                  <a:cubicBezTo>
                    <a:pt x="25409" y="25713"/>
                    <a:pt x="25561" y="25282"/>
                    <a:pt x="25536" y="24827"/>
                  </a:cubicBezTo>
                  <a:cubicBezTo>
                    <a:pt x="25485" y="23916"/>
                    <a:pt x="24751" y="23207"/>
                    <a:pt x="23840" y="23207"/>
                  </a:cubicBezTo>
                  <a:close/>
                  <a:moveTo>
                    <a:pt x="12756" y="17842"/>
                  </a:moveTo>
                  <a:cubicBezTo>
                    <a:pt x="12123" y="17842"/>
                    <a:pt x="10883" y="18955"/>
                    <a:pt x="10225" y="19538"/>
                  </a:cubicBezTo>
                  <a:lnTo>
                    <a:pt x="10098" y="19664"/>
                  </a:lnTo>
                  <a:cubicBezTo>
                    <a:pt x="8580" y="21031"/>
                    <a:pt x="7314" y="22625"/>
                    <a:pt x="6378" y="24422"/>
                  </a:cubicBezTo>
                  <a:cubicBezTo>
                    <a:pt x="4834" y="27358"/>
                    <a:pt x="4202" y="30774"/>
                    <a:pt x="4531" y="34064"/>
                  </a:cubicBezTo>
                  <a:cubicBezTo>
                    <a:pt x="6226" y="32951"/>
                    <a:pt x="7745" y="31508"/>
                    <a:pt x="9035" y="29838"/>
                  </a:cubicBezTo>
                  <a:cubicBezTo>
                    <a:pt x="11465" y="26700"/>
                    <a:pt x="12907" y="22828"/>
                    <a:pt x="13110" y="18955"/>
                  </a:cubicBezTo>
                  <a:cubicBezTo>
                    <a:pt x="13135" y="18247"/>
                    <a:pt x="13009" y="17994"/>
                    <a:pt x="12933" y="17918"/>
                  </a:cubicBezTo>
                  <a:cubicBezTo>
                    <a:pt x="12907" y="17867"/>
                    <a:pt x="12857" y="17842"/>
                    <a:pt x="12756" y="17842"/>
                  </a:cubicBezTo>
                  <a:close/>
                  <a:moveTo>
                    <a:pt x="14426" y="31786"/>
                  </a:moveTo>
                  <a:lnTo>
                    <a:pt x="14426" y="31786"/>
                  </a:lnTo>
                  <a:cubicBezTo>
                    <a:pt x="12958" y="34267"/>
                    <a:pt x="12123" y="37076"/>
                    <a:pt x="12022" y="39936"/>
                  </a:cubicBezTo>
                  <a:cubicBezTo>
                    <a:pt x="11895" y="43200"/>
                    <a:pt x="12756" y="46516"/>
                    <a:pt x="14401" y="49325"/>
                  </a:cubicBezTo>
                  <a:cubicBezTo>
                    <a:pt x="16704" y="43833"/>
                    <a:pt x="16704" y="37354"/>
                    <a:pt x="14426" y="3178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23"/>
            <p:cNvSpPr/>
            <p:nvPr/>
          </p:nvSpPr>
          <p:spPr>
            <a:xfrm>
              <a:off x="7714738" y="116306"/>
              <a:ext cx="1142707" cy="2191673"/>
            </a:xfrm>
            <a:custGeom>
              <a:avLst/>
              <a:gdLst/>
              <a:ahLst/>
              <a:cxnLst/>
              <a:rect l="l" t="t" r="r" b="b"/>
              <a:pathLst>
                <a:path w="26245" h="50337" extrusionOk="0">
                  <a:moveTo>
                    <a:pt x="14881" y="633"/>
                  </a:moveTo>
                  <a:cubicBezTo>
                    <a:pt x="15438" y="633"/>
                    <a:pt x="15995" y="683"/>
                    <a:pt x="16551" y="785"/>
                  </a:cubicBezTo>
                  <a:cubicBezTo>
                    <a:pt x="18146" y="1038"/>
                    <a:pt x="19690" y="1670"/>
                    <a:pt x="21183" y="2354"/>
                  </a:cubicBezTo>
                  <a:cubicBezTo>
                    <a:pt x="19791" y="2860"/>
                    <a:pt x="18374" y="3239"/>
                    <a:pt x="16880" y="3442"/>
                  </a:cubicBezTo>
                  <a:cubicBezTo>
                    <a:pt x="16577" y="3467"/>
                    <a:pt x="15413" y="3568"/>
                    <a:pt x="13894" y="3568"/>
                  </a:cubicBezTo>
                  <a:cubicBezTo>
                    <a:pt x="9794" y="3568"/>
                    <a:pt x="8478" y="3012"/>
                    <a:pt x="8276" y="2759"/>
                  </a:cubicBezTo>
                  <a:cubicBezTo>
                    <a:pt x="8402" y="2430"/>
                    <a:pt x="9642" y="1670"/>
                    <a:pt x="12072" y="1012"/>
                  </a:cubicBezTo>
                  <a:cubicBezTo>
                    <a:pt x="13008" y="759"/>
                    <a:pt x="13945" y="633"/>
                    <a:pt x="14881" y="633"/>
                  </a:cubicBezTo>
                  <a:close/>
                  <a:moveTo>
                    <a:pt x="14881" y="0"/>
                  </a:moveTo>
                  <a:cubicBezTo>
                    <a:pt x="13894" y="0"/>
                    <a:pt x="12882" y="152"/>
                    <a:pt x="11920" y="405"/>
                  </a:cubicBezTo>
                  <a:cubicBezTo>
                    <a:pt x="10984" y="658"/>
                    <a:pt x="7972" y="1544"/>
                    <a:pt x="7668" y="2607"/>
                  </a:cubicBezTo>
                  <a:cubicBezTo>
                    <a:pt x="7289" y="3897"/>
                    <a:pt x="11009" y="4201"/>
                    <a:pt x="13894" y="4201"/>
                  </a:cubicBezTo>
                  <a:cubicBezTo>
                    <a:pt x="15362" y="4201"/>
                    <a:pt x="16602" y="4125"/>
                    <a:pt x="16982" y="4075"/>
                  </a:cubicBezTo>
                  <a:cubicBezTo>
                    <a:pt x="18956" y="3796"/>
                    <a:pt x="20904" y="3239"/>
                    <a:pt x="22726" y="2404"/>
                  </a:cubicBezTo>
                  <a:cubicBezTo>
                    <a:pt x="20778" y="1468"/>
                    <a:pt x="18778" y="506"/>
                    <a:pt x="16627" y="152"/>
                  </a:cubicBezTo>
                  <a:cubicBezTo>
                    <a:pt x="16071" y="51"/>
                    <a:pt x="15463" y="0"/>
                    <a:pt x="14881" y="0"/>
                  </a:cubicBezTo>
                  <a:close/>
                  <a:moveTo>
                    <a:pt x="15463" y="10933"/>
                  </a:moveTo>
                  <a:cubicBezTo>
                    <a:pt x="16906" y="10933"/>
                    <a:pt x="18323" y="11287"/>
                    <a:pt x="19538" y="11945"/>
                  </a:cubicBezTo>
                  <a:cubicBezTo>
                    <a:pt x="21689" y="13084"/>
                    <a:pt x="23283" y="15210"/>
                    <a:pt x="23865" y="17564"/>
                  </a:cubicBezTo>
                  <a:cubicBezTo>
                    <a:pt x="20423" y="17159"/>
                    <a:pt x="17133" y="15666"/>
                    <a:pt x="14552" y="13261"/>
                  </a:cubicBezTo>
                  <a:cubicBezTo>
                    <a:pt x="13059" y="11895"/>
                    <a:pt x="13084" y="11490"/>
                    <a:pt x="13110" y="11414"/>
                  </a:cubicBezTo>
                  <a:cubicBezTo>
                    <a:pt x="13110" y="11414"/>
                    <a:pt x="13211" y="11186"/>
                    <a:pt x="14046" y="11060"/>
                  </a:cubicBezTo>
                  <a:cubicBezTo>
                    <a:pt x="14501" y="10984"/>
                    <a:pt x="14982" y="10933"/>
                    <a:pt x="15463" y="10933"/>
                  </a:cubicBezTo>
                  <a:close/>
                  <a:moveTo>
                    <a:pt x="6479" y="3341"/>
                  </a:moveTo>
                  <a:cubicBezTo>
                    <a:pt x="6580" y="3341"/>
                    <a:pt x="6656" y="3366"/>
                    <a:pt x="6732" y="3442"/>
                  </a:cubicBezTo>
                  <a:cubicBezTo>
                    <a:pt x="7238" y="4024"/>
                    <a:pt x="6631" y="6732"/>
                    <a:pt x="6428" y="7643"/>
                  </a:cubicBezTo>
                  <a:cubicBezTo>
                    <a:pt x="6403" y="7845"/>
                    <a:pt x="6352" y="8023"/>
                    <a:pt x="6327" y="8174"/>
                  </a:cubicBezTo>
                  <a:cubicBezTo>
                    <a:pt x="5947" y="10022"/>
                    <a:pt x="5365" y="11793"/>
                    <a:pt x="4556" y="13489"/>
                  </a:cubicBezTo>
                  <a:cubicBezTo>
                    <a:pt x="3872" y="15008"/>
                    <a:pt x="3012" y="16425"/>
                    <a:pt x="2025" y="17715"/>
                  </a:cubicBezTo>
                  <a:cubicBezTo>
                    <a:pt x="1594" y="15058"/>
                    <a:pt x="1265" y="12325"/>
                    <a:pt x="1797" y="9668"/>
                  </a:cubicBezTo>
                  <a:cubicBezTo>
                    <a:pt x="2126" y="8048"/>
                    <a:pt x="2809" y="6555"/>
                    <a:pt x="3796" y="5365"/>
                  </a:cubicBezTo>
                  <a:cubicBezTo>
                    <a:pt x="4606" y="4378"/>
                    <a:pt x="5821" y="3341"/>
                    <a:pt x="6479" y="3341"/>
                  </a:cubicBezTo>
                  <a:close/>
                  <a:moveTo>
                    <a:pt x="15463" y="10300"/>
                  </a:moveTo>
                  <a:cubicBezTo>
                    <a:pt x="14957" y="10300"/>
                    <a:pt x="14451" y="10351"/>
                    <a:pt x="13945" y="10427"/>
                  </a:cubicBezTo>
                  <a:cubicBezTo>
                    <a:pt x="11287" y="10857"/>
                    <a:pt x="12781" y="12477"/>
                    <a:pt x="14122" y="13717"/>
                  </a:cubicBezTo>
                  <a:cubicBezTo>
                    <a:pt x="16982" y="16374"/>
                    <a:pt x="20752" y="18019"/>
                    <a:pt x="24650" y="18272"/>
                  </a:cubicBezTo>
                  <a:cubicBezTo>
                    <a:pt x="24245" y="15387"/>
                    <a:pt x="22397" y="12755"/>
                    <a:pt x="19841" y="11389"/>
                  </a:cubicBezTo>
                  <a:cubicBezTo>
                    <a:pt x="18500" y="10680"/>
                    <a:pt x="16982" y="10300"/>
                    <a:pt x="15463" y="10300"/>
                  </a:cubicBezTo>
                  <a:close/>
                  <a:moveTo>
                    <a:pt x="6479" y="2708"/>
                  </a:moveTo>
                  <a:cubicBezTo>
                    <a:pt x="5340" y="2708"/>
                    <a:pt x="3822" y="4328"/>
                    <a:pt x="3315" y="4960"/>
                  </a:cubicBezTo>
                  <a:cubicBezTo>
                    <a:pt x="2227" y="6276"/>
                    <a:pt x="1519" y="7896"/>
                    <a:pt x="1190" y="9566"/>
                  </a:cubicBezTo>
                  <a:cubicBezTo>
                    <a:pt x="532" y="12730"/>
                    <a:pt x="1088" y="16020"/>
                    <a:pt x="1645" y="19234"/>
                  </a:cubicBezTo>
                  <a:cubicBezTo>
                    <a:pt x="3062" y="17589"/>
                    <a:pt x="4227" y="15741"/>
                    <a:pt x="5138" y="13767"/>
                  </a:cubicBezTo>
                  <a:cubicBezTo>
                    <a:pt x="5947" y="12021"/>
                    <a:pt x="6555" y="10199"/>
                    <a:pt x="6934" y="8301"/>
                  </a:cubicBezTo>
                  <a:cubicBezTo>
                    <a:pt x="7162" y="7187"/>
                    <a:pt x="8048" y="3948"/>
                    <a:pt x="7188" y="3012"/>
                  </a:cubicBezTo>
                  <a:cubicBezTo>
                    <a:pt x="6985" y="2784"/>
                    <a:pt x="6732" y="2708"/>
                    <a:pt x="6479" y="2708"/>
                  </a:cubicBezTo>
                  <a:close/>
                  <a:moveTo>
                    <a:pt x="2075" y="22296"/>
                  </a:moveTo>
                  <a:cubicBezTo>
                    <a:pt x="2809" y="22296"/>
                    <a:pt x="3391" y="22878"/>
                    <a:pt x="3442" y="23612"/>
                  </a:cubicBezTo>
                  <a:cubicBezTo>
                    <a:pt x="3467" y="24371"/>
                    <a:pt x="2885" y="25029"/>
                    <a:pt x="2126" y="25055"/>
                  </a:cubicBezTo>
                  <a:lnTo>
                    <a:pt x="2050" y="25055"/>
                  </a:lnTo>
                  <a:cubicBezTo>
                    <a:pt x="1316" y="25055"/>
                    <a:pt x="734" y="24473"/>
                    <a:pt x="683" y="23739"/>
                  </a:cubicBezTo>
                  <a:cubicBezTo>
                    <a:pt x="658" y="22979"/>
                    <a:pt x="1240" y="22321"/>
                    <a:pt x="1999" y="22296"/>
                  </a:cubicBezTo>
                  <a:close/>
                  <a:moveTo>
                    <a:pt x="1974" y="21663"/>
                  </a:moveTo>
                  <a:cubicBezTo>
                    <a:pt x="861" y="21714"/>
                    <a:pt x="0" y="22650"/>
                    <a:pt x="51" y="23764"/>
                  </a:cubicBezTo>
                  <a:cubicBezTo>
                    <a:pt x="101" y="24852"/>
                    <a:pt x="987" y="25687"/>
                    <a:pt x="2050" y="25687"/>
                  </a:cubicBezTo>
                  <a:lnTo>
                    <a:pt x="2151" y="25687"/>
                  </a:lnTo>
                  <a:cubicBezTo>
                    <a:pt x="3265" y="25637"/>
                    <a:pt x="4125" y="24700"/>
                    <a:pt x="4075" y="23587"/>
                  </a:cubicBezTo>
                  <a:cubicBezTo>
                    <a:pt x="4024" y="22524"/>
                    <a:pt x="3138" y="21663"/>
                    <a:pt x="2075" y="21663"/>
                  </a:cubicBezTo>
                  <a:close/>
                  <a:moveTo>
                    <a:pt x="24194" y="23865"/>
                  </a:moveTo>
                  <a:cubicBezTo>
                    <a:pt x="24928" y="23865"/>
                    <a:pt x="25536" y="24447"/>
                    <a:pt x="25561" y="25181"/>
                  </a:cubicBezTo>
                  <a:cubicBezTo>
                    <a:pt x="25612" y="25940"/>
                    <a:pt x="25004" y="26573"/>
                    <a:pt x="24270" y="26598"/>
                  </a:cubicBezTo>
                  <a:lnTo>
                    <a:pt x="24194" y="26598"/>
                  </a:lnTo>
                  <a:cubicBezTo>
                    <a:pt x="23460" y="26598"/>
                    <a:pt x="22853" y="26042"/>
                    <a:pt x="22828" y="25308"/>
                  </a:cubicBezTo>
                  <a:cubicBezTo>
                    <a:pt x="22802" y="24928"/>
                    <a:pt x="22929" y="24574"/>
                    <a:pt x="23182" y="24295"/>
                  </a:cubicBezTo>
                  <a:cubicBezTo>
                    <a:pt x="23435" y="24042"/>
                    <a:pt x="23764" y="23865"/>
                    <a:pt x="24144" y="23865"/>
                  </a:cubicBezTo>
                  <a:close/>
                  <a:moveTo>
                    <a:pt x="24093" y="23232"/>
                  </a:moveTo>
                  <a:cubicBezTo>
                    <a:pt x="23005" y="23283"/>
                    <a:pt x="22144" y="24219"/>
                    <a:pt x="22195" y="25333"/>
                  </a:cubicBezTo>
                  <a:cubicBezTo>
                    <a:pt x="22246" y="26396"/>
                    <a:pt x="23131" y="27256"/>
                    <a:pt x="24194" y="27256"/>
                  </a:cubicBezTo>
                  <a:cubicBezTo>
                    <a:pt x="24220" y="27256"/>
                    <a:pt x="24245" y="27256"/>
                    <a:pt x="24270" y="27231"/>
                  </a:cubicBezTo>
                  <a:cubicBezTo>
                    <a:pt x="25384" y="27180"/>
                    <a:pt x="26244" y="26244"/>
                    <a:pt x="26194" y="25156"/>
                  </a:cubicBezTo>
                  <a:cubicBezTo>
                    <a:pt x="26168" y="24068"/>
                    <a:pt x="25257" y="23232"/>
                    <a:pt x="24194" y="23232"/>
                  </a:cubicBezTo>
                  <a:close/>
                  <a:moveTo>
                    <a:pt x="13084" y="18500"/>
                  </a:moveTo>
                  <a:cubicBezTo>
                    <a:pt x="13110" y="18551"/>
                    <a:pt x="13160" y="18778"/>
                    <a:pt x="13135" y="19284"/>
                  </a:cubicBezTo>
                  <a:cubicBezTo>
                    <a:pt x="12932" y="23081"/>
                    <a:pt x="11515" y="26877"/>
                    <a:pt x="9136" y="29964"/>
                  </a:cubicBezTo>
                  <a:cubicBezTo>
                    <a:pt x="7997" y="31483"/>
                    <a:pt x="6656" y="32773"/>
                    <a:pt x="5163" y="33811"/>
                  </a:cubicBezTo>
                  <a:cubicBezTo>
                    <a:pt x="4935" y="30749"/>
                    <a:pt x="5593" y="27611"/>
                    <a:pt x="7010" y="24903"/>
                  </a:cubicBezTo>
                  <a:cubicBezTo>
                    <a:pt x="7947" y="23131"/>
                    <a:pt x="9162" y="21562"/>
                    <a:pt x="10655" y="20221"/>
                  </a:cubicBezTo>
                  <a:lnTo>
                    <a:pt x="10807" y="20094"/>
                  </a:lnTo>
                  <a:cubicBezTo>
                    <a:pt x="11313" y="19639"/>
                    <a:pt x="12553" y="18525"/>
                    <a:pt x="13084" y="18500"/>
                  </a:cubicBezTo>
                  <a:close/>
                  <a:moveTo>
                    <a:pt x="13110" y="17867"/>
                  </a:moveTo>
                  <a:cubicBezTo>
                    <a:pt x="12300" y="17867"/>
                    <a:pt x="11009" y="19057"/>
                    <a:pt x="10250" y="19765"/>
                  </a:cubicBezTo>
                  <a:cubicBezTo>
                    <a:pt x="8706" y="21132"/>
                    <a:pt x="7415" y="22777"/>
                    <a:pt x="6454" y="24599"/>
                  </a:cubicBezTo>
                  <a:cubicBezTo>
                    <a:pt x="4809" y="27763"/>
                    <a:pt x="4176" y="31407"/>
                    <a:pt x="4631" y="34925"/>
                  </a:cubicBezTo>
                  <a:cubicBezTo>
                    <a:pt x="6555" y="33735"/>
                    <a:pt x="8250" y="32166"/>
                    <a:pt x="9642" y="30369"/>
                  </a:cubicBezTo>
                  <a:cubicBezTo>
                    <a:pt x="12072" y="27206"/>
                    <a:pt x="13565" y="23283"/>
                    <a:pt x="13768" y="19310"/>
                  </a:cubicBezTo>
                  <a:cubicBezTo>
                    <a:pt x="13843" y="18247"/>
                    <a:pt x="13540" y="17867"/>
                    <a:pt x="13110" y="17867"/>
                  </a:cubicBezTo>
                  <a:close/>
                  <a:moveTo>
                    <a:pt x="14729" y="32849"/>
                  </a:moveTo>
                  <a:lnTo>
                    <a:pt x="14729" y="32849"/>
                  </a:lnTo>
                  <a:cubicBezTo>
                    <a:pt x="16653" y="37987"/>
                    <a:pt x="16653" y="43833"/>
                    <a:pt x="14704" y="48920"/>
                  </a:cubicBezTo>
                  <a:cubicBezTo>
                    <a:pt x="13287" y="46288"/>
                    <a:pt x="12578" y="43251"/>
                    <a:pt x="12679" y="40265"/>
                  </a:cubicBezTo>
                  <a:cubicBezTo>
                    <a:pt x="12781" y="37683"/>
                    <a:pt x="13489" y="35127"/>
                    <a:pt x="14729" y="32849"/>
                  </a:cubicBezTo>
                  <a:close/>
                  <a:moveTo>
                    <a:pt x="14830" y="31432"/>
                  </a:moveTo>
                  <a:lnTo>
                    <a:pt x="14830" y="31432"/>
                  </a:lnTo>
                  <a:cubicBezTo>
                    <a:pt x="13135" y="34039"/>
                    <a:pt x="12173" y="37126"/>
                    <a:pt x="12047" y="40239"/>
                  </a:cubicBezTo>
                  <a:cubicBezTo>
                    <a:pt x="11920" y="43782"/>
                    <a:pt x="12907" y="47351"/>
                    <a:pt x="14805" y="50337"/>
                  </a:cubicBezTo>
                  <a:cubicBezTo>
                    <a:pt x="17488" y="44415"/>
                    <a:pt x="17462" y="37354"/>
                    <a:pt x="14830" y="3143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7" name="Google Shape;447;p23"/>
          <p:cNvSpPr txBox="1">
            <a:spLocks noGrp="1"/>
          </p:cNvSpPr>
          <p:nvPr>
            <p:ph type="subTitle" idx="1"/>
          </p:nvPr>
        </p:nvSpPr>
        <p:spPr>
          <a:xfrm>
            <a:off x="1123474" y="1966400"/>
            <a:ext cx="1959600" cy="300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900"/>
              <a:buFont typeface="Bahiana"/>
              <a:buNone/>
              <a:defRPr sz="2900">
                <a:solidFill>
                  <a:schemeClr val="dk1"/>
                </a:solidFill>
                <a:latin typeface="Bahiana"/>
                <a:ea typeface="Bahiana"/>
                <a:cs typeface="Bahiana"/>
                <a:sym typeface="Bahiana"/>
              </a:defRPr>
            </a:lvl1pPr>
            <a:lvl2pPr lvl="1" algn="ctr" rtl="0">
              <a:lnSpc>
                <a:spcPct val="100000"/>
              </a:lnSpc>
              <a:spcBef>
                <a:spcPts val="0"/>
              </a:spcBef>
              <a:spcAft>
                <a:spcPts val="0"/>
              </a:spcAft>
              <a:buClr>
                <a:schemeClr val="dk1"/>
              </a:buClr>
              <a:buSzPts val="2900"/>
              <a:buFont typeface="Bahiana"/>
              <a:buNone/>
              <a:defRPr sz="2900">
                <a:solidFill>
                  <a:schemeClr val="dk1"/>
                </a:solidFill>
                <a:latin typeface="Bahiana"/>
                <a:ea typeface="Bahiana"/>
                <a:cs typeface="Bahiana"/>
                <a:sym typeface="Bahiana"/>
              </a:defRPr>
            </a:lvl2pPr>
            <a:lvl3pPr lvl="2" algn="ctr" rtl="0">
              <a:lnSpc>
                <a:spcPct val="100000"/>
              </a:lnSpc>
              <a:spcBef>
                <a:spcPts val="0"/>
              </a:spcBef>
              <a:spcAft>
                <a:spcPts val="0"/>
              </a:spcAft>
              <a:buClr>
                <a:schemeClr val="dk1"/>
              </a:buClr>
              <a:buSzPts val="2900"/>
              <a:buFont typeface="Bahiana"/>
              <a:buNone/>
              <a:defRPr sz="2900">
                <a:solidFill>
                  <a:schemeClr val="dk1"/>
                </a:solidFill>
                <a:latin typeface="Bahiana"/>
                <a:ea typeface="Bahiana"/>
                <a:cs typeface="Bahiana"/>
                <a:sym typeface="Bahiana"/>
              </a:defRPr>
            </a:lvl3pPr>
            <a:lvl4pPr lvl="3" algn="ctr" rtl="0">
              <a:lnSpc>
                <a:spcPct val="100000"/>
              </a:lnSpc>
              <a:spcBef>
                <a:spcPts val="0"/>
              </a:spcBef>
              <a:spcAft>
                <a:spcPts val="0"/>
              </a:spcAft>
              <a:buClr>
                <a:schemeClr val="dk1"/>
              </a:buClr>
              <a:buSzPts val="2900"/>
              <a:buFont typeface="Bahiana"/>
              <a:buNone/>
              <a:defRPr sz="2900">
                <a:solidFill>
                  <a:schemeClr val="dk1"/>
                </a:solidFill>
                <a:latin typeface="Bahiana"/>
                <a:ea typeface="Bahiana"/>
                <a:cs typeface="Bahiana"/>
                <a:sym typeface="Bahiana"/>
              </a:defRPr>
            </a:lvl4pPr>
            <a:lvl5pPr lvl="4" algn="ctr" rtl="0">
              <a:lnSpc>
                <a:spcPct val="100000"/>
              </a:lnSpc>
              <a:spcBef>
                <a:spcPts val="0"/>
              </a:spcBef>
              <a:spcAft>
                <a:spcPts val="0"/>
              </a:spcAft>
              <a:buClr>
                <a:schemeClr val="dk1"/>
              </a:buClr>
              <a:buSzPts val="2900"/>
              <a:buFont typeface="Bahiana"/>
              <a:buNone/>
              <a:defRPr sz="2900">
                <a:solidFill>
                  <a:schemeClr val="dk1"/>
                </a:solidFill>
                <a:latin typeface="Bahiana"/>
                <a:ea typeface="Bahiana"/>
                <a:cs typeface="Bahiana"/>
                <a:sym typeface="Bahiana"/>
              </a:defRPr>
            </a:lvl5pPr>
            <a:lvl6pPr lvl="5" algn="ctr" rtl="0">
              <a:lnSpc>
                <a:spcPct val="100000"/>
              </a:lnSpc>
              <a:spcBef>
                <a:spcPts val="0"/>
              </a:spcBef>
              <a:spcAft>
                <a:spcPts val="0"/>
              </a:spcAft>
              <a:buClr>
                <a:schemeClr val="dk1"/>
              </a:buClr>
              <a:buSzPts val="2900"/>
              <a:buFont typeface="Bahiana"/>
              <a:buNone/>
              <a:defRPr sz="2900">
                <a:solidFill>
                  <a:schemeClr val="dk1"/>
                </a:solidFill>
                <a:latin typeface="Bahiana"/>
                <a:ea typeface="Bahiana"/>
                <a:cs typeface="Bahiana"/>
                <a:sym typeface="Bahiana"/>
              </a:defRPr>
            </a:lvl6pPr>
            <a:lvl7pPr lvl="6" algn="ctr" rtl="0">
              <a:lnSpc>
                <a:spcPct val="100000"/>
              </a:lnSpc>
              <a:spcBef>
                <a:spcPts val="0"/>
              </a:spcBef>
              <a:spcAft>
                <a:spcPts val="0"/>
              </a:spcAft>
              <a:buClr>
                <a:schemeClr val="dk1"/>
              </a:buClr>
              <a:buSzPts val="2900"/>
              <a:buFont typeface="Bahiana"/>
              <a:buNone/>
              <a:defRPr sz="2900">
                <a:solidFill>
                  <a:schemeClr val="dk1"/>
                </a:solidFill>
                <a:latin typeface="Bahiana"/>
                <a:ea typeface="Bahiana"/>
                <a:cs typeface="Bahiana"/>
                <a:sym typeface="Bahiana"/>
              </a:defRPr>
            </a:lvl7pPr>
            <a:lvl8pPr lvl="7" algn="ctr" rtl="0">
              <a:lnSpc>
                <a:spcPct val="100000"/>
              </a:lnSpc>
              <a:spcBef>
                <a:spcPts val="0"/>
              </a:spcBef>
              <a:spcAft>
                <a:spcPts val="0"/>
              </a:spcAft>
              <a:buClr>
                <a:schemeClr val="dk1"/>
              </a:buClr>
              <a:buSzPts val="2900"/>
              <a:buFont typeface="Bahiana"/>
              <a:buNone/>
              <a:defRPr sz="2900">
                <a:solidFill>
                  <a:schemeClr val="dk1"/>
                </a:solidFill>
                <a:latin typeface="Bahiana"/>
                <a:ea typeface="Bahiana"/>
                <a:cs typeface="Bahiana"/>
                <a:sym typeface="Bahiana"/>
              </a:defRPr>
            </a:lvl8pPr>
            <a:lvl9pPr lvl="8" algn="ctr" rtl="0">
              <a:lnSpc>
                <a:spcPct val="100000"/>
              </a:lnSpc>
              <a:spcBef>
                <a:spcPts val="0"/>
              </a:spcBef>
              <a:spcAft>
                <a:spcPts val="0"/>
              </a:spcAft>
              <a:buClr>
                <a:schemeClr val="dk1"/>
              </a:buClr>
              <a:buSzPts val="2900"/>
              <a:buFont typeface="Bahiana"/>
              <a:buNone/>
              <a:defRPr sz="2900">
                <a:solidFill>
                  <a:schemeClr val="dk1"/>
                </a:solidFill>
                <a:latin typeface="Bahiana"/>
                <a:ea typeface="Bahiana"/>
                <a:cs typeface="Bahiana"/>
                <a:sym typeface="Bahiana"/>
              </a:defRPr>
            </a:lvl9pPr>
          </a:lstStyle>
          <a:p>
            <a:endParaRPr/>
          </a:p>
        </p:txBody>
      </p:sp>
      <p:sp>
        <p:nvSpPr>
          <p:cNvPr id="448" name="Google Shape;448;p23"/>
          <p:cNvSpPr txBox="1">
            <a:spLocks noGrp="1"/>
          </p:cNvSpPr>
          <p:nvPr>
            <p:ph type="subTitle" idx="2"/>
          </p:nvPr>
        </p:nvSpPr>
        <p:spPr>
          <a:xfrm>
            <a:off x="1123475" y="2327226"/>
            <a:ext cx="1959600" cy="467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49" name="Google Shape;449;p23"/>
          <p:cNvSpPr txBox="1">
            <a:spLocks noGrp="1"/>
          </p:cNvSpPr>
          <p:nvPr>
            <p:ph type="subTitle" idx="3"/>
          </p:nvPr>
        </p:nvSpPr>
        <p:spPr>
          <a:xfrm>
            <a:off x="1123474" y="3227763"/>
            <a:ext cx="1959600" cy="300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900"/>
              <a:buFont typeface="Bahiana"/>
              <a:buNone/>
              <a:defRPr sz="2900">
                <a:solidFill>
                  <a:schemeClr val="dk1"/>
                </a:solidFill>
                <a:latin typeface="Bahiana"/>
                <a:ea typeface="Bahiana"/>
                <a:cs typeface="Bahiana"/>
                <a:sym typeface="Bahiana"/>
              </a:defRPr>
            </a:lvl1pPr>
            <a:lvl2pPr lvl="1" algn="ctr" rtl="0">
              <a:lnSpc>
                <a:spcPct val="100000"/>
              </a:lnSpc>
              <a:spcBef>
                <a:spcPts val="0"/>
              </a:spcBef>
              <a:spcAft>
                <a:spcPts val="0"/>
              </a:spcAft>
              <a:buClr>
                <a:schemeClr val="dk1"/>
              </a:buClr>
              <a:buSzPts val="2900"/>
              <a:buFont typeface="Bahiana"/>
              <a:buNone/>
              <a:defRPr sz="2900">
                <a:solidFill>
                  <a:schemeClr val="dk1"/>
                </a:solidFill>
                <a:latin typeface="Bahiana"/>
                <a:ea typeface="Bahiana"/>
                <a:cs typeface="Bahiana"/>
                <a:sym typeface="Bahiana"/>
              </a:defRPr>
            </a:lvl2pPr>
            <a:lvl3pPr lvl="2" algn="ctr" rtl="0">
              <a:lnSpc>
                <a:spcPct val="100000"/>
              </a:lnSpc>
              <a:spcBef>
                <a:spcPts val="0"/>
              </a:spcBef>
              <a:spcAft>
                <a:spcPts val="0"/>
              </a:spcAft>
              <a:buClr>
                <a:schemeClr val="dk1"/>
              </a:buClr>
              <a:buSzPts val="2900"/>
              <a:buFont typeface="Bahiana"/>
              <a:buNone/>
              <a:defRPr sz="2900">
                <a:solidFill>
                  <a:schemeClr val="dk1"/>
                </a:solidFill>
                <a:latin typeface="Bahiana"/>
                <a:ea typeface="Bahiana"/>
                <a:cs typeface="Bahiana"/>
                <a:sym typeface="Bahiana"/>
              </a:defRPr>
            </a:lvl3pPr>
            <a:lvl4pPr lvl="3" algn="ctr" rtl="0">
              <a:lnSpc>
                <a:spcPct val="100000"/>
              </a:lnSpc>
              <a:spcBef>
                <a:spcPts val="0"/>
              </a:spcBef>
              <a:spcAft>
                <a:spcPts val="0"/>
              </a:spcAft>
              <a:buClr>
                <a:schemeClr val="dk1"/>
              </a:buClr>
              <a:buSzPts val="2900"/>
              <a:buFont typeface="Bahiana"/>
              <a:buNone/>
              <a:defRPr sz="2900">
                <a:solidFill>
                  <a:schemeClr val="dk1"/>
                </a:solidFill>
                <a:latin typeface="Bahiana"/>
                <a:ea typeface="Bahiana"/>
                <a:cs typeface="Bahiana"/>
                <a:sym typeface="Bahiana"/>
              </a:defRPr>
            </a:lvl4pPr>
            <a:lvl5pPr lvl="4" algn="ctr" rtl="0">
              <a:lnSpc>
                <a:spcPct val="100000"/>
              </a:lnSpc>
              <a:spcBef>
                <a:spcPts val="0"/>
              </a:spcBef>
              <a:spcAft>
                <a:spcPts val="0"/>
              </a:spcAft>
              <a:buClr>
                <a:schemeClr val="dk1"/>
              </a:buClr>
              <a:buSzPts val="2900"/>
              <a:buFont typeface="Bahiana"/>
              <a:buNone/>
              <a:defRPr sz="2900">
                <a:solidFill>
                  <a:schemeClr val="dk1"/>
                </a:solidFill>
                <a:latin typeface="Bahiana"/>
                <a:ea typeface="Bahiana"/>
                <a:cs typeface="Bahiana"/>
                <a:sym typeface="Bahiana"/>
              </a:defRPr>
            </a:lvl5pPr>
            <a:lvl6pPr lvl="5" algn="ctr" rtl="0">
              <a:lnSpc>
                <a:spcPct val="100000"/>
              </a:lnSpc>
              <a:spcBef>
                <a:spcPts val="0"/>
              </a:spcBef>
              <a:spcAft>
                <a:spcPts val="0"/>
              </a:spcAft>
              <a:buClr>
                <a:schemeClr val="dk1"/>
              </a:buClr>
              <a:buSzPts val="2900"/>
              <a:buFont typeface="Bahiana"/>
              <a:buNone/>
              <a:defRPr sz="2900">
                <a:solidFill>
                  <a:schemeClr val="dk1"/>
                </a:solidFill>
                <a:latin typeface="Bahiana"/>
                <a:ea typeface="Bahiana"/>
                <a:cs typeface="Bahiana"/>
                <a:sym typeface="Bahiana"/>
              </a:defRPr>
            </a:lvl6pPr>
            <a:lvl7pPr lvl="6" algn="ctr" rtl="0">
              <a:lnSpc>
                <a:spcPct val="100000"/>
              </a:lnSpc>
              <a:spcBef>
                <a:spcPts val="0"/>
              </a:spcBef>
              <a:spcAft>
                <a:spcPts val="0"/>
              </a:spcAft>
              <a:buClr>
                <a:schemeClr val="dk1"/>
              </a:buClr>
              <a:buSzPts val="2900"/>
              <a:buFont typeface="Bahiana"/>
              <a:buNone/>
              <a:defRPr sz="2900">
                <a:solidFill>
                  <a:schemeClr val="dk1"/>
                </a:solidFill>
                <a:latin typeface="Bahiana"/>
                <a:ea typeface="Bahiana"/>
                <a:cs typeface="Bahiana"/>
                <a:sym typeface="Bahiana"/>
              </a:defRPr>
            </a:lvl7pPr>
            <a:lvl8pPr lvl="7" algn="ctr" rtl="0">
              <a:lnSpc>
                <a:spcPct val="100000"/>
              </a:lnSpc>
              <a:spcBef>
                <a:spcPts val="0"/>
              </a:spcBef>
              <a:spcAft>
                <a:spcPts val="0"/>
              </a:spcAft>
              <a:buClr>
                <a:schemeClr val="dk1"/>
              </a:buClr>
              <a:buSzPts val="2900"/>
              <a:buFont typeface="Bahiana"/>
              <a:buNone/>
              <a:defRPr sz="2900">
                <a:solidFill>
                  <a:schemeClr val="dk1"/>
                </a:solidFill>
                <a:latin typeface="Bahiana"/>
                <a:ea typeface="Bahiana"/>
                <a:cs typeface="Bahiana"/>
                <a:sym typeface="Bahiana"/>
              </a:defRPr>
            </a:lvl8pPr>
            <a:lvl9pPr lvl="8" algn="ctr" rtl="0">
              <a:lnSpc>
                <a:spcPct val="100000"/>
              </a:lnSpc>
              <a:spcBef>
                <a:spcPts val="0"/>
              </a:spcBef>
              <a:spcAft>
                <a:spcPts val="0"/>
              </a:spcAft>
              <a:buClr>
                <a:schemeClr val="dk1"/>
              </a:buClr>
              <a:buSzPts val="2900"/>
              <a:buFont typeface="Bahiana"/>
              <a:buNone/>
              <a:defRPr sz="2900">
                <a:solidFill>
                  <a:schemeClr val="dk1"/>
                </a:solidFill>
                <a:latin typeface="Bahiana"/>
                <a:ea typeface="Bahiana"/>
                <a:cs typeface="Bahiana"/>
                <a:sym typeface="Bahiana"/>
              </a:defRPr>
            </a:lvl9pPr>
          </a:lstStyle>
          <a:p>
            <a:endParaRPr/>
          </a:p>
        </p:txBody>
      </p:sp>
      <p:sp>
        <p:nvSpPr>
          <p:cNvPr id="450" name="Google Shape;450;p23"/>
          <p:cNvSpPr txBox="1">
            <a:spLocks noGrp="1"/>
          </p:cNvSpPr>
          <p:nvPr>
            <p:ph type="subTitle" idx="4"/>
          </p:nvPr>
        </p:nvSpPr>
        <p:spPr>
          <a:xfrm>
            <a:off x="1123475" y="3588588"/>
            <a:ext cx="1959600" cy="467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51" name="Google Shape;451;p23"/>
          <p:cNvSpPr txBox="1">
            <a:spLocks noGrp="1"/>
          </p:cNvSpPr>
          <p:nvPr>
            <p:ph type="subTitle" idx="5"/>
          </p:nvPr>
        </p:nvSpPr>
        <p:spPr>
          <a:xfrm>
            <a:off x="6060924" y="1966400"/>
            <a:ext cx="1959600" cy="300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900"/>
              <a:buFont typeface="Bahiana"/>
              <a:buNone/>
              <a:defRPr sz="2900">
                <a:solidFill>
                  <a:schemeClr val="dk1"/>
                </a:solidFill>
                <a:latin typeface="Bahiana"/>
                <a:ea typeface="Bahiana"/>
                <a:cs typeface="Bahiana"/>
                <a:sym typeface="Bahiana"/>
              </a:defRPr>
            </a:lvl1pPr>
            <a:lvl2pPr lvl="1" algn="ctr" rtl="0">
              <a:lnSpc>
                <a:spcPct val="100000"/>
              </a:lnSpc>
              <a:spcBef>
                <a:spcPts val="0"/>
              </a:spcBef>
              <a:spcAft>
                <a:spcPts val="0"/>
              </a:spcAft>
              <a:buClr>
                <a:schemeClr val="dk1"/>
              </a:buClr>
              <a:buSzPts val="2900"/>
              <a:buFont typeface="Bahiana"/>
              <a:buNone/>
              <a:defRPr sz="2900">
                <a:solidFill>
                  <a:schemeClr val="dk1"/>
                </a:solidFill>
                <a:latin typeface="Bahiana"/>
                <a:ea typeface="Bahiana"/>
                <a:cs typeface="Bahiana"/>
                <a:sym typeface="Bahiana"/>
              </a:defRPr>
            </a:lvl2pPr>
            <a:lvl3pPr lvl="2" algn="ctr" rtl="0">
              <a:lnSpc>
                <a:spcPct val="100000"/>
              </a:lnSpc>
              <a:spcBef>
                <a:spcPts val="0"/>
              </a:spcBef>
              <a:spcAft>
                <a:spcPts val="0"/>
              </a:spcAft>
              <a:buClr>
                <a:schemeClr val="dk1"/>
              </a:buClr>
              <a:buSzPts val="2900"/>
              <a:buFont typeface="Bahiana"/>
              <a:buNone/>
              <a:defRPr sz="2900">
                <a:solidFill>
                  <a:schemeClr val="dk1"/>
                </a:solidFill>
                <a:latin typeface="Bahiana"/>
                <a:ea typeface="Bahiana"/>
                <a:cs typeface="Bahiana"/>
                <a:sym typeface="Bahiana"/>
              </a:defRPr>
            </a:lvl3pPr>
            <a:lvl4pPr lvl="3" algn="ctr" rtl="0">
              <a:lnSpc>
                <a:spcPct val="100000"/>
              </a:lnSpc>
              <a:spcBef>
                <a:spcPts val="0"/>
              </a:spcBef>
              <a:spcAft>
                <a:spcPts val="0"/>
              </a:spcAft>
              <a:buClr>
                <a:schemeClr val="dk1"/>
              </a:buClr>
              <a:buSzPts val="2900"/>
              <a:buFont typeface="Bahiana"/>
              <a:buNone/>
              <a:defRPr sz="2900">
                <a:solidFill>
                  <a:schemeClr val="dk1"/>
                </a:solidFill>
                <a:latin typeface="Bahiana"/>
                <a:ea typeface="Bahiana"/>
                <a:cs typeface="Bahiana"/>
                <a:sym typeface="Bahiana"/>
              </a:defRPr>
            </a:lvl4pPr>
            <a:lvl5pPr lvl="4" algn="ctr" rtl="0">
              <a:lnSpc>
                <a:spcPct val="100000"/>
              </a:lnSpc>
              <a:spcBef>
                <a:spcPts val="0"/>
              </a:spcBef>
              <a:spcAft>
                <a:spcPts val="0"/>
              </a:spcAft>
              <a:buClr>
                <a:schemeClr val="dk1"/>
              </a:buClr>
              <a:buSzPts val="2900"/>
              <a:buFont typeface="Bahiana"/>
              <a:buNone/>
              <a:defRPr sz="2900">
                <a:solidFill>
                  <a:schemeClr val="dk1"/>
                </a:solidFill>
                <a:latin typeface="Bahiana"/>
                <a:ea typeface="Bahiana"/>
                <a:cs typeface="Bahiana"/>
                <a:sym typeface="Bahiana"/>
              </a:defRPr>
            </a:lvl5pPr>
            <a:lvl6pPr lvl="5" algn="ctr" rtl="0">
              <a:lnSpc>
                <a:spcPct val="100000"/>
              </a:lnSpc>
              <a:spcBef>
                <a:spcPts val="0"/>
              </a:spcBef>
              <a:spcAft>
                <a:spcPts val="0"/>
              </a:spcAft>
              <a:buClr>
                <a:schemeClr val="dk1"/>
              </a:buClr>
              <a:buSzPts val="2900"/>
              <a:buFont typeface="Bahiana"/>
              <a:buNone/>
              <a:defRPr sz="2900">
                <a:solidFill>
                  <a:schemeClr val="dk1"/>
                </a:solidFill>
                <a:latin typeface="Bahiana"/>
                <a:ea typeface="Bahiana"/>
                <a:cs typeface="Bahiana"/>
                <a:sym typeface="Bahiana"/>
              </a:defRPr>
            </a:lvl6pPr>
            <a:lvl7pPr lvl="6" algn="ctr" rtl="0">
              <a:lnSpc>
                <a:spcPct val="100000"/>
              </a:lnSpc>
              <a:spcBef>
                <a:spcPts val="0"/>
              </a:spcBef>
              <a:spcAft>
                <a:spcPts val="0"/>
              </a:spcAft>
              <a:buClr>
                <a:schemeClr val="dk1"/>
              </a:buClr>
              <a:buSzPts val="2900"/>
              <a:buFont typeface="Bahiana"/>
              <a:buNone/>
              <a:defRPr sz="2900">
                <a:solidFill>
                  <a:schemeClr val="dk1"/>
                </a:solidFill>
                <a:latin typeface="Bahiana"/>
                <a:ea typeface="Bahiana"/>
                <a:cs typeface="Bahiana"/>
                <a:sym typeface="Bahiana"/>
              </a:defRPr>
            </a:lvl7pPr>
            <a:lvl8pPr lvl="7" algn="ctr" rtl="0">
              <a:lnSpc>
                <a:spcPct val="100000"/>
              </a:lnSpc>
              <a:spcBef>
                <a:spcPts val="0"/>
              </a:spcBef>
              <a:spcAft>
                <a:spcPts val="0"/>
              </a:spcAft>
              <a:buClr>
                <a:schemeClr val="dk1"/>
              </a:buClr>
              <a:buSzPts val="2900"/>
              <a:buFont typeface="Bahiana"/>
              <a:buNone/>
              <a:defRPr sz="2900">
                <a:solidFill>
                  <a:schemeClr val="dk1"/>
                </a:solidFill>
                <a:latin typeface="Bahiana"/>
                <a:ea typeface="Bahiana"/>
                <a:cs typeface="Bahiana"/>
                <a:sym typeface="Bahiana"/>
              </a:defRPr>
            </a:lvl8pPr>
            <a:lvl9pPr lvl="8" algn="ctr" rtl="0">
              <a:lnSpc>
                <a:spcPct val="100000"/>
              </a:lnSpc>
              <a:spcBef>
                <a:spcPts val="0"/>
              </a:spcBef>
              <a:spcAft>
                <a:spcPts val="0"/>
              </a:spcAft>
              <a:buClr>
                <a:schemeClr val="dk1"/>
              </a:buClr>
              <a:buSzPts val="2900"/>
              <a:buFont typeface="Bahiana"/>
              <a:buNone/>
              <a:defRPr sz="2900">
                <a:solidFill>
                  <a:schemeClr val="dk1"/>
                </a:solidFill>
                <a:latin typeface="Bahiana"/>
                <a:ea typeface="Bahiana"/>
                <a:cs typeface="Bahiana"/>
                <a:sym typeface="Bahiana"/>
              </a:defRPr>
            </a:lvl9pPr>
          </a:lstStyle>
          <a:p>
            <a:endParaRPr/>
          </a:p>
        </p:txBody>
      </p:sp>
      <p:sp>
        <p:nvSpPr>
          <p:cNvPr id="452" name="Google Shape;452;p23"/>
          <p:cNvSpPr txBox="1">
            <a:spLocks noGrp="1"/>
          </p:cNvSpPr>
          <p:nvPr>
            <p:ph type="subTitle" idx="6"/>
          </p:nvPr>
        </p:nvSpPr>
        <p:spPr>
          <a:xfrm>
            <a:off x="6060925" y="2327226"/>
            <a:ext cx="1959600" cy="467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53" name="Google Shape;453;p23"/>
          <p:cNvSpPr txBox="1">
            <a:spLocks noGrp="1"/>
          </p:cNvSpPr>
          <p:nvPr>
            <p:ph type="subTitle" idx="7"/>
          </p:nvPr>
        </p:nvSpPr>
        <p:spPr>
          <a:xfrm>
            <a:off x="6060924" y="3227763"/>
            <a:ext cx="1959600" cy="300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900"/>
              <a:buFont typeface="Bahiana"/>
              <a:buNone/>
              <a:defRPr sz="2900">
                <a:solidFill>
                  <a:schemeClr val="dk1"/>
                </a:solidFill>
                <a:latin typeface="Bahiana"/>
                <a:ea typeface="Bahiana"/>
                <a:cs typeface="Bahiana"/>
                <a:sym typeface="Bahiana"/>
              </a:defRPr>
            </a:lvl1pPr>
            <a:lvl2pPr lvl="1" algn="ctr" rtl="0">
              <a:lnSpc>
                <a:spcPct val="100000"/>
              </a:lnSpc>
              <a:spcBef>
                <a:spcPts val="0"/>
              </a:spcBef>
              <a:spcAft>
                <a:spcPts val="0"/>
              </a:spcAft>
              <a:buClr>
                <a:schemeClr val="dk1"/>
              </a:buClr>
              <a:buSzPts val="2900"/>
              <a:buFont typeface="Bahiana"/>
              <a:buNone/>
              <a:defRPr sz="2900">
                <a:solidFill>
                  <a:schemeClr val="dk1"/>
                </a:solidFill>
                <a:latin typeface="Bahiana"/>
                <a:ea typeface="Bahiana"/>
                <a:cs typeface="Bahiana"/>
                <a:sym typeface="Bahiana"/>
              </a:defRPr>
            </a:lvl2pPr>
            <a:lvl3pPr lvl="2" algn="ctr" rtl="0">
              <a:lnSpc>
                <a:spcPct val="100000"/>
              </a:lnSpc>
              <a:spcBef>
                <a:spcPts val="0"/>
              </a:spcBef>
              <a:spcAft>
                <a:spcPts val="0"/>
              </a:spcAft>
              <a:buClr>
                <a:schemeClr val="dk1"/>
              </a:buClr>
              <a:buSzPts val="2900"/>
              <a:buFont typeface="Bahiana"/>
              <a:buNone/>
              <a:defRPr sz="2900">
                <a:solidFill>
                  <a:schemeClr val="dk1"/>
                </a:solidFill>
                <a:latin typeface="Bahiana"/>
                <a:ea typeface="Bahiana"/>
                <a:cs typeface="Bahiana"/>
                <a:sym typeface="Bahiana"/>
              </a:defRPr>
            </a:lvl3pPr>
            <a:lvl4pPr lvl="3" algn="ctr" rtl="0">
              <a:lnSpc>
                <a:spcPct val="100000"/>
              </a:lnSpc>
              <a:spcBef>
                <a:spcPts val="0"/>
              </a:spcBef>
              <a:spcAft>
                <a:spcPts val="0"/>
              </a:spcAft>
              <a:buClr>
                <a:schemeClr val="dk1"/>
              </a:buClr>
              <a:buSzPts val="2900"/>
              <a:buFont typeface="Bahiana"/>
              <a:buNone/>
              <a:defRPr sz="2900">
                <a:solidFill>
                  <a:schemeClr val="dk1"/>
                </a:solidFill>
                <a:latin typeface="Bahiana"/>
                <a:ea typeface="Bahiana"/>
                <a:cs typeface="Bahiana"/>
                <a:sym typeface="Bahiana"/>
              </a:defRPr>
            </a:lvl4pPr>
            <a:lvl5pPr lvl="4" algn="ctr" rtl="0">
              <a:lnSpc>
                <a:spcPct val="100000"/>
              </a:lnSpc>
              <a:spcBef>
                <a:spcPts val="0"/>
              </a:spcBef>
              <a:spcAft>
                <a:spcPts val="0"/>
              </a:spcAft>
              <a:buClr>
                <a:schemeClr val="dk1"/>
              </a:buClr>
              <a:buSzPts val="2900"/>
              <a:buFont typeface="Bahiana"/>
              <a:buNone/>
              <a:defRPr sz="2900">
                <a:solidFill>
                  <a:schemeClr val="dk1"/>
                </a:solidFill>
                <a:latin typeface="Bahiana"/>
                <a:ea typeface="Bahiana"/>
                <a:cs typeface="Bahiana"/>
                <a:sym typeface="Bahiana"/>
              </a:defRPr>
            </a:lvl5pPr>
            <a:lvl6pPr lvl="5" algn="ctr" rtl="0">
              <a:lnSpc>
                <a:spcPct val="100000"/>
              </a:lnSpc>
              <a:spcBef>
                <a:spcPts val="0"/>
              </a:spcBef>
              <a:spcAft>
                <a:spcPts val="0"/>
              </a:spcAft>
              <a:buClr>
                <a:schemeClr val="dk1"/>
              </a:buClr>
              <a:buSzPts val="2900"/>
              <a:buFont typeface="Bahiana"/>
              <a:buNone/>
              <a:defRPr sz="2900">
                <a:solidFill>
                  <a:schemeClr val="dk1"/>
                </a:solidFill>
                <a:latin typeface="Bahiana"/>
                <a:ea typeface="Bahiana"/>
                <a:cs typeface="Bahiana"/>
                <a:sym typeface="Bahiana"/>
              </a:defRPr>
            </a:lvl6pPr>
            <a:lvl7pPr lvl="6" algn="ctr" rtl="0">
              <a:lnSpc>
                <a:spcPct val="100000"/>
              </a:lnSpc>
              <a:spcBef>
                <a:spcPts val="0"/>
              </a:spcBef>
              <a:spcAft>
                <a:spcPts val="0"/>
              </a:spcAft>
              <a:buClr>
                <a:schemeClr val="dk1"/>
              </a:buClr>
              <a:buSzPts val="2900"/>
              <a:buFont typeface="Bahiana"/>
              <a:buNone/>
              <a:defRPr sz="2900">
                <a:solidFill>
                  <a:schemeClr val="dk1"/>
                </a:solidFill>
                <a:latin typeface="Bahiana"/>
                <a:ea typeface="Bahiana"/>
                <a:cs typeface="Bahiana"/>
                <a:sym typeface="Bahiana"/>
              </a:defRPr>
            </a:lvl7pPr>
            <a:lvl8pPr lvl="7" algn="ctr" rtl="0">
              <a:lnSpc>
                <a:spcPct val="100000"/>
              </a:lnSpc>
              <a:spcBef>
                <a:spcPts val="0"/>
              </a:spcBef>
              <a:spcAft>
                <a:spcPts val="0"/>
              </a:spcAft>
              <a:buClr>
                <a:schemeClr val="dk1"/>
              </a:buClr>
              <a:buSzPts val="2900"/>
              <a:buFont typeface="Bahiana"/>
              <a:buNone/>
              <a:defRPr sz="2900">
                <a:solidFill>
                  <a:schemeClr val="dk1"/>
                </a:solidFill>
                <a:latin typeface="Bahiana"/>
                <a:ea typeface="Bahiana"/>
                <a:cs typeface="Bahiana"/>
                <a:sym typeface="Bahiana"/>
              </a:defRPr>
            </a:lvl8pPr>
            <a:lvl9pPr lvl="8" algn="ctr" rtl="0">
              <a:lnSpc>
                <a:spcPct val="100000"/>
              </a:lnSpc>
              <a:spcBef>
                <a:spcPts val="0"/>
              </a:spcBef>
              <a:spcAft>
                <a:spcPts val="0"/>
              </a:spcAft>
              <a:buClr>
                <a:schemeClr val="dk1"/>
              </a:buClr>
              <a:buSzPts val="2900"/>
              <a:buFont typeface="Bahiana"/>
              <a:buNone/>
              <a:defRPr sz="2900">
                <a:solidFill>
                  <a:schemeClr val="dk1"/>
                </a:solidFill>
                <a:latin typeface="Bahiana"/>
                <a:ea typeface="Bahiana"/>
                <a:cs typeface="Bahiana"/>
                <a:sym typeface="Bahiana"/>
              </a:defRPr>
            </a:lvl9pPr>
          </a:lstStyle>
          <a:p>
            <a:endParaRPr/>
          </a:p>
        </p:txBody>
      </p:sp>
      <p:sp>
        <p:nvSpPr>
          <p:cNvPr id="454" name="Google Shape;454;p23"/>
          <p:cNvSpPr txBox="1">
            <a:spLocks noGrp="1"/>
          </p:cNvSpPr>
          <p:nvPr>
            <p:ph type="subTitle" idx="8"/>
          </p:nvPr>
        </p:nvSpPr>
        <p:spPr>
          <a:xfrm>
            <a:off x="6060925" y="3588588"/>
            <a:ext cx="1959600" cy="467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55" name="Google Shape;455;p23"/>
          <p:cNvSpPr txBox="1">
            <a:spLocks noGrp="1"/>
          </p:cNvSpPr>
          <p:nvPr>
            <p:ph type="subTitle" idx="9"/>
          </p:nvPr>
        </p:nvSpPr>
        <p:spPr>
          <a:xfrm>
            <a:off x="3592199" y="1966400"/>
            <a:ext cx="1959600" cy="300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900"/>
              <a:buFont typeface="Bahiana"/>
              <a:buNone/>
              <a:defRPr sz="2900">
                <a:solidFill>
                  <a:schemeClr val="dk1"/>
                </a:solidFill>
                <a:latin typeface="Bahiana"/>
                <a:ea typeface="Bahiana"/>
                <a:cs typeface="Bahiana"/>
                <a:sym typeface="Bahiana"/>
              </a:defRPr>
            </a:lvl1pPr>
            <a:lvl2pPr lvl="1" algn="ctr" rtl="0">
              <a:lnSpc>
                <a:spcPct val="100000"/>
              </a:lnSpc>
              <a:spcBef>
                <a:spcPts val="0"/>
              </a:spcBef>
              <a:spcAft>
                <a:spcPts val="0"/>
              </a:spcAft>
              <a:buClr>
                <a:schemeClr val="dk1"/>
              </a:buClr>
              <a:buSzPts val="2900"/>
              <a:buFont typeface="Bahiana"/>
              <a:buNone/>
              <a:defRPr sz="2900">
                <a:solidFill>
                  <a:schemeClr val="dk1"/>
                </a:solidFill>
                <a:latin typeface="Bahiana"/>
                <a:ea typeface="Bahiana"/>
                <a:cs typeface="Bahiana"/>
                <a:sym typeface="Bahiana"/>
              </a:defRPr>
            </a:lvl2pPr>
            <a:lvl3pPr lvl="2" algn="ctr" rtl="0">
              <a:lnSpc>
                <a:spcPct val="100000"/>
              </a:lnSpc>
              <a:spcBef>
                <a:spcPts val="0"/>
              </a:spcBef>
              <a:spcAft>
                <a:spcPts val="0"/>
              </a:spcAft>
              <a:buClr>
                <a:schemeClr val="dk1"/>
              </a:buClr>
              <a:buSzPts val="2900"/>
              <a:buFont typeface="Bahiana"/>
              <a:buNone/>
              <a:defRPr sz="2900">
                <a:solidFill>
                  <a:schemeClr val="dk1"/>
                </a:solidFill>
                <a:latin typeface="Bahiana"/>
                <a:ea typeface="Bahiana"/>
                <a:cs typeface="Bahiana"/>
                <a:sym typeface="Bahiana"/>
              </a:defRPr>
            </a:lvl3pPr>
            <a:lvl4pPr lvl="3" algn="ctr" rtl="0">
              <a:lnSpc>
                <a:spcPct val="100000"/>
              </a:lnSpc>
              <a:spcBef>
                <a:spcPts val="0"/>
              </a:spcBef>
              <a:spcAft>
                <a:spcPts val="0"/>
              </a:spcAft>
              <a:buClr>
                <a:schemeClr val="dk1"/>
              </a:buClr>
              <a:buSzPts val="2900"/>
              <a:buFont typeface="Bahiana"/>
              <a:buNone/>
              <a:defRPr sz="2900">
                <a:solidFill>
                  <a:schemeClr val="dk1"/>
                </a:solidFill>
                <a:latin typeface="Bahiana"/>
                <a:ea typeface="Bahiana"/>
                <a:cs typeface="Bahiana"/>
                <a:sym typeface="Bahiana"/>
              </a:defRPr>
            </a:lvl4pPr>
            <a:lvl5pPr lvl="4" algn="ctr" rtl="0">
              <a:lnSpc>
                <a:spcPct val="100000"/>
              </a:lnSpc>
              <a:spcBef>
                <a:spcPts val="0"/>
              </a:spcBef>
              <a:spcAft>
                <a:spcPts val="0"/>
              </a:spcAft>
              <a:buClr>
                <a:schemeClr val="dk1"/>
              </a:buClr>
              <a:buSzPts val="2900"/>
              <a:buFont typeface="Bahiana"/>
              <a:buNone/>
              <a:defRPr sz="2900">
                <a:solidFill>
                  <a:schemeClr val="dk1"/>
                </a:solidFill>
                <a:latin typeface="Bahiana"/>
                <a:ea typeface="Bahiana"/>
                <a:cs typeface="Bahiana"/>
                <a:sym typeface="Bahiana"/>
              </a:defRPr>
            </a:lvl5pPr>
            <a:lvl6pPr lvl="5" algn="ctr" rtl="0">
              <a:lnSpc>
                <a:spcPct val="100000"/>
              </a:lnSpc>
              <a:spcBef>
                <a:spcPts val="0"/>
              </a:spcBef>
              <a:spcAft>
                <a:spcPts val="0"/>
              </a:spcAft>
              <a:buClr>
                <a:schemeClr val="dk1"/>
              </a:buClr>
              <a:buSzPts val="2900"/>
              <a:buFont typeface="Bahiana"/>
              <a:buNone/>
              <a:defRPr sz="2900">
                <a:solidFill>
                  <a:schemeClr val="dk1"/>
                </a:solidFill>
                <a:latin typeface="Bahiana"/>
                <a:ea typeface="Bahiana"/>
                <a:cs typeface="Bahiana"/>
                <a:sym typeface="Bahiana"/>
              </a:defRPr>
            </a:lvl6pPr>
            <a:lvl7pPr lvl="6" algn="ctr" rtl="0">
              <a:lnSpc>
                <a:spcPct val="100000"/>
              </a:lnSpc>
              <a:spcBef>
                <a:spcPts val="0"/>
              </a:spcBef>
              <a:spcAft>
                <a:spcPts val="0"/>
              </a:spcAft>
              <a:buClr>
                <a:schemeClr val="dk1"/>
              </a:buClr>
              <a:buSzPts val="2900"/>
              <a:buFont typeface="Bahiana"/>
              <a:buNone/>
              <a:defRPr sz="2900">
                <a:solidFill>
                  <a:schemeClr val="dk1"/>
                </a:solidFill>
                <a:latin typeface="Bahiana"/>
                <a:ea typeface="Bahiana"/>
                <a:cs typeface="Bahiana"/>
                <a:sym typeface="Bahiana"/>
              </a:defRPr>
            </a:lvl7pPr>
            <a:lvl8pPr lvl="7" algn="ctr" rtl="0">
              <a:lnSpc>
                <a:spcPct val="100000"/>
              </a:lnSpc>
              <a:spcBef>
                <a:spcPts val="0"/>
              </a:spcBef>
              <a:spcAft>
                <a:spcPts val="0"/>
              </a:spcAft>
              <a:buClr>
                <a:schemeClr val="dk1"/>
              </a:buClr>
              <a:buSzPts val="2900"/>
              <a:buFont typeface="Bahiana"/>
              <a:buNone/>
              <a:defRPr sz="2900">
                <a:solidFill>
                  <a:schemeClr val="dk1"/>
                </a:solidFill>
                <a:latin typeface="Bahiana"/>
                <a:ea typeface="Bahiana"/>
                <a:cs typeface="Bahiana"/>
                <a:sym typeface="Bahiana"/>
              </a:defRPr>
            </a:lvl8pPr>
            <a:lvl9pPr lvl="8" algn="ctr" rtl="0">
              <a:lnSpc>
                <a:spcPct val="100000"/>
              </a:lnSpc>
              <a:spcBef>
                <a:spcPts val="0"/>
              </a:spcBef>
              <a:spcAft>
                <a:spcPts val="0"/>
              </a:spcAft>
              <a:buClr>
                <a:schemeClr val="dk1"/>
              </a:buClr>
              <a:buSzPts val="2900"/>
              <a:buFont typeface="Bahiana"/>
              <a:buNone/>
              <a:defRPr sz="2900">
                <a:solidFill>
                  <a:schemeClr val="dk1"/>
                </a:solidFill>
                <a:latin typeface="Bahiana"/>
                <a:ea typeface="Bahiana"/>
                <a:cs typeface="Bahiana"/>
                <a:sym typeface="Bahiana"/>
              </a:defRPr>
            </a:lvl9pPr>
          </a:lstStyle>
          <a:p>
            <a:endParaRPr/>
          </a:p>
        </p:txBody>
      </p:sp>
      <p:sp>
        <p:nvSpPr>
          <p:cNvPr id="456" name="Google Shape;456;p23"/>
          <p:cNvSpPr txBox="1">
            <a:spLocks noGrp="1"/>
          </p:cNvSpPr>
          <p:nvPr>
            <p:ph type="subTitle" idx="13"/>
          </p:nvPr>
        </p:nvSpPr>
        <p:spPr>
          <a:xfrm>
            <a:off x="3592200" y="2327226"/>
            <a:ext cx="1959600" cy="467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57" name="Google Shape;457;p23"/>
          <p:cNvSpPr txBox="1">
            <a:spLocks noGrp="1"/>
          </p:cNvSpPr>
          <p:nvPr>
            <p:ph type="subTitle" idx="14"/>
          </p:nvPr>
        </p:nvSpPr>
        <p:spPr>
          <a:xfrm>
            <a:off x="3592199" y="3227763"/>
            <a:ext cx="1959600" cy="300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900"/>
              <a:buFont typeface="Bahiana"/>
              <a:buNone/>
              <a:defRPr sz="2900">
                <a:solidFill>
                  <a:schemeClr val="dk1"/>
                </a:solidFill>
                <a:latin typeface="Bahiana"/>
                <a:ea typeface="Bahiana"/>
                <a:cs typeface="Bahiana"/>
                <a:sym typeface="Bahiana"/>
              </a:defRPr>
            </a:lvl1pPr>
            <a:lvl2pPr lvl="1" algn="ctr" rtl="0">
              <a:lnSpc>
                <a:spcPct val="100000"/>
              </a:lnSpc>
              <a:spcBef>
                <a:spcPts val="0"/>
              </a:spcBef>
              <a:spcAft>
                <a:spcPts val="0"/>
              </a:spcAft>
              <a:buClr>
                <a:schemeClr val="dk1"/>
              </a:buClr>
              <a:buSzPts val="2900"/>
              <a:buFont typeface="Bahiana"/>
              <a:buNone/>
              <a:defRPr sz="2900">
                <a:solidFill>
                  <a:schemeClr val="dk1"/>
                </a:solidFill>
                <a:latin typeface="Bahiana"/>
                <a:ea typeface="Bahiana"/>
                <a:cs typeface="Bahiana"/>
                <a:sym typeface="Bahiana"/>
              </a:defRPr>
            </a:lvl2pPr>
            <a:lvl3pPr lvl="2" algn="ctr" rtl="0">
              <a:lnSpc>
                <a:spcPct val="100000"/>
              </a:lnSpc>
              <a:spcBef>
                <a:spcPts val="0"/>
              </a:spcBef>
              <a:spcAft>
                <a:spcPts val="0"/>
              </a:spcAft>
              <a:buClr>
                <a:schemeClr val="dk1"/>
              </a:buClr>
              <a:buSzPts val="2900"/>
              <a:buFont typeface="Bahiana"/>
              <a:buNone/>
              <a:defRPr sz="2900">
                <a:solidFill>
                  <a:schemeClr val="dk1"/>
                </a:solidFill>
                <a:latin typeface="Bahiana"/>
                <a:ea typeface="Bahiana"/>
                <a:cs typeface="Bahiana"/>
                <a:sym typeface="Bahiana"/>
              </a:defRPr>
            </a:lvl3pPr>
            <a:lvl4pPr lvl="3" algn="ctr" rtl="0">
              <a:lnSpc>
                <a:spcPct val="100000"/>
              </a:lnSpc>
              <a:spcBef>
                <a:spcPts val="0"/>
              </a:spcBef>
              <a:spcAft>
                <a:spcPts val="0"/>
              </a:spcAft>
              <a:buClr>
                <a:schemeClr val="dk1"/>
              </a:buClr>
              <a:buSzPts val="2900"/>
              <a:buFont typeface="Bahiana"/>
              <a:buNone/>
              <a:defRPr sz="2900">
                <a:solidFill>
                  <a:schemeClr val="dk1"/>
                </a:solidFill>
                <a:latin typeface="Bahiana"/>
                <a:ea typeface="Bahiana"/>
                <a:cs typeface="Bahiana"/>
                <a:sym typeface="Bahiana"/>
              </a:defRPr>
            </a:lvl4pPr>
            <a:lvl5pPr lvl="4" algn="ctr" rtl="0">
              <a:lnSpc>
                <a:spcPct val="100000"/>
              </a:lnSpc>
              <a:spcBef>
                <a:spcPts val="0"/>
              </a:spcBef>
              <a:spcAft>
                <a:spcPts val="0"/>
              </a:spcAft>
              <a:buClr>
                <a:schemeClr val="dk1"/>
              </a:buClr>
              <a:buSzPts val="2900"/>
              <a:buFont typeface="Bahiana"/>
              <a:buNone/>
              <a:defRPr sz="2900">
                <a:solidFill>
                  <a:schemeClr val="dk1"/>
                </a:solidFill>
                <a:latin typeface="Bahiana"/>
                <a:ea typeface="Bahiana"/>
                <a:cs typeface="Bahiana"/>
                <a:sym typeface="Bahiana"/>
              </a:defRPr>
            </a:lvl5pPr>
            <a:lvl6pPr lvl="5" algn="ctr" rtl="0">
              <a:lnSpc>
                <a:spcPct val="100000"/>
              </a:lnSpc>
              <a:spcBef>
                <a:spcPts val="0"/>
              </a:spcBef>
              <a:spcAft>
                <a:spcPts val="0"/>
              </a:spcAft>
              <a:buClr>
                <a:schemeClr val="dk1"/>
              </a:buClr>
              <a:buSzPts val="2900"/>
              <a:buFont typeface="Bahiana"/>
              <a:buNone/>
              <a:defRPr sz="2900">
                <a:solidFill>
                  <a:schemeClr val="dk1"/>
                </a:solidFill>
                <a:latin typeface="Bahiana"/>
                <a:ea typeface="Bahiana"/>
                <a:cs typeface="Bahiana"/>
                <a:sym typeface="Bahiana"/>
              </a:defRPr>
            </a:lvl6pPr>
            <a:lvl7pPr lvl="6" algn="ctr" rtl="0">
              <a:lnSpc>
                <a:spcPct val="100000"/>
              </a:lnSpc>
              <a:spcBef>
                <a:spcPts val="0"/>
              </a:spcBef>
              <a:spcAft>
                <a:spcPts val="0"/>
              </a:spcAft>
              <a:buClr>
                <a:schemeClr val="dk1"/>
              </a:buClr>
              <a:buSzPts val="2900"/>
              <a:buFont typeface="Bahiana"/>
              <a:buNone/>
              <a:defRPr sz="2900">
                <a:solidFill>
                  <a:schemeClr val="dk1"/>
                </a:solidFill>
                <a:latin typeface="Bahiana"/>
                <a:ea typeface="Bahiana"/>
                <a:cs typeface="Bahiana"/>
                <a:sym typeface="Bahiana"/>
              </a:defRPr>
            </a:lvl7pPr>
            <a:lvl8pPr lvl="7" algn="ctr" rtl="0">
              <a:lnSpc>
                <a:spcPct val="100000"/>
              </a:lnSpc>
              <a:spcBef>
                <a:spcPts val="0"/>
              </a:spcBef>
              <a:spcAft>
                <a:spcPts val="0"/>
              </a:spcAft>
              <a:buClr>
                <a:schemeClr val="dk1"/>
              </a:buClr>
              <a:buSzPts val="2900"/>
              <a:buFont typeface="Bahiana"/>
              <a:buNone/>
              <a:defRPr sz="2900">
                <a:solidFill>
                  <a:schemeClr val="dk1"/>
                </a:solidFill>
                <a:latin typeface="Bahiana"/>
                <a:ea typeface="Bahiana"/>
                <a:cs typeface="Bahiana"/>
                <a:sym typeface="Bahiana"/>
              </a:defRPr>
            </a:lvl8pPr>
            <a:lvl9pPr lvl="8" algn="ctr" rtl="0">
              <a:lnSpc>
                <a:spcPct val="100000"/>
              </a:lnSpc>
              <a:spcBef>
                <a:spcPts val="0"/>
              </a:spcBef>
              <a:spcAft>
                <a:spcPts val="0"/>
              </a:spcAft>
              <a:buClr>
                <a:schemeClr val="dk1"/>
              </a:buClr>
              <a:buSzPts val="2900"/>
              <a:buFont typeface="Bahiana"/>
              <a:buNone/>
              <a:defRPr sz="2900">
                <a:solidFill>
                  <a:schemeClr val="dk1"/>
                </a:solidFill>
                <a:latin typeface="Bahiana"/>
                <a:ea typeface="Bahiana"/>
                <a:cs typeface="Bahiana"/>
                <a:sym typeface="Bahiana"/>
              </a:defRPr>
            </a:lvl9pPr>
          </a:lstStyle>
          <a:p>
            <a:endParaRPr/>
          </a:p>
        </p:txBody>
      </p:sp>
      <p:sp>
        <p:nvSpPr>
          <p:cNvPr id="458" name="Google Shape;458;p23"/>
          <p:cNvSpPr txBox="1">
            <a:spLocks noGrp="1"/>
          </p:cNvSpPr>
          <p:nvPr>
            <p:ph type="subTitle" idx="15"/>
          </p:nvPr>
        </p:nvSpPr>
        <p:spPr>
          <a:xfrm>
            <a:off x="3592200" y="3588588"/>
            <a:ext cx="1959600" cy="467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59" name="Google Shape;459;p23"/>
          <p:cNvSpPr/>
          <p:nvPr/>
        </p:nvSpPr>
        <p:spPr>
          <a:xfrm>
            <a:off x="407166" y="2166715"/>
            <a:ext cx="306050" cy="330883"/>
          </a:xfrm>
          <a:custGeom>
            <a:avLst/>
            <a:gdLst/>
            <a:ahLst/>
            <a:cxnLst/>
            <a:rect l="l" t="t" r="r" b="b"/>
            <a:pathLst>
              <a:path w="1997" h="2159" extrusionOk="0">
                <a:moveTo>
                  <a:pt x="978" y="0"/>
                </a:moveTo>
                <a:cubicBezTo>
                  <a:pt x="978" y="0"/>
                  <a:pt x="896" y="693"/>
                  <a:pt x="795" y="856"/>
                </a:cubicBezTo>
                <a:cubicBezTo>
                  <a:pt x="672" y="1039"/>
                  <a:pt x="0" y="1059"/>
                  <a:pt x="0" y="1059"/>
                </a:cubicBezTo>
                <a:cubicBezTo>
                  <a:pt x="0" y="1059"/>
                  <a:pt x="571" y="1181"/>
                  <a:pt x="754" y="1283"/>
                </a:cubicBezTo>
                <a:cubicBezTo>
                  <a:pt x="937" y="1385"/>
                  <a:pt x="1019" y="2159"/>
                  <a:pt x="1019" y="2159"/>
                </a:cubicBezTo>
                <a:cubicBezTo>
                  <a:pt x="1019" y="1955"/>
                  <a:pt x="1161" y="1426"/>
                  <a:pt x="1263" y="1304"/>
                </a:cubicBezTo>
                <a:cubicBezTo>
                  <a:pt x="1406" y="1120"/>
                  <a:pt x="1996" y="1080"/>
                  <a:pt x="1996" y="1080"/>
                </a:cubicBezTo>
                <a:cubicBezTo>
                  <a:pt x="1996" y="1080"/>
                  <a:pt x="1345" y="1018"/>
                  <a:pt x="1202" y="815"/>
                </a:cubicBezTo>
                <a:cubicBezTo>
                  <a:pt x="1100" y="631"/>
                  <a:pt x="978" y="0"/>
                  <a:pt x="97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3"/>
          <p:cNvSpPr/>
          <p:nvPr/>
        </p:nvSpPr>
        <p:spPr>
          <a:xfrm>
            <a:off x="7110988" y="4599421"/>
            <a:ext cx="223524" cy="241668"/>
          </a:xfrm>
          <a:custGeom>
            <a:avLst/>
            <a:gdLst/>
            <a:ahLst/>
            <a:cxnLst/>
            <a:rect l="l" t="t" r="r" b="b"/>
            <a:pathLst>
              <a:path w="1997" h="2159" extrusionOk="0">
                <a:moveTo>
                  <a:pt x="978" y="0"/>
                </a:moveTo>
                <a:cubicBezTo>
                  <a:pt x="978" y="0"/>
                  <a:pt x="896" y="693"/>
                  <a:pt x="795" y="856"/>
                </a:cubicBezTo>
                <a:cubicBezTo>
                  <a:pt x="672" y="1039"/>
                  <a:pt x="0" y="1059"/>
                  <a:pt x="0" y="1059"/>
                </a:cubicBezTo>
                <a:cubicBezTo>
                  <a:pt x="0" y="1059"/>
                  <a:pt x="571" y="1181"/>
                  <a:pt x="754" y="1283"/>
                </a:cubicBezTo>
                <a:cubicBezTo>
                  <a:pt x="937" y="1385"/>
                  <a:pt x="1019" y="2159"/>
                  <a:pt x="1019" y="2159"/>
                </a:cubicBezTo>
                <a:cubicBezTo>
                  <a:pt x="1019" y="1955"/>
                  <a:pt x="1161" y="1426"/>
                  <a:pt x="1263" y="1304"/>
                </a:cubicBezTo>
                <a:cubicBezTo>
                  <a:pt x="1406" y="1120"/>
                  <a:pt x="1996" y="1080"/>
                  <a:pt x="1996" y="1080"/>
                </a:cubicBezTo>
                <a:cubicBezTo>
                  <a:pt x="1996" y="1080"/>
                  <a:pt x="1345" y="1018"/>
                  <a:pt x="1202" y="815"/>
                </a:cubicBezTo>
                <a:cubicBezTo>
                  <a:pt x="1100" y="631"/>
                  <a:pt x="978" y="0"/>
                  <a:pt x="97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3"/>
          <p:cNvSpPr/>
          <p:nvPr/>
        </p:nvSpPr>
        <p:spPr>
          <a:xfrm>
            <a:off x="8743463" y="1496121"/>
            <a:ext cx="223524" cy="241668"/>
          </a:xfrm>
          <a:custGeom>
            <a:avLst/>
            <a:gdLst/>
            <a:ahLst/>
            <a:cxnLst/>
            <a:rect l="l" t="t" r="r" b="b"/>
            <a:pathLst>
              <a:path w="1997" h="2159" extrusionOk="0">
                <a:moveTo>
                  <a:pt x="978" y="0"/>
                </a:moveTo>
                <a:cubicBezTo>
                  <a:pt x="978" y="0"/>
                  <a:pt x="896" y="693"/>
                  <a:pt x="795" y="856"/>
                </a:cubicBezTo>
                <a:cubicBezTo>
                  <a:pt x="672" y="1039"/>
                  <a:pt x="0" y="1059"/>
                  <a:pt x="0" y="1059"/>
                </a:cubicBezTo>
                <a:cubicBezTo>
                  <a:pt x="0" y="1059"/>
                  <a:pt x="571" y="1181"/>
                  <a:pt x="754" y="1283"/>
                </a:cubicBezTo>
                <a:cubicBezTo>
                  <a:pt x="937" y="1385"/>
                  <a:pt x="1019" y="2159"/>
                  <a:pt x="1019" y="2159"/>
                </a:cubicBezTo>
                <a:cubicBezTo>
                  <a:pt x="1019" y="1955"/>
                  <a:pt x="1161" y="1426"/>
                  <a:pt x="1263" y="1304"/>
                </a:cubicBezTo>
                <a:cubicBezTo>
                  <a:pt x="1406" y="1120"/>
                  <a:pt x="1996" y="1080"/>
                  <a:pt x="1996" y="1080"/>
                </a:cubicBezTo>
                <a:cubicBezTo>
                  <a:pt x="1996" y="1080"/>
                  <a:pt x="1345" y="1018"/>
                  <a:pt x="1202" y="815"/>
                </a:cubicBezTo>
                <a:cubicBezTo>
                  <a:pt x="1100" y="631"/>
                  <a:pt x="978" y="0"/>
                  <a:pt x="97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3"/>
          <p:cNvSpPr/>
          <p:nvPr/>
        </p:nvSpPr>
        <p:spPr>
          <a:xfrm>
            <a:off x="2637229" y="4697440"/>
            <a:ext cx="306050" cy="330883"/>
          </a:xfrm>
          <a:custGeom>
            <a:avLst/>
            <a:gdLst/>
            <a:ahLst/>
            <a:cxnLst/>
            <a:rect l="l" t="t" r="r" b="b"/>
            <a:pathLst>
              <a:path w="1997" h="2159" extrusionOk="0">
                <a:moveTo>
                  <a:pt x="978" y="0"/>
                </a:moveTo>
                <a:cubicBezTo>
                  <a:pt x="978" y="0"/>
                  <a:pt x="896" y="693"/>
                  <a:pt x="795" y="856"/>
                </a:cubicBezTo>
                <a:cubicBezTo>
                  <a:pt x="672" y="1039"/>
                  <a:pt x="0" y="1059"/>
                  <a:pt x="0" y="1059"/>
                </a:cubicBezTo>
                <a:cubicBezTo>
                  <a:pt x="0" y="1059"/>
                  <a:pt x="571" y="1181"/>
                  <a:pt x="754" y="1283"/>
                </a:cubicBezTo>
                <a:cubicBezTo>
                  <a:pt x="937" y="1385"/>
                  <a:pt x="1019" y="2159"/>
                  <a:pt x="1019" y="2159"/>
                </a:cubicBezTo>
                <a:cubicBezTo>
                  <a:pt x="1019" y="1955"/>
                  <a:pt x="1161" y="1426"/>
                  <a:pt x="1263" y="1304"/>
                </a:cubicBezTo>
                <a:cubicBezTo>
                  <a:pt x="1406" y="1120"/>
                  <a:pt x="1996" y="1080"/>
                  <a:pt x="1996" y="1080"/>
                </a:cubicBezTo>
                <a:cubicBezTo>
                  <a:pt x="1996" y="1080"/>
                  <a:pt x="1345" y="1018"/>
                  <a:pt x="1202" y="815"/>
                </a:cubicBezTo>
                <a:cubicBezTo>
                  <a:pt x="1100" y="631"/>
                  <a:pt x="978" y="0"/>
                  <a:pt x="97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23"/>
          <p:cNvSpPr/>
          <p:nvPr/>
        </p:nvSpPr>
        <p:spPr>
          <a:xfrm>
            <a:off x="8239138" y="3091021"/>
            <a:ext cx="223524" cy="241668"/>
          </a:xfrm>
          <a:custGeom>
            <a:avLst/>
            <a:gdLst/>
            <a:ahLst/>
            <a:cxnLst/>
            <a:rect l="l" t="t" r="r" b="b"/>
            <a:pathLst>
              <a:path w="1997" h="2159" extrusionOk="0">
                <a:moveTo>
                  <a:pt x="978" y="0"/>
                </a:moveTo>
                <a:cubicBezTo>
                  <a:pt x="978" y="0"/>
                  <a:pt x="896" y="693"/>
                  <a:pt x="795" y="856"/>
                </a:cubicBezTo>
                <a:cubicBezTo>
                  <a:pt x="672" y="1039"/>
                  <a:pt x="0" y="1059"/>
                  <a:pt x="0" y="1059"/>
                </a:cubicBezTo>
                <a:cubicBezTo>
                  <a:pt x="0" y="1059"/>
                  <a:pt x="571" y="1181"/>
                  <a:pt x="754" y="1283"/>
                </a:cubicBezTo>
                <a:cubicBezTo>
                  <a:pt x="937" y="1385"/>
                  <a:pt x="1019" y="2159"/>
                  <a:pt x="1019" y="2159"/>
                </a:cubicBezTo>
                <a:cubicBezTo>
                  <a:pt x="1019" y="1955"/>
                  <a:pt x="1161" y="1426"/>
                  <a:pt x="1263" y="1304"/>
                </a:cubicBezTo>
                <a:cubicBezTo>
                  <a:pt x="1406" y="1120"/>
                  <a:pt x="1996" y="1080"/>
                  <a:pt x="1996" y="1080"/>
                </a:cubicBezTo>
                <a:cubicBezTo>
                  <a:pt x="1996" y="1080"/>
                  <a:pt x="1345" y="1018"/>
                  <a:pt x="1202" y="815"/>
                </a:cubicBezTo>
                <a:cubicBezTo>
                  <a:pt x="1100" y="631"/>
                  <a:pt x="978" y="0"/>
                  <a:pt x="97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480"/>
        <p:cNvGrpSpPr/>
        <p:nvPr/>
      </p:nvGrpSpPr>
      <p:grpSpPr>
        <a:xfrm>
          <a:off x="0" y="0"/>
          <a:ext cx="0" cy="0"/>
          <a:chOff x="0" y="0"/>
          <a:chExt cx="0" cy="0"/>
        </a:xfrm>
      </p:grpSpPr>
      <p:sp>
        <p:nvSpPr>
          <p:cNvPr id="481" name="Google Shape;481;p25"/>
          <p:cNvSpPr/>
          <p:nvPr/>
        </p:nvSpPr>
        <p:spPr>
          <a:xfrm>
            <a:off x="-535800" y="3980063"/>
            <a:ext cx="6181368" cy="3538742"/>
          </a:xfrm>
          <a:custGeom>
            <a:avLst/>
            <a:gdLst/>
            <a:ahLst/>
            <a:cxnLst/>
            <a:rect l="l" t="t" r="r" b="b"/>
            <a:pathLst>
              <a:path w="37810" h="21646" extrusionOk="0">
                <a:moveTo>
                  <a:pt x="8210" y="1"/>
                </a:moveTo>
                <a:cubicBezTo>
                  <a:pt x="8084" y="1"/>
                  <a:pt x="7958" y="2"/>
                  <a:pt x="7832" y="6"/>
                </a:cubicBezTo>
                <a:cubicBezTo>
                  <a:pt x="5037" y="78"/>
                  <a:pt x="2314" y="994"/>
                  <a:pt x="0" y="2584"/>
                </a:cubicBezTo>
                <a:lnTo>
                  <a:pt x="0" y="21646"/>
                </a:lnTo>
                <a:lnTo>
                  <a:pt x="37810" y="21646"/>
                </a:lnTo>
                <a:lnTo>
                  <a:pt x="37810" y="18633"/>
                </a:lnTo>
                <a:cubicBezTo>
                  <a:pt x="36894" y="18874"/>
                  <a:pt x="35954" y="19019"/>
                  <a:pt x="35038" y="19043"/>
                </a:cubicBezTo>
                <a:cubicBezTo>
                  <a:pt x="34926" y="19046"/>
                  <a:pt x="34813" y="19048"/>
                  <a:pt x="34701" y="19048"/>
                </a:cubicBezTo>
                <a:cubicBezTo>
                  <a:pt x="31512" y="19048"/>
                  <a:pt x="28332" y="17735"/>
                  <a:pt x="26074" y="15477"/>
                </a:cubicBezTo>
                <a:cubicBezTo>
                  <a:pt x="23158" y="12537"/>
                  <a:pt x="21905" y="8296"/>
                  <a:pt x="19230" y="5115"/>
                </a:cubicBezTo>
                <a:cubicBezTo>
                  <a:pt x="16517" y="1933"/>
                  <a:pt x="12395" y="1"/>
                  <a:pt x="821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5"/>
          <p:cNvSpPr/>
          <p:nvPr/>
        </p:nvSpPr>
        <p:spPr>
          <a:xfrm rot="7199930">
            <a:off x="6657329" y="3969560"/>
            <a:ext cx="2229464" cy="2386454"/>
          </a:xfrm>
          <a:custGeom>
            <a:avLst/>
            <a:gdLst/>
            <a:ahLst/>
            <a:cxnLst/>
            <a:rect l="l" t="t" r="r" b="b"/>
            <a:pathLst>
              <a:path w="29425" h="31497" fill="none" extrusionOk="0">
                <a:moveTo>
                  <a:pt x="2025" y="1"/>
                </a:moveTo>
                <a:cubicBezTo>
                  <a:pt x="386" y="2724"/>
                  <a:pt x="1" y="6194"/>
                  <a:pt x="1037" y="9206"/>
                </a:cubicBezTo>
                <a:cubicBezTo>
                  <a:pt x="2073" y="12243"/>
                  <a:pt x="4483" y="14749"/>
                  <a:pt x="7447" y="15905"/>
                </a:cubicBezTo>
                <a:cubicBezTo>
                  <a:pt x="9327" y="16652"/>
                  <a:pt x="11423" y="16893"/>
                  <a:pt x="13062" y="18050"/>
                </a:cubicBezTo>
                <a:cubicBezTo>
                  <a:pt x="16315" y="20339"/>
                  <a:pt x="16460" y="25183"/>
                  <a:pt x="19086" y="28171"/>
                </a:cubicBezTo>
                <a:cubicBezTo>
                  <a:pt x="21616" y="31039"/>
                  <a:pt x="26412" y="31497"/>
                  <a:pt x="29424" y="29183"/>
                </a:cubicBezTo>
              </a:path>
            </a:pathLst>
          </a:custGeom>
          <a:noFill/>
          <a:ln w="28575" cap="flat" cmpd="sng">
            <a:solidFill>
              <a:schemeClr val="accent6"/>
            </a:solidFill>
            <a:prstDash val="solid"/>
            <a:miter lim="240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5"/>
          <p:cNvSpPr/>
          <p:nvPr/>
        </p:nvSpPr>
        <p:spPr>
          <a:xfrm rot="7199930">
            <a:off x="7106397" y="4637552"/>
            <a:ext cx="1791224" cy="1918968"/>
          </a:xfrm>
          <a:custGeom>
            <a:avLst/>
            <a:gdLst/>
            <a:ahLst/>
            <a:cxnLst/>
            <a:rect l="l" t="t" r="r" b="b"/>
            <a:pathLst>
              <a:path w="23641" h="25327" fill="none" extrusionOk="0">
                <a:moveTo>
                  <a:pt x="1615" y="0"/>
                </a:moveTo>
                <a:cubicBezTo>
                  <a:pt x="290" y="2193"/>
                  <a:pt x="1" y="4988"/>
                  <a:pt x="820" y="7398"/>
                </a:cubicBezTo>
                <a:cubicBezTo>
                  <a:pt x="1639" y="9832"/>
                  <a:pt x="3591" y="11856"/>
                  <a:pt x="5977" y="12796"/>
                </a:cubicBezTo>
                <a:cubicBezTo>
                  <a:pt x="7495" y="13374"/>
                  <a:pt x="9182" y="13567"/>
                  <a:pt x="10483" y="14507"/>
                </a:cubicBezTo>
                <a:cubicBezTo>
                  <a:pt x="13110" y="16362"/>
                  <a:pt x="13230" y="20266"/>
                  <a:pt x="15351" y="22652"/>
                </a:cubicBezTo>
                <a:cubicBezTo>
                  <a:pt x="17375" y="24965"/>
                  <a:pt x="21206" y="25327"/>
                  <a:pt x="23640" y="23447"/>
                </a:cubicBezTo>
              </a:path>
            </a:pathLst>
          </a:custGeom>
          <a:noFill/>
          <a:ln w="28575" cap="flat" cmpd="sng">
            <a:solidFill>
              <a:schemeClr val="accent4"/>
            </a:solidFill>
            <a:prstDash val="solid"/>
            <a:miter lim="240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5"/>
          <p:cNvSpPr/>
          <p:nvPr/>
        </p:nvSpPr>
        <p:spPr>
          <a:xfrm rot="7199930">
            <a:off x="6285543" y="3309065"/>
            <a:ext cx="2598225" cy="2782644"/>
          </a:xfrm>
          <a:custGeom>
            <a:avLst/>
            <a:gdLst/>
            <a:ahLst/>
            <a:cxnLst/>
            <a:rect l="l" t="t" r="r" b="b"/>
            <a:pathLst>
              <a:path w="34292" h="36726" fill="none" extrusionOk="0">
                <a:moveTo>
                  <a:pt x="2338" y="0"/>
                </a:moveTo>
                <a:cubicBezTo>
                  <a:pt x="434" y="3181"/>
                  <a:pt x="1" y="7230"/>
                  <a:pt x="1205" y="10748"/>
                </a:cubicBezTo>
                <a:cubicBezTo>
                  <a:pt x="2386" y="14290"/>
                  <a:pt x="5206" y="17206"/>
                  <a:pt x="8676" y="18580"/>
                </a:cubicBezTo>
                <a:cubicBezTo>
                  <a:pt x="10869" y="19423"/>
                  <a:pt x="13303" y="19688"/>
                  <a:pt x="15230" y="21038"/>
                </a:cubicBezTo>
                <a:cubicBezTo>
                  <a:pt x="19014" y="23712"/>
                  <a:pt x="19206" y="29375"/>
                  <a:pt x="22267" y="32870"/>
                </a:cubicBezTo>
                <a:cubicBezTo>
                  <a:pt x="25183" y="36195"/>
                  <a:pt x="30773" y="36725"/>
                  <a:pt x="34292" y="34026"/>
                </a:cubicBezTo>
              </a:path>
            </a:pathLst>
          </a:custGeom>
          <a:noFill/>
          <a:ln w="28575" cap="flat" cmpd="sng">
            <a:solidFill>
              <a:schemeClr val="accent4"/>
            </a:solidFill>
            <a:prstDash val="solid"/>
            <a:miter lim="240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5" name="Google Shape;485;p25"/>
          <p:cNvGrpSpPr/>
          <p:nvPr/>
        </p:nvGrpSpPr>
        <p:grpSpPr>
          <a:xfrm>
            <a:off x="-76204" y="189414"/>
            <a:ext cx="2007671" cy="1013873"/>
            <a:chOff x="-76204" y="189414"/>
            <a:chExt cx="2007671" cy="1013873"/>
          </a:xfrm>
        </p:grpSpPr>
        <p:sp>
          <p:nvSpPr>
            <p:cNvPr id="486" name="Google Shape;486;p25"/>
            <p:cNvSpPr/>
            <p:nvPr/>
          </p:nvSpPr>
          <p:spPr>
            <a:xfrm rot="5400000">
              <a:off x="277855" y="-25278"/>
              <a:ext cx="824408" cy="1532525"/>
            </a:xfrm>
            <a:custGeom>
              <a:avLst/>
              <a:gdLst/>
              <a:ahLst/>
              <a:cxnLst/>
              <a:rect l="l" t="t" r="r" b="b"/>
              <a:pathLst>
                <a:path w="22905" h="42579" extrusionOk="0">
                  <a:moveTo>
                    <a:pt x="14558" y="1"/>
                  </a:moveTo>
                  <a:cubicBezTo>
                    <a:pt x="14531" y="1"/>
                    <a:pt x="14504" y="4"/>
                    <a:pt x="14477" y="11"/>
                  </a:cubicBezTo>
                  <a:cubicBezTo>
                    <a:pt x="14375" y="36"/>
                    <a:pt x="14274" y="112"/>
                    <a:pt x="14224" y="188"/>
                  </a:cubicBezTo>
                  <a:cubicBezTo>
                    <a:pt x="10908" y="5578"/>
                    <a:pt x="8960" y="11829"/>
                    <a:pt x="8529" y="18384"/>
                  </a:cubicBezTo>
                  <a:cubicBezTo>
                    <a:pt x="8150" y="16536"/>
                    <a:pt x="7593" y="15018"/>
                    <a:pt x="6884" y="13702"/>
                  </a:cubicBezTo>
                  <a:cubicBezTo>
                    <a:pt x="5366" y="10943"/>
                    <a:pt x="2860" y="8818"/>
                    <a:pt x="684" y="6920"/>
                  </a:cubicBezTo>
                  <a:cubicBezTo>
                    <a:pt x="583" y="6844"/>
                    <a:pt x="481" y="6818"/>
                    <a:pt x="380" y="6818"/>
                  </a:cubicBezTo>
                  <a:cubicBezTo>
                    <a:pt x="279" y="6844"/>
                    <a:pt x="178" y="6894"/>
                    <a:pt x="102" y="6970"/>
                  </a:cubicBezTo>
                  <a:cubicBezTo>
                    <a:pt x="51" y="7046"/>
                    <a:pt x="1" y="7147"/>
                    <a:pt x="26" y="7249"/>
                  </a:cubicBezTo>
                  <a:cubicBezTo>
                    <a:pt x="26" y="7375"/>
                    <a:pt x="77" y="7451"/>
                    <a:pt x="152" y="7527"/>
                  </a:cubicBezTo>
                  <a:cubicBezTo>
                    <a:pt x="2405" y="9476"/>
                    <a:pt x="4733" y="11450"/>
                    <a:pt x="6176" y="14082"/>
                  </a:cubicBezTo>
                  <a:cubicBezTo>
                    <a:pt x="7795" y="17017"/>
                    <a:pt x="8175" y="20586"/>
                    <a:pt x="8479" y="23724"/>
                  </a:cubicBezTo>
                  <a:cubicBezTo>
                    <a:pt x="8504" y="23800"/>
                    <a:pt x="8504" y="23850"/>
                    <a:pt x="8555" y="23926"/>
                  </a:cubicBezTo>
                  <a:cubicBezTo>
                    <a:pt x="9010" y="30582"/>
                    <a:pt x="11060" y="36985"/>
                    <a:pt x="14477" y="42401"/>
                  </a:cubicBezTo>
                  <a:cubicBezTo>
                    <a:pt x="14527" y="42477"/>
                    <a:pt x="14628" y="42553"/>
                    <a:pt x="14730" y="42578"/>
                  </a:cubicBezTo>
                  <a:lnTo>
                    <a:pt x="14806" y="42578"/>
                  </a:lnTo>
                  <a:cubicBezTo>
                    <a:pt x="14882" y="42578"/>
                    <a:pt x="14957" y="42553"/>
                    <a:pt x="15033" y="42527"/>
                  </a:cubicBezTo>
                  <a:cubicBezTo>
                    <a:pt x="15211" y="42401"/>
                    <a:pt x="15286" y="42148"/>
                    <a:pt x="15160" y="41971"/>
                  </a:cubicBezTo>
                  <a:cubicBezTo>
                    <a:pt x="13591" y="39490"/>
                    <a:pt x="12325" y="36808"/>
                    <a:pt x="11364" y="33948"/>
                  </a:cubicBezTo>
                  <a:cubicBezTo>
                    <a:pt x="11364" y="33898"/>
                    <a:pt x="11389" y="33847"/>
                    <a:pt x="11364" y="33771"/>
                  </a:cubicBezTo>
                  <a:cubicBezTo>
                    <a:pt x="10756" y="30025"/>
                    <a:pt x="11566" y="26027"/>
                    <a:pt x="13616" y="22813"/>
                  </a:cubicBezTo>
                  <a:cubicBezTo>
                    <a:pt x="15641" y="19599"/>
                    <a:pt x="18906" y="17144"/>
                    <a:pt x="22575" y="16106"/>
                  </a:cubicBezTo>
                  <a:cubicBezTo>
                    <a:pt x="22778" y="16056"/>
                    <a:pt x="22904" y="15828"/>
                    <a:pt x="22854" y="15625"/>
                  </a:cubicBezTo>
                  <a:cubicBezTo>
                    <a:pt x="22793" y="15443"/>
                    <a:pt x="22650" y="15325"/>
                    <a:pt x="22478" y="15325"/>
                  </a:cubicBezTo>
                  <a:cubicBezTo>
                    <a:pt x="22436" y="15325"/>
                    <a:pt x="22392" y="15332"/>
                    <a:pt x="22347" y="15347"/>
                  </a:cubicBezTo>
                  <a:cubicBezTo>
                    <a:pt x="18501" y="16435"/>
                    <a:pt x="15084" y="18991"/>
                    <a:pt x="12933" y="22383"/>
                  </a:cubicBezTo>
                  <a:cubicBezTo>
                    <a:pt x="11389" y="24812"/>
                    <a:pt x="10503" y="27697"/>
                    <a:pt x="10377" y="30608"/>
                  </a:cubicBezTo>
                  <a:cubicBezTo>
                    <a:pt x="7922" y="20409"/>
                    <a:pt x="9592" y="9273"/>
                    <a:pt x="14907" y="618"/>
                  </a:cubicBezTo>
                  <a:cubicBezTo>
                    <a:pt x="15033" y="441"/>
                    <a:pt x="14957" y="188"/>
                    <a:pt x="14780" y="61"/>
                  </a:cubicBezTo>
                  <a:cubicBezTo>
                    <a:pt x="14706" y="24"/>
                    <a:pt x="14632" y="1"/>
                    <a:pt x="145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25"/>
            <p:cNvSpPr/>
            <p:nvPr/>
          </p:nvSpPr>
          <p:spPr>
            <a:xfrm rot="5400000">
              <a:off x="564166" y="-156707"/>
              <a:ext cx="970142" cy="1715223"/>
            </a:xfrm>
            <a:custGeom>
              <a:avLst/>
              <a:gdLst/>
              <a:ahLst/>
              <a:cxnLst/>
              <a:rect l="l" t="t" r="r" b="b"/>
              <a:pathLst>
                <a:path w="26954" h="47655" extrusionOk="0">
                  <a:moveTo>
                    <a:pt x="20550" y="0"/>
                  </a:moveTo>
                  <a:lnTo>
                    <a:pt x="20550" y="0"/>
                  </a:lnTo>
                  <a:cubicBezTo>
                    <a:pt x="16779" y="4581"/>
                    <a:pt x="14907" y="10781"/>
                    <a:pt x="15489" y="16779"/>
                  </a:cubicBezTo>
                  <a:cubicBezTo>
                    <a:pt x="17589" y="14831"/>
                    <a:pt x="19209" y="12376"/>
                    <a:pt x="20120" y="9668"/>
                  </a:cubicBezTo>
                  <a:cubicBezTo>
                    <a:pt x="21183" y="6580"/>
                    <a:pt x="21335" y="3164"/>
                    <a:pt x="20550" y="0"/>
                  </a:cubicBezTo>
                  <a:close/>
                  <a:moveTo>
                    <a:pt x="4480" y="18930"/>
                  </a:moveTo>
                  <a:cubicBezTo>
                    <a:pt x="3695" y="18930"/>
                    <a:pt x="3012" y="19462"/>
                    <a:pt x="2835" y="20221"/>
                  </a:cubicBezTo>
                  <a:cubicBezTo>
                    <a:pt x="2607" y="21107"/>
                    <a:pt x="3139" y="22043"/>
                    <a:pt x="4050" y="22271"/>
                  </a:cubicBezTo>
                  <a:cubicBezTo>
                    <a:pt x="4176" y="22296"/>
                    <a:pt x="4328" y="22322"/>
                    <a:pt x="4455" y="22322"/>
                  </a:cubicBezTo>
                  <a:cubicBezTo>
                    <a:pt x="5239" y="22322"/>
                    <a:pt x="5922" y="21790"/>
                    <a:pt x="6100" y="21056"/>
                  </a:cubicBezTo>
                  <a:cubicBezTo>
                    <a:pt x="6226" y="20601"/>
                    <a:pt x="6150" y="20145"/>
                    <a:pt x="5922" y="19766"/>
                  </a:cubicBezTo>
                  <a:cubicBezTo>
                    <a:pt x="5695" y="19386"/>
                    <a:pt x="5315" y="19108"/>
                    <a:pt x="4885" y="18981"/>
                  </a:cubicBezTo>
                  <a:cubicBezTo>
                    <a:pt x="4758" y="18956"/>
                    <a:pt x="4606" y="18930"/>
                    <a:pt x="4480" y="18930"/>
                  </a:cubicBezTo>
                  <a:close/>
                  <a:moveTo>
                    <a:pt x="25207" y="26826"/>
                  </a:moveTo>
                  <a:cubicBezTo>
                    <a:pt x="24422" y="26826"/>
                    <a:pt x="23764" y="27358"/>
                    <a:pt x="23562" y="28092"/>
                  </a:cubicBezTo>
                  <a:cubicBezTo>
                    <a:pt x="23461" y="28547"/>
                    <a:pt x="23511" y="29003"/>
                    <a:pt x="23764" y="29382"/>
                  </a:cubicBezTo>
                  <a:cubicBezTo>
                    <a:pt x="23992" y="29762"/>
                    <a:pt x="24347" y="30040"/>
                    <a:pt x="24802" y="30167"/>
                  </a:cubicBezTo>
                  <a:cubicBezTo>
                    <a:pt x="24929" y="30192"/>
                    <a:pt x="25080" y="30218"/>
                    <a:pt x="25207" y="30218"/>
                  </a:cubicBezTo>
                  <a:cubicBezTo>
                    <a:pt x="25992" y="30218"/>
                    <a:pt x="26650" y="29686"/>
                    <a:pt x="26852" y="28927"/>
                  </a:cubicBezTo>
                  <a:cubicBezTo>
                    <a:pt x="26953" y="28497"/>
                    <a:pt x="26877" y="28041"/>
                    <a:pt x="26650" y="27662"/>
                  </a:cubicBezTo>
                  <a:cubicBezTo>
                    <a:pt x="26422" y="27257"/>
                    <a:pt x="26042" y="26978"/>
                    <a:pt x="25612" y="26877"/>
                  </a:cubicBezTo>
                  <a:cubicBezTo>
                    <a:pt x="25485" y="26852"/>
                    <a:pt x="25334" y="26826"/>
                    <a:pt x="25207" y="26826"/>
                  </a:cubicBezTo>
                  <a:close/>
                  <a:moveTo>
                    <a:pt x="25587" y="17437"/>
                  </a:moveTo>
                  <a:lnTo>
                    <a:pt x="25587" y="17437"/>
                  </a:lnTo>
                  <a:cubicBezTo>
                    <a:pt x="23638" y="18045"/>
                    <a:pt x="21790" y="18956"/>
                    <a:pt x="20069" y="20196"/>
                  </a:cubicBezTo>
                  <a:cubicBezTo>
                    <a:pt x="16855" y="22499"/>
                    <a:pt x="14350" y="25789"/>
                    <a:pt x="13034" y="29433"/>
                  </a:cubicBezTo>
                  <a:cubicBezTo>
                    <a:pt x="12756" y="30167"/>
                    <a:pt x="12857" y="30445"/>
                    <a:pt x="12907" y="30521"/>
                  </a:cubicBezTo>
                  <a:cubicBezTo>
                    <a:pt x="12958" y="30597"/>
                    <a:pt x="13085" y="30623"/>
                    <a:pt x="13262" y="30623"/>
                  </a:cubicBezTo>
                  <a:cubicBezTo>
                    <a:pt x="13970" y="30623"/>
                    <a:pt x="15160" y="30066"/>
                    <a:pt x="15944" y="29711"/>
                  </a:cubicBezTo>
                  <a:lnTo>
                    <a:pt x="16121" y="29636"/>
                  </a:lnTo>
                  <a:cubicBezTo>
                    <a:pt x="17969" y="28750"/>
                    <a:pt x="19639" y="27586"/>
                    <a:pt x="21056" y="26143"/>
                  </a:cubicBezTo>
                  <a:cubicBezTo>
                    <a:pt x="23360" y="23764"/>
                    <a:pt x="24979" y="20702"/>
                    <a:pt x="25587" y="17437"/>
                  </a:cubicBezTo>
                  <a:close/>
                  <a:moveTo>
                    <a:pt x="2278" y="27611"/>
                  </a:moveTo>
                  <a:lnTo>
                    <a:pt x="2278" y="27611"/>
                  </a:lnTo>
                  <a:cubicBezTo>
                    <a:pt x="2000" y="30268"/>
                    <a:pt x="2961" y="33052"/>
                    <a:pt x="4860" y="34925"/>
                  </a:cubicBezTo>
                  <a:cubicBezTo>
                    <a:pt x="6226" y="36291"/>
                    <a:pt x="8074" y="37203"/>
                    <a:pt x="10048" y="37456"/>
                  </a:cubicBezTo>
                  <a:cubicBezTo>
                    <a:pt x="10250" y="37481"/>
                    <a:pt x="10427" y="37506"/>
                    <a:pt x="10579" y="37506"/>
                  </a:cubicBezTo>
                  <a:cubicBezTo>
                    <a:pt x="11009" y="37506"/>
                    <a:pt x="11262" y="37405"/>
                    <a:pt x="11364" y="37228"/>
                  </a:cubicBezTo>
                  <a:cubicBezTo>
                    <a:pt x="11667" y="36696"/>
                    <a:pt x="10807" y="35203"/>
                    <a:pt x="10528" y="34722"/>
                  </a:cubicBezTo>
                  <a:cubicBezTo>
                    <a:pt x="8605" y="31483"/>
                    <a:pt x="5695" y="28978"/>
                    <a:pt x="2278" y="27611"/>
                  </a:cubicBezTo>
                  <a:close/>
                  <a:moveTo>
                    <a:pt x="23916" y="33558"/>
                  </a:moveTo>
                  <a:lnTo>
                    <a:pt x="23916" y="33558"/>
                  </a:lnTo>
                  <a:cubicBezTo>
                    <a:pt x="22347" y="34621"/>
                    <a:pt x="20905" y="35887"/>
                    <a:pt x="19639" y="37329"/>
                  </a:cubicBezTo>
                  <a:cubicBezTo>
                    <a:pt x="18374" y="38746"/>
                    <a:pt x="17260" y="40315"/>
                    <a:pt x="16375" y="41986"/>
                  </a:cubicBezTo>
                  <a:cubicBezTo>
                    <a:pt x="16299" y="42112"/>
                    <a:pt x="16197" y="42289"/>
                    <a:pt x="16096" y="42467"/>
                  </a:cubicBezTo>
                  <a:cubicBezTo>
                    <a:pt x="15539" y="43479"/>
                    <a:pt x="14198" y="45832"/>
                    <a:pt x="14603" y="46693"/>
                  </a:cubicBezTo>
                  <a:cubicBezTo>
                    <a:pt x="14679" y="46845"/>
                    <a:pt x="14856" y="47072"/>
                    <a:pt x="15362" y="47072"/>
                  </a:cubicBezTo>
                  <a:cubicBezTo>
                    <a:pt x="16299" y="47072"/>
                    <a:pt x="17716" y="46288"/>
                    <a:pt x="18424" y="45807"/>
                  </a:cubicBezTo>
                  <a:cubicBezTo>
                    <a:pt x="19740" y="44921"/>
                    <a:pt x="20879" y="43656"/>
                    <a:pt x="21689" y="42138"/>
                  </a:cubicBezTo>
                  <a:cubicBezTo>
                    <a:pt x="23106" y="39506"/>
                    <a:pt x="23562" y="36393"/>
                    <a:pt x="23916" y="33558"/>
                  </a:cubicBezTo>
                  <a:close/>
                  <a:moveTo>
                    <a:pt x="1974" y="43049"/>
                  </a:moveTo>
                  <a:cubicBezTo>
                    <a:pt x="1316" y="43049"/>
                    <a:pt x="658" y="43074"/>
                    <a:pt x="0" y="43150"/>
                  </a:cubicBezTo>
                  <a:cubicBezTo>
                    <a:pt x="1392" y="44441"/>
                    <a:pt x="2886" y="45706"/>
                    <a:pt x="4581" y="46541"/>
                  </a:cubicBezTo>
                  <a:cubicBezTo>
                    <a:pt x="5948" y="47224"/>
                    <a:pt x="7492" y="47604"/>
                    <a:pt x="9061" y="47655"/>
                  </a:cubicBezTo>
                  <a:lnTo>
                    <a:pt x="9719" y="47655"/>
                  </a:lnTo>
                  <a:cubicBezTo>
                    <a:pt x="11743" y="47655"/>
                    <a:pt x="13186" y="47376"/>
                    <a:pt x="13489" y="46895"/>
                  </a:cubicBezTo>
                  <a:cubicBezTo>
                    <a:pt x="13540" y="46819"/>
                    <a:pt x="13540" y="46743"/>
                    <a:pt x="13515" y="46617"/>
                  </a:cubicBezTo>
                  <a:cubicBezTo>
                    <a:pt x="12907" y="45326"/>
                    <a:pt x="6631" y="43529"/>
                    <a:pt x="5214" y="43302"/>
                  </a:cubicBezTo>
                  <a:cubicBezTo>
                    <a:pt x="4151" y="43150"/>
                    <a:pt x="3063" y="43049"/>
                    <a:pt x="1974" y="4304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5"/>
            <p:cNvSpPr/>
            <p:nvPr/>
          </p:nvSpPr>
          <p:spPr>
            <a:xfrm rot="5400000">
              <a:off x="549139" y="-179041"/>
              <a:ext cx="1013873" cy="1750783"/>
            </a:xfrm>
            <a:custGeom>
              <a:avLst/>
              <a:gdLst/>
              <a:ahLst/>
              <a:cxnLst/>
              <a:rect l="l" t="t" r="r" b="b"/>
              <a:pathLst>
                <a:path w="28169" h="48643" extrusionOk="0">
                  <a:moveTo>
                    <a:pt x="21132" y="1393"/>
                  </a:moveTo>
                  <a:lnTo>
                    <a:pt x="21132" y="1393"/>
                  </a:lnTo>
                  <a:cubicBezTo>
                    <a:pt x="21715" y="4329"/>
                    <a:pt x="21537" y="7416"/>
                    <a:pt x="20576" y="10251"/>
                  </a:cubicBezTo>
                  <a:cubicBezTo>
                    <a:pt x="19715" y="12705"/>
                    <a:pt x="18323" y="14932"/>
                    <a:pt x="16476" y="16755"/>
                  </a:cubicBezTo>
                  <a:cubicBezTo>
                    <a:pt x="16122" y="11288"/>
                    <a:pt x="17817" y="5695"/>
                    <a:pt x="21132" y="1393"/>
                  </a:cubicBezTo>
                  <a:close/>
                  <a:moveTo>
                    <a:pt x="21436" y="1"/>
                  </a:moveTo>
                  <a:lnTo>
                    <a:pt x="21436" y="1"/>
                  </a:lnTo>
                  <a:cubicBezTo>
                    <a:pt x="17184" y="4911"/>
                    <a:pt x="15160" y="11668"/>
                    <a:pt x="15970" y="18096"/>
                  </a:cubicBezTo>
                  <a:cubicBezTo>
                    <a:pt x="18323" y="16071"/>
                    <a:pt x="20145" y="13414"/>
                    <a:pt x="21158" y="10453"/>
                  </a:cubicBezTo>
                  <a:cubicBezTo>
                    <a:pt x="22322" y="7112"/>
                    <a:pt x="22398" y="3417"/>
                    <a:pt x="21436" y="1"/>
                  </a:cubicBezTo>
                  <a:close/>
                  <a:moveTo>
                    <a:pt x="5189" y="19943"/>
                  </a:moveTo>
                  <a:cubicBezTo>
                    <a:pt x="5315" y="19943"/>
                    <a:pt x="5416" y="19943"/>
                    <a:pt x="5543" y="19994"/>
                  </a:cubicBezTo>
                  <a:cubicBezTo>
                    <a:pt x="5897" y="20070"/>
                    <a:pt x="6201" y="20298"/>
                    <a:pt x="6378" y="20601"/>
                  </a:cubicBezTo>
                  <a:cubicBezTo>
                    <a:pt x="6555" y="20930"/>
                    <a:pt x="6631" y="21310"/>
                    <a:pt x="6530" y="21664"/>
                  </a:cubicBezTo>
                  <a:cubicBezTo>
                    <a:pt x="6378" y="22272"/>
                    <a:pt x="5821" y="22702"/>
                    <a:pt x="5189" y="22702"/>
                  </a:cubicBezTo>
                  <a:cubicBezTo>
                    <a:pt x="5087" y="22702"/>
                    <a:pt x="4961" y="22677"/>
                    <a:pt x="4860" y="22651"/>
                  </a:cubicBezTo>
                  <a:cubicBezTo>
                    <a:pt x="4505" y="22550"/>
                    <a:pt x="4202" y="22322"/>
                    <a:pt x="4024" y="22019"/>
                  </a:cubicBezTo>
                  <a:cubicBezTo>
                    <a:pt x="3822" y="21690"/>
                    <a:pt x="3771" y="21335"/>
                    <a:pt x="3873" y="20981"/>
                  </a:cubicBezTo>
                  <a:cubicBezTo>
                    <a:pt x="4024" y="20374"/>
                    <a:pt x="4581" y="19943"/>
                    <a:pt x="5189" y="19943"/>
                  </a:cubicBezTo>
                  <a:close/>
                  <a:moveTo>
                    <a:pt x="5189" y="19311"/>
                  </a:moveTo>
                  <a:cubicBezTo>
                    <a:pt x="4303" y="19311"/>
                    <a:pt x="3493" y="19918"/>
                    <a:pt x="3265" y="20829"/>
                  </a:cubicBezTo>
                  <a:cubicBezTo>
                    <a:pt x="2987" y="21892"/>
                    <a:pt x="3645" y="22980"/>
                    <a:pt x="4708" y="23259"/>
                  </a:cubicBezTo>
                  <a:cubicBezTo>
                    <a:pt x="4885" y="23309"/>
                    <a:pt x="5037" y="23309"/>
                    <a:pt x="5214" y="23309"/>
                  </a:cubicBezTo>
                  <a:cubicBezTo>
                    <a:pt x="6100" y="23309"/>
                    <a:pt x="6910" y="22727"/>
                    <a:pt x="7137" y="21816"/>
                  </a:cubicBezTo>
                  <a:cubicBezTo>
                    <a:pt x="7416" y="20728"/>
                    <a:pt x="6783" y="19640"/>
                    <a:pt x="5695" y="19361"/>
                  </a:cubicBezTo>
                  <a:cubicBezTo>
                    <a:pt x="5543" y="19336"/>
                    <a:pt x="5366" y="19311"/>
                    <a:pt x="5189" y="19311"/>
                  </a:cubicBezTo>
                  <a:close/>
                  <a:moveTo>
                    <a:pt x="25941" y="27839"/>
                  </a:moveTo>
                  <a:cubicBezTo>
                    <a:pt x="26042" y="27839"/>
                    <a:pt x="26169" y="27839"/>
                    <a:pt x="26270" y="27865"/>
                  </a:cubicBezTo>
                  <a:cubicBezTo>
                    <a:pt x="26624" y="27966"/>
                    <a:pt x="26928" y="28194"/>
                    <a:pt x="27105" y="28497"/>
                  </a:cubicBezTo>
                  <a:cubicBezTo>
                    <a:pt x="27308" y="28826"/>
                    <a:pt x="27358" y="29181"/>
                    <a:pt x="27257" y="29535"/>
                  </a:cubicBezTo>
                  <a:cubicBezTo>
                    <a:pt x="27105" y="30168"/>
                    <a:pt x="26574" y="30573"/>
                    <a:pt x="25941" y="30573"/>
                  </a:cubicBezTo>
                  <a:cubicBezTo>
                    <a:pt x="25814" y="30573"/>
                    <a:pt x="25713" y="30573"/>
                    <a:pt x="25587" y="30547"/>
                  </a:cubicBezTo>
                  <a:cubicBezTo>
                    <a:pt x="24853" y="30345"/>
                    <a:pt x="24423" y="29611"/>
                    <a:pt x="24600" y="28877"/>
                  </a:cubicBezTo>
                  <a:cubicBezTo>
                    <a:pt x="24752" y="28270"/>
                    <a:pt x="25308" y="27839"/>
                    <a:pt x="25941" y="27839"/>
                  </a:cubicBezTo>
                  <a:close/>
                  <a:moveTo>
                    <a:pt x="25916" y="18602"/>
                  </a:moveTo>
                  <a:cubicBezTo>
                    <a:pt x="25232" y="21588"/>
                    <a:pt x="23714" y="24398"/>
                    <a:pt x="21563" y="26599"/>
                  </a:cubicBezTo>
                  <a:cubicBezTo>
                    <a:pt x="20171" y="28017"/>
                    <a:pt x="18526" y="29181"/>
                    <a:pt x="16704" y="30016"/>
                  </a:cubicBezTo>
                  <a:lnTo>
                    <a:pt x="16552" y="30092"/>
                  </a:lnTo>
                  <a:cubicBezTo>
                    <a:pt x="15843" y="30421"/>
                    <a:pt x="14628" y="31003"/>
                    <a:pt x="13996" y="31003"/>
                  </a:cubicBezTo>
                  <a:cubicBezTo>
                    <a:pt x="13945" y="31003"/>
                    <a:pt x="13920" y="31003"/>
                    <a:pt x="13894" y="30978"/>
                  </a:cubicBezTo>
                  <a:cubicBezTo>
                    <a:pt x="13894" y="30902"/>
                    <a:pt x="13894" y="30699"/>
                    <a:pt x="14072" y="30218"/>
                  </a:cubicBezTo>
                  <a:cubicBezTo>
                    <a:pt x="15362" y="26625"/>
                    <a:pt x="17817" y="23411"/>
                    <a:pt x="20981" y="21133"/>
                  </a:cubicBezTo>
                  <a:cubicBezTo>
                    <a:pt x="22524" y="20019"/>
                    <a:pt x="24169" y="19184"/>
                    <a:pt x="25916" y="18602"/>
                  </a:cubicBezTo>
                  <a:close/>
                  <a:moveTo>
                    <a:pt x="25941" y="27207"/>
                  </a:moveTo>
                  <a:cubicBezTo>
                    <a:pt x="25030" y="27207"/>
                    <a:pt x="24220" y="27814"/>
                    <a:pt x="23992" y="28700"/>
                  </a:cubicBezTo>
                  <a:cubicBezTo>
                    <a:pt x="23714" y="29788"/>
                    <a:pt x="24372" y="30876"/>
                    <a:pt x="25435" y="31155"/>
                  </a:cubicBezTo>
                  <a:cubicBezTo>
                    <a:pt x="25612" y="31180"/>
                    <a:pt x="25789" y="31205"/>
                    <a:pt x="25941" y="31205"/>
                  </a:cubicBezTo>
                  <a:cubicBezTo>
                    <a:pt x="26827" y="31205"/>
                    <a:pt x="27662" y="30598"/>
                    <a:pt x="27890" y="29687"/>
                  </a:cubicBezTo>
                  <a:cubicBezTo>
                    <a:pt x="28168" y="28624"/>
                    <a:pt x="27510" y="27536"/>
                    <a:pt x="26422" y="27257"/>
                  </a:cubicBezTo>
                  <a:cubicBezTo>
                    <a:pt x="26270" y="27207"/>
                    <a:pt x="26093" y="27207"/>
                    <a:pt x="25941" y="27207"/>
                  </a:cubicBezTo>
                  <a:close/>
                  <a:moveTo>
                    <a:pt x="26726" y="17691"/>
                  </a:moveTo>
                  <a:lnTo>
                    <a:pt x="26726" y="17691"/>
                  </a:lnTo>
                  <a:cubicBezTo>
                    <a:pt x="24524" y="18273"/>
                    <a:pt x="22474" y="19285"/>
                    <a:pt x="20626" y="20627"/>
                  </a:cubicBezTo>
                  <a:cubicBezTo>
                    <a:pt x="17387" y="22955"/>
                    <a:pt x="14831" y="26245"/>
                    <a:pt x="13464" y="30016"/>
                  </a:cubicBezTo>
                  <a:cubicBezTo>
                    <a:pt x="13034" y="31231"/>
                    <a:pt x="13363" y="31636"/>
                    <a:pt x="13996" y="31636"/>
                  </a:cubicBezTo>
                  <a:cubicBezTo>
                    <a:pt x="14831" y="31636"/>
                    <a:pt x="16147" y="30978"/>
                    <a:pt x="16982" y="30598"/>
                  </a:cubicBezTo>
                  <a:cubicBezTo>
                    <a:pt x="18855" y="29737"/>
                    <a:pt x="20550" y="28523"/>
                    <a:pt x="22018" y="27055"/>
                  </a:cubicBezTo>
                  <a:cubicBezTo>
                    <a:pt x="24498" y="24499"/>
                    <a:pt x="26169" y="21183"/>
                    <a:pt x="26726" y="17691"/>
                  </a:cubicBezTo>
                  <a:close/>
                  <a:moveTo>
                    <a:pt x="3291" y="28750"/>
                  </a:moveTo>
                  <a:cubicBezTo>
                    <a:pt x="6479" y="30117"/>
                    <a:pt x="9187" y="32521"/>
                    <a:pt x="10984" y="35584"/>
                  </a:cubicBezTo>
                  <a:cubicBezTo>
                    <a:pt x="11971" y="37254"/>
                    <a:pt x="11870" y="37684"/>
                    <a:pt x="11819" y="37760"/>
                  </a:cubicBezTo>
                  <a:cubicBezTo>
                    <a:pt x="11819" y="37785"/>
                    <a:pt x="11667" y="37861"/>
                    <a:pt x="11313" y="37861"/>
                  </a:cubicBezTo>
                  <a:cubicBezTo>
                    <a:pt x="11161" y="37861"/>
                    <a:pt x="11009" y="37861"/>
                    <a:pt x="10832" y="37836"/>
                  </a:cubicBezTo>
                  <a:cubicBezTo>
                    <a:pt x="8909" y="37583"/>
                    <a:pt x="7137" y="36697"/>
                    <a:pt x="5821" y="35381"/>
                  </a:cubicBezTo>
                  <a:cubicBezTo>
                    <a:pt x="4100" y="33660"/>
                    <a:pt x="3164" y="31180"/>
                    <a:pt x="3291" y="28750"/>
                  </a:cubicBezTo>
                  <a:close/>
                  <a:moveTo>
                    <a:pt x="2759" y="27865"/>
                  </a:moveTo>
                  <a:lnTo>
                    <a:pt x="2759" y="27865"/>
                  </a:lnTo>
                  <a:cubicBezTo>
                    <a:pt x="2329" y="30724"/>
                    <a:pt x="3316" y="33787"/>
                    <a:pt x="5366" y="35837"/>
                  </a:cubicBezTo>
                  <a:cubicBezTo>
                    <a:pt x="6808" y="37254"/>
                    <a:pt x="8732" y="38190"/>
                    <a:pt x="10756" y="38469"/>
                  </a:cubicBezTo>
                  <a:cubicBezTo>
                    <a:pt x="10959" y="38494"/>
                    <a:pt x="11161" y="38494"/>
                    <a:pt x="11313" y="38494"/>
                  </a:cubicBezTo>
                  <a:cubicBezTo>
                    <a:pt x="13262" y="38494"/>
                    <a:pt x="12376" y="36697"/>
                    <a:pt x="11541" y="35255"/>
                  </a:cubicBezTo>
                  <a:cubicBezTo>
                    <a:pt x="9542" y="31889"/>
                    <a:pt x="6403" y="29206"/>
                    <a:pt x="2759" y="27865"/>
                  </a:cubicBezTo>
                  <a:close/>
                  <a:moveTo>
                    <a:pt x="24271" y="34900"/>
                  </a:moveTo>
                  <a:lnTo>
                    <a:pt x="24271" y="34900"/>
                  </a:lnTo>
                  <a:cubicBezTo>
                    <a:pt x="23916" y="37608"/>
                    <a:pt x="23436" y="40291"/>
                    <a:pt x="22145" y="42670"/>
                  </a:cubicBezTo>
                  <a:cubicBezTo>
                    <a:pt x="21360" y="44138"/>
                    <a:pt x="20272" y="45378"/>
                    <a:pt x="18981" y="46238"/>
                  </a:cubicBezTo>
                  <a:cubicBezTo>
                    <a:pt x="18121" y="46820"/>
                    <a:pt x="16830" y="47453"/>
                    <a:pt x="16096" y="47453"/>
                  </a:cubicBezTo>
                  <a:cubicBezTo>
                    <a:pt x="15717" y="47453"/>
                    <a:pt x="15666" y="47301"/>
                    <a:pt x="15615" y="47225"/>
                  </a:cubicBezTo>
                  <a:cubicBezTo>
                    <a:pt x="15286" y="46542"/>
                    <a:pt x="16653" y="44112"/>
                    <a:pt x="17109" y="43302"/>
                  </a:cubicBezTo>
                  <a:cubicBezTo>
                    <a:pt x="17210" y="43125"/>
                    <a:pt x="17311" y="42948"/>
                    <a:pt x="17387" y="42822"/>
                  </a:cubicBezTo>
                  <a:cubicBezTo>
                    <a:pt x="18273" y="41177"/>
                    <a:pt x="19361" y="39633"/>
                    <a:pt x="20601" y="38241"/>
                  </a:cubicBezTo>
                  <a:cubicBezTo>
                    <a:pt x="21715" y="36975"/>
                    <a:pt x="22929" y="35887"/>
                    <a:pt x="24271" y="34900"/>
                  </a:cubicBezTo>
                  <a:close/>
                  <a:moveTo>
                    <a:pt x="2708" y="44062"/>
                  </a:moveTo>
                  <a:cubicBezTo>
                    <a:pt x="3771" y="44062"/>
                    <a:pt x="4834" y="44138"/>
                    <a:pt x="5897" y="44289"/>
                  </a:cubicBezTo>
                  <a:cubicBezTo>
                    <a:pt x="6327" y="44365"/>
                    <a:pt x="8327" y="44846"/>
                    <a:pt x="10326" y="45529"/>
                  </a:cubicBezTo>
                  <a:cubicBezTo>
                    <a:pt x="13414" y="46618"/>
                    <a:pt x="13869" y="47301"/>
                    <a:pt x="13945" y="47427"/>
                  </a:cubicBezTo>
                  <a:cubicBezTo>
                    <a:pt x="13743" y="47681"/>
                    <a:pt x="12680" y="48010"/>
                    <a:pt x="10453" y="48010"/>
                  </a:cubicBezTo>
                  <a:lnTo>
                    <a:pt x="9795" y="48010"/>
                  </a:lnTo>
                  <a:cubicBezTo>
                    <a:pt x="8276" y="47959"/>
                    <a:pt x="6783" y="47605"/>
                    <a:pt x="5467" y="46947"/>
                  </a:cubicBezTo>
                  <a:cubicBezTo>
                    <a:pt x="3999" y="46238"/>
                    <a:pt x="2708" y="45175"/>
                    <a:pt x="1494" y="44087"/>
                  </a:cubicBezTo>
                  <a:cubicBezTo>
                    <a:pt x="1899" y="44062"/>
                    <a:pt x="2304" y="44062"/>
                    <a:pt x="2708" y="44062"/>
                  </a:cubicBezTo>
                  <a:close/>
                  <a:moveTo>
                    <a:pt x="25055" y="33610"/>
                  </a:moveTo>
                  <a:lnTo>
                    <a:pt x="25055" y="33610"/>
                  </a:lnTo>
                  <a:cubicBezTo>
                    <a:pt x="23233" y="34774"/>
                    <a:pt x="21563" y="36191"/>
                    <a:pt x="20120" y="37811"/>
                  </a:cubicBezTo>
                  <a:cubicBezTo>
                    <a:pt x="18855" y="39253"/>
                    <a:pt x="17741" y="40822"/>
                    <a:pt x="16830" y="42518"/>
                  </a:cubicBezTo>
                  <a:cubicBezTo>
                    <a:pt x="16299" y="43505"/>
                    <a:pt x="14502" y="46365"/>
                    <a:pt x="15059" y="47503"/>
                  </a:cubicBezTo>
                  <a:cubicBezTo>
                    <a:pt x="15261" y="47908"/>
                    <a:pt x="15641" y="48085"/>
                    <a:pt x="16096" y="48085"/>
                  </a:cubicBezTo>
                  <a:cubicBezTo>
                    <a:pt x="17184" y="48085"/>
                    <a:pt x="18728" y="47149"/>
                    <a:pt x="19336" y="46770"/>
                  </a:cubicBezTo>
                  <a:cubicBezTo>
                    <a:pt x="20753" y="45833"/>
                    <a:pt x="21892" y="44492"/>
                    <a:pt x="22702" y="42973"/>
                  </a:cubicBezTo>
                  <a:cubicBezTo>
                    <a:pt x="24245" y="40114"/>
                    <a:pt x="24676" y="36824"/>
                    <a:pt x="25055" y="33610"/>
                  </a:cubicBezTo>
                  <a:close/>
                  <a:moveTo>
                    <a:pt x="2708" y="43429"/>
                  </a:moveTo>
                  <a:cubicBezTo>
                    <a:pt x="1823" y="43429"/>
                    <a:pt x="912" y="43480"/>
                    <a:pt x="1" y="43606"/>
                  </a:cubicBezTo>
                  <a:cubicBezTo>
                    <a:pt x="1595" y="45074"/>
                    <a:pt x="3240" y="46567"/>
                    <a:pt x="5189" y="47503"/>
                  </a:cubicBezTo>
                  <a:cubicBezTo>
                    <a:pt x="6606" y="48212"/>
                    <a:pt x="8200" y="48592"/>
                    <a:pt x="9769" y="48642"/>
                  </a:cubicBezTo>
                  <a:lnTo>
                    <a:pt x="10453" y="48642"/>
                  </a:lnTo>
                  <a:cubicBezTo>
                    <a:pt x="11743" y="48642"/>
                    <a:pt x="13996" y="48541"/>
                    <a:pt x="14477" y="47756"/>
                  </a:cubicBezTo>
                  <a:cubicBezTo>
                    <a:pt x="15590" y="46036"/>
                    <a:pt x="7112" y="43834"/>
                    <a:pt x="5998" y="43682"/>
                  </a:cubicBezTo>
                  <a:cubicBezTo>
                    <a:pt x="4910" y="43505"/>
                    <a:pt x="3822" y="43429"/>
                    <a:pt x="2708" y="43429"/>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9" name="Google Shape;489;p25"/>
          <p:cNvSpPr/>
          <p:nvPr/>
        </p:nvSpPr>
        <p:spPr>
          <a:xfrm rot="-5672514">
            <a:off x="-2807764" y="2902779"/>
            <a:ext cx="3313932" cy="6891726"/>
          </a:xfrm>
          <a:custGeom>
            <a:avLst/>
            <a:gdLst/>
            <a:ahLst/>
            <a:cxnLst/>
            <a:rect l="l" t="t" r="r" b="b"/>
            <a:pathLst>
              <a:path w="15134" h="31473" fill="none" extrusionOk="0">
                <a:moveTo>
                  <a:pt x="169" y="3640"/>
                </a:moveTo>
                <a:cubicBezTo>
                  <a:pt x="0" y="1640"/>
                  <a:pt x="2193" y="1"/>
                  <a:pt x="4193" y="242"/>
                </a:cubicBezTo>
                <a:cubicBezTo>
                  <a:pt x="6193" y="459"/>
                  <a:pt x="7784" y="2097"/>
                  <a:pt x="8579" y="3953"/>
                </a:cubicBezTo>
                <a:cubicBezTo>
                  <a:pt x="9350" y="5808"/>
                  <a:pt x="9471" y="7857"/>
                  <a:pt x="9543" y="9881"/>
                </a:cubicBezTo>
                <a:cubicBezTo>
                  <a:pt x="9663" y="11881"/>
                  <a:pt x="9760" y="13929"/>
                  <a:pt x="10555" y="15785"/>
                </a:cubicBezTo>
                <a:cubicBezTo>
                  <a:pt x="11615" y="18243"/>
                  <a:pt x="13808" y="20146"/>
                  <a:pt x="14531" y="22725"/>
                </a:cubicBezTo>
                <a:cubicBezTo>
                  <a:pt x="15134" y="24797"/>
                  <a:pt x="14676" y="27135"/>
                  <a:pt x="13326" y="28822"/>
                </a:cubicBezTo>
                <a:cubicBezTo>
                  <a:pt x="12001" y="30508"/>
                  <a:pt x="9808" y="31472"/>
                  <a:pt x="7663" y="31352"/>
                </a:cubicBezTo>
              </a:path>
            </a:pathLst>
          </a:custGeom>
          <a:noFill/>
          <a:ln w="28575" cap="flat" cmpd="sng">
            <a:solidFill>
              <a:schemeClr val="lt1"/>
            </a:solidFill>
            <a:prstDash val="solid"/>
            <a:miter lim="240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25"/>
          <p:cNvSpPr/>
          <p:nvPr/>
        </p:nvSpPr>
        <p:spPr>
          <a:xfrm rot="-1073602">
            <a:off x="6748690" y="-970615"/>
            <a:ext cx="2394520" cy="2565289"/>
          </a:xfrm>
          <a:custGeom>
            <a:avLst/>
            <a:gdLst/>
            <a:ahLst/>
            <a:cxnLst/>
            <a:rect l="l" t="t" r="r" b="b"/>
            <a:pathLst>
              <a:path w="23641" h="25327" fill="none" extrusionOk="0">
                <a:moveTo>
                  <a:pt x="1615" y="0"/>
                </a:moveTo>
                <a:cubicBezTo>
                  <a:pt x="290" y="2193"/>
                  <a:pt x="1" y="4988"/>
                  <a:pt x="820" y="7398"/>
                </a:cubicBezTo>
                <a:cubicBezTo>
                  <a:pt x="1639" y="9832"/>
                  <a:pt x="3591" y="11856"/>
                  <a:pt x="5977" y="12796"/>
                </a:cubicBezTo>
                <a:cubicBezTo>
                  <a:pt x="7495" y="13374"/>
                  <a:pt x="9182" y="13567"/>
                  <a:pt x="10483" y="14507"/>
                </a:cubicBezTo>
                <a:cubicBezTo>
                  <a:pt x="13110" y="16362"/>
                  <a:pt x="13230" y="20266"/>
                  <a:pt x="15351" y="22652"/>
                </a:cubicBezTo>
                <a:cubicBezTo>
                  <a:pt x="17375" y="24965"/>
                  <a:pt x="21206" y="25327"/>
                  <a:pt x="23640" y="23447"/>
                </a:cubicBezTo>
              </a:path>
            </a:pathLst>
          </a:custGeom>
          <a:noFill/>
          <a:ln w="28575" cap="flat" cmpd="sng">
            <a:solidFill>
              <a:schemeClr val="accent6"/>
            </a:solidFill>
            <a:prstDash val="solid"/>
            <a:miter lim="240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ackground 1">
  <p:cSld name="CUSTOM_10">
    <p:spTree>
      <p:nvGrpSpPr>
        <p:cNvPr id="1" name="Shape 491"/>
        <p:cNvGrpSpPr/>
        <p:nvPr/>
      </p:nvGrpSpPr>
      <p:grpSpPr>
        <a:xfrm>
          <a:off x="0" y="0"/>
          <a:ext cx="0" cy="0"/>
          <a:chOff x="0" y="0"/>
          <a:chExt cx="0" cy="0"/>
        </a:xfrm>
      </p:grpSpPr>
      <p:sp>
        <p:nvSpPr>
          <p:cNvPr id="492" name="Google Shape;492;p26"/>
          <p:cNvSpPr/>
          <p:nvPr/>
        </p:nvSpPr>
        <p:spPr>
          <a:xfrm rot="5400000">
            <a:off x="7680579" y="181477"/>
            <a:ext cx="1702920" cy="1339973"/>
          </a:xfrm>
          <a:custGeom>
            <a:avLst/>
            <a:gdLst/>
            <a:ahLst/>
            <a:cxnLst/>
            <a:rect l="l" t="t" r="r" b="b"/>
            <a:pathLst>
              <a:path w="17712" h="13937" extrusionOk="0">
                <a:moveTo>
                  <a:pt x="0" y="1"/>
                </a:moveTo>
                <a:lnTo>
                  <a:pt x="0" y="12604"/>
                </a:lnTo>
                <a:cubicBezTo>
                  <a:pt x="1484" y="13485"/>
                  <a:pt x="3209" y="13936"/>
                  <a:pt x="4930" y="13936"/>
                </a:cubicBezTo>
                <a:cubicBezTo>
                  <a:pt x="6033" y="13936"/>
                  <a:pt x="7134" y="13751"/>
                  <a:pt x="8169" y="13375"/>
                </a:cubicBezTo>
                <a:cubicBezTo>
                  <a:pt x="11013" y="12363"/>
                  <a:pt x="13302" y="9953"/>
                  <a:pt x="14170" y="7061"/>
                </a:cubicBezTo>
                <a:cubicBezTo>
                  <a:pt x="14579" y="5639"/>
                  <a:pt x="14676" y="4073"/>
                  <a:pt x="15374" y="2748"/>
                </a:cubicBezTo>
                <a:cubicBezTo>
                  <a:pt x="15905" y="1663"/>
                  <a:pt x="16796" y="820"/>
                  <a:pt x="1771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3" name="Google Shape;493;p26"/>
          <p:cNvGrpSpPr/>
          <p:nvPr/>
        </p:nvGrpSpPr>
        <p:grpSpPr>
          <a:xfrm>
            <a:off x="7378205" y="368458"/>
            <a:ext cx="2122994" cy="863282"/>
            <a:chOff x="7378205" y="368458"/>
            <a:chExt cx="2122994" cy="863282"/>
          </a:xfrm>
        </p:grpSpPr>
        <p:sp>
          <p:nvSpPr>
            <p:cNvPr id="494" name="Google Shape;494;p26"/>
            <p:cNvSpPr/>
            <p:nvPr/>
          </p:nvSpPr>
          <p:spPr>
            <a:xfrm flipH="1">
              <a:off x="7530837" y="442268"/>
              <a:ext cx="1970362" cy="789472"/>
            </a:xfrm>
            <a:custGeom>
              <a:avLst/>
              <a:gdLst/>
              <a:ahLst/>
              <a:cxnLst/>
              <a:rect l="l" t="t" r="r" b="b"/>
              <a:pathLst>
                <a:path w="48693" h="19510" extrusionOk="0">
                  <a:moveTo>
                    <a:pt x="18700" y="1"/>
                  </a:moveTo>
                  <a:cubicBezTo>
                    <a:pt x="14433" y="1"/>
                    <a:pt x="9990" y="2349"/>
                    <a:pt x="6682" y="6400"/>
                  </a:cubicBezTo>
                  <a:cubicBezTo>
                    <a:pt x="3569" y="10222"/>
                    <a:pt x="1747" y="14853"/>
                    <a:pt x="0" y="19358"/>
                  </a:cubicBezTo>
                  <a:lnTo>
                    <a:pt x="456" y="19510"/>
                  </a:lnTo>
                  <a:cubicBezTo>
                    <a:pt x="2177" y="15055"/>
                    <a:pt x="3974" y="10449"/>
                    <a:pt x="7061" y="6704"/>
                  </a:cubicBezTo>
                  <a:cubicBezTo>
                    <a:pt x="10283" y="2760"/>
                    <a:pt x="14602" y="485"/>
                    <a:pt x="18737" y="485"/>
                  </a:cubicBezTo>
                  <a:cubicBezTo>
                    <a:pt x="18954" y="485"/>
                    <a:pt x="19170" y="491"/>
                    <a:pt x="19386" y="504"/>
                  </a:cubicBezTo>
                  <a:cubicBezTo>
                    <a:pt x="22904" y="731"/>
                    <a:pt x="26118" y="2553"/>
                    <a:pt x="29054" y="4502"/>
                  </a:cubicBezTo>
                  <a:cubicBezTo>
                    <a:pt x="29484" y="4781"/>
                    <a:pt x="29914" y="5084"/>
                    <a:pt x="30319" y="5363"/>
                  </a:cubicBezTo>
                  <a:cubicBezTo>
                    <a:pt x="32850" y="7058"/>
                    <a:pt x="35482" y="8830"/>
                    <a:pt x="38443" y="9741"/>
                  </a:cubicBezTo>
                  <a:cubicBezTo>
                    <a:pt x="39696" y="10126"/>
                    <a:pt x="40956" y="10313"/>
                    <a:pt x="42167" y="10313"/>
                  </a:cubicBezTo>
                  <a:cubicBezTo>
                    <a:pt x="44769" y="10313"/>
                    <a:pt x="47138" y="9449"/>
                    <a:pt x="48692" y="7843"/>
                  </a:cubicBezTo>
                  <a:lnTo>
                    <a:pt x="48363" y="7514"/>
                  </a:lnTo>
                  <a:cubicBezTo>
                    <a:pt x="46693" y="9216"/>
                    <a:pt x="44393" y="9828"/>
                    <a:pt x="42204" y="9828"/>
                  </a:cubicBezTo>
                  <a:cubicBezTo>
                    <a:pt x="40911" y="9828"/>
                    <a:pt x="39657" y="9614"/>
                    <a:pt x="38595" y="9285"/>
                  </a:cubicBezTo>
                  <a:cubicBezTo>
                    <a:pt x="35684" y="8400"/>
                    <a:pt x="33103" y="6653"/>
                    <a:pt x="30597" y="4958"/>
                  </a:cubicBezTo>
                  <a:cubicBezTo>
                    <a:pt x="30167" y="4679"/>
                    <a:pt x="29737" y="4401"/>
                    <a:pt x="29332" y="4123"/>
                  </a:cubicBezTo>
                  <a:cubicBezTo>
                    <a:pt x="26320" y="2123"/>
                    <a:pt x="23056" y="250"/>
                    <a:pt x="19411" y="23"/>
                  </a:cubicBezTo>
                  <a:cubicBezTo>
                    <a:pt x="19175" y="8"/>
                    <a:pt x="18938" y="1"/>
                    <a:pt x="187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6"/>
            <p:cNvSpPr/>
            <p:nvPr/>
          </p:nvSpPr>
          <p:spPr>
            <a:xfrm flipH="1">
              <a:off x="8400250" y="489491"/>
              <a:ext cx="238460" cy="539479"/>
            </a:xfrm>
            <a:custGeom>
              <a:avLst/>
              <a:gdLst/>
              <a:ahLst/>
              <a:cxnLst/>
              <a:rect l="l" t="t" r="r" b="b"/>
              <a:pathLst>
                <a:path w="5893" h="13332" extrusionOk="0">
                  <a:moveTo>
                    <a:pt x="1635" y="1"/>
                  </a:moveTo>
                  <a:cubicBezTo>
                    <a:pt x="564" y="1"/>
                    <a:pt x="0" y="2378"/>
                    <a:pt x="21" y="3310"/>
                  </a:cubicBezTo>
                  <a:cubicBezTo>
                    <a:pt x="97" y="6904"/>
                    <a:pt x="2121" y="10902"/>
                    <a:pt x="4779" y="13332"/>
                  </a:cubicBezTo>
                  <a:cubicBezTo>
                    <a:pt x="5892" y="11687"/>
                    <a:pt x="5791" y="8827"/>
                    <a:pt x="5487" y="6979"/>
                  </a:cubicBezTo>
                  <a:cubicBezTo>
                    <a:pt x="5108" y="4676"/>
                    <a:pt x="4171" y="2222"/>
                    <a:pt x="2526" y="501"/>
                  </a:cubicBezTo>
                  <a:cubicBezTo>
                    <a:pt x="2199" y="148"/>
                    <a:pt x="1901" y="1"/>
                    <a:pt x="16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6"/>
            <p:cNvSpPr/>
            <p:nvPr/>
          </p:nvSpPr>
          <p:spPr>
            <a:xfrm flipH="1">
              <a:off x="7969130" y="401883"/>
              <a:ext cx="389597" cy="218835"/>
            </a:xfrm>
            <a:custGeom>
              <a:avLst/>
              <a:gdLst/>
              <a:ahLst/>
              <a:cxnLst/>
              <a:rect l="l" t="t" r="r" b="b"/>
              <a:pathLst>
                <a:path w="9628" h="5408" extrusionOk="0">
                  <a:moveTo>
                    <a:pt x="9250" y="1"/>
                  </a:moveTo>
                  <a:cubicBezTo>
                    <a:pt x="8136" y="1"/>
                    <a:pt x="7027" y="199"/>
                    <a:pt x="5958" y="540"/>
                  </a:cubicBezTo>
                  <a:cubicBezTo>
                    <a:pt x="4035" y="1173"/>
                    <a:pt x="1681" y="2514"/>
                    <a:pt x="593" y="4311"/>
                  </a:cubicBezTo>
                  <a:cubicBezTo>
                    <a:pt x="1" y="5283"/>
                    <a:pt x="1263" y="5408"/>
                    <a:pt x="2108" y="5408"/>
                  </a:cubicBezTo>
                  <a:cubicBezTo>
                    <a:pt x="2274" y="5408"/>
                    <a:pt x="2425" y="5403"/>
                    <a:pt x="2542" y="5399"/>
                  </a:cubicBezTo>
                  <a:cubicBezTo>
                    <a:pt x="3706" y="5348"/>
                    <a:pt x="4845" y="5045"/>
                    <a:pt x="5857" y="4513"/>
                  </a:cubicBezTo>
                  <a:cubicBezTo>
                    <a:pt x="7628" y="3551"/>
                    <a:pt x="9020" y="1906"/>
                    <a:pt x="9628" y="8"/>
                  </a:cubicBezTo>
                  <a:cubicBezTo>
                    <a:pt x="9502" y="3"/>
                    <a:pt x="9376" y="1"/>
                    <a:pt x="92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26"/>
            <p:cNvSpPr/>
            <p:nvPr/>
          </p:nvSpPr>
          <p:spPr>
            <a:xfrm flipH="1">
              <a:off x="7827780" y="823213"/>
              <a:ext cx="224338" cy="382920"/>
            </a:xfrm>
            <a:custGeom>
              <a:avLst/>
              <a:gdLst/>
              <a:ahLst/>
              <a:cxnLst/>
              <a:rect l="l" t="t" r="r" b="b"/>
              <a:pathLst>
                <a:path w="5544" h="9463" extrusionOk="0">
                  <a:moveTo>
                    <a:pt x="1996" y="0"/>
                  </a:moveTo>
                  <a:cubicBezTo>
                    <a:pt x="1682" y="0"/>
                    <a:pt x="1375" y="179"/>
                    <a:pt x="1089" y="605"/>
                  </a:cubicBezTo>
                  <a:cubicBezTo>
                    <a:pt x="1" y="2200"/>
                    <a:pt x="77" y="4401"/>
                    <a:pt x="1038" y="6097"/>
                  </a:cubicBezTo>
                  <a:cubicBezTo>
                    <a:pt x="1975" y="7767"/>
                    <a:pt x="3696" y="8931"/>
                    <a:pt x="5543" y="9463"/>
                  </a:cubicBezTo>
                  <a:cubicBezTo>
                    <a:pt x="5543" y="7767"/>
                    <a:pt x="5518" y="6046"/>
                    <a:pt x="5113" y="4401"/>
                  </a:cubicBezTo>
                  <a:cubicBezTo>
                    <a:pt x="4865" y="3453"/>
                    <a:pt x="3375" y="0"/>
                    <a:pt x="19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26"/>
            <p:cNvSpPr/>
            <p:nvPr/>
          </p:nvSpPr>
          <p:spPr>
            <a:xfrm flipH="1">
              <a:off x="7378205" y="494388"/>
              <a:ext cx="273462" cy="321333"/>
            </a:xfrm>
            <a:custGeom>
              <a:avLst/>
              <a:gdLst/>
              <a:ahLst/>
              <a:cxnLst/>
              <a:rect l="l" t="t" r="r" b="b"/>
              <a:pathLst>
                <a:path w="6758" h="7941" extrusionOk="0">
                  <a:moveTo>
                    <a:pt x="6757" y="0"/>
                  </a:moveTo>
                  <a:cubicBezTo>
                    <a:pt x="4910" y="253"/>
                    <a:pt x="3164" y="1215"/>
                    <a:pt x="1974" y="2657"/>
                  </a:cubicBezTo>
                  <a:cubicBezTo>
                    <a:pt x="1088" y="3695"/>
                    <a:pt x="481" y="5011"/>
                    <a:pt x="279" y="6352"/>
                  </a:cubicBezTo>
                  <a:cubicBezTo>
                    <a:pt x="203" y="6858"/>
                    <a:pt x="0" y="7744"/>
                    <a:pt x="633" y="7921"/>
                  </a:cubicBezTo>
                  <a:cubicBezTo>
                    <a:pt x="678" y="7934"/>
                    <a:pt x="726" y="7940"/>
                    <a:pt x="777" y="7940"/>
                  </a:cubicBezTo>
                  <a:cubicBezTo>
                    <a:pt x="1327" y="7940"/>
                    <a:pt x="2181" y="7240"/>
                    <a:pt x="2506" y="6985"/>
                  </a:cubicBezTo>
                  <a:cubicBezTo>
                    <a:pt x="4682" y="5264"/>
                    <a:pt x="6226" y="2733"/>
                    <a:pt x="67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26"/>
            <p:cNvSpPr/>
            <p:nvPr/>
          </p:nvSpPr>
          <p:spPr>
            <a:xfrm flipH="1">
              <a:off x="7498022" y="803708"/>
              <a:ext cx="168577" cy="158663"/>
            </a:xfrm>
            <a:custGeom>
              <a:avLst/>
              <a:gdLst/>
              <a:ahLst/>
              <a:cxnLst/>
              <a:rect l="l" t="t" r="r" b="b"/>
              <a:pathLst>
                <a:path w="4166" h="3921" extrusionOk="0">
                  <a:moveTo>
                    <a:pt x="2070" y="1"/>
                  </a:moveTo>
                  <a:cubicBezTo>
                    <a:pt x="1027" y="1"/>
                    <a:pt x="0" y="794"/>
                    <a:pt x="65" y="2049"/>
                  </a:cubicBezTo>
                  <a:cubicBezTo>
                    <a:pt x="116" y="2859"/>
                    <a:pt x="723" y="3618"/>
                    <a:pt x="1508" y="3846"/>
                  </a:cubicBezTo>
                  <a:cubicBezTo>
                    <a:pt x="1682" y="3896"/>
                    <a:pt x="1863" y="3921"/>
                    <a:pt x="2044" y="3921"/>
                  </a:cubicBezTo>
                  <a:cubicBezTo>
                    <a:pt x="2683" y="3921"/>
                    <a:pt x="3330" y="3619"/>
                    <a:pt x="3684" y="3087"/>
                  </a:cubicBezTo>
                  <a:cubicBezTo>
                    <a:pt x="4165" y="2403"/>
                    <a:pt x="4140" y="1416"/>
                    <a:pt x="3634" y="784"/>
                  </a:cubicBezTo>
                  <a:cubicBezTo>
                    <a:pt x="3228" y="243"/>
                    <a:pt x="2647" y="1"/>
                    <a:pt x="20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26"/>
            <p:cNvSpPr/>
            <p:nvPr/>
          </p:nvSpPr>
          <p:spPr>
            <a:xfrm flipH="1">
              <a:off x="8355210" y="368458"/>
              <a:ext cx="169225" cy="159553"/>
            </a:xfrm>
            <a:custGeom>
              <a:avLst/>
              <a:gdLst/>
              <a:ahLst/>
              <a:cxnLst/>
              <a:rect l="l" t="t" r="r" b="b"/>
              <a:pathLst>
                <a:path w="4182" h="3943" extrusionOk="0">
                  <a:moveTo>
                    <a:pt x="2080" y="1"/>
                  </a:moveTo>
                  <a:cubicBezTo>
                    <a:pt x="1032" y="1"/>
                    <a:pt x="0" y="794"/>
                    <a:pt x="82" y="2049"/>
                  </a:cubicBezTo>
                  <a:cubicBezTo>
                    <a:pt x="132" y="2884"/>
                    <a:pt x="740" y="3644"/>
                    <a:pt x="1524" y="3871"/>
                  </a:cubicBezTo>
                  <a:cubicBezTo>
                    <a:pt x="1691" y="3920"/>
                    <a:pt x="1864" y="3943"/>
                    <a:pt x="2037" y="3943"/>
                  </a:cubicBezTo>
                  <a:cubicBezTo>
                    <a:pt x="2677" y="3943"/>
                    <a:pt x="3322" y="3625"/>
                    <a:pt x="3701" y="3087"/>
                  </a:cubicBezTo>
                  <a:cubicBezTo>
                    <a:pt x="4182" y="2403"/>
                    <a:pt x="4156" y="1442"/>
                    <a:pt x="3650" y="784"/>
                  </a:cubicBezTo>
                  <a:cubicBezTo>
                    <a:pt x="3245" y="243"/>
                    <a:pt x="2660" y="1"/>
                    <a:pt x="20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6"/>
            <p:cNvSpPr/>
            <p:nvPr/>
          </p:nvSpPr>
          <p:spPr>
            <a:xfrm flipH="1">
              <a:off x="7861567" y="655482"/>
              <a:ext cx="169265" cy="159311"/>
            </a:xfrm>
            <a:custGeom>
              <a:avLst/>
              <a:gdLst/>
              <a:ahLst/>
              <a:cxnLst/>
              <a:rect l="l" t="t" r="r" b="b"/>
              <a:pathLst>
                <a:path w="4183" h="3937" extrusionOk="0">
                  <a:moveTo>
                    <a:pt x="2091" y="0"/>
                  </a:moveTo>
                  <a:cubicBezTo>
                    <a:pt x="1039" y="0"/>
                    <a:pt x="0" y="799"/>
                    <a:pt x="82" y="2042"/>
                  </a:cubicBezTo>
                  <a:cubicBezTo>
                    <a:pt x="133" y="2877"/>
                    <a:pt x="740" y="3637"/>
                    <a:pt x="1525" y="3864"/>
                  </a:cubicBezTo>
                  <a:cubicBezTo>
                    <a:pt x="1692" y="3913"/>
                    <a:pt x="1865" y="3936"/>
                    <a:pt x="2040" y="3936"/>
                  </a:cubicBezTo>
                  <a:cubicBezTo>
                    <a:pt x="2686" y="3936"/>
                    <a:pt x="3343" y="3618"/>
                    <a:pt x="3701" y="3080"/>
                  </a:cubicBezTo>
                  <a:cubicBezTo>
                    <a:pt x="4182" y="2422"/>
                    <a:pt x="4157" y="1435"/>
                    <a:pt x="3651" y="777"/>
                  </a:cubicBezTo>
                  <a:cubicBezTo>
                    <a:pt x="3248" y="240"/>
                    <a:pt x="2667" y="0"/>
                    <a:pt x="20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2" name="Google Shape;502;p26"/>
          <p:cNvSpPr/>
          <p:nvPr/>
        </p:nvSpPr>
        <p:spPr>
          <a:xfrm rot="5278140">
            <a:off x="7792070" y="3666920"/>
            <a:ext cx="1932450" cy="2068526"/>
          </a:xfrm>
          <a:custGeom>
            <a:avLst/>
            <a:gdLst/>
            <a:ahLst/>
            <a:cxnLst/>
            <a:rect l="l" t="t" r="r" b="b"/>
            <a:pathLst>
              <a:path w="29425" h="31497" fill="none" extrusionOk="0">
                <a:moveTo>
                  <a:pt x="2025" y="1"/>
                </a:moveTo>
                <a:cubicBezTo>
                  <a:pt x="386" y="2724"/>
                  <a:pt x="1" y="6194"/>
                  <a:pt x="1037" y="9206"/>
                </a:cubicBezTo>
                <a:cubicBezTo>
                  <a:pt x="2073" y="12243"/>
                  <a:pt x="4483" y="14749"/>
                  <a:pt x="7447" y="15905"/>
                </a:cubicBezTo>
                <a:cubicBezTo>
                  <a:pt x="9327" y="16652"/>
                  <a:pt x="11423" y="16893"/>
                  <a:pt x="13062" y="18050"/>
                </a:cubicBezTo>
                <a:cubicBezTo>
                  <a:pt x="16315" y="20339"/>
                  <a:pt x="16460" y="25183"/>
                  <a:pt x="19086" y="28171"/>
                </a:cubicBezTo>
                <a:cubicBezTo>
                  <a:pt x="21616" y="31039"/>
                  <a:pt x="26412" y="31497"/>
                  <a:pt x="29424" y="29183"/>
                </a:cubicBezTo>
              </a:path>
            </a:pathLst>
          </a:custGeom>
          <a:noFill/>
          <a:ln w="28575" cap="flat" cmpd="sng">
            <a:solidFill>
              <a:schemeClr val="accent4"/>
            </a:solidFill>
            <a:prstDash val="solid"/>
            <a:miter lim="240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6"/>
          <p:cNvSpPr/>
          <p:nvPr/>
        </p:nvSpPr>
        <p:spPr>
          <a:xfrm rot="5278140">
            <a:off x="8350594" y="4082898"/>
            <a:ext cx="1552593" cy="1663319"/>
          </a:xfrm>
          <a:custGeom>
            <a:avLst/>
            <a:gdLst/>
            <a:ahLst/>
            <a:cxnLst/>
            <a:rect l="l" t="t" r="r" b="b"/>
            <a:pathLst>
              <a:path w="23641" h="25327" fill="none" extrusionOk="0">
                <a:moveTo>
                  <a:pt x="1615" y="0"/>
                </a:moveTo>
                <a:cubicBezTo>
                  <a:pt x="290" y="2193"/>
                  <a:pt x="1" y="4988"/>
                  <a:pt x="820" y="7398"/>
                </a:cubicBezTo>
                <a:cubicBezTo>
                  <a:pt x="1639" y="9832"/>
                  <a:pt x="3591" y="11856"/>
                  <a:pt x="5977" y="12796"/>
                </a:cubicBezTo>
                <a:cubicBezTo>
                  <a:pt x="7495" y="13374"/>
                  <a:pt x="9182" y="13567"/>
                  <a:pt x="10483" y="14507"/>
                </a:cubicBezTo>
                <a:cubicBezTo>
                  <a:pt x="13110" y="16362"/>
                  <a:pt x="13230" y="20266"/>
                  <a:pt x="15351" y="22652"/>
                </a:cubicBezTo>
                <a:cubicBezTo>
                  <a:pt x="17375" y="24965"/>
                  <a:pt x="21206" y="25327"/>
                  <a:pt x="23640" y="23447"/>
                </a:cubicBezTo>
              </a:path>
            </a:pathLst>
          </a:custGeom>
          <a:noFill/>
          <a:ln w="28575" cap="flat" cmpd="sng">
            <a:solidFill>
              <a:srgbClr val="FF847D"/>
            </a:solidFill>
            <a:prstDash val="solid"/>
            <a:miter lim="240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26"/>
          <p:cNvSpPr/>
          <p:nvPr/>
        </p:nvSpPr>
        <p:spPr>
          <a:xfrm rot="5278140">
            <a:off x="7281977" y="3241598"/>
            <a:ext cx="2252084" cy="2411934"/>
          </a:xfrm>
          <a:custGeom>
            <a:avLst/>
            <a:gdLst/>
            <a:ahLst/>
            <a:cxnLst/>
            <a:rect l="l" t="t" r="r" b="b"/>
            <a:pathLst>
              <a:path w="34292" h="36726" fill="none" extrusionOk="0">
                <a:moveTo>
                  <a:pt x="2338" y="0"/>
                </a:moveTo>
                <a:cubicBezTo>
                  <a:pt x="434" y="3181"/>
                  <a:pt x="1" y="7230"/>
                  <a:pt x="1205" y="10748"/>
                </a:cubicBezTo>
                <a:cubicBezTo>
                  <a:pt x="2386" y="14290"/>
                  <a:pt x="5206" y="17206"/>
                  <a:pt x="8676" y="18580"/>
                </a:cubicBezTo>
                <a:cubicBezTo>
                  <a:pt x="10869" y="19423"/>
                  <a:pt x="13303" y="19688"/>
                  <a:pt x="15230" y="21038"/>
                </a:cubicBezTo>
                <a:cubicBezTo>
                  <a:pt x="19014" y="23712"/>
                  <a:pt x="19206" y="29375"/>
                  <a:pt x="22267" y="32870"/>
                </a:cubicBezTo>
                <a:cubicBezTo>
                  <a:pt x="25183" y="36195"/>
                  <a:pt x="30773" y="36725"/>
                  <a:pt x="34292" y="34026"/>
                </a:cubicBezTo>
              </a:path>
            </a:pathLst>
          </a:custGeom>
          <a:noFill/>
          <a:ln w="28575" cap="flat" cmpd="sng">
            <a:solidFill>
              <a:srgbClr val="FF847D"/>
            </a:solidFill>
            <a:prstDash val="solid"/>
            <a:miter lim="240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26"/>
          <p:cNvSpPr/>
          <p:nvPr/>
        </p:nvSpPr>
        <p:spPr>
          <a:xfrm rot="10800000" flipH="1">
            <a:off x="-490510" y="3328027"/>
            <a:ext cx="3094796" cy="1943795"/>
          </a:xfrm>
          <a:custGeom>
            <a:avLst/>
            <a:gdLst/>
            <a:ahLst/>
            <a:cxnLst/>
            <a:rect l="l" t="t" r="r" b="b"/>
            <a:pathLst>
              <a:path w="28364" h="17815" extrusionOk="0">
                <a:moveTo>
                  <a:pt x="1" y="1"/>
                </a:moveTo>
                <a:lnTo>
                  <a:pt x="1" y="17086"/>
                </a:lnTo>
                <a:cubicBezTo>
                  <a:pt x="748" y="17375"/>
                  <a:pt x="1495" y="17592"/>
                  <a:pt x="2290" y="17712"/>
                </a:cubicBezTo>
                <a:cubicBezTo>
                  <a:pt x="2717" y="17781"/>
                  <a:pt x="3151" y="17815"/>
                  <a:pt x="3586" y="17815"/>
                </a:cubicBezTo>
                <a:cubicBezTo>
                  <a:pt x="5606" y="17815"/>
                  <a:pt x="7636" y="17075"/>
                  <a:pt x="8965" y="15568"/>
                </a:cubicBezTo>
                <a:cubicBezTo>
                  <a:pt x="10146" y="14242"/>
                  <a:pt x="10652" y="12459"/>
                  <a:pt x="11230" y="10772"/>
                </a:cubicBezTo>
                <a:cubicBezTo>
                  <a:pt x="11808" y="9085"/>
                  <a:pt x="12580" y="7326"/>
                  <a:pt x="14050" y="6338"/>
                </a:cubicBezTo>
                <a:cubicBezTo>
                  <a:pt x="16001" y="5013"/>
                  <a:pt x="18556" y="5326"/>
                  <a:pt x="20869" y="4965"/>
                </a:cubicBezTo>
                <a:cubicBezTo>
                  <a:pt x="23592" y="4507"/>
                  <a:pt x="26122" y="3013"/>
                  <a:pt x="27809" y="820"/>
                </a:cubicBezTo>
                <a:cubicBezTo>
                  <a:pt x="28002" y="555"/>
                  <a:pt x="28195" y="290"/>
                  <a:pt x="2836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6"/>
          <p:cNvSpPr/>
          <p:nvPr/>
        </p:nvSpPr>
        <p:spPr>
          <a:xfrm rot="4943306" flipH="1">
            <a:off x="-836715" y="3949178"/>
            <a:ext cx="2259812" cy="2305994"/>
          </a:xfrm>
          <a:custGeom>
            <a:avLst/>
            <a:gdLst/>
            <a:ahLst/>
            <a:cxnLst/>
            <a:rect l="l" t="t" r="r" b="b"/>
            <a:pathLst>
              <a:path w="15303" h="15616" fill="none" extrusionOk="0">
                <a:moveTo>
                  <a:pt x="24" y="6651"/>
                </a:moveTo>
                <a:cubicBezTo>
                  <a:pt x="0" y="5350"/>
                  <a:pt x="145" y="4024"/>
                  <a:pt x="699" y="2868"/>
                </a:cubicBezTo>
                <a:cubicBezTo>
                  <a:pt x="1253" y="1711"/>
                  <a:pt x="2241" y="723"/>
                  <a:pt x="3494" y="361"/>
                </a:cubicBezTo>
                <a:cubicBezTo>
                  <a:pt x="4723" y="0"/>
                  <a:pt x="6193" y="361"/>
                  <a:pt x="6964" y="1398"/>
                </a:cubicBezTo>
                <a:cubicBezTo>
                  <a:pt x="7977" y="2723"/>
                  <a:pt x="7736" y="4844"/>
                  <a:pt x="9037" y="5880"/>
                </a:cubicBezTo>
                <a:cubicBezTo>
                  <a:pt x="10001" y="6675"/>
                  <a:pt x="11398" y="6506"/>
                  <a:pt x="12555" y="6964"/>
                </a:cubicBezTo>
                <a:cubicBezTo>
                  <a:pt x="14459" y="7711"/>
                  <a:pt x="15302" y="10193"/>
                  <a:pt x="14579" y="12121"/>
                </a:cubicBezTo>
                <a:cubicBezTo>
                  <a:pt x="13856" y="14025"/>
                  <a:pt x="11904" y="15302"/>
                  <a:pt x="9904" y="15615"/>
                </a:cubicBezTo>
              </a:path>
            </a:pathLst>
          </a:custGeom>
          <a:noFill/>
          <a:ln w="28575" cap="flat" cmpd="sng">
            <a:solidFill>
              <a:schemeClr val="accent4"/>
            </a:solidFill>
            <a:prstDash val="solid"/>
            <a:miter lim="240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6"/>
          <p:cNvSpPr/>
          <p:nvPr/>
        </p:nvSpPr>
        <p:spPr>
          <a:xfrm flipH="1">
            <a:off x="-365775" y="-2120269"/>
            <a:ext cx="1417348" cy="3373177"/>
          </a:xfrm>
          <a:custGeom>
            <a:avLst/>
            <a:gdLst/>
            <a:ahLst/>
            <a:cxnLst/>
            <a:rect l="l" t="t" r="r" b="b"/>
            <a:pathLst>
              <a:path w="12242" h="29135" fill="none" extrusionOk="0">
                <a:moveTo>
                  <a:pt x="9591" y="290"/>
                </a:moveTo>
                <a:cubicBezTo>
                  <a:pt x="7254" y="0"/>
                  <a:pt x="4771" y="796"/>
                  <a:pt x="3061" y="2410"/>
                </a:cubicBezTo>
                <a:cubicBezTo>
                  <a:pt x="1326" y="4025"/>
                  <a:pt x="362" y="6434"/>
                  <a:pt x="506" y="8796"/>
                </a:cubicBezTo>
                <a:cubicBezTo>
                  <a:pt x="675" y="11399"/>
                  <a:pt x="2073" y="13905"/>
                  <a:pt x="1687" y="16483"/>
                </a:cubicBezTo>
                <a:cubicBezTo>
                  <a:pt x="1494" y="17712"/>
                  <a:pt x="916" y="18845"/>
                  <a:pt x="651" y="20050"/>
                </a:cubicBezTo>
                <a:cubicBezTo>
                  <a:pt x="0" y="22941"/>
                  <a:pt x="1422" y="26170"/>
                  <a:pt x="3976" y="27664"/>
                </a:cubicBezTo>
                <a:cubicBezTo>
                  <a:pt x="6555" y="29134"/>
                  <a:pt x="10049" y="28773"/>
                  <a:pt x="12242" y="26773"/>
                </a:cubicBezTo>
              </a:path>
            </a:pathLst>
          </a:custGeom>
          <a:noFill/>
          <a:ln w="28575" cap="flat" cmpd="sng">
            <a:solidFill>
              <a:schemeClr val="accent4"/>
            </a:solidFill>
            <a:prstDash val="solid"/>
            <a:miter lim="240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26"/>
          <p:cNvSpPr/>
          <p:nvPr/>
        </p:nvSpPr>
        <p:spPr>
          <a:xfrm flipH="1">
            <a:off x="-365769" y="-1457036"/>
            <a:ext cx="945243" cy="2249616"/>
          </a:xfrm>
          <a:custGeom>
            <a:avLst/>
            <a:gdLst/>
            <a:ahLst/>
            <a:cxnLst/>
            <a:rect l="l" t="t" r="r" b="b"/>
            <a:pathLst>
              <a:path w="8941" h="21279" fill="none" extrusionOk="0">
                <a:moveTo>
                  <a:pt x="7013" y="217"/>
                </a:moveTo>
                <a:cubicBezTo>
                  <a:pt x="5302" y="0"/>
                  <a:pt x="3495" y="578"/>
                  <a:pt x="2242" y="1759"/>
                </a:cubicBezTo>
                <a:cubicBezTo>
                  <a:pt x="964" y="2940"/>
                  <a:pt x="266" y="4699"/>
                  <a:pt x="386" y="6410"/>
                </a:cubicBezTo>
                <a:cubicBezTo>
                  <a:pt x="482" y="8314"/>
                  <a:pt x="1519" y="10169"/>
                  <a:pt x="1230" y="12049"/>
                </a:cubicBezTo>
                <a:cubicBezTo>
                  <a:pt x="1109" y="12940"/>
                  <a:pt x="675" y="13760"/>
                  <a:pt x="482" y="14651"/>
                </a:cubicBezTo>
                <a:cubicBezTo>
                  <a:pt x="1" y="16748"/>
                  <a:pt x="1037" y="19109"/>
                  <a:pt x="2916" y="20194"/>
                </a:cubicBezTo>
                <a:cubicBezTo>
                  <a:pt x="4796" y="21278"/>
                  <a:pt x="7350" y="21013"/>
                  <a:pt x="8941" y="19543"/>
                </a:cubicBezTo>
              </a:path>
            </a:pathLst>
          </a:custGeom>
          <a:noFill/>
          <a:ln w="28575" cap="flat" cmpd="sng">
            <a:solidFill>
              <a:schemeClr val="accent6"/>
            </a:solidFill>
            <a:prstDash val="solid"/>
            <a:miter lim="240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four columns">
  <p:cSld name="Title and four columns">
    <p:spTree>
      <p:nvGrpSpPr>
        <p:cNvPr id="1" name="Shape 401"/>
        <p:cNvGrpSpPr/>
        <p:nvPr/>
      </p:nvGrpSpPr>
      <p:grpSpPr>
        <a:xfrm>
          <a:off x="0" y="0"/>
          <a:ext cx="0" cy="0"/>
          <a:chOff x="0" y="0"/>
          <a:chExt cx="0" cy="0"/>
        </a:xfrm>
      </p:grpSpPr>
      <p:sp>
        <p:nvSpPr>
          <p:cNvPr id="402" name="Google Shape;402;p22"/>
          <p:cNvSpPr txBox="1">
            <a:spLocks noGrp="1"/>
          </p:cNvSpPr>
          <p:nvPr>
            <p:ph type="title"/>
          </p:nvPr>
        </p:nvSpPr>
        <p:spPr>
          <a:xfrm>
            <a:off x="713225" y="539525"/>
            <a:ext cx="7717500" cy="478200"/>
          </a:xfrm>
          <a:prstGeom prst="rect">
            <a:avLst/>
          </a:prstGeom>
        </p:spPr>
        <p:txBody>
          <a:bodyPr spcFirstLastPara="1" wrap="square" lIns="91425" tIns="91425" rIns="91425" bIns="91425" anchor="t" anchorCtr="0">
            <a:noAutofit/>
          </a:bodyPr>
          <a:lstStyle>
            <a:lvl1pPr lvl="0">
              <a:spcBef>
                <a:spcPts val="0"/>
              </a:spcBef>
              <a:spcAft>
                <a:spcPts val="0"/>
              </a:spcAft>
              <a:buSzPts val="4100"/>
              <a:buNone/>
              <a:defRPr/>
            </a:lvl1pPr>
            <a:lvl2pPr lvl="1">
              <a:spcBef>
                <a:spcPts val="0"/>
              </a:spcBef>
              <a:spcAft>
                <a:spcPts val="0"/>
              </a:spcAft>
              <a:buSzPts val="4100"/>
              <a:buNone/>
              <a:defRPr/>
            </a:lvl2pPr>
            <a:lvl3pPr lvl="2">
              <a:spcBef>
                <a:spcPts val="0"/>
              </a:spcBef>
              <a:spcAft>
                <a:spcPts val="0"/>
              </a:spcAft>
              <a:buSzPts val="4100"/>
              <a:buNone/>
              <a:defRPr/>
            </a:lvl3pPr>
            <a:lvl4pPr lvl="3">
              <a:spcBef>
                <a:spcPts val="0"/>
              </a:spcBef>
              <a:spcAft>
                <a:spcPts val="0"/>
              </a:spcAft>
              <a:buSzPts val="4100"/>
              <a:buNone/>
              <a:defRPr/>
            </a:lvl4pPr>
            <a:lvl5pPr lvl="4">
              <a:spcBef>
                <a:spcPts val="0"/>
              </a:spcBef>
              <a:spcAft>
                <a:spcPts val="0"/>
              </a:spcAft>
              <a:buSzPts val="4100"/>
              <a:buNone/>
              <a:defRPr/>
            </a:lvl5pPr>
            <a:lvl6pPr lvl="5">
              <a:spcBef>
                <a:spcPts val="0"/>
              </a:spcBef>
              <a:spcAft>
                <a:spcPts val="0"/>
              </a:spcAft>
              <a:buSzPts val="4100"/>
              <a:buNone/>
              <a:defRPr/>
            </a:lvl6pPr>
            <a:lvl7pPr lvl="6">
              <a:spcBef>
                <a:spcPts val="0"/>
              </a:spcBef>
              <a:spcAft>
                <a:spcPts val="0"/>
              </a:spcAft>
              <a:buSzPts val="4100"/>
              <a:buNone/>
              <a:defRPr/>
            </a:lvl7pPr>
            <a:lvl8pPr lvl="7">
              <a:spcBef>
                <a:spcPts val="0"/>
              </a:spcBef>
              <a:spcAft>
                <a:spcPts val="0"/>
              </a:spcAft>
              <a:buSzPts val="4100"/>
              <a:buNone/>
              <a:defRPr/>
            </a:lvl8pPr>
            <a:lvl9pPr lvl="8">
              <a:spcBef>
                <a:spcPts val="0"/>
              </a:spcBef>
              <a:spcAft>
                <a:spcPts val="0"/>
              </a:spcAft>
              <a:buSzPts val="4100"/>
              <a:buNone/>
              <a:defRPr/>
            </a:lvl9pPr>
          </a:lstStyle>
          <a:p>
            <a:endParaRPr/>
          </a:p>
        </p:txBody>
      </p:sp>
      <p:sp>
        <p:nvSpPr>
          <p:cNvPr id="403" name="Google Shape;403;p22"/>
          <p:cNvSpPr/>
          <p:nvPr/>
        </p:nvSpPr>
        <p:spPr>
          <a:xfrm>
            <a:off x="6825075" y="2337997"/>
            <a:ext cx="3802826" cy="5289529"/>
          </a:xfrm>
          <a:custGeom>
            <a:avLst/>
            <a:gdLst/>
            <a:ahLst/>
            <a:cxnLst/>
            <a:rect l="l" t="t" r="r" b="b"/>
            <a:pathLst>
              <a:path w="27858" h="38749" extrusionOk="0">
                <a:moveTo>
                  <a:pt x="20246" y="0"/>
                </a:moveTo>
                <a:cubicBezTo>
                  <a:pt x="18424" y="0"/>
                  <a:pt x="16546" y="789"/>
                  <a:pt x="15013" y="2513"/>
                </a:cubicBezTo>
                <a:cubicBezTo>
                  <a:pt x="14146" y="3477"/>
                  <a:pt x="13688" y="4633"/>
                  <a:pt x="13351" y="5838"/>
                </a:cubicBezTo>
                <a:cubicBezTo>
                  <a:pt x="12628" y="8465"/>
                  <a:pt x="12580" y="11405"/>
                  <a:pt x="10507" y="13309"/>
                </a:cubicBezTo>
                <a:cubicBezTo>
                  <a:pt x="9037" y="14634"/>
                  <a:pt x="6868" y="14827"/>
                  <a:pt x="5133" y="15766"/>
                </a:cubicBezTo>
                <a:cubicBezTo>
                  <a:pt x="2772" y="16995"/>
                  <a:pt x="1278" y="19502"/>
                  <a:pt x="724" y="22104"/>
                </a:cubicBezTo>
                <a:cubicBezTo>
                  <a:pt x="1" y="25502"/>
                  <a:pt x="507" y="29791"/>
                  <a:pt x="1567" y="33069"/>
                </a:cubicBezTo>
                <a:cubicBezTo>
                  <a:pt x="2193" y="34972"/>
                  <a:pt x="3302" y="36804"/>
                  <a:pt x="5013" y="37888"/>
                </a:cubicBezTo>
                <a:cubicBezTo>
                  <a:pt x="5904" y="38453"/>
                  <a:pt x="6913" y="38748"/>
                  <a:pt x="7897" y="38748"/>
                </a:cubicBezTo>
                <a:cubicBezTo>
                  <a:pt x="9387" y="38748"/>
                  <a:pt x="10817" y="38072"/>
                  <a:pt x="11688" y="36635"/>
                </a:cubicBezTo>
                <a:cubicBezTo>
                  <a:pt x="13375" y="33791"/>
                  <a:pt x="12772" y="30683"/>
                  <a:pt x="13471" y="27647"/>
                </a:cubicBezTo>
                <a:cubicBezTo>
                  <a:pt x="14074" y="24972"/>
                  <a:pt x="15640" y="22610"/>
                  <a:pt x="17568" y="20706"/>
                </a:cubicBezTo>
                <a:cubicBezTo>
                  <a:pt x="19568" y="18755"/>
                  <a:pt x="22219" y="17670"/>
                  <a:pt x="24219" y="15694"/>
                </a:cubicBezTo>
                <a:cubicBezTo>
                  <a:pt x="26773" y="13188"/>
                  <a:pt x="27857" y="9188"/>
                  <a:pt x="26990" y="5718"/>
                </a:cubicBezTo>
                <a:cubicBezTo>
                  <a:pt x="26077" y="2124"/>
                  <a:pt x="23237" y="0"/>
                  <a:pt x="2024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22"/>
          <p:cNvSpPr/>
          <p:nvPr/>
        </p:nvSpPr>
        <p:spPr>
          <a:xfrm rot="9847251">
            <a:off x="54660" y="3946900"/>
            <a:ext cx="1450767" cy="1552925"/>
          </a:xfrm>
          <a:custGeom>
            <a:avLst/>
            <a:gdLst/>
            <a:ahLst/>
            <a:cxnLst/>
            <a:rect l="l" t="t" r="r" b="b"/>
            <a:pathLst>
              <a:path w="29425" h="31497" fill="none" extrusionOk="0">
                <a:moveTo>
                  <a:pt x="2025" y="1"/>
                </a:moveTo>
                <a:cubicBezTo>
                  <a:pt x="386" y="2724"/>
                  <a:pt x="1" y="6194"/>
                  <a:pt x="1037" y="9206"/>
                </a:cubicBezTo>
                <a:cubicBezTo>
                  <a:pt x="2073" y="12243"/>
                  <a:pt x="4483" y="14749"/>
                  <a:pt x="7447" y="15905"/>
                </a:cubicBezTo>
                <a:cubicBezTo>
                  <a:pt x="9327" y="16652"/>
                  <a:pt x="11423" y="16893"/>
                  <a:pt x="13062" y="18050"/>
                </a:cubicBezTo>
                <a:cubicBezTo>
                  <a:pt x="16315" y="20339"/>
                  <a:pt x="16460" y="25183"/>
                  <a:pt x="19086" y="28171"/>
                </a:cubicBezTo>
                <a:cubicBezTo>
                  <a:pt x="21616" y="31039"/>
                  <a:pt x="26412" y="31497"/>
                  <a:pt x="29424" y="29183"/>
                </a:cubicBezTo>
              </a:path>
            </a:pathLst>
          </a:custGeom>
          <a:noFill/>
          <a:ln w="28575" cap="flat" cmpd="sng">
            <a:solidFill>
              <a:schemeClr val="accent6"/>
            </a:solidFill>
            <a:prstDash val="solid"/>
            <a:miter lim="240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22"/>
          <p:cNvSpPr/>
          <p:nvPr/>
        </p:nvSpPr>
        <p:spPr>
          <a:xfrm rot="9847251">
            <a:off x="107930" y="4406036"/>
            <a:ext cx="1165593" cy="1248720"/>
          </a:xfrm>
          <a:custGeom>
            <a:avLst/>
            <a:gdLst/>
            <a:ahLst/>
            <a:cxnLst/>
            <a:rect l="l" t="t" r="r" b="b"/>
            <a:pathLst>
              <a:path w="23641" h="25327" fill="none" extrusionOk="0">
                <a:moveTo>
                  <a:pt x="1615" y="0"/>
                </a:moveTo>
                <a:cubicBezTo>
                  <a:pt x="290" y="2193"/>
                  <a:pt x="1" y="4988"/>
                  <a:pt x="820" y="7398"/>
                </a:cubicBezTo>
                <a:cubicBezTo>
                  <a:pt x="1639" y="9832"/>
                  <a:pt x="3591" y="11856"/>
                  <a:pt x="5977" y="12796"/>
                </a:cubicBezTo>
                <a:cubicBezTo>
                  <a:pt x="7495" y="13374"/>
                  <a:pt x="9182" y="13567"/>
                  <a:pt x="10483" y="14507"/>
                </a:cubicBezTo>
                <a:cubicBezTo>
                  <a:pt x="13110" y="16362"/>
                  <a:pt x="13230" y="20266"/>
                  <a:pt x="15351" y="22652"/>
                </a:cubicBezTo>
                <a:cubicBezTo>
                  <a:pt x="17375" y="24965"/>
                  <a:pt x="21206" y="25327"/>
                  <a:pt x="23640" y="23447"/>
                </a:cubicBezTo>
              </a:path>
            </a:pathLst>
          </a:custGeom>
          <a:noFill/>
          <a:ln w="28575" cap="flat" cmpd="sng">
            <a:solidFill>
              <a:schemeClr val="accent4"/>
            </a:solidFill>
            <a:prstDash val="solid"/>
            <a:miter lim="240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22"/>
          <p:cNvSpPr/>
          <p:nvPr/>
        </p:nvSpPr>
        <p:spPr>
          <a:xfrm rot="9847251">
            <a:off x="56623" y="3517084"/>
            <a:ext cx="1690729" cy="1810735"/>
          </a:xfrm>
          <a:custGeom>
            <a:avLst/>
            <a:gdLst/>
            <a:ahLst/>
            <a:cxnLst/>
            <a:rect l="l" t="t" r="r" b="b"/>
            <a:pathLst>
              <a:path w="34292" h="36726" fill="none" extrusionOk="0">
                <a:moveTo>
                  <a:pt x="2338" y="0"/>
                </a:moveTo>
                <a:cubicBezTo>
                  <a:pt x="434" y="3181"/>
                  <a:pt x="1" y="7230"/>
                  <a:pt x="1205" y="10748"/>
                </a:cubicBezTo>
                <a:cubicBezTo>
                  <a:pt x="2386" y="14290"/>
                  <a:pt x="5206" y="17206"/>
                  <a:pt x="8676" y="18580"/>
                </a:cubicBezTo>
                <a:cubicBezTo>
                  <a:pt x="10869" y="19423"/>
                  <a:pt x="13303" y="19688"/>
                  <a:pt x="15230" y="21038"/>
                </a:cubicBezTo>
                <a:cubicBezTo>
                  <a:pt x="19014" y="23712"/>
                  <a:pt x="19206" y="29375"/>
                  <a:pt x="22267" y="32870"/>
                </a:cubicBezTo>
                <a:cubicBezTo>
                  <a:pt x="25183" y="36195"/>
                  <a:pt x="30773" y="36725"/>
                  <a:pt x="34292" y="34026"/>
                </a:cubicBezTo>
              </a:path>
            </a:pathLst>
          </a:custGeom>
          <a:noFill/>
          <a:ln w="28575" cap="flat" cmpd="sng">
            <a:solidFill>
              <a:schemeClr val="accent4"/>
            </a:solidFill>
            <a:prstDash val="solid"/>
            <a:miter lim="240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22"/>
          <p:cNvSpPr/>
          <p:nvPr/>
        </p:nvSpPr>
        <p:spPr>
          <a:xfrm>
            <a:off x="0" y="-4800"/>
            <a:ext cx="1763407" cy="1387568"/>
          </a:xfrm>
          <a:custGeom>
            <a:avLst/>
            <a:gdLst/>
            <a:ahLst/>
            <a:cxnLst/>
            <a:rect l="l" t="t" r="r" b="b"/>
            <a:pathLst>
              <a:path w="17712" h="13937" extrusionOk="0">
                <a:moveTo>
                  <a:pt x="0" y="1"/>
                </a:moveTo>
                <a:lnTo>
                  <a:pt x="0" y="12604"/>
                </a:lnTo>
                <a:cubicBezTo>
                  <a:pt x="1484" y="13485"/>
                  <a:pt x="3209" y="13936"/>
                  <a:pt x="4930" y="13936"/>
                </a:cubicBezTo>
                <a:cubicBezTo>
                  <a:pt x="6033" y="13936"/>
                  <a:pt x="7134" y="13751"/>
                  <a:pt x="8169" y="13375"/>
                </a:cubicBezTo>
                <a:cubicBezTo>
                  <a:pt x="11013" y="12363"/>
                  <a:pt x="13302" y="9953"/>
                  <a:pt x="14170" y="7061"/>
                </a:cubicBezTo>
                <a:cubicBezTo>
                  <a:pt x="14579" y="5639"/>
                  <a:pt x="14676" y="4073"/>
                  <a:pt x="15374" y="2748"/>
                </a:cubicBezTo>
                <a:cubicBezTo>
                  <a:pt x="15905" y="1663"/>
                  <a:pt x="16796" y="820"/>
                  <a:pt x="1771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22"/>
          <p:cNvSpPr/>
          <p:nvPr/>
        </p:nvSpPr>
        <p:spPr>
          <a:xfrm rot="5400000">
            <a:off x="7742971" y="3369831"/>
            <a:ext cx="2394479" cy="2565245"/>
          </a:xfrm>
          <a:custGeom>
            <a:avLst/>
            <a:gdLst/>
            <a:ahLst/>
            <a:cxnLst/>
            <a:rect l="l" t="t" r="r" b="b"/>
            <a:pathLst>
              <a:path w="23641" h="25327" fill="none" extrusionOk="0">
                <a:moveTo>
                  <a:pt x="1615" y="0"/>
                </a:moveTo>
                <a:cubicBezTo>
                  <a:pt x="290" y="2193"/>
                  <a:pt x="1" y="4988"/>
                  <a:pt x="820" y="7398"/>
                </a:cubicBezTo>
                <a:cubicBezTo>
                  <a:pt x="1639" y="9832"/>
                  <a:pt x="3591" y="11856"/>
                  <a:pt x="5977" y="12796"/>
                </a:cubicBezTo>
                <a:cubicBezTo>
                  <a:pt x="7495" y="13374"/>
                  <a:pt x="9182" y="13567"/>
                  <a:pt x="10483" y="14507"/>
                </a:cubicBezTo>
                <a:cubicBezTo>
                  <a:pt x="13110" y="16362"/>
                  <a:pt x="13230" y="20266"/>
                  <a:pt x="15351" y="22652"/>
                </a:cubicBezTo>
                <a:cubicBezTo>
                  <a:pt x="17375" y="24965"/>
                  <a:pt x="21206" y="25327"/>
                  <a:pt x="23640" y="23447"/>
                </a:cubicBezTo>
              </a:path>
            </a:pathLst>
          </a:custGeom>
          <a:noFill/>
          <a:ln w="28575" cap="flat" cmpd="sng">
            <a:solidFill>
              <a:schemeClr val="accent6"/>
            </a:solidFill>
            <a:prstDash val="solid"/>
            <a:miter lim="240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9" name="Google Shape;409;p22"/>
          <p:cNvGrpSpPr/>
          <p:nvPr/>
        </p:nvGrpSpPr>
        <p:grpSpPr>
          <a:xfrm>
            <a:off x="4424316" y="4190314"/>
            <a:ext cx="1906904" cy="1435790"/>
            <a:chOff x="4424316" y="4190314"/>
            <a:chExt cx="1906904" cy="1435790"/>
          </a:xfrm>
        </p:grpSpPr>
        <p:sp>
          <p:nvSpPr>
            <p:cNvPr id="410" name="Google Shape;410;p22"/>
            <p:cNvSpPr/>
            <p:nvPr/>
          </p:nvSpPr>
          <p:spPr>
            <a:xfrm rot="1561214" flipH="1">
              <a:off x="4490349" y="4561713"/>
              <a:ext cx="1774838" cy="711131"/>
            </a:xfrm>
            <a:custGeom>
              <a:avLst/>
              <a:gdLst/>
              <a:ahLst/>
              <a:cxnLst/>
              <a:rect l="l" t="t" r="r" b="b"/>
              <a:pathLst>
                <a:path w="48693" h="19510" extrusionOk="0">
                  <a:moveTo>
                    <a:pt x="18700" y="1"/>
                  </a:moveTo>
                  <a:cubicBezTo>
                    <a:pt x="14433" y="1"/>
                    <a:pt x="9990" y="2349"/>
                    <a:pt x="6682" y="6400"/>
                  </a:cubicBezTo>
                  <a:cubicBezTo>
                    <a:pt x="3569" y="10222"/>
                    <a:pt x="1747" y="14853"/>
                    <a:pt x="0" y="19358"/>
                  </a:cubicBezTo>
                  <a:lnTo>
                    <a:pt x="456" y="19510"/>
                  </a:lnTo>
                  <a:cubicBezTo>
                    <a:pt x="2177" y="15055"/>
                    <a:pt x="3974" y="10449"/>
                    <a:pt x="7061" y="6704"/>
                  </a:cubicBezTo>
                  <a:cubicBezTo>
                    <a:pt x="10283" y="2760"/>
                    <a:pt x="14602" y="485"/>
                    <a:pt x="18737" y="485"/>
                  </a:cubicBezTo>
                  <a:cubicBezTo>
                    <a:pt x="18954" y="485"/>
                    <a:pt x="19170" y="491"/>
                    <a:pt x="19386" y="504"/>
                  </a:cubicBezTo>
                  <a:cubicBezTo>
                    <a:pt x="22904" y="731"/>
                    <a:pt x="26118" y="2553"/>
                    <a:pt x="29054" y="4502"/>
                  </a:cubicBezTo>
                  <a:cubicBezTo>
                    <a:pt x="29484" y="4781"/>
                    <a:pt x="29914" y="5084"/>
                    <a:pt x="30319" y="5363"/>
                  </a:cubicBezTo>
                  <a:cubicBezTo>
                    <a:pt x="32850" y="7058"/>
                    <a:pt x="35482" y="8830"/>
                    <a:pt x="38443" y="9741"/>
                  </a:cubicBezTo>
                  <a:cubicBezTo>
                    <a:pt x="39696" y="10126"/>
                    <a:pt x="40956" y="10313"/>
                    <a:pt x="42167" y="10313"/>
                  </a:cubicBezTo>
                  <a:cubicBezTo>
                    <a:pt x="44769" y="10313"/>
                    <a:pt x="47138" y="9449"/>
                    <a:pt x="48692" y="7843"/>
                  </a:cubicBezTo>
                  <a:lnTo>
                    <a:pt x="48363" y="7514"/>
                  </a:lnTo>
                  <a:cubicBezTo>
                    <a:pt x="46693" y="9216"/>
                    <a:pt x="44393" y="9828"/>
                    <a:pt x="42204" y="9828"/>
                  </a:cubicBezTo>
                  <a:cubicBezTo>
                    <a:pt x="40911" y="9828"/>
                    <a:pt x="39657" y="9614"/>
                    <a:pt x="38595" y="9285"/>
                  </a:cubicBezTo>
                  <a:cubicBezTo>
                    <a:pt x="35684" y="8400"/>
                    <a:pt x="33103" y="6653"/>
                    <a:pt x="30597" y="4958"/>
                  </a:cubicBezTo>
                  <a:cubicBezTo>
                    <a:pt x="30167" y="4679"/>
                    <a:pt x="29737" y="4401"/>
                    <a:pt x="29332" y="4123"/>
                  </a:cubicBezTo>
                  <a:cubicBezTo>
                    <a:pt x="26320" y="2123"/>
                    <a:pt x="23056" y="250"/>
                    <a:pt x="19411" y="23"/>
                  </a:cubicBezTo>
                  <a:cubicBezTo>
                    <a:pt x="19175" y="8"/>
                    <a:pt x="18938" y="1"/>
                    <a:pt x="187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22"/>
            <p:cNvSpPr/>
            <p:nvPr/>
          </p:nvSpPr>
          <p:spPr>
            <a:xfrm rot="1561214" flipH="1">
              <a:off x="5303918" y="4612712"/>
              <a:ext cx="214797" cy="485945"/>
            </a:xfrm>
            <a:custGeom>
              <a:avLst/>
              <a:gdLst/>
              <a:ahLst/>
              <a:cxnLst/>
              <a:rect l="l" t="t" r="r" b="b"/>
              <a:pathLst>
                <a:path w="5893" h="13332" extrusionOk="0">
                  <a:moveTo>
                    <a:pt x="1635" y="1"/>
                  </a:moveTo>
                  <a:cubicBezTo>
                    <a:pt x="564" y="1"/>
                    <a:pt x="0" y="2378"/>
                    <a:pt x="21" y="3310"/>
                  </a:cubicBezTo>
                  <a:cubicBezTo>
                    <a:pt x="97" y="6904"/>
                    <a:pt x="2121" y="10902"/>
                    <a:pt x="4779" y="13332"/>
                  </a:cubicBezTo>
                  <a:cubicBezTo>
                    <a:pt x="5892" y="11687"/>
                    <a:pt x="5791" y="8827"/>
                    <a:pt x="5487" y="6979"/>
                  </a:cubicBezTo>
                  <a:cubicBezTo>
                    <a:pt x="5108" y="4676"/>
                    <a:pt x="4171" y="2222"/>
                    <a:pt x="2526" y="501"/>
                  </a:cubicBezTo>
                  <a:cubicBezTo>
                    <a:pt x="2199" y="148"/>
                    <a:pt x="1901" y="1"/>
                    <a:pt x="163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22"/>
            <p:cNvSpPr/>
            <p:nvPr/>
          </p:nvSpPr>
          <p:spPr>
            <a:xfrm rot="1561214" flipH="1">
              <a:off x="5046019" y="4415935"/>
              <a:ext cx="350936" cy="197119"/>
            </a:xfrm>
            <a:custGeom>
              <a:avLst/>
              <a:gdLst/>
              <a:ahLst/>
              <a:cxnLst/>
              <a:rect l="l" t="t" r="r" b="b"/>
              <a:pathLst>
                <a:path w="9628" h="5408" extrusionOk="0">
                  <a:moveTo>
                    <a:pt x="9250" y="1"/>
                  </a:moveTo>
                  <a:cubicBezTo>
                    <a:pt x="8136" y="1"/>
                    <a:pt x="7027" y="199"/>
                    <a:pt x="5958" y="540"/>
                  </a:cubicBezTo>
                  <a:cubicBezTo>
                    <a:pt x="4035" y="1173"/>
                    <a:pt x="1681" y="2514"/>
                    <a:pt x="593" y="4311"/>
                  </a:cubicBezTo>
                  <a:cubicBezTo>
                    <a:pt x="1" y="5283"/>
                    <a:pt x="1263" y="5408"/>
                    <a:pt x="2108" y="5408"/>
                  </a:cubicBezTo>
                  <a:cubicBezTo>
                    <a:pt x="2274" y="5408"/>
                    <a:pt x="2425" y="5403"/>
                    <a:pt x="2542" y="5399"/>
                  </a:cubicBezTo>
                  <a:cubicBezTo>
                    <a:pt x="3706" y="5348"/>
                    <a:pt x="4845" y="5045"/>
                    <a:pt x="5857" y="4513"/>
                  </a:cubicBezTo>
                  <a:cubicBezTo>
                    <a:pt x="7628" y="3551"/>
                    <a:pt x="9020" y="1906"/>
                    <a:pt x="9628" y="8"/>
                  </a:cubicBezTo>
                  <a:cubicBezTo>
                    <a:pt x="9502" y="3"/>
                    <a:pt x="9376" y="1"/>
                    <a:pt x="925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22"/>
            <p:cNvSpPr/>
            <p:nvPr/>
          </p:nvSpPr>
          <p:spPr>
            <a:xfrm rot="1561214" flipH="1">
              <a:off x="4740236" y="4660981"/>
              <a:ext cx="202076" cy="344922"/>
            </a:xfrm>
            <a:custGeom>
              <a:avLst/>
              <a:gdLst/>
              <a:ahLst/>
              <a:cxnLst/>
              <a:rect l="l" t="t" r="r" b="b"/>
              <a:pathLst>
                <a:path w="5544" h="9463" extrusionOk="0">
                  <a:moveTo>
                    <a:pt x="1996" y="0"/>
                  </a:moveTo>
                  <a:cubicBezTo>
                    <a:pt x="1682" y="0"/>
                    <a:pt x="1375" y="179"/>
                    <a:pt x="1089" y="605"/>
                  </a:cubicBezTo>
                  <a:cubicBezTo>
                    <a:pt x="1" y="2200"/>
                    <a:pt x="77" y="4401"/>
                    <a:pt x="1038" y="6097"/>
                  </a:cubicBezTo>
                  <a:cubicBezTo>
                    <a:pt x="1975" y="7767"/>
                    <a:pt x="3696" y="8931"/>
                    <a:pt x="5543" y="9463"/>
                  </a:cubicBezTo>
                  <a:cubicBezTo>
                    <a:pt x="5543" y="7767"/>
                    <a:pt x="5518" y="6046"/>
                    <a:pt x="5113" y="4401"/>
                  </a:cubicBezTo>
                  <a:cubicBezTo>
                    <a:pt x="4865" y="3453"/>
                    <a:pt x="3375" y="0"/>
                    <a:pt x="199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22"/>
            <p:cNvSpPr/>
            <p:nvPr/>
          </p:nvSpPr>
          <p:spPr>
            <a:xfrm rot="1561214" flipH="1">
              <a:off x="4516193" y="4229675"/>
              <a:ext cx="246326" cy="289446"/>
            </a:xfrm>
            <a:custGeom>
              <a:avLst/>
              <a:gdLst/>
              <a:ahLst/>
              <a:cxnLst/>
              <a:rect l="l" t="t" r="r" b="b"/>
              <a:pathLst>
                <a:path w="6758" h="7941" extrusionOk="0">
                  <a:moveTo>
                    <a:pt x="6757" y="0"/>
                  </a:moveTo>
                  <a:cubicBezTo>
                    <a:pt x="4910" y="253"/>
                    <a:pt x="3164" y="1215"/>
                    <a:pt x="1974" y="2657"/>
                  </a:cubicBezTo>
                  <a:cubicBezTo>
                    <a:pt x="1088" y="3695"/>
                    <a:pt x="481" y="5011"/>
                    <a:pt x="279" y="6352"/>
                  </a:cubicBezTo>
                  <a:cubicBezTo>
                    <a:pt x="203" y="6858"/>
                    <a:pt x="0" y="7744"/>
                    <a:pt x="633" y="7921"/>
                  </a:cubicBezTo>
                  <a:cubicBezTo>
                    <a:pt x="678" y="7934"/>
                    <a:pt x="726" y="7940"/>
                    <a:pt x="777" y="7940"/>
                  </a:cubicBezTo>
                  <a:cubicBezTo>
                    <a:pt x="1327" y="7940"/>
                    <a:pt x="2181" y="7240"/>
                    <a:pt x="2506" y="6985"/>
                  </a:cubicBezTo>
                  <a:cubicBezTo>
                    <a:pt x="4682" y="5264"/>
                    <a:pt x="6226" y="2733"/>
                    <a:pt x="675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22"/>
            <p:cNvSpPr/>
            <p:nvPr/>
          </p:nvSpPr>
          <p:spPr>
            <a:xfrm rot="1561214" flipH="1">
              <a:off x="4527876" y="4514105"/>
              <a:ext cx="151849" cy="142919"/>
            </a:xfrm>
            <a:custGeom>
              <a:avLst/>
              <a:gdLst/>
              <a:ahLst/>
              <a:cxnLst/>
              <a:rect l="l" t="t" r="r" b="b"/>
              <a:pathLst>
                <a:path w="4166" h="3921" extrusionOk="0">
                  <a:moveTo>
                    <a:pt x="2070" y="1"/>
                  </a:moveTo>
                  <a:cubicBezTo>
                    <a:pt x="1027" y="1"/>
                    <a:pt x="0" y="794"/>
                    <a:pt x="65" y="2049"/>
                  </a:cubicBezTo>
                  <a:cubicBezTo>
                    <a:pt x="116" y="2859"/>
                    <a:pt x="723" y="3618"/>
                    <a:pt x="1508" y="3846"/>
                  </a:cubicBezTo>
                  <a:cubicBezTo>
                    <a:pt x="1682" y="3896"/>
                    <a:pt x="1863" y="3921"/>
                    <a:pt x="2044" y="3921"/>
                  </a:cubicBezTo>
                  <a:cubicBezTo>
                    <a:pt x="2683" y="3921"/>
                    <a:pt x="3330" y="3619"/>
                    <a:pt x="3684" y="3087"/>
                  </a:cubicBezTo>
                  <a:cubicBezTo>
                    <a:pt x="4165" y="2403"/>
                    <a:pt x="4140" y="1416"/>
                    <a:pt x="3634" y="784"/>
                  </a:cubicBezTo>
                  <a:cubicBezTo>
                    <a:pt x="3228" y="243"/>
                    <a:pt x="2647" y="1"/>
                    <a:pt x="207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2"/>
            <p:cNvSpPr/>
            <p:nvPr/>
          </p:nvSpPr>
          <p:spPr>
            <a:xfrm rot="1561214" flipH="1">
              <a:off x="5393515" y="4500608"/>
              <a:ext cx="152432" cy="143721"/>
            </a:xfrm>
            <a:custGeom>
              <a:avLst/>
              <a:gdLst/>
              <a:ahLst/>
              <a:cxnLst/>
              <a:rect l="l" t="t" r="r" b="b"/>
              <a:pathLst>
                <a:path w="4182" h="3943" extrusionOk="0">
                  <a:moveTo>
                    <a:pt x="2080" y="1"/>
                  </a:moveTo>
                  <a:cubicBezTo>
                    <a:pt x="1032" y="1"/>
                    <a:pt x="0" y="794"/>
                    <a:pt x="82" y="2049"/>
                  </a:cubicBezTo>
                  <a:cubicBezTo>
                    <a:pt x="132" y="2884"/>
                    <a:pt x="740" y="3644"/>
                    <a:pt x="1524" y="3871"/>
                  </a:cubicBezTo>
                  <a:cubicBezTo>
                    <a:pt x="1691" y="3920"/>
                    <a:pt x="1864" y="3943"/>
                    <a:pt x="2037" y="3943"/>
                  </a:cubicBezTo>
                  <a:cubicBezTo>
                    <a:pt x="2677" y="3943"/>
                    <a:pt x="3322" y="3625"/>
                    <a:pt x="3701" y="3087"/>
                  </a:cubicBezTo>
                  <a:cubicBezTo>
                    <a:pt x="4182" y="2403"/>
                    <a:pt x="4156" y="1442"/>
                    <a:pt x="3650" y="784"/>
                  </a:cubicBezTo>
                  <a:cubicBezTo>
                    <a:pt x="3245" y="243"/>
                    <a:pt x="2660" y="1"/>
                    <a:pt x="208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22"/>
            <p:cNvSpPr/>
            <p:nvPr/>
          </p:nvSpPr>
          <p:spPr>
            <a:xfrm rot="1561214" flipH="1">
              <a:off x="4880562" y="4537889"/>
              <a:ext cx="152468" cy="143502"/>
            </a:xfrm>
            <a:custGeom>
              <a:avLst/>
              <a:gdLst/>
              <a:ahLst/>
              <a:cxnLst/>
              <a:rect l="l" t="t" r="r" b="b"/>
              <a:pathLst>
                <a:path w="4183" h="3937" extrusionOk="0">
                  <a:moveTo>
                    <a:pt x="2091" y="0"/>
                  </a:moveTo>
                  <a:cubicBezTo>
                    <a:pt x="1039" y="0"/>
                    <a:pt x="0" y="799"/>
                    <a:pt x="82" y="2042"/>
                  </a:cubicBezTo>
                  <a:cubicBezTo>
                    <a:pt x="133" y="2877"/>
                    <a:pt x="740" y="3637"/>
                    <a:pt x="1525" y="3864"/>
                  </a:cubicBezTo>
                  <a:cubicBezTo>
                    <a:pt x="1692" y="3913"/>
                    <a:pt x="1865" y="3936"/>
                    <a:pt x="2040" y="3936"/>
                  </a:cubicBezTo>
                  <a:cubicBezTo>
                    <a:pt x="2686" y="3936"/>
                    <a:pt x="3343" y="3618"/>
                    <a:pt x="3701" y="3080"/>
                  </a:cubicBezTo>
                  <a:cubicBezTo>
                    <a:pt x="4182" y="2422"/>
                    <a:pt x="4157" y="1435"/>
                    <a:pt x="3651" y="777"/>
                  </a:cubicBezTo>
                  <a:cubicBezTo>
                    <a:pt x="3248" y="240"/>
                    <a:pt x="2667" y="0"/>
                    <a:pt x="209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8" name="Google Shape;418;p22"/>
          <p:cNvSpPr/>
          <p:nvPr/>
        </p:nvSpPr>
        <p:spPr>
          <a:xfrm rot="-3450578">
            <a:off x="-1121567" y="-1940041"/>
            <a:ext cx="1417330" cy="3373135"/>
          </a:xfrm>
          <a:custGeom>
            <a:avLst/>
            <a:gdLst/>
            <a:ahLst/>
            <a:cxnLst/>
            <a:rect l="l" t="t" r="r" b="b"/>
            <a:pathLst>
              <a:path w="12242" h="29135" fill="none" extrusionOk="0">
                <a:moveTo>
                  <a:pt x="9591" y="290"/>
                </a:moveTo>
                <a:cubicBezTo>
                  <a:pt x="7254" y="0"/>
                  <a:pt x="4771" y="796"/>
                  <a:pt x="3061" y="2410"/>
                </a:cubicBezTo>
                <a:cubicBezTo>
                  <a:pt x="1326" y="4025"/>
                  <a:pt x="362" y="6434"/>
                  <a:pt x="506" y="8796"/>
                </a:cubicBezTo>
                <a:cubicBezTo>
                  <a:pt x="675" y="11399"/>
                  <a:pt x="2073" y="13905"/>
                  <a:pt x="1687" y="16483"/>
                </a:cubicBezTo>
                <a:cubicBezTo>
                  <a:pt x="1494" y="17712"/>
                  <a:pt x="916" y="18845"/>
                  <a:pt x="651" y="20050"/>
                </a:cubicBezTo>
                <a:cubicBezTo>
                  <a:pt x="0" y="22941"/>
                  <a:pt x="1422" y="26170"/>
                  <a:pt x="3976" y="27664"/>
                </a:cubicBezTo>
                <a:cubicBezTo>
                  <a:pt x="6555" y="29134"/>
                  <a:pt x="10049" y="28773"/>
                  <a:pt x="12242" y="26773"/>
                </a:cubicBezTo>
              </a:path>
            </a:pathLst>
          </a:custGeom>
          <a:noFill/>
          <a:ln w="28575" cap="flat" cmpd="sng">
            <a:solidFill>
              <a:schemeClr val="accent4"/>
            </a:solidFill>
            <a:prstDash val="solid"/>
            <a:miter lim="240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9" name="Google Shape;419;p22"/>
          <p:cNvGrpSpPr/>
          <p:nvPr/>
        </p:nvGrpSpPr>
        <p:grpSpPr>
          <a:xfrm>
            <a:off x="7742855" y="-122692"/>
            <a:ext cx="1203217" cy="1887532"/>
            <a:chOff x="7742855" y="-122692"/>
            <a:chExt cx="1203217" cy="1887532"/>
          </a:xfrm>
        </p:grpSpPr>
        <p:sp>
          <p:nvSpPr>
            <p:cNvPr id="420" name="Google Shape;420;p22"/>
            <p:cNvSpPr/>
            <p:nvPr/>
          </p:nvSpPr>
          <p:spPr>
            <a:xfrm rot="10062359">
              <a:off x="7877933" y="-61002"/>
              <a:ext cx="724493" cy="1346789"/>
            </a:xfrm>
            <a:custGeom>
              <a:avLst/>
              <a:gdLst/>
              <a:ahLst/>
              <a:cxnLst/>
              <a:rect l="l" t="t" r="r" b="b"/>
              <a:pathLst>
                <a:path w="22905" h="42579" extrusionOk="0">
                  <a:moveTo>
                    <a:pt x="14558" y="1"/>
                  </a:moveTo>
                  <a:cubicBezTo>
                    <a:pt x="14531" y="1"/>
                    <a:pt x="14504" y="4"/>
                    <a:pt x="14477" y="11"/>
                  </a:cubicBezTo>
                  <a:cubicBezTo>
                    <a:pt x="14375" y="36"/>
                    <a:pt x="14274" y="112"/>
                    <a:pt x="14224" y="188"/>
                  </a:cubicBezTo>
                  <a:cubicBezTo>
                    <a:pt x="10908" y="5578"/>
                    <a:pt x="8960" y="11829"/>
                    <a:pt x="8529" y="18384"/>
                  </a:cubicBezTo>
                  <a:cubicBezTo>
                    <a:pt x="8150" y="16536"/>
                    <a:pt x="7593" y="15018"/>
                    <a:pt x="6884" y="13702"/>
                  </a:cubicBezTo>
                  <a:cubicBezTo>
                    <a:pt x="5366" y="10943"/>
                    <a:pt x="2860" y="8818"/>
                    <a:pt x="684" y="6920"/>
                  </a:cubicBezTo>
                  <a:cubicBezTo>
                    <a:pt x="583" y="6844"/>
                    <a:pt x="481" y="6818"/>
                    <a:pt x="380" y="6818"/>
                  </a:cubicBezTo>
                  <a:cubicBezTo>
                    <a:pt x="279" y="6844"/>
                    <a:pt x="178" y="6894"/>
                    <a:pt x="102" y="6970"/>
                  </a:cubicBezTo>
                  <a:cubicBezTo>
                    <a:pt x="51" y="7046"/>
                    <a:pt x="1" y="7147"/>
                    <a:pt x="26" y="7249"/>
                  </a:cubicBezTo>
                  <a:cubicBezTo>
                    <a:pt x="26" y="7375"/>
                    <a:pt x="77" y="7451"/>
                    <a:pt x="152" y="7527"/>
                  </a:cubicBezTo>
                  <a:cubicBezTo>
                    <a:pt x="2405" y="9476"/>
                    <a:pt x="4733" y="11450"/>
                    <a:pt x="6176" y="14082"/>
                  </a:cubicBezTo>
                  <a:cubicBezTo>
                    <a:pt x="7795" y="17017"/>
                    <a:pt x="8175" y="20586"/>
                    <a:pt x="8479" y="23724"/>
                  </a:cubicBezTo>
                  <a:cubicBezTo>
                    <a:pt x="8504" y="23800"/>
                    <a:pt x="8504" y="23850"/>
                    <a:pt x="8555" y="23926"/>
                  </a:cubicBezTo>
                  <a:cubicBezTo>
                    <a:pt x="9010" y="30582"/>
                    <a:pt x="11060" y="36985"/>
                    <a:pt x="14477" y="42401"/>
                  </a:cubicBezTo>
                  <a:cubicBezTo>
                    <a:pt x="14527" y="42477"/>
                    <a:pt x="14628" y="42553"/>
                    <a:pt x="14730" y="42578"/>
                  </a:cubicBezTo>
                  <a:lnTo>
                    <a:pt x="14806" y="42578"/>
                  </a:lnTo>
                  <a:cubicBezTo>
                    <a:pt x="14882" y="42578"/>
                    <a:pt x="14957" y="42553"/>
                    <a:pt x="15033" y="42527"/>
                  </a:cubicBezTo>
                  <a:cubicBezTo>
                    <a:pt x="15211" y="42401"/>
                    <a:pt x="15286" y="42148"/>
                    <a:pt x="15160" y="41971"/>
                  </a:cubicBezTo>
                  <a:cubicBezTo>
                    <a:pt x="13591" y="39490"/>
                    <a:pt x="12325" y="36808"/>
                    <a:pt x="11364" y="33948"/>
                  </a:cubicBezTo>
                  <a:cubicBezTo>
                    <a:pt x="11364" y="33898"/>
                    <a:pt x="11389" y="33847"/>
                    <a:pt x="11364" y="33771"/>
                  </a:cubicBezTo>
                  <a:cubicBezTo>
                    <a:pt x="10756" y="30025"/>
                    <a:pt x="11566" y="26027"/>
                    <a:pt x="13616" y="22813"/>
                  </a:cubicBezTo>
                  <a:cubicBezTo>
                    <a:pt x="15641" y="19599"/>
                    <a:pt x="18906" y="17144"/>
                    <a:pt x="22575" y="16106"/>
                  </a:cubicBezTo>
                  <a:cubicBezTo>
                    <a:pt x="22778" y="16056"/>
                    <a:pt x="22904" y="15828"/>
                    <a:pt x="22854" y="15625"/>
                  </a:cubicBezTo>
                  <a:cubicBezTo>
                    <a:pt x="22793" y="15443"/>
                    <a:pt x="22650" y="15325"/>
                    <a:pt x="22478" y="15325"/>
                  </a:cubicBezTo>
                  <a:cubicBezTo>
                    <a:pt x="22436" y="15325"/>
                    <a:pt x="22392" y="15332"/>
                    <a:pt x="22347" y="15347"/>
                  </a:cubicBezTo>
                  <a:cubicBezTo>
                    <a:pt x="18501" y="16435"/>
                    <a:pt x="15084" y="18991"/>
                    <a:pt x="12933" y="22383"/>
                  </a:cubicBezTo>
                  <a:cubicBezTo>
                    <a:pt x="11389" y="24812"/>
                    <a:pt x="10503" y="27697"/>
                    <a:pt x="10377" y="30608"/>
                  </a:cubicBezTo>
                  <a:cubicBezTo>
                    <a:pt x="7922" y="20409"/>
                    <a:pt x="9592" y="9273"/>
                    <a:pt x="14907" y="618"/>
                  </a:cubicBezTo>
                  <a:cubicBezTo>
                    <a:pt x="15033" y="441"/>
                    <a:pt x="14957" y="188"/>
                    <a:pt x="14780" y="61"/>
                  </a:cubicBezTo>
                  <a:cubicBezTo>
                    <a:pt x="14706" y="24"/>
                    <a:pt x="14632" y="1"/>
                    <a:pt x="145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22"/>
            <p:cNvSpPr/>
            <p:nvPr/>
          </p:nvSpPr>
          <p:spPr>
            <a:xfrm rot="10062359">
              <a:off x="7915514" y="159632"/>
              <a:ext cx="852565" cy="1507344"/>
            </a:xfrm>
            <a:custGeom>
              <a:avLst/>
              <a:gdLst/>
              <a:ahLst/>
              <a:cxnLst/>
              <a:rect l="l" t="t" r="r" b="b"/>
              <a:pathLst>
                <a:path w="26954" h="47655" extrusionOk="0">
                  <a:moveTo>
                    <a:pt x="20550" y="0"/>
                  </a:moveTo>
                  <a:lnTo>
                    <a:pt x="20550" y="0"/>
                  </a:lnTo>
                  <a:cubicBezTo>
                    <a:pt x="16779" y="4581"/>
                    <a:pt x="14907" y="10781"/>
                    <a:pt x="15489" y="16779"/>
                  </a:cubicBezTo>
                  <a:cubicBezTo>
                    <a:pt x="17589" y="14831"/>
                    <a:pt x="19209" y="12376"/>
                    <a:pt x="20120" y="9668"/>
                  </a:cubicBezTo>
                  <a:cubicBezTo>
                    <a:pt x="21183" y="6580"/>
                    <a:pt x="21335" y="3164"/>
                    <a:pt x="20550" y="0"/>
                  </a:cubicBezTo>
                  <a:close/>
                  <a:moveTo>
                    <a:pt x="4480" y="18930"/>
                  </a:moveTo>
                  <a:cubicBezTo>
                    <a:pt x="3695" y="18930"/>
                    <a:pt x="3012" y="19462"/>
                    <a:pt x="2835" y="20221"/>
                  </a:cubicBezTo>
                  <a:cubicBezTo>
                    <a:pt x="2607" y="21107"/>
                    <a:pt x="3139" y="22043"/>
                    <a:pt x="4050" y="22271"/>
                  </a:cubicBezTo>
                  <a:cubicBezTo>
                    <a:pt x="4176" y="22296"/>
                    <a:pt x="4328" y="22322"/>
                    <a:pt x="4455" y="22322"/>
                  </a:cubicBezTo>
                  <a:cubicBezTo>
                    <a:pt x="5239" y="22322"/>
                    <a:pt x="5922" y="21790"/>
                    <a:pt x="6100" y="21056"/>
                  </a:cubicBezTo>
                  <a:cubicBezTo>
                    <a:pt x="6226" y="20601"/>
                    <a:pt x="6150" y="20145"/>
                    <a:pt x="5922" y="19766"/>
                  </a:cubicBezTo>
                  <a:cubicBezTo>
                    <a:pt x="5695" y="19386"/>
                    <a:pt x="5315" y="19108"/>
                    <a:pt x="4885" y="18981"/>
                  </a:cubicBezTo>
                  <a:cubicBezTo>
                    <a:pt x="4758" y="18956"/>
                    <a:pt x="4606" y="18930"/>
                    <a:pt x="4480" y="18930"/>
                  </a:cubicBezTo>
                  <a:close/>
                  <a:moveTo>
                    <a:pt x="25207" y="26826"/>
                  </a:moveTo>
                  <a:cubicBezTo>
                    <a:pt x="24422" y="26826"/>
                    <a:pt x="23764" y="27358"/>
                    <a:pt x="23562" y="28092"/>
                  </a:cubicBezTo>
                  <a:cubicBezTo>
                    <a:pt x="23461" y="28547"/>
                    <a:pt x="23511" y="29003"/>
                    <a:pt x="23764" y="29382"/>
                  </a:cubicBezTo>
                  <a:cubicBezTo>
                    <a:pt x="23992" y="29762"/>
                    <a:pt x="24347" y="30040"/>
                    <a:pt x="24802" y="30167"/>
                  </a:cubicBezTo>
                  <a:cubicBezTo>
                    <a:pt x="24929" y="30192"/>
                    <a:pt x="25080" y="30218"/>
                    <a:pt x="25207" y="30218"/>
                  </a:cubicBezTo>
                  <a:cubicBezTo>
                    <a:pt x="25992" y="30218"/>
                    <a:pt x="26650" y="29686"/>
                    <a:pt x="26852" y="28927"/>
                  </a:cubicBezTo>
                  <a:cubicBezTo>
                    <a:pt x="26953" y="28497"/>
                    <a:pt x="26877" y="28041"/>
                    <a:pt x="26650" y="27662"/>
                  </a:cubicBezTo>
                  <a:cubicBezTo>
                    <a:pt x="26422" y="27257"/>
                    <a:pt x="26042" y="26978"/>
                    <a:pt x="25612" y="26877"/>
                  </a:cubicBezTo>
                  <a:cubicBezTo>
                    <a:pt x="25485" y="26852"/>
                    <a:pt x="25334" y="26826"/>
                    <a:pt x="25207" y="26826"/>
                  </a:cubicBezTo>
                  <a:close/>
                  <a:moveTo>
                    <a:pt x="25587" y="17437"/>
                  </a:moveTo>
                  <a:lnTo>
                    <a:pt x="25587" y="17437"/>
                  </a:lnTo>
                  <a:cubicBezTo>
                    <a:pt x="23638" y="18045"/>
                    <a:pt x="21790" y="18956"/>
                    <a:pt x="20069" y="20196"/>
                  </a:cubicBezTo>
                  <a:cubicBezTo>
                    <a:pt x="16855" y="22499"/>
                    <a:pt x="14350" y="25789"/>
                    <a:pt x="13034" y="29433"/>
                  </a:cubicBezTo>
                  <a:cubicBezTo>
                    <a:pt x="12756" y="30167"/>
                    <a:pt x="12857" y="30445"/>
                    <a:pt x="12907" y="30521"/>
                  </a:cubicBezTo>
                  <a:cubicBezTo>
                    <a:pt x="12958" y="30597"/>
                    <a:pt x="13085" y="30623"/>
                    <a:pt x="13262" y="30623"/>
                  </a:cubicBezTo>
                  <a:cubicBezTo>
                    <a:pt x="13970" y="30623"/>
                    <a:pt x="15160" y="30066"/>
                    <a:pt x="15944" y="29711"/>
                  </a:cubicBezTo>
                  <a:lnTo>
                    <a:pt x="16121" y="29636"/>
                  </a:lnTo>
                  <a:cubicBezTo>
                    <a:pt x="17969" y="28750"/>
                    <a:pt x="19639" y="27586"/>
                    <a:pt x="21056" y="26143"/>
                  </a:cubicBezTo>
                  <a:cubicBezTo>
                    <a:pt x="23360" y="23764"/>
                    <a:pt x="24979" y="20702"/>
                    <a:pt x="25587" y="17437"/>
                  </a:cubicBezTo>
                  <a:close/>
                  <a:moveTo>
                    <a:pt x="2278" y="27611"/>
                  </a:moveTo>
                  <a:lnTo>
                    <a:pt x="2278" y="27611"/>
                  </a:lnTo>
                  <a:cubicBezTo>
                    <a:pt x="2000" y="30268"/>
                    <a:pt x="2961" y="33052"/>
                    <a:pt x="4860" y="34925"/>
                  </a:cubicBezTo>
                  <a:cubicBezTo>
                    <a:pt x="6226" y="36291"/>
                    <a:pt x="8074" y="37203"/>
                    <a:pt x="10048" y="37456"/>
                  </a:cubicBezTo>
                  <a:cubicBezTo>
                    <a:pt x="10250" y="37481"/>
                    <a:pt x="10427" y="37506"/>
                    <a:pt x="10579" y="37506"/>
                  </a:cubicBezTo>
                  <a:cubicBezTo>
                    <a:pt x="11009" y="37506"/>
                    <a:pt x="11262" y="37405"/>
                    <a:pt x="11364" y="37228"/>
                  </a:cubicBezTo>
                  <a:cubicBezTo>
                    <a:pt x="11667" y="36696"/>
                    <a:pt x="10807" y="35203"/>
                    <a:pt x="10528" y="34722"/>
                  </a:cubicBezTo>
                  <a:cubicBezTo>
                    <a:pt x="8605" y="31483"/>
                    <a:pt x="5695" y="28978"/>
                    <a:pt x="2278" y="27611"/>
                  </a:cubicBezTo>
                  <a:close/>
                  <a:moveTo>
                    <a:pt x="23916" y="33558"/>
                  </a:moveTo>
                  <a:lnTo>
                    <a:pt x="23916" y="33558"/>
                  </a:lnTo>
                  <a:cubicBezTo>
                    <a:pt x="22347" y="34621"/>
                    <a:pt x="20905" y="35887"/>
                    <a:pt x="19639" y="37329"/>
                  </a:cubicBezTo>
                  <a:cubicBezTo>
                    <a:pt x="18374" y="38746"/>
                    <a:pt x="17260" y="40315"/>
                    <a:pt x="16375" y="41986"/>
                  </a:cubicBezTo>
                  <a:cubicBezTo>
                    <a:pt x="16299" y="42112"/>
                    <a:pt x="16197" y="42289"/>
                    <a:pt x="16096" y="42467"/>
                  </a:cubicBezTo>
                  <a:cubicBezTo>
                    <a:pt x="15539" y="43479"/>
                    <a:pt x="14198" y="45832"/>
                    <a:pt x="14603" y="46693"/>
                  </a:cubicBezTo>
                  <a:cubicBezTo>
                    <a:pt x="14679" y="46845"/>
                    <a:pt x="14856" y="47072"/>
                    <a:pt x="15362" y="47072"/>
                  </a:cubicBezTo>
                  <a:cubicBezTo>
                    <a:pt x="16299" y="47072"/>
                    <a:pt x="17716" y="46288"/>
                    <a:pt x="18424" y="45807"/>
                  </a:cubicBezTo>
                  <a:cubicBezTo>
                    <a:pt x="19740" y="44921"/>
                    <a:pt x="20879" y="43656"/>
                    <a:pt x="21689" y="42138"/>
                  </a:cubicBezTo>
                  <a:cubicBezTo>
                    <a:pt x="23106" y="39506"/>
                    <a:pt x="23562" y="36393"/>
                    <a:pt x="23916" y="33558"/>
                  </a:cubicBezTo>
                  <a:close/>
                  <a:moveTo>
                    <a:pt x="1974" y="43049"/>
                  </a:moveTo>
                  <a:cubicBezTo>
                    <a:pt x="1316" y="43049"/>
                    <a:pt x="658" y="43074"/>
                    <a:pt x="0" y="43150"/>
                  </a:cubicBezTo>
                  <a:cubicBezTo>
                    <a:pt x="1392" y="44441"/>
                    <a:pt x="2886" y="45706"/>
                    <a:pt x="4581" y="46541"/>
                  </a:cubicBezTo>
                  <a:cubicBezTo>
                    <a:pt x="5948" y="47224"/>
                    <a:pt x="7492" y="47604"/>
                    <a:pt x="9061" y="47655"/>
                  </a:cubicBezTo>
                  <a:lnTo>
                    <a:pt x="9719" y="47655"/>
                  </a:lnTo>
                  <a:cubicBezTo>
                    <a:pt x="11743" y="47655"/>
                    <a:pt x="13186" y="47376"/>
                    <a:pt x="13489" y="46895"/>
                  </a:cubicBezTo>
                  <a:cubicBezTo>
                    <a:pt x="13540" y="46819"/>
                    <a:pt x="13540" y="46743"/>
                    <a:pt x="13515" y="46617"/>
                  </a:cubicBezTo>
                  <a:cubicBezTo>
                    <a:pt x="12907" y="45326"/>
                    <a:pt x="6631" y="43529"/>
                    <a:pt x="5214" y="43302"/>
                  </a:cubicBezTo>
                  <a:cubicBezTo>
                    <a:pt x="4151" y="43150"/>
                    <a:pt x="3063" y="43049"/>
                    <a:pt x="1974" y="43049"/>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22"/>
            <p:cNvSpPr/>
            <p:nvPr/>
          </p:nvSpPr>
          <p:spPr>
            <a:xfrm rot="10062359">
              <a:off x="7901487" y="149027"/>
              <a:ext cx="890995" cy="1538595"/>
            </a:xfrm>
            <a:custGeom>
              <a:avLst/>
              <a:gdLst/>
              <a:ahLst/>
              <a:cxnLst/>
              <a:rect l="l" t="t" r="r" b="b"/>
              <a:pathLst>
                <a:path w="28169" h="48643" extrusionOk="0">
                  <a:moveTo>
                    <a:pt x="21132" y="1393"/>
                  </a:moveTo>
                  <a:lnTo>
                    <a:pt x="21132" y="1393"/>
                  </a:lnTo>
                  <a:cubicBezTo>
                    <a:pt x="21715" y="4329"/>
                    <a:pt x="21537" y="7416"/>
                    <a:pt x="20576" y="10251"/>
                  </a:cubicBezTo>
                  <a:cubicBezTo>
                    <a:pt x="19715" y="12705"/>
                    <a:pt x="18323" y="14932"/>
                    <a:pt x="16476" y="16755"/>
                  </a:cubicBezTo>
                  <a:cubicBezTo>
                    <a:pt x="16122" y="11288"/>
                    <a:pt x="17817" y="5695"/>
                    <a:pt x="21132" y="1393"/>
                  </a:cubicBezTo>
                  <a:close/>
                  <a:moveTo>
                    <a:pt x="21436" y="1"/>
                  </a:moveTo>
                  <a:lnTo>
                    <a:pt x="21436" y="1"/>
                  </a:lnTo>
                  <a:cubicBezTo>
                    <a:pt x="17184" y="4911"/>
                    <a:pt x="15160" y="11668"/>
                    <a:pt x="15970" y="18096"/>
                  </a:cubicBezTo>
                  <a:cubicBezTo>
                    <a:pt x="18323" y="16071"/>
                    <a:pt x="20145" y="13414"/>
                    <a:pt x="21158" y="10453"/>
                  </a:cubicBezTo>
                  <a:cubicBezTo>
                    <a:pt x="22322" y="7112"/>
                    <a:pt x="22398" y="3417"/>
                    <a:pt x="21436" y="1"/>
                  </a:cubicBezTo>
                  <a:close/>
                  <a:moveTo>
                    <a:pt x="5189" y="19943"/>
                  </a:moveTo>
                  <a:cubicBezTo>
                    <a:pt x="5315" y="19943"/>
                    <a:pt x="5416" y="19943"/>
                    <a:pt x="5543" y="19994"/>
                  </a:cubicBezTo>
                  <a:cubicBezTo>
                    <a:pt x="5897" y="20070"/>
                    <a:pt x="6201" y="20298"/>
                    <a:pt x="6378" y="20601"/>
                  </a:cubicBezTo>
                  <a:cubicBezTo>
                    <a:pt x="6555" y="20930"/>
                    <a:pt x="6631" y="21310"/>
                    <a:pt x="6530" y="21664"/>
                  </a:cubicBezTo>
                  <a:cubicBezTo>
                    <a:pt x="6378" y="22272"/>
                    <a:pt x="5821" y="22702"/>
                    <a:pt x="5189" y="22702"/>
                  </a:cubicBezTo>
                  <a:cubicBezTo>
                    <a:pt x="5087" y="22702"/>
                    <a:pt x="4961" y="22677"/>
                    <a:pt x="4860" y="22651"/>
                  </a:cubicBezTo>
                  <a:cubicBezTo>
                    <a:pt x="4505" y="22550"/>
                    <a:pt x="4202" y="22322"/>
                    <a:pt x="4024" y="22019"/>
                  </a:cubicBezTo>
                  <a:cubicBezTo>
                    <a:pt x="3822" y="21690"/>
                    <a:pt x="3771" y="21335"/>
                    <a:pt x="3873" y="20981"/>
                  </a:cubicBezTo>
                  <a:cubicBezTo>
                    <a:pt x="4024" y="20374"/>
                    <a:pt x="4581" y="19943"/>
                    <a:pt x="5189" y="19943"/>
                  </a:cubicBezTo>
                  <a:close/>
                  <a:moveTo>
                    <a:pt x="5189" y="19311"/>
                  </a:moveTo>
                  <a:cubicBezTo>
                    <a:pt x="4303" y="19311"/>
                    <a:pt x="3493" y="19918"/>
                    <a:pt x="3265" y="20829"/>
                  </a:cubicBezTo>
                  <a:cubicBezTo>
                    <a:pt x="2987" y="21892"/>
                    <a:pt x="3645" y="22980"/>
                    <a:pt x="4708" y="23259"/>
                  </a:cubicBezTo>
                  <a:cubicBezTo>
                    <a:pt x="4885" y="23309"/>
                    <a:pt x="5037" y="23309"/>
                    <a:pt x="5214" y="23309"/>
                  </a:cubicBezTo>
                  <a:cubicBezTo>
                    <a:pt x="6100" y="23309"/>
                    <a:pt x="6910" y="22727"/>
                    <a:pt x="7137" y="21816"/>
                  </a:cubicBezTo>
                  <a:cubicBezTo>
                    <a:pt x="7416" y="20728"/>
                    <a:pt x="6783" y="19640"/>
                    <a:pt x="5695" y="19361"/>
                  </a:cubicBezTo>
                  <a:cubicBezTo>
                    <a:pt x="5543" y="19336"/>
                    <a:pt x="5366" y="19311"/>
                    <a:pt x="5189" y="19311"/>
                  </a:cubicBezTo>
                  <a:close/>
                  <a:moveTo>
                    <a:pt x="25941" y="27839"/>
                  </a:moveTo>
                  <a:cubicBezTo>
                    <a:pt x="26042" y="27839"/>
                    <a:pt x="26169" y="27839"/>
                    <a:pt x="26270" y="27865"/>
                  </a:cubicBezTo>
                  <a:cubicBezTo>
                    <a:pt x="26624" y="27966"/>
                    <a:pt x="26928" y="28194"/>
                    <a:pt x="27105" y="28497"/>
                  </a:cubicBezTo>
                  <a:cubicBezTo>
                    <a:pt x="27308" y="28826"/>
                    <a:pt x="27358" y="29181"/>
                    <a:pt x="27257" y="29535"/>
                  </a:cubicBezTo>
                  <a:cubicBezTo>
                    <a:pt x="27105" y="30168"/>
                    <a:pt x="26574" y="30573"/>
                    <a:pt x="25941" y="30573"/>
                  </a:cubicBezTo>
                  <a:cubicBezTo>
                    <a:pt x="25814" y="30573"/>
                    <a:pt x="25713" y="30573"/>
                    <a:pt x="25587" y="30547"/>
                  </a:cubicBezTo>
                  <a:cubicBezTo>
                    <a:pt x="24853" y="30345"/>
                    <a:pt x="24423" y="29611"/>
                    <a:pt x="24600" y="28877"/>
                  </a:cubicBezTo>
                  <a:cubicBezTo>
                    <a:pt x="24752" y="28270"/>
                    <a:pt x="25308" y="27839"/>
                    <a:pt x="25941" y="27839"/>
                  </a:cubicBezTo>
                  <a:close/>
                  <a:moveTo>
                    <a:pt x="25916" y="18602"/>
                  </a:moveTo>
                  <a:cubicBezTo>
                    <a:pt x="25232" y="21588"/>
                    <a:pt x="23714" y="24398"/>
                    <a:pt x="21563" y="26599"/>
                  </a:cubicBezTo>
                  <a:cubicBezTo>
                    <a:pt x="20171" y="28017"/>
                    <a:pt x="18526" y="29181"/>
                    <a:pt x="16704" y="30016"/>
                  </a:cubicBezTo>
                  <a:lnTo>
                    <a:pt x="16552" y="30092"/>
                  </a:lnTo>
                  <a:cubicBezTo>
                    <a:pt x="15843" y="30421"/>
                    <a:pt x="14628" y="31003"/>
                    <a:pt x="13996" y="31003"/>
                  </a:cubicBezTo>
                  <a:cubicBezTo>
                    <a:pt x="13945" y="31003"/>
                    <a:pt x="13920" y="31003"/>
                    <a:pt x="13894" y="30978"/>
                  </a:cubicBezTo>
                  <a:cubicBezTo>
                    <a:pt x="13894" y="30902"/>
                    <a:pt x="13894" y="30699"/>
                    <a:pt x="14072" y="30218"/>
                  </a:cubicBezTo>
                  <a:cubicBezTo>
                    <a:pt x="15362" y="26625"/>
                    <a:pt x="17817" y="23411"/>
                    <a:pt x="20981" y="21133"/>
                  </a:cubicBezTo>
                  <a:cubicBezTo>
                    <a:pt x="22524" y="20019"/>
                    <a:pt x="24169" y="19184"/>
                    <a:pt x="25916" y="18602"/>
                  </a:cubicBezTo>
                  <a:close/>
                  <a:moveTo>
                    <a:pt x="25941" y="27207"/>
                  </a:moveTo>
                  <a:cubicBezTo>
                    <a:pt x="25030" y="27207"/>
                    <a:pt x="24220" y="27814"/>
                    <a:pt x="23992" y="28700"/>
                  </a:cubicBezTo>
                  <a:cubicBezTo>
                    <a:pt x="23714" y="29788"/>
                    <a:pt x="24372" y="30876"/>
                    <a:pt x="25435" y="31155"/>
                  </a:cubicBezTo>
                  <a:cubicBezTo>
                    <a:pt x="25612" y="31180"/>
                    <a:pt x="25789" y="31205"/>
                    <a:pt x="25941" y="31205"/>
                  </a:cubicBezTo>
                  <a:cubicBezTo>
                    <a:pt x="26827" y="31205"/>
                    <a:pt x="27662" y="30598"/>
                    <a:pt x="27890" y="29687"/>
                  </a:cubicBezTo>
                  <a:cubicBezTo>
                    <a:pt x="28168" y="28624"/>
                    <a:pt x="27510" y="27536"/>
                    <a:pt x="26422" y="27257"/>
                  </a:cubicBezTo>
                  <a:cubicBezTo>
                    <a:pt x="26270" y="27207"/>
                    <a:pt x="26093" y="27207"/>
                    <a:pt x="25941" y="27207"/>
                  </a:cubicBezTo>
                  <a:close/>
                  <a:moveTo>
                    <a:pt x="26726" y="17691"/>
                  </a:moveTo>
                  <a:lnTo>
                    <a:pt x="26726" y="17691"/>
                  </a:lnTo>
                  <a:cubicBezTo>
                    <a:pt x="24524" y="18273"/>
                    <a:pt x="22474" y="19285"/>
                    <a:pt x="20626" y="20627"/>
                  </a:cubicBezTo>
                  <a:cubicBezTo>
                    <a:pt x="17387" y="22955"/>
                    <a:pt x="14831" y="26245"/>
                    <a:pt x="13464" y="30016"/>
                  </a:cubicBezTo>
                  <a:cubicBezTo>
                    <a:pt x="13034" y="31231"/>
                    <a:pt x="13363" y="31636"/>
                    <a:pt x="13996" y="31636"/>
                  </a:cubicBezTo>
                  <a:cubicBezTo>
                    <a:pt x="14831" y="31636"/>
                    <a:pt x="16147" y="30978"/>
                    <a:pt x="16982" y="30598"/>
                  </a:cubicBezTo>
                  <a:cubicBezTo>
                    <a:pt x="18855" y="29737"/>
                    <a:pt x="20550" y="28523"/>
                    <a:pt x="22018" y="27055"/>
                  </a:cubicBezTo>
                  <a:cubicBezTo>
                    <a:pt x="24498" y="24499"/>
                    <a:pt x="26169" y="21183"/>
                    <a:pt x="26726" y="17691"/>
                  </a:cubicBezTo>
                  <a:close/>
                  <a:moveTo>
                    <a:pt x="3291" y="28750"/>
                  </a:moveTo>
                  <a:cubicBezTo>
                    <a:pt x="6479" y="30117"/>
                    <a:pt x="9187" y="32521"/>
                    <a:pt x="10984" y="35584"/>
                  </a:cubicBezTo>
                  <a:cubicBezTo>
                    <a:pt x="11971" y="37254"/>
                    <a:pt x="11870" y="37684"/>
                    <a:pt x="11819" y="37760"/>
                  </a:cubicBezTo>
                  <a:cubicBezTo>
                    <a:pt x="11819" y="37785"/>
                    <a:pt x="11667" y="37861"/>
                    <a:pt x="11313" y="37861"/>
                  </a:cubicBezTo>
                  <a:cubicBezTo>
                    <a:pt x="11161" y="37861"/>
                    <a:pt x="11009" y="37861"/>
                    <a:pt x="10832" y="37836"/>
                  </a:cubicBezTo>
                  <a:cubicBezTo>
                    <a:pt x="8909" y="37583"/>
                    <a:pt x="7137" y="36697"/>
                    <a:pt x="5821" y="35381"/>
                  </a:cubicBezTo>
                  <a:cubicBezTo>
                    <a:pt x="4100" y="33660"/>
                    <a:pt x="3164" y="31180"/>
                    <a:pt x="3291" y="28750"/>
                  </a:cubicBezTo>
                  <a:close/>
                  <a:moveTo>
                    <a:pt x="2759" y="27865"/>
                  </a:moveTo>
                  <a:lnTo>
                    <a:pt x="2759" y="27865"/>
                  </a:lnTo>
                  <a:cubicBezTo>
                    <a:pt x="2329" y="30724"/>
                    <a:pt x="3316" y="33787"/>
                    <a:pt x="5366" y="35837"/>
                  </a:cubicBezTo>
                  <a:cubicBezTo>
                    <a:pt x="6808" y="37254"/>
                    <a:pt x="8732" y="38190"/>
                    <a:pt x="10756" y="38469"/>
                  </a:cubicBezTo>
                  <a:cubicBezTo>
                    <a:pt x="10959" y="38494"/>
                    <a:pt x="11161" y="38494"/>
                    <a:pt x="11313" y="38494"/>
                  </a:cubicBezTo>
                  <a:cubicBezTo>
                    <a:pt x="13262" y="38494"/>
                    <a:pt x="12376" y="36697"/>
                    <a:pt x="11541" y="35255"/>
                  </a:cubicBezTo>
                  <a:cubicBezTo>
                    <a:pt x="9542" y="31889"/>
                    <a:pt x="6403" y="29206"/>
                    <a:pt x="2759" y="27865"/>
                  </a:cubicBezTo>
                  <a:close/>
                  <a:moveTo>
                    <a:pt x="24271" y="34900"/>
                  </a:moveTo>
                  <a:lnTo>
                    <a:pt x="24271" y="34900"/>
                  </a:lnTo>
                  <a:cubicBezTo>
                    <a:pt x="23916" y="37608"/>
                    <a:pt x="23436" y="40291"/>
                    <a:pt x="22145" y="42670"/>
                  </a:cubicBezTo>
                  <a:cubicBezTo>
                    <a:pt x="21360" y="44138"/>
                    <a:pt x="20272" y="45378"/>
                    <a:pt x="18981" y="46238"/>
                  </a:cubicBezTo>
                  <a:cubicBezTo>
                    <a:pt x="18121" y="46820"/>
                    <a:pt x="16830" y="47453"/>
                    <a:pt x="16096" y="47453"/>
                  </a:cubicBezTo>
                  <a:cubicBezTo>
                    <a:pt x="15717" y="47453"/>
                    <a:pt x="15666" y="47301"/>
                    <a:pt x="15615" y="47225"/>
                  </a:cubicBezTo>
                  <a:cubicBezTo>
                    <a:pt x="15286" y="46542"/>
                    <a:pt x="16653" y="44112"/>
                    <a:pt x="17109" y="43302"/>
                  </a:cubicBezTo>
                  <a:cubicBezTo>
                    <a:pt x="17210" y="43125"/>
                    <a:pt x="17311" y="42948"/>
                    <a:pt x="17387" y="42822"/>
                  </a:cubicBezTo>
                  <a:cubicBezTo>
                    <a:pt x="18273" y="41177"/>
                    <a:pt x="19361" y="39633"/>
                    <a:pt x="20601" y="38241"/>
                  </a:cubicBezTo>
                  <a:cubicBezTo>
                    <a:pt x="21715" y="36975"/>
                    <a:pt x="22929" y="35887"/>
                    <a:pt x="24271" y="34900"/>
                  </a:cubicBezTo>
                  <a:close/>
                  <a:moveTo>
                    <a:pt x="2708" y="44062"/>
                  </a:moveTo>
                  <a:cubicBezTo>
                    <a:pt x="3771" y="44062"/>
                    <a:pt x="4834" y="44138"/>
                    <a:pt x="5897" y="44289"/>
                  </a:cubicBezTo>
                  <a:cubicBezTo>
                    <a:pt x="6327" y="44365"/>
                    <a:pt x="8327" y="44846"/>
                    <a:pt x="10326" y="45529"/>
                  </a:cubicBezTo>
                  <a:cubicBezTo>
                    <a:pt x="13414" y="46618"/>
                    <a:pt x="13869" y="47301"/>
                    <a:pt x="13945" y="47427"/>
                  </a:cubicBezTo>
                  <a:cubicBezTo>
                    <a:pt x="13743" y="47681"/>
                    <a:pt x="12680" y="48010"/>
                    <a:pt x="10453" y="48010"/>
                  </a:cubicBezTo>
                  <a:lnTo>
                    <a:pt x="9795" y="48010"/>
                  </a:lnTo>
                  <a:cubicBezTo>
                    <a:pt x="8276" y="47959"/>
                    <a:pt x="6783" y="47605"/>
                    <a:pt x="5467" y="46947"/>
                  </a:cubicBezTo>
                  <a:cubicBezTo>
                    <a:pt x="3999" y="46238"/>
                    <a:pt x="2708" y="45175"/>
                    <a:pt x="1494" y="44087"/>
                  </a:cubicBezTo>
                  <a:cubicBezTo>
                    <a:pt x="1899" y="44062"/>
                    <a:pt x="2304" y="44062"/>
                    <a:pt x="2708" y="44062"/>
                  </a:cubicBezTo>
                  <a:close/>
                  <a:moveTo>
                    <a:pt x="25055" y="33610"/>
                  </a:moveTo>
                  <a:lnTo>
                    <a:pt x="25055" y="33610"/>
                  </a:lnTo>
                  <a:cubicBezTo>
                    <a:pt x="23233" y="34774"/>
                    <a:pt x="21563" y="36191"/>
                    <a:pt x="20120" y="37811"/>
                  </a:cubicBezTo>
                  <a:cubicBezTo>
                    <a:pt x="18855" y="39253"/>
                    <a:pt x="17741" y="40822"/>
                    <a:pt x="16830" y="42518"/>
                  </a:cubicBezTo>
                  <a:cubicBezTo>
                    <a:pt x="16299" y="43505"/>
                    <a:pt x="14502" y="46365"/>
                    <a:pt x="15059" y="47503"/>
                  </a:cubicBezTo>
                  <a:cubicBezTo>
                    <a:pt x="15261" y="47908"/>
                    <a:pt x="15641" y="48085"/>
                    <a:pt x="16096" y="48085"/>
                  </a:cubicBezTo>
                  <a:cubicBezTo>
                    <a:pt x="17184" y="48085"/>
                    <a:pt x="18728" y="47149"/>
                    <a:pt x="19336" y="46770"/>
                  </a:cubicBezTo>
                  <a:cubicBezTo>
                    <a:pt x="20753" y="45833"/>
                    <a:pt x="21892" y="44492"/>
                    <a:pt x="22702" y="42973"/>
                  </a:cubicBezTo>
                  <a:cubicBezTo>
                    <a:pt x="24245" y="40114"/>
                    <a:pt x="24676" y="36824"/>
                    <a:pt x="25055" y="33610"/>
                  </a:cubicBezTo>
                  <a:close/>
                  <a:moveTo>
                    <a:pt x="2708" y="43429"/>
                  </a:moveTo>
                  <a:cubicBezTo>
                    <a:pt x="1823" y="43429"/>
                    <a:pt x="912" y="43480"/>
                    <a:pt x="1" y="43606"/>
                  </a:cubicBezTo>
                  <a:cubicBezTo>
                    <a:pt x="1595" y="45074"/>
                    <a:pt x="3240" y="46567"/>
                    <a:pt x="5189" y="47503"/>
                  </a:cubicBezTo>
                  <a:cubicBezTo>
                    <a:pt x="6606" y="48212"/>
                    <a:pt x="8200" y="48592"/>
                    <a:pt x="9769" y="48642"/>
                  </a:cubicBezTo>
                  <a:lnTo>
                    <a:pt x="10453" y="48642"/>
                  </a:lnTo>
                  <a:cubicBezTo>
                    <a:pt x="11743" y="48642"/>
                    <a:pt x="13996" y="48541"/>
                    <a:pt x="14477" y="47756"/>
                  </a:cubicBezTo>
                  <a:cubicBezTo>
                    <a:pt x="15590" y="46036"/>
                    <a:pt x="7112" y="43834"/>
                    <a:pt x="5998" y="43682"/>
                  </a:cubicBezTo>
                  <a:cubicBezTo>
                    <a:pt x="4910" y="43505"/>
                    <a:pt x="3822" y="43429"/>
                    <a:pt x="2708" y="43429"/>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3" name="Google Shape;423;p22"/>
          <p:cNvSpPr txBox="1">
            <a:spLocks noGrp="1"/>
          </p:cNvSpPr>
          <p:nvPr>
            <p:ph type="subTitle" idx="1"/>
          </p:nvPr>
        </p:nvSpPr>
        <p:spPr>
          <a:xfrm>
            <a:off x="2269525" y="1316375"/>
            <a:ext cx="1763400" cy="300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900"/>
              <a:buFont typeface="Bahiana"/>
              <a:buNone/>
              <a:defRPr sz="2900">
                <a:solidFill>
                  <a:schemeClr val="dk1"/>
                </a:solidFill>
                <a:latin typeface="Bahiana"/>
                <a:ea typeface="Bahiana"/>
                <a:cs typeface="Bahiana"/>
                <a:sym typeface="Bahiana"/>
              </a:defRPr>
            </a:lvl1pPr>
            <a:lvl2pPr lvl="1" rtl="0">
              <a:lnSpc>
                <a:spcPct val="100000"/>
              </a:lnSpc>
              <a:spcBef>
                <a:spcPts val="0"/>
              </a:spcBef>
              <a:spcAft>
                <a:spcPts val="0"/>
              </a:spcAft>
              <a:buClr>
                <a:schemeClr val="dk1"/>
              </a:buClr>
              <a:buSzPts val="2900"/>
              <a:buFont typeface="Bahiana"/>
              <a:buNone/>
              <a:defRPr sz="2900">
                <a:solidFill>
                  <a:schemeClr val="dk1"/>
                </a:solidFill>
                <a:latin typeface="Bahiana"/>
                <a:ea typeface="Bahiana"/>
                <a:cs typeface="Bahiana"/>
                <a:sym typeface="Bahiana"/>
              </a:defRPr>
            </a:lvl2pPr>
            <a:lvl3pPr lvl="2" rtl="0">
              <a:lnSpc>
                <a:spcPct val="100000"/>
              </a:lnSpc>
              <a:spcBef>
                <a:spcPts val="0"/>
              </a:spcBef>
              <a:spcAft>
                <a:spcPts val="0"/>
              </a:spcAft>
              <a:buClr>
                <a:schemeClr val="dk1"/>
              </a:buClr>
              <a:buSzPts val="2900"/>
              <a:buFont typeface="Bahiana"/>
              <a:buNone/>
              <a:defRPr sz="2900">
                <a:solidFill>
                  <a:schemeClr val="dk1"/>
                </a:solidFill>
                <a:latin typeface="Bahiana"/>
                <a:ea typeface="Bahiana"/>
                <a:cs typeface="Bahiana"/>
                <a:sym typeface="Bahiana"/>
              </a:defRPr>
            </a:lvl3pPr>
            <a:lvl4pPr lvl="3" rtl="0">
              <a:lnSpc>
                <a:spcPct val="100000"/>
              </a:lnSpc>
              <a:spcBef>
                <a:spcPts val="0"/>
              </a:spcBef>
              <a:spcAft>
                <a:spcPts val="0"/>
              </a:spcAft>
              <a:buClr>
                <a:schemeClr val="dk1"/>
              </a:buClr>
              <a:buSzPts val="2900"/>
              <a:buFont typeface="Bahiana"/>
              <a:buNone/>
              <a:defRPr sz="2900">
                <a:solidFill>
                  <a:schemeClr val="dk1"/>
                </a:solidFill>
                <a:latin typeface="Bahiana"/>
                <a:ea typeface="Bahiana"/>
                <a:cs typeface="Bahiana"/>
                <a:sym typeface="Bahiana"/>
              </a:defRPr>
            </a:lvl4pPr>
            <a:lvl5pPr lvl="4" rtl="0">
              <a:lnSpc>
                <a:spcPct val="100000"/>
              </a:lnSpc>
              <a:spcBef>
                <a:spcPts val="0"/>
              </a:spcBef>
              <a:spcAft>
                <a:spcPts val="0"/>
              </a:spcAft>
              <a:buClr>
                <a:schemeClr val="dk1"/>
              </a:buClr>
              <a:buSzPts val="2900"/>
              <a:buFont typeface="Bahiana"/>
              <a:buNone/>
              <a:defRPr sz="2900">
                <a:solidFill>
                  <a:schemeClr val="dk1"/>
                </a:solidFill>
                <a:latin typeface="Bahiana"/>
                <a:ea typeface="Bahiana"/>
                <a:cs typeface="Bahiana"/>
                <a:sym typeface="Bahiana"/>
              </a:defRPr>
            </a:lvl5pPr>
            <a:lvl6pPr lvl="5" rtl="0">
              <a:lnSpc>
                <a:spcPct val="100000"/>
              </a:lnSpc>
              <a:spcBef>
                <a:spcPts val="0"/>
              </a:spcBef>
              <a:spcAft>
                <a:spcPts val="0"/>
              </a:spcAft>
              <a:buClr>
                <a:schemeClr val="dk1"/>
              </a:buClr>
              <a:buSzPts val="2900"/>
              <a:buFont typeface="Bahiana"/>
              <a:buNone/>
              <a:defRPr sz="2900">
                <a:solidFill>
                  <a:schemeClr val="dk1"/>
                </a:solidFill>
                <a:latin typeface="Bahiana"/>
                <a:ea typeface="Bahiana"/>
                <a:cs typeface="Bahiana"/>
                <a:sym typeface="Bahiana"/>
              </a:defRPr>
            </a:lvl6pPr>
            <a:lvl7pPr lvl="6" rtl="0">
              <a:lnSpc>
                <a:spcPct val="100000"/>
              </a:lnSpc>
              <a:spcBef>
                <a:spcPts val="0"/>
              </a:spcBef>
              <a:spcAft>
                <a:spcPts val="0"/>
              </a:spcAft>
              <a:buClr>
                <a:schemeClr val="dk1"/>
              </a:buClr>
              <a:buSzPts val="2900"/>
              <a:buFont typeface="Bahiana"/>
              <a:buNone/>
              <a:defRPr sz="2900">
                <a:solidFill>
                  <a:schemeClr val="dk1"/>
                </a:solidFill>
                <a:latin typeface="Bahiana"/>
                <a:ea typeface="Bahiana"/>
                <a:cs typeface="Bahiana"/>
                <a:sym typeface="Bahiana"/>
              </a:defRPr>
            </a:lvl7pPr>
            <a:lvl8pPr lvl="7" rtl="0">
              <a:lnSpc>
                <a:spcPct val="100000"/>
              </a:lnSpc>
              <a:spcBef>
                <a:spcPts val="0"/>
              </a:spcBef>
              <a:spcAft>
                <a:spcPts val="0"/>
              </a:spcAft>
              <a:buClr>
                <a:schemeClr val="dk1"/>
              </a:buClr>
              <a:buSzPts val="2900"/>
              <a:buFont typeface="Bahiana"/>
              <a:buNone/>
              <a:defRPr sz="2900">
                <a:solidFill>
                  <a:schemeClr val="dk1"/>
                </a:solidFill>
                <a:latin typeface="Bahiana"/>
                <a:ea typeface="Bahiana"/>
                <a:cs typeface="Bahiana"/>
                <a:sym typeface="Bahiana"/>
              </a:defRPr>
            </a:lvl8pPr>
            <a:lvl9pPr lvl="8" rtl="0">
              <a:lnSpc>
                <a:spcPct val="100000"/>
              </a:lnSpc>
              <a:spcBef>
                <a:spcPts val="0"/>
              </a:spcBef>
              <a:spcAft>
                <a:spcPts val="0"/>
              </a:spcAft>
              <a:buClr>
                <a:schemeClr val="dk1"/>
              </a:buClr>
              <a:buSzPts val="2900"/>
              <a:buFont typeface="Bahiana"/>
              <a:buNone/>
              <a:defRPr sz="2900">
                <a:solidFill>
                  <a:schemeClr val="dk1"/>
                </a:solidFill>
                <a:latin typeface="Bahiana"/>
                <a:ea typeface="Bahiana"/>
                <a:cs typeface="Bahiana"/>
                <a:sym typeface="Bahiana"/>
              </a:defRPr>
            </a:lvl9pPr>
          </a:lstStyle>
          <a:p>
            <a:endParaRPr/>
          </a:p>
        </p:txBody>
      </p:sp>
      <p:sp>
        <p:nvSpPr>
          <p:cNvPr id="424" name="Google Shape;424;p22"/>
          <p:cNvSpPr txBox="1">
            <a:spLocks noGrp="1"/>
          </p:cNvSpPr>
          <p:nvPr>
            <p:ph type="subTitle" idx="2"/>
          </p:nvPr>
        </p:nvSpPr>
        <p:spPr>
          <a:xfrm>
            <a:off x="2269525" y="1677200"/>
            <a:ext cx="1763400" cy="679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425" name="Google Shape;425;p22"/>
          <p:cNvSpPr txBox="1">
            <a:spLocks noGrp="1"/>
          </p:cNvSpPr>
          <p:nvPr>
            <p:ph type="subTitle" idx="3"/>
          </p:nvPr>
        </p:nvSpPr>
        <p:spPr>
          <a:xfrm>
            <a:off x="2269525" y="2840025"/>
            <a:ext cx="1763400" cy="300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900"/>
              <a:buFont typeface="Bahiana"/>
              <a:buNone/>
              <a:defRPr sz="2900">
                <a:solidFill>
                  <a:schemeClr val="dk1"/>
                </a:solidFill>
                <a:latin typeface="Bahiana"/>
                <a:ea typeface="Bahiana"/>
                <a:cs typeface="Bahiana"/>
                <a:sym typeface="Bahiana"/>
              </a:defRPr>
            </a:lvl1pPr>
            <a:lvl2pPr lvl="1" rtl="0">
              <a:lnSpc>
                <a:spcPct val="100000"/>
              </a:lnSpc>
              <a:spcBef>
                <a:spcPts val="0"/>
              </a:spcBef>
              <a:spcAft>
                <a:spcPts val="0"/>
              </a:spcAft>
              <a:buClr>
                <a:schemeClr val="dk1"/>
              </a:buClr>
              <a:buSzPts val="2900"/>
              <a:buFont typeface="Bahiana"/>
              <a:buNone/>
              <a:defRPr sz="2900">
                <a:solidFill>
                  <a:schemeClr val="dk1"/>
                </a:solidFill>
                <a:latin typeface="Bahiana"/>
                <a:ea typeface="Bahiana"/>
                <a:cs typeface="Bahiana"/>
                <a:sym typeface="Bahiana"/>
              </a:defRPr>
            </a:lvl2pPr>
            <a:lvl3pPr lvl="2" rtl="0">
              <a:lnSpc>
                <a:spcPct val="100000"/>
              </a:lnSpc>
              <a:spcBef>
                <a:spcPts val="0"/>
              </a:spcBef>
              <a:spcAft>
                <a:spcPts val="0"/>
              </a:spcAft>
              <a:buClr>
                <a:schemeClr val="dk1"/>
              </a:buClr>
              <a:buSzPts val="2900"/>
              <a:buFont typeface="Bahiana"/>
              <a:buNone/>
              <a:defRPr sz="2900">
                <a:solidFill>
                  <a:schemeClr val="dk1"/>
                </a:solidFill>
                <a:latin typeface="Bahiana"/>
                <a:ea typeface="Bahiana"/>
                <a:cs typeface="Bahiana"/>
                <a:sym typeface="Bahiana"/>
              </a:defRPr>
            </a:lvl3pPr>
            <a:lvl4pPr lvl="3" rtl="0">
              <a:lnSpc>
                <a:spcPct val="100000"/>
              </a:lnSpc>
              <a:spcBef>
                <a:spcPts val="0"/>
              </a:spcBef>
              <a:spcAft>
                <a:spcPts val="0"/>
              </a:spcAft>
              <a:buClr>
                <a:schemeClr val="dk1"/>
              </a:buClr>
              <a:buSzPts val="2900"/>
              <a:buFont typeface="Bahiana"/>
              <a:buNone/>
              <a:defRPr sz="2900">
                <a:solidFill>
                  <a:schemeClr val="dk1"/>
                </a:solidFill>
                <a:latin typeface="Bahiana"/>
                <a:ea typeface="Bahiana"/>
                <a:cs typeface="Bahiana"/>
                <a:sym typeface="Bahiana"/>
              </a:defRPr>
            </a:lvl4pPr>
            <a:lvl5pPr lvl="4" rtl="0">
              <a:lnSpc>
                <a:spcPct val="100000"/>
              </a:lnSpc>
              <a:spcBef>
                <a:spcPts val="0"/>
              </a:spcBef>
              <a:spcAft>
                <a:spcPts val="0"/>
              </a:spcAft>
              <a:buClr>
                <a:schemeClr val="dk1"/>
              </a:buClr>
              <a:buSzPts val="2900"/>
              <a:buFont typeface="Bahiana"/>
              <a:buNone/>
              <a:defRPr sz="2900">
                <a:solidFill>
                  <a:schemeClr val="dk1"/>
                </a:solidFill>
                <a:latin typeface="Bahiana"/>
                <a:ea typeface="Bahiana"/>
                <a:cs typeface="Bahiana"/>
                <a:sym typeface="Bahiana"/>
              </a:defRPr>
            </a:lvl5pPr>
            <a:lvl6pPr lvl="5" rtl="0">
              <a:lnSpc>
                <a:spcPct val="100000"/>
              </a:lnSpc>
              <a:spcBef>
                <a:spcPts val="0"/>
              </a:spcBef>
              <a:spcAft>
                <a:spcPts val="0"/>
              </a:spcAft>
              <a:buClr>
                <a:schemeClr val="dk1"/>
              </a:buClr>
              <a:buSzPts val="2900"/>
              <a:buFont typeface="Bahiana"/>
              <a:buNone/>
              <a:defRPr sz="2900">
                <a:solidFill>
                  <a:schemeClr val="dk1"/>
                </a:solidFill>
                <a:latin typeface="Bahiana"/>
                <a:ea typeface="Bahiana"/>
                <a:cs typeface="Bahiana"/>
                <a:sym typeface="Bahiana"/>
              </a:defRPr>
            </a:lvl6pPr>
            <a:lvl7pPr lvl="6" rtl="0">
              <a:lnSpc>
                <a:spcPct val="100000"/>
              </a:lnSpc>
              <a:spcBef>
                <a:spcPts val="0"/>
              </a:spcBef>
              <a:spcAft>
                <a:spcPts val="0"/>
              </a:spcAft>
              <a:buClr>
                <a:schemeClr val="dk1"/>
              </a:buClr>
              <a:buSzPts val="2900"/>
              <a:buFont typeface="Bahiana"/>
              <a:buNone/>
              <a:defRPr sz="2900">
                <a:solidFill>
                  <a:schemeClr val="dk1"/>
                </a:solidFill>
                <a:latin typeface="Bahiana"/>
                <a:ea typeface="Bahiana"/>
                <a:cs typeface="Bahiana"/>
                <a:sym typeface="Bahiana"/>
              </a:defRPr>
            </a:lvl7pPr>
            <a:lvl8pPr lvl="7" rtl="0">
              <a:lnSpc>
                <a:spcPct val="100000"/>
              </a:lnSpc>
              <a:spcBef>
                <a:spcPts val="0"/>
              </a:spcBef>
              <a:spcAft>
                <a:spcPts val="0"/>
              </a:spcAft>
              <a:buClr>
                <a:schemeClr val="dk1"/>
              </a:buClr>
              <a:buSzPts val="2900"/>
              <a:buFont typeface="Bahiana"/>
              <a:buNone/>
              <a:defRPr sz="2900">
                <a:solidFill>
                  <a:schemeClr val="dk1"/>
                </a:solidFill>
                <a:latin typeface="Bahiana"/>
                <a:ea typeface="Bahiana"/>
                <a:cs typeface="Bahiana"/>
                <a:sym typeface="Bahiana"/>
              </a:defRPr>
            </a:lvl8pPr>
            <a:lvl9pPr lvl="8" rtl="0">
              <a:lnSpc>
                <a:spcPct val="100000"/>
              </a:lnSpc>
              <a:spcBef>
                <a:spcPts val="0"/>
              </a:spcBef>
              <a:spcAft>
                <a:spcPts val="0"/>
              </a:spcAft>
              <a:buClr>
                <a:schemeClr val="dk1"/>
              </a:buClr>
              <a:buSzPts val="2900"/>
              <a:buFont typeface="Bahiana"/>
              <a:buNone/>
              <a:defRPr sz="2900">
                <a:solidFill>
                  <a:schemeClr val="dk1"/>
                </a:solidFill>
                <a:latin typeface="Bahiana"/>
                <a:ea typeface="Bahiana"/>
                <a:cs typeface="Bahiana"/>
                <a:sym typeface="Bahiana"/>
              </a:defRPr>
            </a:lvl9pPr>
          </a:lstStyle>
          <a:p>
            <a:endParaRPr/>
          </a:p>
        </p:txBody>
      </p:sp>
      <p:sp>
        <p:nvSpPr>
          <p:cNvPr id="426" name="Google Shape;426;p22"/>
          <p:cNvSpPr txBox="1">
            <a:spLocks noGrp="1"/>
          </p:cNvSpPr>
          <p:nvPr>
            <p:ph type="subTitle" idx="4"/>
          </p:nvPr>
        </p:nvSpPr>
        <p:spPr>
          <a:xfrm>
            <a:off x="2269525" y="3200850"/>
            <a:ext cx="1763400" cy="679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427" name="Google Shape;427;p22"/>
          <p:cNvSpPr txBox="1">
            <a:spLocks noGrp="1"/>
          </p:cNvSpPr>
          <p:nvPr>
            <p:ph type="subTitle" idx="5"/>
          </p:nvPr>
        </p:nvSpPr>
        <p:spPr>
          <a:xfrm>
            <a:off x="6220675" y="1316375"/>
            <a:ext cx="1763400" cy="300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900"/>
              <a:buFont typeface="Bahiana"/>
              <a:buNone/>
              <a:defRPr sz="2900">
                <a:solidFill>
                  <a:schemeClr val="dk1"/>
                </a:solidFill>
                <a:latin typeface="Bahiana"/>
                <a:ea typeface="Bahiana"/>
                <a:cs typeface="Bahiana"/>
                <a:sym typeface="Bahiana"/>
              </a:defRPr>
            </a:lvl1pPr>
            <a:lvl2pPr lvl="1" rtl="0">
              <a:lnSpc>
                <a:spcPct val="100000"/>
              </a:lnSpc>
              <a:spcBef>
                <a:spcPts val="0"/>
              </a:spcBef>
              <a:spcAft>
                <a:spcPts val="0"/>
              </a:spcAft>
              <a:buClr>
                <a:schemeClr val="dk1"/>
              </a:buClr>
              <a:buSzPts val="2900"/>
              <a:buFont typeface="Bahiana"/>
              <a:buNone/>
              <a:defRPr sz="2900">
                <a:solidFill>
                  <a:schemeClr val="dk1"/>
                </a:solidFill>
                <a:latin typeface="Bahiana"/>
                <a:ea typeface="Bahiana"/>
                <a:cs typeface="Bahiana"/>
                <a:sym typeface="Bahiana"/>
              </a:defRPr>
            </a:lvl2pPr>
            <a:lvl3pPr lvl="2" rtl="0">
              <a:lnSpc>
                <a:spcPct val="100000"/>
              </a:lnSpc>
              <a:spcBef>
                <a:spcPts val="0"/>
              </a:spcBef>
              <a:spcAft>
                <a:spcPts val="0"/>
              </a:spcAft>
              <a:buClr>
                <a:schemeClr val="dk1"/>
              </a:buClr>
              <a:buSzPts val="2900"/>
              <a:buFont typeface="Bahiana"/>
              <a:buNone/>
              <a:defRPr sz="2900">
                <a:solidFill>
                  <a:schemeClr val="dk1"/>
                </a:solidFill>
                <a:latin typeface="Bahiana"/>
                <a:ea typeface="Bahiana"/>
                <a:cs typeface="Bahiana"/>
                <a:sym typeface="Bahiana"/>
              </a:defRPr>
            </a:lvl3pPr>
            <a:lvl4pPr lvl="3" rtl="0">
              <a:lnSpc>
                <a:spcPct val="100000"/>
              </a:lnSpc>
              <a:spcBef>
                <a:spcPts val="0"/>
              </a:spcBef>
              <a:spcAft>
                <a:spcPts val="0"/>
              </a:spcAft>
              <a:buClr>
                <a:schemeClr val="dk1"/>
              </a:buClr>
              <a:buSzPts val="2900"/>
              <a:buFont typeface="Bahiana"/>
              <a:buNone/>
              <a:defRPr sz="2900">
                <a:solidFill>
                  <a:schemeClr val="dk1"/>
                </a:solidFill>
                <a:latin typeface="Bahiana"/>
                <a:ea typeface="Bahiana"/>
                <a:cs typeface="Bahiana"/>
                <a:sym typeface="Bahiana"/>
              </a:defRPr>
            </a:lvl4pPr>
            <a:lvl5pPr lvl="4" rtl="0">
              <a:lnSpc>
                <a:spcPct val="100000"/>
              </a:lnSpc>
              <a:spcBef>
                <a:spcPts val="0"/>
              </a:spcBef>
              <a:spcAft>
                <a:spcPts val="0"/>
              </a:spcAft>
              <a:buClr>
                <a:schemeClr val="dk1"/>
              </a:buClr>
              <a:buSzPts val="2900"/>
              <a:buFont typeface="Bahiana"/>
              <a:buNone/>
              <a:defRPr sz="2900">
                <a:solidFill>
                  <a:schemeClr val="dk1"/>
                </a:solidFill>
                <a:latin typeface="Bahiana"/>
                <a:ea typeface="Bahiana"/>
                <a:cs typeface="Bahiana"/>
                <a:sym typeface="Bahiana"/>
              </a:defRPr>
            </a:lvl5pPr>
            <a:lvl6pPr lvl="5" rtl="0">
              <a:lnSpc>
                <a:spcPct val="100000"/>
              </a:lnSpc>
              <a:spcBef>
                <a:spcPts val="0"/>
              </a:spcBef>
              <a:spcAft>
                <a:spcPts val="0"/>
              </a:spcAft>
              <a:buClr>
                <a:schemeClr val="dk1"/>
              </a:buClr>
              <a:buSzPts val="2900"/>
              <a:buFont typeface="Bahiana"/>
              <a:buNone/>
              <a:defRPr sz="2900">
                <a:solidFill>
                  <a:schemeClr val="dk1"/>
                </a:solidFill>
                <a:latin typeface="Bahiana"/>
                <a:ea typeface="Bahiana"/>
                <a:cs typeface="Bahiana"/>
                <a:sym typeface="Bahiana"/>
              </a:defRPr>
            </a:lvl6pPr>
            <a:lvl7pPr lvl="6" rtl="0">
              <a:lnSpc>
                <a:spcPct val="100000"/>
              </a:lnSpc>
              <a:spcBef>
                <a:spcPts val="0"/>
              </a:spcBef>
              <a:spcAft>
                <a:spcPts val="0"/>
              </a:spcAft>
              <a:buClr>
                <a:schemeClr val="dk1"/>
              </a:buClr>
              <a:buSzPts val="2900"/>
              <a:buFont typeface="Bahiana"/>
              <a:buNone/>
              <a:defRPr sz="2900">
                <a:solidFill>
                  <a:schemeClr val="dk1"/>
                </a:solidFill>
                <a:latin typeface="Bahiana"/>
                <a:ea typeface="Bahiana"/>
                <a:cs typeface="Bahiana"/>
                <a:sym typeface="Bahiana"/>
              </a:defRPr>
            </a:lvl7pPr>
            <a:lvl8pPr lvl="7" rtl="0">
              <a:lnSpc>
                <a:spcPct val="100000"/>
              </a:lnSpc>
              <a:spcBef>
                <a:spcPts val="0"/>
              </a:spcBef>
              <a:spcAft>
                <a:spcPts val="0"/>
              </a:spcAft>
              <a:buClr>
                <a:schemeClr val="dk1"/>
              </a:buClr>
              <a:buSzPts val="2900"/>
              <a:buFont typeface="Bahiana"/>
              <a:buNone/>
              <a:defRPr sz="2900">
                <a:solidFill>
                  <a:schemeClr val="dk1"/>
                </a:solidFill>
                <a:latin typeface="Bahiana"/>
                <a:ea typeface="Bahiana"/>
                <a:cs typeface="Bahiana"/>
                <a:sym typeface="Bahiana"/>
              </a:defRPr>
            </a:lvl8pPr>
            <a:lvl9pPr lvl="8" rtl="0">
              <a:lnSpc>
                <a:spcPct val="100000"/>
              </a:lnSpc>
              <a:spcBef>
                <a:spcPts val="0"/>
              </a:spcBef>
              <a:spcAft>
                <a:spcPts val="0"/>
              </a:spcAft>
              <a:buClr>
                <a:schemeClr val="dk1"/>
              </a:buClr>
              <a:buSzPts val="2900"/>
              <a:buFont typeface="Bahiana"/>
              <a:buNone/>
              <a:defRPr sz="2900">
                <a:solidFill>
                  <a:schemeClr val="dk1"/>
                </a:solidFill>
                <a:latin typeface="Bahiana"/>
                <a:ea typeface="Bahiana"/>
                <a:cs typeface="Bahiana"/>
                <a:sym typeface="Bahiana"/>
              </a:defRPr>
            </a:lvl9pPr>
          </a:lstStyle>
          <a:p>
            <a:endParaRPr/>
          </a:p>
        </p:txBody>
      </p:sp>
      <p:sp>
        <p:nvSpPr>
          <p:cNvPr id="428" name="Google Shape;428;p22"/>
          <p:cNvSpPr txBox="1">
            <a:spLocks noGrp="1"/>
          </p:cNvSpPr>
          <p:nvPr>
            <p:ph type="subTitle" idx="6"/>
          </p:nvPr>
        </p:nvSpPr>
        <p:spPr>
          <a:xfrm>
            <a:off x="6220675" y="1677200"/>
            <a:ext cx="1763400" cy="679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429" name="Google Shape;429;p22"/>
          <p:cNvSpPr txBox="1">
            <a:spLocks noGrp="1"/>
          </p:cNvSpPr>
          <p:nvPr>
            <p:ph type="subTitle" idx="7"/>
          </p:nvPr>
        </p:nvSpPr>
        <p:spPr>
          <a:xfrm>
            <a:off x="6220675" y="2840025"/>
            <a:ext cx="1763400" cy="300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900"/>
              <a:buFont typeface="Bahiana"/>
              <a:buNone/>
              <a:defRPr sz="2900">
                <a:solidFill>
                  <a:schemeClr val="dk1"/>
                </a:solidFill>
                <a:latin typeface="Bahiana"/>
                <a:ea typeface="Bahiana"/>
                <a:cs typeface="Bahiana"/>
                <a:sym typeface="Bahiana"/>
              </a:defRPr>
            </a:lvl1pPr>
            <a:lvl2pPr lvl="1" rtl="0">
              <a:lnSpc>
                <a:spcPct val="100000"/>
              </a:lnSpc>
              <a:spcBef>
                <a:spcPts val="0"/>
              </a:spcBef>
              <a:spcAft>
                <a:spcPts val="0"/>
              </a:spcAft>
              <a:buClr>
                <a:schemeClr val="dk1"/>
              </a:buClr>
              <a:buSzPts val="2900"/>
              <a:buFont typeface="Bahiana"/>
              <a:buNone/>
              <a:defRPr sz="2900">
                <a:solidFill>
                  <a:schemeClr val="dk1"/>
                </a:solidFill>
                <a:latin typeface="Bahiana"/>
                <a:ea typeface="Bahiana"/>
                <a:cs typeface="Bahiana"/>
                <a:sym typeface="Bahiana"/>
              </a:defRPr>
            </a:lvl2pPr>
            <a:lvl3pPr lvl="2" rtl="0">
              <a:lnSpc>
                <a:spcPct val="100000"/>
              </a:lnSpc>
              <a:spcBef>
                <a:spcPts val="0"/>
              </a:spcBef>
              <a:spcAft>
                <a:spcPts val="0"/>
              </a:spcAft>
              <a:buClr>
                <a:schemeClr val="dk1"/>
              </a:buClr>
              <a:buSzPts val="2900"/>
              <a:buFont typeface="Bahiana"/>
              <a:buNone/>
              <a:defRPr sz="2900">
                <a:solidFill>
                  <a:schemeClr val="dk1"/>
                </a:solidFill>
                <a:latin typeface="Bahiana"/>
                <a:ea typeface="Bahiana"/>
                <a:cs typeface="Bahiana"/>
                <a:sym typeface="Bahiana"/>
              </a:defRPr>
            </a:lvl3pPr>
            <a:lvl4pPr lvl="3" rtl="0">
              <a:lnSpc>
                <a:spcPct val="100000"/>
              </a:lnSpc>
              <a:spcBef>
                <a:spcPts val="0"/>
              </a:spcBef>
              <a:spcAft>
                <a:spcPts val="0"/>
              </a:spcAft>
              <a:buClr>
                <a:schemeClr val="dk1"/>
              </a:buClr>
              <a:buSzPts val="2900"/>
              <a:buFont typeface="Bahiana"/>
              <a:buNone/>
              <a:defRPr sz="2900">
                <a:solidFill>
                  <a:schemeClr val="dk1"/>
                </a:solidFill>
                <a:latin typeface="Bahiana"/>
                <a:ea typeface="Bahiana"/>
                <a:cs typeface="Bahiana"/>
                <a:sym typeface="Bahiana"/>
              </a:defRPr>
            </a:lvl4pPr>
            <a:lvl5pPr lvl="4" rtl="0">
              <a:lnSpc>
                <a:spcPct val="100000"/>
              </a:lnSpc>
              <a:spcBef>
                <a:spcPts val="0"/>
              </a:spcBef>
              <a:spcAft>
                <a:spcPts val="0"/>
              </a:spcAft>
              <a:buClr>
                <a:schemeClr val="dk1"/>
              </a:buClr>
              <a:buSzPts val="2900"/>
              <a:buFont typeface="Bahiana"/>
              <a:buNone/>
              <a:defRPr sz="2900">
                <a:solidFill>
                  <a:schemeClr val="dk1"/>
                </a:solidFill>
                <a:latin typeface="Bahiana"/>
                <a:ea typeface="Bahiana"/>
                <a:cs typeface="Bahiana"/>
                <a:sym typeface="Bahiana"/>
              </a:defRPr>
            </a:lvl5pPr>
            <a:lvl6pPr lvl="5" rtl="0">
              <a:lnSpc>
                <a:spcPct val="100000"/>
              </a:lnSpc>
              <a:spcBef>
                <a:spcPts val="0"/>
              </a:spcBef>
              <a:spcAft>
                <a:spcPts val="0"/>
              </a:spcAft>
              <a:buClr>
                <a:schemeClr val="dk1"/>
              </a:buClr>
              <a:buSzPts val="2900"/>
              <a:buFont typeface="Bahiana"/>
              <a:buNone/>
              <a:defRPr sz="2900">
                <a:solidFill>
                  <a:schemeClr val="dk1"/>
                </a:solidFill>
                <a:latin typeface="Bahiana"/>
                <a:ea typeface="Bahiana"/>
                <a:cs typeface="Bahiana"/>
                <a:sym typeface="Bahiana"/>
              </a:defRPr>
            </a:lvl6pPr>
            <a:lvl7pPr lvl="6" rtl="0">
              <a:lnSpc>
                <a:spcPct val="100000"/>
              </a:lnSpc>
              <a:spcBef>
                <a:spcPts val="0"/>
              </a:spcBef>
              <a:spcAft>
                <a:spcPts val="0"/>
              </a:spcAft>
              <a:buClr>
                <a:schemeClr val="dk1"/>
              </a:buClr>
              <a:buSzPts val="2900"/>
              <a:buFont typeface="Bahiana"/>
              <a:buNone/>
              <a:defRPr sz="2900">
                <a:solidFill>
                  <a:schemeClr val="dk1"/>
                </a:solidFill>
                <a:latin typeface="Bahiana"/>
                <a:ea typeface="Bahiana"/>
                <a:cs typeface="Bahiana"/>
                <a:sym typeface="Bahiana"/>
              </a:defRPr>
            </a:lvl7pPr>
            <a:lvl8pPr lvl="7" rtl="0">
              <a:lnSpc>
                <a:spcPct val="100000"/>
              </a:lnSpc>
              <a:spcBef>
                <a:spcPts val="0"/>
              </a:spcBef>
              <a:spcAft>
                <a:spcPts val="0"/>
              </a:spcAft>
              <a:buClr>
                <a:schemeClr val="dk1"/>
              </a:buClr>
              <a:buSzPts val="2900"/>
              <a:buFont typeface="Bahiana"/>
              <a:buNone/>
              <a:defRPr sz="2900">
                <a:solidFill>
                  <a:schemeClr val="dk1"/>
                </a:solidFill>
                <a:latin typeface="Bahiana"/>
                <a:ea typeface="Bahiana"/>
                <a:cs typeface="Bahiana"/>
                <a:sym typeface="Bahiana"/>
              </a:defRPr>
            </a:lvl8pPr>
            <a:lvl9pPr lvl="8" rtl="0">
              <a:lnSpc>
                <a:spcPct val="100000"/>
              </a:lnSpc>
              <a:spcBef>
                <a:spcPts val="0"/>
              </a:spcBef>
              <a:spcAft>
                <a:spcPts val="0"/>
              </a:spcAft>
              <a:buClr>
                <a:schemeClr val="dk1"/>
              </a:buClr>
              <a:buSzPts val="2900"/>
              <a:buFont typeface="Bahiana"/>
              <a:buNone/>
              <a:defRPr sz="2900">
                <a:solidFill>
                  <a:schemeClr val="dk1"/>
                </a:solidFill>
                <a:latin typeface="Bahiana"/>
                <a:ea typeface="Bahiana"/>
                <a:cs typeface="Bahiana"/>
                <a:sym typeface="Bahiana"/>
              </a:defRPr>
            </a:lvl9pPr>
          </a:lstStyle>
          <a:p>
            <a:endParaRPr/>
          </a:p>
        </p:txBody>
      </p:sp>
      <p:sp>
        <p:nvSpPr>
          <p:cNvPr id="430" name="Google Shape;430;p22"/>
          <p:cNvSpPr txBox="1">
            <a:spLocks noGrp="1"/>
          </p:cNvSpPr>
          <p:nvPr>
            <p:ph type="subTitle" idx="8"/>
          </p:nvPr>
        </p:nvSpPr>
        <p:spPr>
          <a:xfrm>
            <a:off x="6220675" y="3200850"/>
            <a:ext cx="1763400" cy="679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431" name="Google Shape;431;p22"/>
          <p:cNvSpPr/>
          <p:nvPr/>
        </p:nvSpPr>
        <p:spPr>
          <a:xfrm>
            <a:off x="8220191" y="2927977"/>
            <a:ext cx="306050" cy="330883"/>
          </a:xfrm>
          <a:custGeom>
            <a:avLst/>
            <a:gdLst/>
            <a:ahLst/>
            <a:cxnLst/>
            <a:rect l="l" t="t" r="r" b="b"/>
            <a:pathLst>
              <a:path w="1997" h="2159" extrusionOk="0">
                <a:moveTo>
                  <a:pt x="978" y="0"/>
                </a:moveTo>
                <a:cubicBezTo>
                  <a:pt x="978" y="0"/>
                  <a:pt x="896" y="693"/>
                  <a:pt x="795" y="856"/>
                </a:cubicBezTo>
                <a:cubicBezTo>
                  <a:pt x="672" y="1039"/>
                  <a:pt x="0" y="1059"/>
                  <a:pt x="0" y="1059"/>
                </a:cubicBezTo>
                <a:cubicBezTo>
                  <a:pt x="0" y="1059"/>
                  <a:pt x="571" y="1181"/>
                  <a:pt x="754" y="1283"/>
                </a:cubicBezTo>
                <a:cubicBezTo>
                  <a:pt x="937" y="1385"/>
                  <a:pt x="1019" y="2159"/>
                  <a:pt x="1019" y="2159"/>
                </a:cubicBezTo>
                <a:cubicBezTo>
                  <a:pt x="1019" y="1955"/>
                  <a:pt x="1161" y="1426"/>
                  <a:pt x="1263" y="1304"/>
                </a:cubicBezTo>
                <a:cubicBezTo>
                  <a:pt x="1406" y="1120"/>
                  <a:pt x="1996" y="1080"/>
                  <a:pt x="1996" y="1080"/>
                </a:cubicBezTo>
                <a:cubicBezTo>
                  <a:pt x="1996" y="1080"/>
                  <a:pt x="1345" y="1018"/>
                  <a:pt x="1202" y="815"/>
                </a:cubicBezTo>
                <a:cubicBezTo>
                  <a:pt x="1100" y="631"/>
                  <a:pt x="978" y="0"/>
                  <a:pt x="97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22"/>
          <p:cNvSpPr/>
          <p:nvPr/>
        </p:nvSpPr>
        <p:spPr>
          <a:xfrm>
            <a:off x="231138" y="1738546"/>
            <a:ext cx="223524" cy="241668"/>
          </a:xfrm>
          <a:custGeom>
            <a:avLst/>
            <a:gdLst/>
            <a:ahLst/>
            <a:cxnLst/>
            <a:rect l="l" t="t" r="r" b="b"/>
            <a:pathLst>
              <a:path w="1997" h="2159" extrusionOk="0">
                <a:moveTo>
                  <a:pt x="978" y="0"/>
                </a:moveTo>
                <a:cubicBezTo>
                  <a:pt x="978" y="0"/>
                  <a:pt x="896" y="693"/>
                  <a:pt x="795" y="856"/>
                </a:cubicBezTo>
                <a:cubicBezTo>
                  <a:pt x="672" y="1039"/>
                  <a:pt x="0" y="1059"/>
                  <a:pt x="0" y="1059"/>
                </a:cubicBezTo>
                <a:cubicBezTo>
                  <a:pt x="0" y="1059"/>
                  <a:pt x="571" y="1181"/>
                  <a:pt x="754" y="1283"/>
                </a:cubicBezTo>
                <a:cubicBezTo>
                  <a:pt x="937" y="1385"/>
                  <a:pt x="1019" y="2159"/>
                  <a:pt x="1019" y="2159"/>
                </a:cubicBezTo>
                <a:cubicBezTo>
                  <a:pt x="1019" y="1955"/>
                  <a:pt x="1161" y="1426"/>
                  <a:pt x="1263" y="1304"/>
                </a:cubicBezTo>
                <a:cubicBezTo>
                  <a:pt x="1406" y="1120"/>
                  <a:pt x="1996" y="1080"/>
                  <a:pt x="1996" y="1080"/>
                </a:cubicBezTo>
                <a:cubicBezTo>
                  <a:pt x="1996" y="1080"/>
                  <a:pt x="1345" y="1018"/>
                  <a:pt x="1202" y="815"/>
                </a:cubicBezTo>
                <a:cubicBezTo>
                  <a:pt x="1100" y="631"/>
                  <a:pt x="978" y="0"/>
                  <a:pt x="97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2"/>
          <p:cNvSpPr/>
          <p:nvPr/>
        </p:nvSpPr>
        <p:spPr>
          <a:xfrm>
            <a:off x="2009775" y="4321021"/>
            <a:ext cx="223524" cy="241668"/>
          </a:xfrm>
          <a:custGeom>
            <a:avLst/>
            <a:gdLst/>
            <a:ahLst/>
            <a:cxnLst/>
            <a:rect l="l" t="t" r="r" b="b"/>
            <a:pathLst>
              <a:path w="1997" h="2159" extrusionOk="0">
                <a:moveTo>
                  <a:pt x="978" y="0"/>
                </a:moveTo>
                <a:cubicBezTo>
                  <a:pt x="978" y="0"/>
                  <a:pt x="896" y="693"/>
                  <a:pt x="795" y="856"/>
                </a:cubicBezTo>
                <a:cubicBezTo>
                  <a:pt x="672" y="1039"/>
                  <a:pt x="0" y="1059"/>
                  <a:pt x="0" y="1059"/>
                </a:cubicBezTo>
                <a:cubicBezTo>
                  <a:pt x="0" y="1059"/>
                  <a:pt x="571" y="1181"/>
                  <a:pt x="754" y="1283"/>
                </a:cubicBezTo>
                <a:cubicBezTo>
                  <a:pt x="937" y="1385"/>
                  <a:pt x="1019" y="2159"/>
                  <a:pt x="1019" y="2159"/>
                </a:cubicBezTo>
                <a:cubicBezTo>
                  <a:pt x="1019" y="1955"/>
                  <a:pt x="1161" y="1426"/>
                  <a:pt x="1263" y="1304"/>
                </a:cubicBezTo>
                <a:cubicBezTo>
                  <a:pt x="1406" y="1120"/>
                  <a:pt x="1996" y="1080"/>
                  <a:pt x="1996" y="1080"/>
                </a:cubicBezTo>
                <a:cubicBezTo>
                  <a:pt x="1996" y="1080"/>
                  <a:pt x="1345" y="1018"/>
                  <a:pt x="1202" y="815"/>
                </a:cubicBezTo>
                <a:cubicBezTo>
                  <a:pt x="1100" y="631"/>
                  <a:pt x="978" y="0"/>
                  <a:pt x="97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0880354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512"/>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5"/>
        <p:cNvGrpSpPr/>
        <p:nvPr/>
      </p:nvGrpSpPr>
      <p:grpSpPr>
        <a:xfrm>
          <a:off x="0" y="0"/>
          <a:ext cx="0" cy="0"/>
          <a:chOff x="0" y="0"/>
          <a:chExt cx="0" cy="0"/>
        </a:xfrm>
      </p:grpSpPr>
      <p:sp>
        <p:nvSpPr>
          <p:cNvPr id="36" name="Google Shape;36;p3"/>
          <p:cNvSpPr txBox="1">
            <a:spLocks noGrp="1"/>
          </p:cNvSpPr>
          <p:nvPr>
            <p:ph type="title"/>
          </p:nvPr>
        </p:nvSpPr>
        <p:spPr>
          <a:xfrm>
            <a:off x="732225" y="2462701"/>
            <a:ext cx="3868500" cy="8418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dk1"/>
              </a:buClr>
              <a:buSzPts val="8000"/>
              <a:buNone/>
              <a:defRPr sz="8000">
                <a:solidFill>
                  <a:schemeClr val="dk1"/>
                </a:solidFill>
              </a:defRPr>
            </a:lvl1pPr>
            <a:lvl2pPr lvl="1" algn="ctr">
              <a:spcBef>
                <a:spcPts val="0"/>
              </a:spcBef>
              <a:spcAft>
                <a:spcPts val="0"/>
              </a:spcAft>
              <a:buClr>
                <a:schemeClr val="dk1"/>
              </a:buClr>
              <a:buSzPts val="8000"/>
              <a:buNone/>
              <a:defRPr sz="8000">
                <a:solidFill>
                  <a:schemeClr val="dk1"/>
                </a:solidFill>
              </a:defRPr>
            </a:lvl2pPr>
            <a:lvl3pPr lvl="2" algn="ctr">
              <a:spcBef>
                <a:spcPts val="0"/>
              </a:spcBef>
              <a:spcAft>
                <a:spcPts val="0"/>
              </a:spcAft>
              <a:buClr>
                <a:schemeClr val="dk1"/>
              </a:buClr>
              <a:buSzPts val="8000"/>
              <a:buNone/>
              <a:defRPr sz="8000">
                <a:solidFill>
                  <a:schemeClr val="dk1"/>
                </a:solidFill>
              </a:defRPr>
            </a:lvl3pPr>
            <a:lvl4pPr lvl="3" algn="ctr">
              <a:spcBef>
                <a:spcPts val="0"/>
              </a:spcBef>
              <a:spcAft>
                <a:spcPts val="0"/>
              </a:spcAft>
              <a:buClr>
                <a:schemeClr val="dk1"/>
              </a:buClr>
              <a:buSzPts val="8000"/>
              <a:buNone/>
              <a:defRPr sz="8000">
                <a:solidFill>
                  <a:schemeClr val="dk1"/>
                </a:solidFill>
              </a:defRPr>
            </a:lvl4pPr>
            <a:lvl5pPr lvl="4" algn="ctr">
              <a:spcBef>
                <a:spcPts val="0"/>
              </a:spcBef>
              <a:spcAft>
                <a:spcPts val="0"/>
              </a:spcAft>
              <a:buClr>
                <a:schemeClr val="dk1"/>
              </a:buClr>
              <a:buSzPts val="8000"/>
              <a:buNone/>
              <a:defRPr sz="8000">
                <a:solidFill>
                  <a:schemeClr val="dk1"/>
                </a:solidFill>
              </a:defRPr>
            </a:lvl5pPr>
            <a:lvl6pPr lvl="5" algn="ctr">
              <a:spcBef>
                <a:spcPts val="0"/>
              </a:spcBef>
              <a:spcAft>
                <a:spcPts val="0"/>
              </a:spcAft>
              <a:buClr>
                <a:schemeClr val="dk1"/>
              </a:buClr>
              <a:buSzPts val="8000"/>
              <a:buNone/>
              <a:defRPr sz="8000">
                <a:solidFill>
                  <a:schemeClr val="dk1"/>
                </a:solidFill>
              </a:defRPr>
            </a:lvl6pPr>
            <a:lvl7pPr lvl="6" algn="ctr">
              <a:spcBef>
                <a:spcPts val="0"/>
              </a:spcBef>
              <a:spcAft>
                <a:spcPts val="0"/>
              </a:spcAft>
              <a:buClr>
                <a:schemeClr val="dk1"/>
              </a:buClr>
              <a:buSzPts val="8000"/>
              <a:buNone/>
              <a:defRPr sz="8000">
                <a:solidFill>
                  <a:schemeClr val="dk1"/>
                </a:solidFill>
              </a:defRPr>
            </a:lvl7pPr>
            <a:lvl8pPr lvl="7" algn="ctr">
              <a:spcBef>
                <a:spcPts val="0"/>
              </a:spcBef>
              <a:spcAft>
                <a:spcPts val="0"/>
              </a:spcAft>
              <a:buClr>
                <a:schemeClr val="dk1"/>
              </a:buClr>
              <a:buSzPts val="8000"/>
              <a:buNone/>
              <a:defRPr sz="8000">
                <a:solidFill>
                  <a:schemeClr val="dk1"/>
                </a:solidFill>
              </a:defRPr>
            </a:lvl8pPr>
            <a:lvl9pPr lvl="8" algn="ctr">
              <a:spcBef>
                <a:spcPts val="0"/>
              </a:spcBef>
              <a:spcAft>
                <a:spcPts val="0"/>
              </a:spcAft>
              <a:buClr>
                <a:schemeClr val="dk1"/>
              </a:buClr>
              <a:buSzPts val="8000"/>
              <a:buNone/>
              <a:defRPr sz="8000">
                <a:solidFill>
                  <a:schemeClr val="dk1"/>
                </a:solidFill>
              </a:defRPr>
            </a:lvl9pPr>
          </a:lstStyle>
          <a:p>
            <a:endParaRPr/>
          </a:p>
        </p:txBody>
      </p:sp>
      <p:sp>
        <p:nvSpPr>
          <p:cNvPr id="37" name="Google Shape;37;p3"/>
          <p:cNvSpPr/>
          <p:nvPr/>
        </p:nvSpPr>
        <p:spPr>
          <a:xfrm>
            <a:off x="7607300" y="93401"/>
            <a:ext cx="1545911" cy="4576405"/>
          </a:xfrm>
          <a:custGeom>
            <a:avLst/>
            <a:gdLst/>
            <a:ahLst/>
            <a:cxnLst/>
            <a:rect l="l" t="t" r="r" b="b"/>
            <a:pathLst>
              <a:path w="10436" h="30894" extrusionOk="0">
                <a:moveTo>
                  <a:pt x="10435" y="0"/>
                </a:moveTo>
                <a:cubicBezTo>
                  <a:pt x="9977" y="121"/>
                  <a:pt x="9471" y="241"/>
                  <a:pt x="8917" y="410"/>
                </a:cubicBezTo>
                <a:cubicBezTo>
                  <a:pt x="6797" y="1061"/>
                  <a:pt x="4628" y="1711"/>
                  <a:pt x="2917" y="3109"/>
                </a:cubicBezTo>
                <a:cubicBezTo>
                  <a:pt x="1182" y="4483"/>
                  <a:pt x="1" y="6772"/>
                  <a:pt x="555" y="8916"/>
                </a:cubicBezTo>
                <a:cubicBezTo>
                  <a:pt x="1134" y="11182"/>
                  <a:pt x="3495" y="12796"/>
                  <a:pt x="3640" y="15134"/>
                </a:cubicBezTo>
                <a:cubicBezTo>
                  <a:pt x="3736" y="16676"/>
                  <a:pt x="2820" y="18074"/>
                  <a:pt x="2411" y="19544"/>
                </a:cubicBezTo>
                <a:cubicBezTo>
                  <a:pt x="1712" y="22098"/>
                  <a:pt x="2555" y="24917"/>
                  <a:pt x="4266" y="26941"/>
                </a:cubicBezTo>
                <a:cubicBezTo>
                  <a:pt x="5857" y="28845"/>
                  <a:pt x="8074" y="30122"/>
                  <a:pt x="10435" y="30893"/>
                </a:cubicBezTo>
                <a:lnTo>
                  <a:pt x="1043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3"/>
          <p:cNvSpPr/>
          <p:nvPr/>
        </p:nvSpPr>
        <p:spPr>
          <a:xfrm rot="-336323">
            <a:off x="-116158" y="3732120"/>
            <a:ext cx="2071426" cy="2665582"/>
          </a:xfrm>
          <a:custGeom>
            <a:avLst/>
            <a:gdLst/>
            <a:ahLst/>
            <a:cxnLst/>
            <a:rect l="l" t="t" r="r" b="b"/>
            <a:pathLst>
              <a:path w="20918" h="26918" fill="none" extrusionOk="0">
                <a:moveTo>
                  <a:pt x="1" y="3856"/>
                </a:moveTo>
                <a:cubicBezTo>
                  <a:pt x="338" y="2218"/>
                  <a:pt x="1663" y="844"/>
                  <a:pt x="3254" y="410"/>
                </a:cubicBezTo>
                <a:cubicBezTo>
                  <a:pt x="4868" y="1"/>
                  <a:pt x="6700" y="579"/>
                  <a:pt x="7784" y="1832"/>
                </a:cubicBezTo>
                <a:cubicBezTo>
                  <a:pt x="9350" y="3688"/>
                  <a:pt x="9423" y="6724"/>
                  <a:pt x="11495" y="7929"/>
                </a:cubicBezTo>
                <a:cubicBezTo>
                  <a:pt x="12989" y="8796"/>
                  <a:pt x="14893" y="8314"/>
                  <a:pt x="16556" y="8772"/>
                </a:cubicBezTo>
                <a:cubicBezTo>
                  <a:pt x="18556" y="9302"/>
                  <a:pt x="20026" y="11158"/>
                  <a:pt x="20484" y="13182"/>
                </a:cubicBezTo>
                <a:cubicBezTo>
                  <a:pt x="20917" y="15206"/>
                  <a:pt x="20484" y="17351"/>
                  <a:pt x="19688" y="19255"/>
                </a:cubicBezTo>
                <a:cubicBezTo>
                  <a:pt x="18387" y="22315"/>
                  <a:pt x="15953" y="25062"/>
                  <a:pt x="12748" y="25978"/>
                </a:cubicBezTo>
                <a:cubicBezTo>
                  <a:pt x="9543" y="26918"/>
                  <a:pt x="5615" y="25592"/>
                  <a:pt x="4218" y="22580"/>
                </a:cubicBezTo>
              </a:path>
            </a:pathLst>
          </a:custGeom>
          <a:noFill/>
          <a:ln w="28575" cap="flat" cmpd="sng">
            <a:solidFill>
              <a:schemeClr val="accent4"/>
            </a:solidFill>
            <a:prstDash val="solid"/>
            <a:miter lim="240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3"/>
          <p:cNvSpPr/>
          <p:nvPr/>
        </p:nvSpPr>
        <p:spPr>
          <a:xfrm rot="-336323">
            <a:off x="-223237" y="4266174"/>
            <a:ext cx="1515395" cy="1546390"/>
          </a:xfrm>
          <a:custGeom>
            <a:avLst/>
            <a:gdLst/>
            <a:ahLst/>
            <a:cxnLst/>
            <a:rect l="l" t="t" r="r" b="b"/>
            <a:pathLst>
              <a:path w="15303" h="15616" fill="none" extrusionOk="0">
                <a:moveTo>
                  <a:pt x="24" y="6651"/>
                </a:moveTo>
                <a:cubicBezTo>
                  <a:pt x="0" y="5350"/>
                  <a:pt x="145" y="4024"/>
                  <a:pt x="699" y="2868"/>
                </a:cubicBezTo>
                <a:cubicBezTo>
                  <a:pt x="1253" y="1711"/>
                  <a:pt x="2241" y="723"/>
                  <a:pt x="3494" y="361"/>
                </a:cubicBezTo>
                <a:cubicBezTo>
                  <a:pt x="4723" y="0"/>
                  <a:pt x="6193" y="361"/>
                  <a:pt x="6964" y="1398"/>
                </a:cubicBezTo>
                <a:cubicBezTo>
                  <a:pt x="7977" y="2723"/>
                  <a:pt x="7736" y="4844"/>
                  <a:pt x="9037" y="5880"/>
                </a:cubicBezTo>
                <a:cubicBezTo>
                  <a:pt x="10001" y="6675"/>
                  <a:pt x="11398" y="6506"/>
                  <a:pt x="12555" y="6964"/>
                </a:cubicBezTo>
                <a:cubicBezTo>
                  <a:pt x="14459" y="7711"/>
                  <a:pt x="15302" y="10193"/>
                  <a:pt x="14579" y="12121"/>
                </a:cubicBezTo>
                <a:cubicBezTo>
                  <a:pt x="13856" y="14025"/>
                  <a:pt x="11904" y="15302"/>
                  <a:pt x="9904" y="15615"/>
                </a:cubicBezTo>
              </a:path>
            </a:pathLst>
          </a:custGeom>
          <a:noFill/>
          <a:ln w="28575" cap="flat" cmpd="sng">
            <a:solidFill>
              <a:schemeClr val="accent6"/>
            </a:solidFill>
            <a:prstDash val="solid"/>
            <a:miter lim="240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3"/>
          <p:cNvSpPr/>
          <p:nvPr/>
        </p:nvSpPr>
        <p:spPr>
          <a:xfrm rot="-336323">
            <a:off x="-73396" y="4939629"/>
            <a:ext cx="768442" cy="1286348"/>
          </a:xfrm>
          <a:custGeom>
            <a:avLst/>
            <a:gdLst/>
            <a:ahLst/>
            <a:cxnLst/>
            <a:rect l="l" t="t" r="r" b="b"/>
            <a:pathLst>
              <a:path w="7760" h="12990" fill="none" extrusionOk="0">
                <a:moveTo>
                  <a:pt x="603" y="4290"/>
                </a:moveTo>
                <a:cubicBezTo>
                  <a:pt x="0" y="3181"/>
                  <a:pt x="410" y="1687"/>
                  <a:pt x="1374" y="892"/>
                </a:cubicBezTo>
                <a:cubicBezTo>
                  <a:pt x="2338" y="97"/>
                  <a:pt x="3784" y="1"/>
                  <a:pt x="4940" y="507"/>
                </a:cubicBezTo>
                <a:cubicBezTo>
                  <a:pt x="6073" y="1013"/>
                  <a:pt x="6940" y="2049"/>
                  <a:pt x="7350" y="3230"/>
                </a:cubicBezTo>
                <a:cubicBezTo>
                  <a:pt x="7760" y="4435"/>
                  <a:pt x="7760" y="5736"/>
                  <a:pt x="7519" y="6965"/>
                </a:cubicBezTo>
                <a:cubicBezTo>
                  <a:pt x="6989" y="9423"/>
                  <a:pt x="5422" y="11664"/>
                  <a:pt x="3253" y="12989"/>
                </a:cubicBezTo>
              </a:path>
            </a:pathLst>
          </a:custGeom>
          <a:noFill/>
          <a:ln w="28575" cap="flat" cmpd="sng">
            <a:solidFill>
              <a:schemeClr val="accent4"/>
            </a:solidFill>
            <a:prstDash val="solid"/>
            <a:miter lim="240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3"/>
          <p:cNvSpPr/>
          <p:nvPr/>
        </p:nvSpPr>
        <p:spPr>
          <a:xfrm>
            <a:off x="-9225" y="-152400"/>
            <a:ext cx="2143905" cy="1687039"/>
          </a:xfrm>
          <a:custGeom>
            <a:avLst/>
            <a:gdLst/>
            <a:ahLst/>
            <a:cxnLst/>
            <a:rect l="l" t="t" r="r" b="b"/>
            <a:pathLst>
              <a:path w="17712" h="13937" extrusionOk="0">
                <a:moveTo>
                  <a:pt x="0" y="1"/>
                </a:moveTo>
                <a:lnTo>
                  <a:pt x="0" y="12604"/>
                </a:lnTo>
                <a:cubicBezTo>
                  <a:pt x="1484" y="13485"/>
                  <a:pt x="3209" y="13936"/>
                  <a:pt x="4930" y="13936"/>
                </a:cubicBezTo>
                <a:cubicBezTo>
                  <a:pt x="6033" y="13936"/>
                  <a:pt x="7134" y="13751"/>
                  <a:pt x="8169" y="13375"/>
                </a:cubicBezTo>
                <a:cubicBezTo>
                  <a:pt x="11013" y="12363"/>
                  <a:pt x="13302" y="9953"/>
                  <a:pt x="14170" y="7061"/>
                </a:cubicBezTo>
                <a:cubicBezTo>
                  <a:pt x="14579" y="5639"/>
                  <a:pt x="14676" y="4073"/>
                  <a:pt x="15374" y="2748"/>
                </a:cubicBezTo>
                <a:cubicBezTo>
                  <a:pt x="15905" y="1663"/>
                  <a:pt x="16796" y="820"/>
                  <a:pt x="1771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3"/>
          <p:cNvSpPr/>
          <p:nvPr/>
        </p:nvSpPr>
        <p:spPr>
          <a:xfrm>
            <a:off x="8446338" y="862963"/>
            <a:ext cx="1226373" cy="2918671"/>
          </a:xfrm>
          <a:custGeom>
            <a:avLst/>
            <a:gdLst/>
            <a:ahLst/>
            <a:cxnLst/>
            <a:rect l="l" t="t" r="r" b="b"/>
            <a:pathLst>
              <a:path w="12242" h="29135" fill="none" extrusionOk="0">
                <a:moveTo>
                  <a:pt x="9591" y="290"/>
                </a:moveTo>
                <a:cubicBezTo>
                  <a:pt x="7254" y="0"/>
                  <a:pt x="4771" y="796"/>
                  <a:pt x="3061" y="2410"/>
                </a:cubicBezTo>
                <a:cubicBezTo>
                  <a:pt x="1326" y="4025"/>
                  <a:pt x="362" y="6434"/>
                  <a:pt x="506" y="8796"/>
                </a:cubicBezTo>
                <a:cubicBezTo>
                  <a:pt x="675" y="11399"/>
                  <a:pt x="2073" y="13905"/>
                  <a:pt x="1687" y="16483"/>
                </a:cubicBezTo>
                <a:cubicBezTo>
                  <a:pt x="1494" y="17712"/>
                  <a:pt x="916" y="18845"/>
                  <a:pt x="651" y="20050"/>
                </a:cubicBezTo>
                <a:cubicBezTo>
                  <a:pt x="0" y="22941"/>
                  <a:pt x="1422" y="26170"/>
                  <a:pt x="3976" y="27664"/>
                </a:cubicBezTo>
                <a:cubicBezTo>
                  <a:pt x="6555" y="29134"/>
                  <a:pt x="10049" y="28773"/>
                  <a:pt x="12242" y="26773"/>
                </a:cubicBezTo>
              </a:path>
            </a:pathLst>
          </a:custGeom>
          <a:noFill/>
          <a:ln w="28575" cap="flat" cmpd="sng">
            <a:solidFill>
              <a:schemeClr val="lt1"/>
            </a:solidFill>
            <a:prstDash val="solid"/>
            <a:miter lim="240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3"/>
          <p:cNvSpPr/>
          <p:nvPr/>
        </p:nvSpPr>
        <p:spPr>
          <a:xfrm rot="-5400050">
            <a:off x="-1099713" y="-1561756"/>
            <a:ext cx="1522742" cy="3624026"/>
          </a:xfrm>
          <a:custGeom>
            <a:avLst/>
            <a:gdLst/>
            <a:ahLst/>
            <a:cxnLst/>
            <a:rect l="l" t="t" r="r" b="b"/>
            <a:pathLst>
              <a:path w="8941" h="21279" fill="none" extrusionOk="0">
                <a:moveTo>
                  <a:pt x="7013" y="217"/>
                </a:moveTo>
                <a:cubicBezTo>
                  <a:pt x="5302" y="0"/>
                  <a:pt x="3495" y="578"/>
                  <a:pt x="2242" y="1759"/>
                </a:cubicBezTo>
                <a:cubicBezTo>
                  <a:pt x="964" y="2940"/>
                  <a:pt x="266" y="4699"/>
                  <a:pt x="386" y="6410"/>
                </a:cubicBezTo>
                <a:cubicBezTo>
                  <a:pt x="482" y="8314"/>
                  <a:pt x="1519" y="10169"/>
                  <a:pt x="1230" y="12049"/>
                </a:cubicBezTo>
                <a:cubicBezTo>
                  <a:pt x="1109" y="12940"/>
                  <a:pt x="675" y="13760"/>
                  <a:pt x="482" y="14651"/>
                </a:cubicBezTo>
                <a:cubicBezTo>
                  <a:pt x="1" y="16748"/>
                  <a:pt x="1037" y="19109"/>
                  <a:pt x="2916" y="20194"/>
                </a:cubicBezTo>
                <a:cubicBezTo>
                  <a:pt x="4796" y="21278"/>
                  <a:pt x="7350" y="21013"/>
                  <a:pt x="8941" y="19543"/>
                </a:cubicBezTo>
              </a:path>
            </a:pathLst>
          </a:custGeom>
          <a:noFill/>
          <a:ln w="28575" cap="flat" cmpd="sng">
            <a:solidFill>
              <a:schemeClr val="lt1"/>
            </a:solidFill>
            <a:prstDash val="solid"/>
            <a:miter lim="240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 name="Google Shape;44;p3"/>
          <p:cNvGrpSpPr/>
          <p:nvPr/>
        </p:nvGrpSpPr>
        <p:grpSpPr>
          <a:xfrm>
            <a:off x="4519875" y="3637326"/>
            <a:ext cx="1457790" cy="1812859"/>
            <a:chOff x="4519875" y="3637326"/>
            <a:chExt cx="1457790" cy="1812859"/>
          </a:xfrm>
        </p:grpSpPr>
        <p:sp>
          <p:nvSpPr>
            <p:cNvPr id="45" name="Google Shape;45;p3"/>
            <p:cNvSpPr/>
            <p:nvPr/>
          </p:nvSpPr>
          <p:spPr>
            <a:xfrm>
              <a:off x="4519875" y="3637326"/>
              <a:ext cx="1457790" cy="1812859"/>
            </a:xfrm>
            <a:custGeom>
              <a:avLst/>
              <a:gdLst/>
              <a:ahLst/>
              <a:cxnLst/>
              <a:rect l="l" t="t" r="r" b="b"/>
              <a:pathLst>
                <a:path w="21842" h="27163" extrusionOk="0">
                  <a:moveTo>
                    <a:pt x="5063" y="1"/>
                  </a:moveTo>
                  <a:lnTo>
                    <a:pt x="5063" y="1"/>
                  </a:lnTo>
                  <a:cubicBezTo>
                    <a:pt x="1545" y="2633"/>
                    <a:pt x="1" y="7441"/>
                    <a:pt x="735" y="11794"/>
                  </a:cubicBezTo>
                  <a:cubicBezTo>
                    <a:pt x="1444" y="16147"/>
                    <a:pt x="4202" y="19968"/>
                    <a:pt x="7695" y="22651"/>
                  </a:cubicBezTo>
                  <a:cubicBezTo>
                    <a:pt x="9381" y="23930"/>
                    <a:pt x="14012" y="27162"/>
                    <a:pt x="17206" y="27162"/>
                  </a:cubicBezTo>
                  <a:cubicBezTo>
                    <a:pt x="18373" y="27162"/>
                    <a:pt x="19349" y="26730"/>
                    <a:pt x="19918" y="25612"/>
                  </a:cubicBezTo>
                  <a:cubicBezTo>
                    <a:pt x="21842" y="21816"/>
                    <a:pt x="18653" y="15818"/>
                    <a:pt x="15818" y="13388"/>
                  </a:cubicBezTo>
                  <a:cubicBezTo>
                    <a:pt x="14199" y="11997"/>
                    <a:pt x="12225" y="11085"/>
                    <a:pt x="10377" y="10073"/>
                  </a:cubicBezTo>
                  <a:cubicBezTo>
                    <a:pt x="8504" y="9036"/>
                    <a:pt x="6657" y="7821"/>
                    <a:pt x="5467" y="6049"/>
                  </a:cubicBezTo>
                  <a:cubicBezTo>
                    <a:pt x="4303" y="4252"/>
                    <a:pt x="3924" y="1798"/>
                    <a:pt x="506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3"/>
            <p:cNvSpPr/>
            <p:nvPr/>
          </p:nvSpPr>
          <p:spPr>
            <a:xfrm>
              <a:off x="4661767" y="3694790"/>
              <a:ext cx="1226393" cy="1484698"/>
            </a:xfrm>
            <a:custGeom>
              <a:avLst/>
              <a:gdLst/>
              <a:ahLst/>
              <a:cxnLst/>
              <a:rect l="l" t="t" r="r" b="b"/>
              <a:pathLst>
                <a:path w="18375" h="22246" extrusionOk="0">
                  <a:moveTo>
                    <a:pt x="1950" y="0"/>
                  </a:moveTo>
                  <a:lnTo>
                    <a:pt x="1950" y="0"/>
                  </a:lnTo>
                  <a:cubicBezTo>
                    <a:pt x="1772" y="203"/>
                    <a:pt x="1570" y="380"/>
                    <a:pt x="1393" y="582"/>
                  </a:cubicBezTo>
                  <a:cubicBezTo>
                    <a:pt x="380" y="2379"/>
                    <a:pt x="1" y="4530"/>
                    <a:pt x="456" y="6504"/>
                  </a:cubicBezTo>
                  <a:cubicBezTo>
                    <a:pt x="937" y="8554"/>
                    <a:pt x="2203" y="10275"/>
                    <a:pt x="3215" y="11566"/>
                  </a:cubicBezTo>
                  <a:cubicBezTo>
                    <a:pt x="7138" y="16425"/>
                    <a:pt x="12478" y="20170"/>
                    <a:pt x="18374" y="22246"/>
                  </a:cubicBezTo>
                  <a:cubicBezTo>
                    <a:pt x="18374" y="22144"/>
                    <a:pt x="18374" y="22043"/>
                    <a:pt x="18374" y="21917"/>
                  </a:cubicBezTo>
                  <a:cubicBezTo>
                    <a:pt x="12579" y="19841"/>
                    <a:pt x="7340" y="16146"/>
                    <a:pt x="3468" y="11363"/>
                  </a:cubicBezTo>
                  <a:cubicBezTo>
                    <a:pt x="2456" y="10098"/>
                    <a:pt x="1241" y="8402"/>
                    <a:pt x="785" y="6454"/>
                  </a:cubicBezTo>
                  <a:cubicBezTo>
                    <a:pt x="330" y="4556"/>
                    <a:pt x="684" y="2455"/>
                    <a:pt x="1671" y="759"/>
                  </a:cubicBezTo>
                  <a:cubicBezTo>
                    <a:pt x="1747" y="506"/>
                    <a:pt x="1848" y="253"/>
                    <a:pt x="19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3"/>
            <p:cNvSpPr/>
            <p:nvPr/>
          </p:nvSpPr>
          <p:spPr>
            <a:xfrm>
              <a:off x="4734449" y="3655946"/>
              <a:ext cx="1074287" cy="1195847"/>
            </a:xfrm>
            <a:custGeom>
              <a:avLst/>
              <a:gdLst/>
              <a:ahLst/>
              <a:cxnLst/>
              <a:rect l="l" t="t" r="r" b="b"/>
              <a:pathLst>
                <a:path w="16096" h="17918" extrusionOk="0">
                  <a:moveTo>
                    <a:pt x="1544" y="0"/>
                  </a:moveTo>
                  <a:cubicBezTo>
                    <a:pt x="1164" y="405"/>
                    <a:pt x="861" y="861"/>
                    <a:pt x="582" y="1341"/>
                  </a:cubicBezTo>
                  <a:cubicBezTo>
                    <a:pt x="0" y="3113"/>
                    <a:pt x="76" y="5188"/>
                    <a:pt x="835" y="7086"/>
                  </a:cubicBezTo>
                  <a:cubicBezTo>
                    <a:pt x="1721" y="9288"/>
                    <a:pt x="3391" y="11287"/>
                    <a:pt x="5922" y="13185"/>
                  </a:cubicBezTo>
                  <a:cubicBezTo>
                    <a:pt x="8934" y="15463"/>
                    <a:pt x="12426" y="17057"/>
                    <a:pt x="16096" y="17918"/>
                  </a:cubicBezTo>
                  <a:cubicBezTo>
                    <a:pt x="16020" y="17791"/>
                    <a:pt x="15969" y="17665"/>
                    <a:pt x="15919" y="17538"/>
                  </a:cubicBezTo>
                  <a:cubicBezTo>
                    <a:pt x="12376" y="16703"/>
                    <a:pt x="9035" y="15134"/>
                    <a:pt x="6125" y="12932"/>
                  </a:cubicBezTo>
                  <a:cubicBezTo>
                    <a:pt x="3619" y="11060"/>
                    <a:pt x="1999" y="9111"/>
                    <a:pt x="1139" y="6985"/>
                  </a:cubicBezTo>
                  <a:cubicBezTo>
                    <a:pt x="177" y="4581"/>
                    <a:pt x="329" y="1898"/>
                    <a:pt x="15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3"/>
            <p:cNvSpPr/>
            <p:nvPr/>
          </p:nvSpPr>
          <p:spPr>
            <a:xfrm>
              <a:off x="4607707" y="3838349"/>
              <a:ext cx="1224725" cy="1552306"/>
            </a:xfrm>
            <a:custGeom>
              <a:avLst/>
              <a:gdLst/>
              <a:ahLst/>
              <a:cxnLst/>
              <a:rect l="l" t="t" r="r" b="b"/>
              <a:pathLst>
                <a:path w="18350" h="23259" extrusionOk="0">
                  <a:moveTo>
                    <a:pt x="1064" y="0"/>
                  </a:moveTo>
                  <a:cubicBezTo>
                    <a:pt x="836" y="355"/>
                    <a:pt x="659" y="734"/>
                    <a:pt x="482" y="1089"/>
                  </a:cubicBezTo>
                  <a:cubicBezTo>
                    <a:pt x="1" y="3619"/>
                    <a:pt x="254" y="6353"/>
                    <a:pt x="1292" y="8959"/>
                  </a:cubicBezTo>
                  <a:cubicBezTo>
                    <a:pt x="2633" y="12350"/>
                    <a:pt x="5265" y="15539"/>
                    <a:pt x="8884" y="18171"/>
                  </a:cubicBezTo>
                  <a:cubicBezTo>
                    <a:pt x="11744" y="20246"/>
                    <a:pt x="14882" y="21790"/>
                    <a:pt x="18147" y="23258"/>
                  </a:cubicBezTo>
                  <a:cubicBezTo>
                    <a:pt x="18223" y="23182"/>
                    <a:pt x="18273" y="23106"/>
                    <a:pt x="18349" y="23005"/>
                  </a:cubicBezTo>
                  <a:cubicBezTo>
                    <a:pt x="15084" y="21537"/>
                    <a:pt x="11921" y="19993"/>
                    <a:pt x="9086" y="17918"/>
                  </a:cubicBezTo>
                  <a:cubicBezTo>
                    <a:pt x="5493" y="15311"/>
                    <a:pt x="2911" y="12173"/>
                    <a:pt x="1595" y="8833"/>
                  </a:cubicBezTo>
                  <a:cubicBezTo>
                    <a:pt x="406" y="5897"/>
                    <a:pt x="254" y="2734"/>
                    <a:pt x="106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 name="Google Shape;49;p3"/>
          <p:cNvSpPr/>
          <p:nvPr/>
        </p:nvSpPr>
        <p:spPr>
          <a:xfrm>
            <a:off x="4220135" y="0"/>
            <a:ext cx="885130" cy="1460588"/>
          </a:xfrm>
          <a:custGeom>
            <a:avLst/>
            <a:gdLst/>
            <a:ahLst/>
            <a:cxnLst/>
            <a:rect l="l" t="t" r="r" b="b"/>
            <a:pathLst>
              <a:path w="24575" h="40555" extrusionOk="0">
                <a:moveTo>
                  <a:pt x="253" y="1"/>
                </a:moveTo>
                <a:cubicBezTo>
                  <a:pt x="203" y="26"/>
                  <a:pt x="152" y="52"/>
                  <a:pt x="102" y="102"/>
                </a:cubicBezTo>
                <a:cubicBezTo>
                  <a:pt x="0" y="254"/>
                  <a:pt x="0" y="456"/>
                  <a:pt x="127" y="558"/>
                </a:cubicBezTo>
                <a:cubicBezTo>
                  <a:pt x="2354" y="2481"/>
                  <a:pt x="4353" y="4683"/>
                  <a:pt x="6100" y="7138"/>
                </a:cubicBezTo>
                <a:lnTo>
                  <a:pt x="6125" y="7163"/>
                </a:lnTo>
                <a:lnTo>
                  <a:pt x="6125" y="7188"/>
                </a:lnTo>
                <a:cubicBezTo>
                  <a:pt x="6125" y="7239"/>
                  <a:pt x="6125" y="7290"/>
                  <a:pt x="6150" y="7340"/>
                </a:cubicBezTo>
                <a:cubicBezTo>
                  <a:pt x="7820" y="10757"/>
                  <a:pt x="8200" y="14857"/>
                  <a:pt x="7188" y="18526"/>
                </a:cubicBezTo>
                <a:cubicBezTo>
                  <a:pt x="6150" y="22221"/>
                  <a:pt x="3721" y="25511"/>
                  <a:pt x="506" y="27586"/>
                </a:cubicBezTo>
                <a:cubicBezTo>
                  <a:pt x="355" y="27687"/>
                  <a:pt x="304" y="27890"/>
                  <a:pt x="405" y="28016"/>
                </a:cubicBezTo>
                <a:lnTo>
                  <a:pt x="405" y="28042"/>
                </a:lnTo>
                <a:cubicBezTo>
                  <a:pt x="469" y="28122"/>
                  <a:pt x="574" y="28172"/>
                  <a:pt x="681" y="28172"/>
                </a:cubicBezTo>
                <a:cubicBezTo>
                  <a:pt x="743" y="28172"/>
                  <a:pt x="805" y="28155"/>
                  <a:pt x="861" y="28118"/>
                </a:cubicBezTo>
                <a:cubicBezTo>
                  <a:pt x="4201" y="25967"/>
                  <a:pt x="6732" y="22525"/>
                  <a:pt x="7795" y="18703"/>
                </a:cubicBezTo>
                <a:cubicBezTo>
                  <a:pt x="8580" y="15945"/>
                  <a:pt x="8605" y="12984"/>
                  <a:pt x="7871" y="10124"/>
                </a:cubicBezTo>
                <a:lnTo>
                  <a:pt x="7719" y="9593"/>
                </a:lnTo>
                <a:lnTo>
                  <a:pt x="7998" y="10073"/>
                </a:lnTo>
                <a:cubicBezTo>
                  <a:pt x="13312" y="19134"/>
                  <a:pt x="14932" y="30370"/>
                  <a:pt x="12376" y="40139"/>
                </a:cubicBezTo>
                <a:cubicBezTo>
                  <a:pt x="12325" y="40316"/>
                  <a:pt x="12426" y="40493"/>
                  <a:pt x="12604" y="40544"/>
                </a:cubicBezTo>
                <a:cubicBezTo>
                  <a:pt x="12626" y="40551"/>
                  <a:pt x="12648" y="40554"/>
                  <a:pt x="12670" y="40554"/>
                </a:cubicBezTo>
                <a:cubicBezTo>
                  <a:pt x="12724" y="40554"/>
                  <a:pt x="12778" y="40536"/>
                  <a:pt x="12831" y="40518"/>
                </a:cubicBezTo>
                <a:cubicBezTo>
                  <a:pt x="12907" y="40468"/>
                  <a:pt x="12958" y="40392"/>
                  <a:pt x="12983" y="40316"/>
                </a:cubicBezTo>
                <a:cubicBezTo>
                  <a:pt x="14578" y="34242"/>
                  <a:pt x="14654" y="27662"/>
                  <a:pt x="13160" y="21285"/>
                </a:cubicBezTo>
                <a:lnTo>
                  <a:pt x="13034" y="20728"/>
                </a:lnTo>
                <a:lnTo>
                  <a:pt x="13034" y="20728"/>
                </a:lnTo>
                <a:lnTo>
                  <a:pt x="13312" y="21234"/>
                </a:lnTo>
                <a:cubicBezTo>
                  <a:pt x="14223" y="22879"/>
                  <a:pt x="15185" y="24195"/>
                  <a:pt x="16248" y="25233"/>
                </a:cubicBezTo>
                <a:cubicBezTo>
                  <a:pt x="18475" y="27409"/>
                  <a:pt x="21461" y="28750"/>
                  <a:pt x="24119" y="29915"/>
                </a:cubicBezTo>
                <a:cubicBezTo>
                  <a:pt x="24157" y="29927"/>
                  <a:pt x="24195" y="29934"/>
                  <a:pt x="24236" y="29934"/>
                </a:cubicBezTo>
                <a:cubicBezTo>
                  <a:pt x="24277" y="29934"/>
                  <a:pt x="24321" y="29927"/>
                  <a:pt x="24372" y="29915"/>
                </a:cubicBezTo>
                <a:cubicBezTo>
                  <a:pt x="24448" y="29889"/>
                  <a:pt x="24498" y="29813"/>
                  <a:pt x="24549" y="29737"/>
                </a:cubicBezTo>
                <a:cubicBezTo>
                  <a:pt x="24574" y="29661"/>
                  <a:pt x="24574" y="29560"/>
                  <a:pt x="24549" y="29484"/>
                </a:cubicBezTo>
                <a:cubicBezTo>
                  <a:pt x="24498" y="29408"/>
                  <a:pt x="24448" y="29358"/>
                  <a:pt x="24372" y="29332"/>
                </a:cubicBezTo>
                <a:cubicBezTo>
                  <a:pt x="21638" y="28118"/>
                  <a:pt x="18829" y="26878"/>
                  <a:pt x="16678" y="24777"/>
                </a:cubicBezTo>
                <a:cubicBezTo>
                  <a:pt x="14274" y="22423"/>
                  <a:pt x="12882" y="19108"/>
                  <a:pt x="11667" y="16173"/>
                </a:cubicBezTo>
                <a:cubicBezTo>
                  <a:pt x="11642" y="16122"/>
                  <a:pt x="11617" y="16097"/>
                  <a:pt x="11566" y="16046"/>
                </a:cubicBezTo>
                <a:lnTo>
                  <a:pt x="11566" y="16021"/>
                </a:lnTo>
                <a:cubicBezTo>
                  <a:pt x="9187" y="9795"/>
                  <a:pt x="5391" y="4278"/>
                  <a:pt x="557" y="77"/>
                </a:cubicBezTo>
                <a:cubicBezTo>
                  <a:pt x="506" y="26"/>
                  <a:pt x="405" y="1"/>
                  <a:pt x="3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3"/>
          <p:cNvSpPr/>
          <p:nvPr/>
        </p:nvSpPr>
        <p:spPr>
          <a:xfrm>
            <a:off x="4193700" y="148599"/>
            <a:ext cx="920679" cy="1776440"/>
          </a:xfrm>
          <a:custGeom>
            <a:avLst/>
            <a:gdLst/>
            <a:ahLst/>
            <a:cxnLst/>
            <a:rect l="l" t="t" r="r" b="b"/>
            <a:pathLst>
              <a:path w="25562" h="49325" extrusionOk="0">
                <a:moveTo>
                  <a:pt x="14527" y="0"/>
                </a:moveTo>
                <a:cubicBezTo>
                  <a:pt x="13565" y="0"/>
                  <a:pt x="12604" y="127"/>
                  <a:pt x="11642" y="380"/>
                </a:cubicBezTo>
                <a:cubicBezTo>
                  <a:pt x="9415" y="987"/>
                  <a:pt x="7795" y="1772"/>
                  <a:pt x="7618" y="2354"/>
                </a:cubicBezTo>
                <a:cubicBezTo>
                  <a:pt x="7593" y="2455"/>
                  <a:pt x="7593" y="2531"/>
                  <a:pt x="7669" y="2607"/>
                </a:cubicBezTo>
                <a:cubicBezTo>
                  <a:pt x="8099" y="3189"/>
                  <a:pt x="10301" y="3543"/>
                  <a:pt x="13540" y="3543"/>
                </a:cubicBezTo>
                <a:cubicBezTo>
                  <a:pt x="15008" y="3543"/>
                  <a:pt x="16223" y="3467"/>
                  <a:pt x="16577" y="3417"/>
                </a:cubicBezTo>
                <a:cubicBezTo>
                  <a:pt x="18323" y="3189"/>
                  <a:pt x="20019" y="2733"/>
                  <a:pt x="21613" y="2075"/>
                </a:cubicBezTo>
                <a:cubicBezTo>
                  <a:pt x="19892" y="1240"/>
                  <a:pt x="18121" y="456"/>
                  <a:pt x="16248" y="127"/>
                </a:cubicBezTo>
                <a:cubicBezTo>
                  <a:pt x="15691" y="51"/>
                  <a:pt x="15109" y="0"/>
                  <a:pt x="14527" y="0"/>
                </a:cubicBezTo>
                <a:close/>
                <a:moveTo>
                  <a:pt x="15109" y="10300"/>
                </a:moveTo>
                <a:cubicBezTo>
                  <a:pt x="14603" y="10300"/>
                  <a:pt x="14122" y="10326"/>
                  <a:pt x="13641" y="10402"/>
                </a:cubicBezTo>
                <a:cubicBezTo>
                  <a:pt x="12958" y="10528"/>
                  <a:pt x="12528" y="10731"/>
                  <a:pt x="12452" y="10984"/>
                </a:cubicBezTo>
                <a:cubicBezTo>
                  <a:pt x="12275" y="11566"/>
                  <a:pt x="13565" y="12755"/>
                  <a:pt x="13970" y="13160"/>
                </a:cubicBezTo>
                <a:cubicBezTo>
                  <a:pt x="16729" y="15716"/>
                  <a:pt x="20247" y="17260"/>
                  <a:pt x="23916" y="17589"/>
                </a:cubicBezTo>
                <a:cubicBezTo>
                  <a:pt x="23410" y="14957"/>
                  <a:pt x="21689" y="12603"/>
                  <a:pt x="19336" y="11338"/>
                </a:cubicBezTo>
                <a:cubicBezTo>
                  <a:pt x="18070" y="10655"/>
                  <a:pt x="16602" y="10300"/>
                  <a:pt x="15109" y="10300"/>
                </a:cubicBezTo>
                <a:close/>
                <a:moveTo>
                  <a:pt x="6125" y="2683"/>
                </a:moveTo>
                <a:cubicBezTo>
                  <a:pt x="5214" y="2683"/>
                  <a:pt x="3822" y="4100"/>
                  <a:pt x="3215" y="4834"/>
                </a:cubicBezTo>
                <a:cubicBezTo>
                  <a:pt x="2177" y="6074"/>
                  <a:pt x="1468" y="7618"/>
                  <a:pt x="1139" y="9288"/>
                </a:cubicBezTo>
                <a:cubicBezTo>
                  <a:pt x="532" y="12224"/>
                  <a:pt x="987" y="15337"/>
                  <a:pt x="1468" y="18171"/>
                </a:cubicBezTo>
                <a:cubicBezTo>
                  <a:pt x="2658" y="16678"/>
                  <a:pt x="3695" y="15058"/>
                  <a:pt x="4480" y="13312"/>
                </a:cubicBezTo>
                <a:cubicBezTo>
                  <a:pt x="5290" y="11591"/>
                  <a:pt x="5897" y="9769"/>
                  <a:pt x="6277" y="7921"/>
                </a:cubicBezTo>
                <a:cubicBezTo>
                  <a:pt x="6302" y="7770"/>
                  <a:pt x="6327" y="7592"/>
                  <a:pt x="6378" y="7365"/>
                </a:cubicBezTo>
                <a:cubicBezTo>
                  <a:pt x="6631" y="6251"/>
                  <a:pt x="7238" y="3594"/>
                  <a:pt x="6606" y="2910"/>
                </a:cubicBezTo>
                <a:cubicBezTo>
                  <a:pt x="6479" y="2759"/>
                  <a:pt x="6327" y="2683"/>
                  <a:pt x="6125" y="2683"/>
                </a:cubicBezTo>
                <a:close/>
                <a:moveTo>
                  <a:pt x="1645" y="21663"/>
                </a:moveTo>
                <a:cubicBezTo>
                  <a:pt x="1190" y="21689"/>
                  <a:pt x="760" y="21866"/>
                  <a:pt x="456" y="22195"/>
                </a:cubicBezTo>
                <a:cubicBezTo>
                  <a:pt x="152" y="22549"/>
                  <a:pt x="0" y="22979"/>
                  <a:pt x="26" y="23410"/>
                </a:cubicBezTo>
                <a:cubicBezTo>
                  <a:pt x="51" y="24321"/>
                  <a:pt x="810" y="25029"/>
                  <a:pt x="1696" y="25029"/>
                </a:cubicBezTo>
                <a:lnTo>
                  <a:pt x="1797" y="25029"/>
                </a:lnTo>
                <a:cubicBezTo>
                  <a:pt x="2708" y="25004"/>
                  <a:pt x="3442" y="24194"/>
                  <a:pt x="3392" y="23283"/>
                </a:cubicBezTo>
                <a:cubicBezTo>
                  <a:pt x="3366" y="22372"/>
                  <a:pt x="2632" y="21663"/>
                  <a:pt x="1721" y="21663"/>
                </a:cubicBezTo>
                <a:close/>
                <a:moveTo>
                  <a:pt x="23840" y="23207"/>
                </a:moveTo>
                <a:cubicBezTo>
                  <a:pt x="23815" y="23207"/>
                  <a:pt x="23790" y="23232"/>
                  <a:pt x="23764" y="23232"/>
                </a:cubicBezTo>
                <a:cubicBezTo>
                  <a:pt x="23309" y="23232"/>
                  <a:pt x="22904" y="23435"/>
                  <a:pt x="22600" y="23764"/>
                </a:cubicBezTo>
                <a:cubicBezTo>
                  <a:pt x="22297" y="24093"/>
                  <a:pt x="22145" y="24523"/>
                  <a:pt x="22170" y="24979"/>
                </a:cubicBezTo>
                <a:cubicBezTo>
                  <a:pt x="22195" y="25890"/>
                  <a:pt x="22929" y="26598"/>
                  <a:pt x="23840" y="26598"/>
                </a:cubicBezTo>
                <a:lnTo>
                  <a:pt x="23916" y="26598"/>
                </a:lnTo>
                <a:cubicBezTo>
                  <a:pt x="24372" y="26573"/>
                  <a:pt x="24777" y="26371"/>
                  <a:pt x="25106" y="26042"/>
                </a:cubicBezTo>
                <a:cubicBezTo>
                  <a:pt x="25409" y="25713"/>
                  <a:pt x="25561" y="25282"/>
                  <a:pt x="25536" y="24827"/>
                </a:cubicBezTo>
                <a:cubicBezTo>
                  <a:pt x="25485" y="23916"/>
                  <a:pt x="24751" y="23207"/>
                  <a:pt x="23840" y="23207"/>
                </a:cubicBezTo>
                <a:close/>
                <a:moveTo>
                  <a:pt x="12756" y="17842"/>
                </a:moveTo>
                <a:cubicBezTo>
                  <a:pt x="12123" y="17842"/>
                  <a:pt x="10883" y="18955"/>
                  <a:pt x="10225" y="19538"/>
                </a:cubicBezTo>
                <a:lnTo>
                  <a:pt x="10098" y="19664"/>
                </a:lnTo>
                <a:cubicBezTo>
                  <a:pt x="8580" y="21031"/>
                  <a:pt x="7314" y="22625"/>
                  <a:pt x="6378" y="24422"/>
                </a:cubicBezTo>
                <a:cubicBezTo>
                  <a:pt x="4834" y="27358"/>
                  <a:pt x="4202" y="30774"/>
                  <a:pt x="4531" y="34064"/>
                </a:cubicBezTo>
                <a:cubicBezTo>
                  <a:pt x="6226" y="32951"/>
                  <a:pt x="7745" y="31508"/>
                  <a:pt x="9035" y="29838"/>
                </a:cubicBezTo>
                <a:cubicBezTo>
                  <a:pt x="11465" y="26700"/>
                  <a:pt x="12907" y="22828"/>
                  <a:pt x="13110" y="18955"/>
                </a:cubicBezTo>
                <a:cubicBezTo>
                  <a:pt x="13135" y="18247"/>
                  <a:pt x="13009" y="17994"/>
                  <a:pt x="12933" y="17918"/>
                </a:cubicBezTo>
                <a:cubicBezTo>
                  <a:pt x="12907" y="17867"/>
                  <a:pt x="12857" y="17842"/>
                  <a:pt x="12756" y="17842"/>
                </a:cubicBezTo>
                <a:close/>
                <a:moveTo>
                  <a:pt x="14426" y="31786"/>
                </a:moveTo>
                <a:lnTo>
                  <a:pt x="14426" y="31786"/>
                </a:lnTo>
                <a:cubicBezTo>
                  <a:pt x="12958" y="34267"/>
                  <a:pt x="12123" y="37076"/>
                  <a:pt x="12022" y="39936"/>
                </a:cubicBezTo>
                <a:cubicBezTo>
                  <a:pt x="11895" y="43200"/>
                  <a:pt x="12756" y="46516"/>
                  <a:pt x="14401" y="49325"/>
                </a:cubicBezTo>
                <a:cubicBezTo>
                  <a:pt x="16704" y="43833"/>
                  <a:pt x="16704" y="37354"/>
                  <a:pt x="14426" y="3178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3"/>
          <p:cNvSpPr/>
          <p:nvPr/>
        </p:nvSpPr>
        <p:spPr>
          <a:xfrm>
            <a:off x="4180950" y="136750"/>
            <a:ext cx="945279" cy="1812887"/>
          </a:xfrm>
          <a:custGeom>
            <a:avLst/>
            <a:gdLst/>
            <a:ahLst/>
            <a:cxnLst/>
            <a:rect l="l" t="t" r="r" b="b"/>
            <a:pathLst>
              <a:path w="26245" h="50337" extrusionOk="0">
                <a:moveTo>
                  <a:pt x="14881" y="633"/>
                </a:moveTo>
                <a:cubicBezTo>
                  <a:pt x="15438" y="633"/>
                  <a:pt x="15995" y="683"/>
                  <a:pt x="16551" y="785"/>
                </a:cubicBezTo>
                <a:cubicBezTo>
                  <a:pt x="18146" y="1038"/>
                  <a:pt x="19690" y="1670"/>
                  <a:pt x="21183" y="2354"/>
                </a:cubicBezTo>
                <a:cubicBezTo>
                  <a:pt x="19791" y="2860"/>
                  <a:pt x="18374" y="3239"/>
                  <a:pt x="16880" y="3442"/>
                </a:cubicBezTo>
                <a:cubicBezTo>
                  <a:pt x="16577" y="3467"/>
                  <a:pt x="15413" y="3568"/>
                  <a:pt x="13894" y="3568"/>
                </a:cubicBezTo>
                <a:cubicBezTo>
                  <a:pt x="9794" y="3568"/>
                  <a:pt x="8478" y="3012"/>
                  <a:pt x="8276" y="2759"/>
                </a:cubicBezTo>
                <a:cubicBezTo>
                  <a:pt x="8402" y="2430"/>
                  <a:pt x="9642" y="1670"/>
                  <a:pt x="12072" y="1012"/>
                </a:cubicBezTo>
                <a:cubicBezTo>
                  <a:pt x="13008" y="759"/>
                  <a:pt x="13945" y="633"/>
                  <a:pt x="14881" y="633"/>
                </a:cubicBezTo>
                <a:close/>
                <a:moveTo>
                  <a:pt x="14881" y="0"/>
                </a:moveTo>
                <a:cubicBezTo>
                  <a:pt x="13894" y="0"/>
                  <a:pt x="12882" y="152"/>
                  <a:pt x="11920" y="405"/>
                </a:cubicBezTo>
                <a:cubicBezTo>
                  <a:pt x="10984" y="658"/>
                  <a:pt x="7972" y="1544"/>
                  <a:pt x="7668" y="2607"/>
                </a:cubicBezTo>
                <a:cubicBezTo>
                  <a:pt x="7289" y="3897"/>
                  <a:pt x="11009" y="4201"/>
                  <a:pt x="13894" y="4201"/>
                </a:cubicBezTo>
                <a:cubicBezTo>
                  <a:pt x="15362" y="4201"/>
                  <a:pt x="16602" y="4125"/>
                  <a:pt x="16982" y="4075"/>
                </a:cubicBezTo>
                <a:cubicBezTo>
                  <a:pt x="18956" y="3796"/>
                  <a:pt x="20904" y="3239"/>
                  <a:pt x="22726" y="2404"/>
                </a:cubicBezTo>
                <a:cubicBezTo>
                  <a:pt x="20778" y="1468"/>
                  <a:pt x="18778" y="506"/>
                  <a:pt x="16627" y="152"/>
                </a:cubicBezTo>
                <a:cubicBezTo>
                  <a:pt x="16071" y="51"/>
                  <a:pt x="15463" y="0"/>
                  <a:pt x="14881" y="0"/>
                </a:cubicBezTo>
                <a:close/>
                <a:moveTo>
                  <a:pt x="15463" y="10933"/>
                </a:moveTo>
                <a:cubicBezTo>
                  <a:pt x="16906" y="10933"/>
                  <a:pt x="18323" y="11287"/>
                  <a:pt x="19538" y="11945"/>
                </a:cubicBezTo>
                <a:cubicBezTo>
                  <a:pt x="21689" y="13084"/>
                  <a:pt x="23283" y="15210"/>
                  <a:pt x="23865" y="17564"/>
                </a:cubicBezTo>
                <a:cubicBezTo>
                  <a:pt x="20423" y="17159"/>
                  <a:pt x="17133" y="15666"/>
                  <a:pt x="14552" y="13261"/>
                </a:cubicBezTo>
                <a:cubicBezTo>
                  <a:pt x="13059" y="11895"/>
                  <a:pt x="13084" y="11490"/>
                  <a:pt x="13110" y="11414"/>
                </a:cubicBezTo>
                <a:cubicBezTo>
                  <a:pt x="13110" y="11414"/>
                  <a:pt x="13211" y="11186"/>
                  <a:pt x="14046" y="11060"/>
                </a:cubicBezTo>
                <a:cubicBezTo>
                  <a:pt x="14501" y="10984"/>
                  <a:pt x="14982" y="10933"/>
                  <a:pt x="15463" y="10933"/>
                </a:cubicBezTo>
                <a:close/>
                <a:moveTo>
                  <a:pt x="6479" y="3341"/>
                </a:moveTo>
                <a:cubicBezTo>
                  <a:pt x="6580" y="3341"/>
                  <a:pt x="6656" y="3366"/>
                  <a:pt x="6732" y="3442"/>
                </a:cubicBezTo>
                <a:cubicBezTo>
                  <a:pt x="7238" y="4024"/>
                  <a:pt x="6631" y="6732"/>
                  <a:pt x="6428" y="7643"/>
                </a:cubicBezTo>
                <a:cubicBezTo>
                  <a:pt x="6403" y="7845"/>
                  <a:pt x="6352" y="8023"/>
                  <a:pt x="6327" y="8174"/>
                </a:cubicBezTo>
                <a:cubicBezTo>
                  <a:pt x="5947" y="10022"/>
                  <a:pt x="5365" y="11793"/>
                  <a:pt x="4556" y="13489"/>
                </a:cubicBezTo>
                <a:cubicBezTo>
                  <a:pt x="3872" y="15008"/>
                  <a:pt x="3012" y="16425"/>
                  <a:pt x="2025" y="17715"/>
                </a:cubicBezTo>
                <a:cubicBezTo>
                  <a:pt x="1594" y="15058"/>
                  <a:pt x="1265" y="12325"/>
                  <a:pt x="1797" y="9668"/>
                </a:cubicBezTo>
                <a:cubicBezTo>
                  <a:pt x="2126" y="8048"/>
                  <a:pt x="2809" y="6555"/>
                  <a:pt x="3796" y="5365"/>
                </a:cubicBezTo>
                <a:cubicBezTo>
                  <a:pt x="4606" y="4378"/>
                  <a:pt x="5821" y="3341"/>
                  <a:pt x="6479" y="3341"/>
                </a:cubicBezTo>
                <a:close/>
                <a:moveTo>
                  <a:pt x="15463" y="10300"/>
                </a:moveTo>
                <a:cubicBezTo>
                  <a:pt x="14957" y="10300"/>
                  <a:pt x="14451" y="10351"/>
                  <a:pt x="13945" y="10427"/>
                </a:cubicBezTo>
                <a:cubicBezTo>
                  <a:pt x="11287" y="10857"/>
                  <a:pt x="12781" y="12477"/>
                  <a:pt x="14122" y="13717"/>
                </a:cubicBezTo>
                <a:cubicBezTo>
                  <a:pt x="16982" y="16374"/>
                  <a:pt x="20752" y="18019"/>
                  <a:pt x="24650" y="18272"/>
                </a:cubicBezTo>
                <a:cubicBezTo>
                  <a:pt x="24245" y="15387"/>
                  <a:pt x="22397" y="12755"/>
                  <a:pt x="19841" y="11389"/>
                </a:cubicBezTo>
                <a:cubicBezTo>
                  <a:pt x="18500" y="10680"/>
                  <a:pt x="16982" y="10300"/>
                  <a:pt x="15463" y="10300"/>
                </a:cubicBezTo>
                <a:close/>
                <a:moveTo>
                  <a:pt x="6479" y="2708"/>
                </a:moveTo>
                <a:cubicBezTo>
                  <a:pt x="5340" y="2708"/>
                  <a:pt x="3822" y="4328"/>
                  <a:pt x="3315" y="4960"/>
                </a:cubicBezTo>
                <a:cubicBezTo>
                  <a:pt x="2227" y="6276"/>
                  <a:pt x="1519" y="7896"/>
                  <a:pt x="1190" y="9566"/>
                </a:cubicBezTo>
                <a:cubicBezTo>
                  <a:pt x="532" y="12730"/>
                  <a:pt x="1088" y="16020"/>
                  <a:pt x="1645" y="19234"/>
                </a:cubicBezTo>
                <a:cubicBezTo>
                  <a:pt x="3062" y="17589"/>
                  <a:pt x="4227" y="15741"/>
                  <a:pt x="5138" y="13767"/>
                </a:cubicBezTo>
                <a:cubicBezTo>
                  <a:pt x="5947" y="12021"/>
                  <a:pt x="6555" y="10199"/>
                  <a:pt x="6934" y="8301"/>
                </a:cubicBezTo>
                <a:cubicBezTo>
                  <a:pt x="7162" y="7187"/>
                  <a:pt x="8048" y="3948"/>
                  <a:pt x="7188" y="3012"/>
                </a:cubicBezTo>
                <a:cubicBezTo>
                  <a:pt x="6985" y="2784"/>
                  <a:pt x="6732" y="2708"/>
                  <a:pt x="6479" y="2708"/>
                </a:cubicBezTo>
                <a:close/>
                <a:moveTo>
                  <a:pt x="2075" y="22296"/>
                </a:moveTo>
                <a:cubicBezTo>
                  <a:pt x="2809" y="22296"/>
                  <a:pt x="3391" y="22878"/>
                  <a:pt x="3442" y="23612"/>
                </a:cubicBezTo>
                <a:cubicBezTo>
                  <a:pt x="3467" y="24371"/>
                  <a:pt x="2885" y="25029"/>
                  <a:pt x="2126" y="25055"/>
                </a:cubicBezTo>
                <a:lnTo>
                  <a:pt x="2050" y="25055"/>
                </a:lnTo>
                <a:cubicBezTo>
                  <a:pt x="1316" y="25055"/>
                  <a:pt x="734" y="24473"/>
                  <a:pt x="683" y="23739"/>
                </a:cubicBezTo>
                <a:cubicBezTo>
                  <a:pt x="658" y="22979"/>
                  <a:pt x="1240" y="22321"/>
                  <a:pt x="1999" y="22296"/>
                </a:cubicBezTo>
                <a:close/>
                <a:moveTo>
                  <a:pt x="1974" y="21663"/>
                </a:moveTo>
                <a:cubicBezTo>
                  <a:pt x="861" y="21714"/>
                  <a:pt x="0" y="22650"/>
                  <a:pt x="51" y="23764"/>
                </a:cubicBezTo>
                <a:cubicBezTo>
                  <a:pt x="101" y="24852"/>
                  <a:pt x="987" y="25687"/>
                  <a:pt x="2050" y="25687"/>
                </a:cubicBezTo>
                <a:lnTo>
                  <a:pt x="2151" y="25687"/>
                </a:lnTo>
                <a:cubicBezTo>
                  <a:pt x="3265" y="25637"/>
                  <a:pt x="4125" y="24700"/>
                  <a:pt x="4075" y="23587"/>
                </a:cubicBezTo>
                <a:cubicBezTo>
                  <a:pt x="4024" y="22524"/>
                  <a:pt x="3138" y="21663"/>
                  <a:pt x="2075" y="21663"/>
                </a:cubicBezTo>
                <a:close/>
                <a:moveTo>
                  <a:pt x="24194" y="23865"/>
                </a:moveTo>
                <a:cubicBezTo>
                  <a:pt x="24928" y="23865"/>
                  <a:pt x="25536" y="24447"/>
                  <a:pt x="25561" y="25181"/>
                </a:cubicBezTo>
                <a:cubicBezTo>
                  <a:pt x="25612" y="25940"/>
                  <a:pt x="25004" y="26573"/>
                  <a:pt x="24270" y="26598"/>
                </a:cubicBezTo>
                <a:lnTo>
                  <a:pt x="24194" y="26598"/>
                </a:lnTo>
                <a:cubicBezTo>
                  <a:pt x="23460" y="26598"/>
                  <a:pt x="22853" y="26042"/>
                  <a:pt x="22828" y="25308"/>
                </a:cubicBezTo>
                <a:cubicBezTo>
                  <a:pt x="22802" y="24928"/>
                  <a:pt x="22929" y="24574"/>
                  <a:pt x="23182" y="24295"/>
                </a:cubicBezTo>
                <a:cubicBezTo>
                  <a:pt x="23435" y="24042"/>
                  <a:pt x="23764" y="23865"/>
                  <a:pt x="24144" y="23865"/>
                </a:cubicBezTo>
                <a:close/>
                <a:moveTo>
                  <a:pt x="24093" y="23232"/>
                </a:moveTo>
                <a:cubicBezTo>
                  <a:pt x="23005" y="23283"/>
                  <a:pt x="22144" y="24219"/>
                  <a:pt x="22195" y="25333"/>
                </a:cubicBezTo>
                <a:cubicBezTo>
                  <a:pt x="22246" y="26396"/>
                  <a:pt x="23131" y="27256"/>
                  <a:pt x="24194" y="27256"/>
                </a:cubicBezTo>
                <a:cubicBezTo>
                  <a:pt x="24220" y="27256"/>
                  <a:pt x="24245" y="27256"/>
                  <a:pt x="24270" y="27231"/>
                </a:cubicBezTo>
                <a:cubicBezTo>
                  <a:pt x="25384" y="27180"/>
                  <a:pt x="26244" y="26244"/>
                  <a:pt x="26194" y="25156"/>
                </a:cubicBezTo>
                <a:cubicBezTo>
                  <a:pt x="26168" y="24068"/>
                  <a:pt x="25257" y="23232"/>
                  <a:pt x="24194" y="23232"/>
                </a:cubicBezTo>
                <a:close/>
                <a:moveTo>
                  <a:pt x="13084" y="18500"/>
                </a:moveTo>
                <a:cubicBezTo>
                  <a:pt x="13110" y="18551"/>
                  <a:pt x="13160" y="18778"/>
                  <a:pt x="13135" y="19284"/>
                </a:cubicBezTo>
                <a:cubicBezTo>
                  <a:pt x="12932" y="23081"/>
                  <a:pt x="11515" y="26877"/>
                  <a:pt x="9136" y="29964"/>
                </a:cubicBezTo>
                <a:cubicBezTo>
                  <a:pt x="7997" y="31483"/>
                  <a:pt x="6656" y="32773"/>
                  <a:pt x="5163" y="33811"/>
                </a:cubicBezTo>
                <a:cubicBezTo>
                  <a:pt x="4935" y="30749"/>
                  <a:pt x="5593" y="27611"/>
                  <a:pt x="7010" y="24903"/>
                </a:cubicBezTo>
                <a:cubicBezTo>
                  <a:pt x="7947" y="23131"/>
                  <a:pt x="9162" y="21562"/>
                  <a:pt x="10655" y="20221"/>
                </a:cubicBezTo>
                <a:lnTo>
                  <a:pt x="10807" y="20094"/>
                </a:lnTo>
                <a:cubicBezTo>
                  <a:pt x="11313" y="19639"/>
                  <a:pt x="12553" y="18525"/>
                  <a:pt x="13084" y="18500"/>
                </a:cubicBezTo>
                <a:close/>
                <a:moveTo>
                  <a:pt x="13110" y="17867"/>
                </a:moveTo>
                <a:cubicBezTo>
                  <a:pt x="12300" y="17867"/>
                  <a:pt x="11009" y="19057"/>
                  <a:pt x="10250" y="19765"/>
                </a:cubicBezTo>
                <a:cubicBezTo>
                  <a:pt x="8706" y="21132"/>
                  <a:pt x="7415" y="22777"/>
                  <a:pt x="6454" y="24599"/>
                </a:cubicBezTo>
                <a:cubicBezTo>
                  <a:pt x="4809" y="27763"/>
                  <a:pt x="4176" y="31407"/>
                  <a:pt x="4631" y="34925"/>
                </a:cubicBezTo>
                <a:cubicBezTo>
                  <a:pt x="6555" y="33735"/>
                  <a:pt x="8250" y="32166"/>
                  <a:pt x="9642" y="30369"/>
                </a:cubicBezTo>
                <a:cubicBezTo>
                  <a:pt x="12072" y="27206"/>
                  <a:pt x="13565" y="23283"/>
                  <a:pt x="13768" y="19310"/>
                </a:cubicBezTo>
                <a:cubicBezTo>
                  <a:pt x="13843" y="18247"/>
                  <a:pt x="13540" y="17867"/>
                  <a:pt x="13110" y="17867"/>
                </a:cubicBezTo>
                <a:close/>
                <a:moveTo>
                  <a:pt x="14729" y="32849"/>
                </a:moveTo>
                <a:lnTo>
                  <a:pt x="14729" y="32849"/>
                </a:lnTo>
                <a:cubicBezTo>
                  <a:pt x="16653" y="37987"/>
                  <a:pt x="16653" y="43833"/>
                  <a:pt x="14704" y="48920"/>
                </a:cubicBezTo>
                <a:cubicBezTo>
                  <a:pt x="13287" y="46288"/>
                  <a:pt x="12578" y="43251"/>
                  <a:pt x="12679" y="40265"/>
                </a:cubicBezTo>
                <a:cubicBezTo>
                  <a:pt x="12781" y="37683"/>
                  <a:pt x="13489" y="35127"/>
                  <a:pt x="14729" y="32849"/>
                </a:cubicBezTo>
                <a:close/>
                <a:moveTo>
                  <a:pt x="14830" y="31432"/>
                </a:moveTo>
                <a:lnTo>
                  <a:pt x="14830" y="31432"/>
                </a:lnTo>
                <a:cubicBezTo>
                  <a:pt x="13135" y="34039"/>
                  <a:pt x="12173" y="37126"/>
                  <a:pt x="12047" y="40239"/>
                </a:cubicBezTo>
                <a:cubicBezTo>
                  <a:pt x="11920" y="43782"/>
                  <a:pt x="12907" y="47351"/>
                  <a:pt x="14805" y="50337"/>
                </a:cubicBezTo>
                <a:cubicBezTo>
                  <a:pt x="17488" y="44415"/>
                  <a:pt x="17462" y="37354"/>
                  <a:pt x="14830" y="3143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3"/>
          <p:cNvSpPr txBox="1">
            <a:spLocks noGrp="1"/>
          </p:cNvSpPr>
          <p:nvPr>
            <p:ph type="subTitle" idx="1"/>
          </p:nvPr>
        </p:nvSpPr>
        <p:spPr>
          <a:xfrm>
            <a:off x="1469175" y="3361473"/>
            <a:ext cx="2394600" cy="610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53" name="Google Shape;53;p3"/>
          <p:cNvSpPr txBox="1">
            <a:spLocks noGrp="1"/>
          </p:cNvSpPr>
          <p:nvPr>
            <p:ph type="title" idx="2" hasCustomPrompt="1"/>
          </p:nvPr>
        </p:nvSpPr>
        <p:spPr>
          <a:xfrm>
            <a:off x="732225" y="1423349"/>
            <a:ext cx="3868500" cy="692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54" name="Google Shape;54;p3"/>
          <p:cNvSpPr/>
          <p:nvPr/>
        </p:nvSpPr>
        <p:spPr>
          <a:xfrm>
            <a:off x="7598104" y="3861640"/>
            <a:ext cx="306050" cy="330883"/>
          </a:xfrm>
          <a:custGeom>
            <a:avLst/>
            <a:gdLst/>
            <a:ahLst/>
            <a:cxnLst/>
            <a:rect l="l" t="t" r="r" b="b"/>
            <a:pathLst>
              <a:path w="1997" h="2159" extrusionOk="0">
                <a:moveTo>
                  <a:pt x="978" y="0"/>
                </a:moveTo>
                <a:cubicBezTo>
                  <a:pt x="978" y="0"/>
                  <a:pt x="896" y="693"/>
                  <a:pt x="795" y="856"/>
                </a:cubicBezTo>
                <a:cubicBezTo>
                  <a:pt x="672" y="1039"/>
                  <a:pt x="0" y="1059"/>
                  <a:pt x="0" y="1059"/>
                </a:cubicBezTo>
                <a:cubicBezTo>
                  <a:pt x="0" y="1059"/>
                  <a:pt x="571" y="1181"/>
                  <a:pt x="754" y="1283"/>
                </a:cubicBezTo>
                <a:cubicBezTo>
                  <a:pt x="937" y="1385"/>
                  <a:pt x="1019" y="2159"/>
                  <a:pt x="1019" y="2159"/>
                </a:cubicBezTo>
                <a:cubicBezTo>
                  <a:pt x="1019" y="1955"/>
                  <a:pt x="1161" y="1426"/>
                  <a:pt x="1263" y="1304"/>
                </a:cubicBezTo>
                <a:cubicBezTo>
                  <a:pt x="1406" y="1120"/>
                  <a:pt x="1996" y="1080"/>
                  <a:pt x="1996" y="1080"/>
                </a:cubicBezTo>
                <a:cubicBezTo>
                  <a:pt x="1996" y="1080"/>
                  <a:pt x="1345" y="1018"/>
                  <a:pt x="1202" y="815"/>
                </a:cubicBezTo>
                <a:cubicBezTo>
                  <a:pt x="1100" y="631"/>
                  <a:pt x="978" y="0"/>
                  <a:pt x="97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3"/>
          <p:cNvSpPr/>
          <p:nvPr/>
        </p:nvSpPr>
        <p:spPr>
          <a:xfrm>
            <a:off x="7374575" y="338946"/>
            <a:ext cx="223524" cy="241668"/>
          </a:xfrm>
          <a:custGeom>
            <a:avLst/>
            <a:gdLst/>
            <a:ahLst/>
            <a:cxnLst/>
            <a:rect l="l" t="t" r="r" b="b"/>
            <a:pathLst>
              <a:path w="1997" h="2159" extrusionOk="0">
                <a:moveTo>
                  <a:pt x="978" y="0"/>
                </a:moveTo>
                <a:cubicBezTo>
                  <a:pt x="978" y="0"/>
                  <a:pt x="896" y="693"/>
                  <a:pt x="795" y="856"/>
                </a:cubicBezTo>
                <a:cubicBezTo>
                  <a:pt x="672" y="1039"/>
                  <a:pt x="0" y="1059"/>
                  <a:pt x="0" y="1059"/>
                </a:cubicBezTo>
                <a:cubicBezTo>
                  <a:pt x="0" y="1059"/>
                  <a:pt x="571" y="1181"/>
                  <a:pt x="754" y="1283"/>
                </a:cubicBezTo>
                <a:cubicBezTo>
                  <a:pt x="937" y="1385"/>
                  <a:pt x="1019" y="2159"/>
                  <a:pt x="1019" y="2159"/>
                </a:cubicBezTo>
                <a:cubicBezTo>
                  <a:pt x="1019" y="1955"/>
                  <a:pt x="1161" y="1426"/>
                  <a:pt x="1263" y="1304"/>
                </a:cubicBezTo>
                <a:cubicBezTo>
                  <a:pt x="1406" y="1120"/>
                  <a:pt x="1996" y="1080"/>
                  <a:pt x="1996" y="1080"/>
                </a:cubicBezTo>
                <a:cubicBezTo>
                  <a:pt x="1996" y="1080"/>
                  <a:pt x="1345" y="1018"/>
                  <a:pt x="1202" y="815"/>
                </a:cubicBezTo>
                <a:cubicBezTo>
                  <a:pt x="1100" y="631"/>
                  <a:pt x="978" y="0"/>
                  <a:pt x="97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3"/>
          <p:cNvSpPr/>
          <p:nvPr/>
        </p:nvSpPr>
        <p:spPr>
          <a:xfrm>
            <a:off x="2123475" y="297821"/>
            <a:ext cx="223524" cy="241668"/>
          </a:xfrm>
          <a:custGeom>
            <a:avLst/>
            <a:gdLst/>
            <a:ahLst/>
            <a:cxnLst/>
            <a:rect l="l" t="t" r="r" b="b"/>
            <a:pathLst>
              <a:path w="1997" h="2159" extrusionOk="0">
                <a:moveTo>
                  <a:pt x="978" y="0"/>
                </a:moveTo>
                <a:cubicBezTo>
                  <a:pt x="978" y="0"/>
                  <a:pt x="896" y="693"/>
                  <a:pt x="795" y="856"/>
                </a:cubicBezTo>
                <a:cubicBezTo>
                  <a:pt x="672" y="1039"/>
                  <a:pt x="0" y="1059"/>
                  <a:pt x="0" y="1059"/>
                </a:cubicBezTo>
                <a:cubicBezTo>
                  <a:pt x="0" y="1059"/>
                  <a:pt x="571" y="1181"/>
                  <a:pt x="754" y="1283"/>
                </a:cubicBezTo>
                <a:cubicBezTo>
                  <a:pt x="937" y="1385"/>
                  <a:pt x="1019" y="2159"/>
                  <a:pt x="1019" y="2159"/>
                </a:cubicBezTo>
                <a:cubicBezTo>
                  <a:pt x="1019" y="1955"/>
                  <a:pt x="1161" y="1426"/>
                  <a:pt x="1263" y="1304"/>
                </a:cubicBezTo>
                <a:cubicBezTo>
                  <a:pt x="1406" y="1120"/>
                  <a:pt x="1996" y="1080"/>
                  <a:pt x="1996" y="1080"/>
                </a:cubicBezTo>
                <a:cubicBezTo>
                  <a:pt x="1996" y="1080"/>
                  <a:pt x="1345" y="1018"/>
                  <a:pt x="1202" y="815"/>
                </a:cubicBezTo>
                <a:cubicBezTo>
                  <a:pt x="1100" y="631"/>
                  <a:pt x="978" y="0"/>
                  <a:pt x="97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3"/>
          <p:cNvSpPr/>
          <p:nvPr/>
        </p:nvSpPr>
        <p:spPr>
          <a:xfrm>
            <a:off x="342900" y="3361471"/>
            <a:ext cx="223524" cy="241668"/>
          </a:xfrm>
          <a:custGeom>
            <a:avLst/>
            <a:gdLst/>
            <a:ahLst/>
            <a:cxnLst/>
            <a:rect l="l" t="t" r="r" b="b"/>
            <a:pathLst>
              <a:path w="1997" h="2159" extrusionOk="0">
                <a:moveTo>
                  <a:pt x="978" y="0"/>
                </a:moveTo>
                <a:cubicBezTo>
                  <a:pt x="978" y="0"/>
                  <a:pt x="896" y="693"/>
                  <a:pt x="795" y="856"/>
                </a:cubicBezTo>
                <a:cubicBezTo>
                  <a:pt x="672" y="1039"/>
                  <a:pt x="0" y="1059"/>
                  <a:pt x="0" y="1059"/>
                </a:cubicBezTo>
                <a:cubicBezTo>
                  <a:pt x="0" y="1059"/>
                  <a:pt x="571" y="1181"/>
                  <a:pt x="754" y="1283"/>
                </a:cubicBezTo>
                <a:cubicBezTo>
                  <a:pt x="937" y="1385"/>
                  <a:pt x="1019" y="2159"/>
                  <a:pt x="1019" y="2159"/>
                </a:cubicBezTo>
                <a:cubicBezTo>
                  <a:pt x="1019" y="1955"/>
                  <a:pt x="1161" y="1426"/>
                  <a:pt x="1263" y="1304"/>
                </a:cubicBezTo>
                <a:cubicBezTo>
                  <a:pt x="1406" y="1120"/>
                  <a:pt x="1996" y="1080"/>
                  <a:pt x="1996" y="1080"/>
                </a:cubicBezTo>
                <a:cubicBezTo>
                  <a:pt x="1996" y="1080"/>
                  <a:pt x="1345" y="1018"/>
                  <a:pt x="1202" y="815"/>
                </a:cubicBezTo>
                <a:cubicBezTo>
                  <a:pt x="1100" y="631"/>
                  <a:pt x="978" y="0"/>
                  <a:pt x="97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3"/>
          <p:cNvSpPr/>
          <p:nvPr/>
        </p:nvSpPr>
        <p:spPr>
          <a:xfrm>
            <a:off x="4119363" y="4599421"/>
            <a:ext cx="223524" cy="241668"/>
          </a:xfrm>
          <a:custGeom>
            <a:avLst/>
            <a:gdLst/>
            <a:ahLst/>
            <a:cxnLst/>
            <a:rect l="l" t="t" r="r" b="b"/>
            <a:pathLst>
              <a:path w="1997" h="2159" extrusionOk="0">
                <a:moveTo>
                  <a:pt x="978" y="0"/>
                </a:moveTo>
                <a:cubicBezTo>
                  <a:pt x="978" y="0"/>
                  <a:pt x="896" y="693"/>
                  <a:pt x="795" y="856"/>
                </a:cubicBezTo>
                <a:cubicBezTo>
                  <a:pt x="672" y="1039"/>
                  <a:pt x="0" y="1059"/>
                  <a:pt x="0" y="1059"/>
                </a:cubicBezTo>
                <a:cubicBezTo>
                  <a:pt x="0" y="1059"/>
                  <a:pt x="571" y="1181"/>
                  <a:pt x="754" y="1283"/>
                </a:cubicBezTo>
                <a:cubicBezTo>
                  <a:pt x="937" y="1385"/>
                  <a:pt x="1019" y="2159"/>
                  <a:pt x="1019" y="2159"/>
                </a:cubicBezTo>
                <a:cubicBezTo>
                  <a:pt x="1019" y="1955"/>
                  <a:pt x="1161" y="1426"/>
                  <a:pt x="1263" y="1304"/>
                </a:cubicBezTo>
                <a:cubicBezTo>
                  <a:pt x="1406" y="1120"/>
                  <a:pt x="1996" y="1080"/>
                  <a:pt x="1996" y="1080"/>
                </a:cubicBezTo>
                <a:cubicBezTo>
                  <a:pt x="1996" y="1080"/>
                  <a:pt x="1345" y="1018"/>
                  <a:pt x="1202" y="815"/>
                </a:cubicBezTo>
                <a:cubicBezTo>
                  <a:pt x="1100" y="631"/>
                  <a:pt x="978" y="0"/>
                  <a:pt x="97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00"/>
        <p:cNvGrpSpPr/>
        <p:nvPr/>
      </p:nvGrpSpPr>
      <p:grpSpPr>
        <a:xfrm>
          <a:off x="0" y="0"/>
          <a:ext cx="0" cy="0"/>
          <a:chOff x="0" y="0"/>
          <a:chExt cx="0" cy="0"/>
        </a:xfrm>
      </p:grpSpPr>
      <p:sp>
        <p:nvSpPr>
          <p:cNvPr id="101" name="Google Shape;101;p6"/>
          <p:cNvSpPr txBox="1">
            <a:spLocks noGrp="1"/>
          </p:cNvSpPr>
          <p:nvPr>
            <p:ph type="title"/>
          </p:nvPr>
        </p:nvSpPr>
        <p:spPr>
          <a:xfrm>
            <a:off x="713225" y="539525"/>
            <a:ext cx="7717500" cy="478200"/>
          </a:xfrm>
          <a:prstGeom prst="rect">
            <a:avLst/>
          </a:prstGeom>
        </p:spPr>
        <p:txBody>
          <a:bodyPr spcFirstLastPara="1" wrap="square" lIns="91425" tIns="91425" rIns="91425" bIns="91425" anchor="t" anchorCtr="0">
            <a:noAutofit/>
          </a:bodyPr>
          <a:lstStyle>
            <a:lvl1pPr lvl="0">
              <a:spcBef>
                <a:spcPts val="0"/>
              </a:spcBef>
              <a:spcAft>
                <a:spcPts val="0"/>
              </a:spcAft>
              <a:buSzPts val="4100"/>
              <a:buNone/>
              <a:defRPr/>
            </a:lvl1pPr>
            <a:lvl2pPr lvl="1">
              <a:spcBef>
                <a:spcPts val="0"/>
              </a:spcBef>
              <a:spcAft>
                <a:spcPts val="0"/>
              </a:spcAft>
              <a:buSzPts val="4100"/>
              <a:buNone/>
              <a:defRPr/>
            </a:lvl2pPr>
            <a:lvl3pPr lvl="2">
              <a:spcBef>
                <a:spcPts val="0"/>
              </a:spcBef>
              <a:spcAft>
                <a:spcPts val="0"/>
              </a:spcAft>
              <a:buSzPts val="4100"/>
              <a:buNone/>
              <a:defRPr/>
            </a:lvl3pPr>
            <a:lvl4pPr lvl="3">
              <a:spcBef>
                <a:spcPts val="0"/>
              </a:spcBef>
              <a:spcAft>
                <a:spcPts val="0"/>
              </a:spcAft>
              <a:buSzPts val="4100"/>
              <a:buNone/>
              <a:defRPr/>
            </a:lvl4pPr>
            <a:lvl5pPr lvl="4">
              <a:spcBef>
                <a:spcPts val="0"/>
              </a:spcBef>
              <a:spcAft>
                <a:spcPts val="0"/>
              </a:spcAft>
              <a:buSzPts val="4100"/>
              <a:buNone/>
              <a:defRPr/>
            </a:lvl5pPr>
            <a:lvl6pPr lvl="5">
              <a:spcBef>
                <a:spcPts val="0"/>
              </a:spcBef>
              <a:spcAft>
                <a:spcPts val="0"/>
              </a:spcAft>
              <a:buSzPts val="4100"/>
              <a:buNone/>
              <a:defRPr/>
            </a:lvl6pPr>
            <a:lvl7pPr lvl="6">
              <a:spcBef>
                <a:spcPts val="0"/>
              </a:spcBef>
              <a:spcAft>
                <a:spcPts val="0"/>
              </a:spcAft>
              <a:buSzPts val="4100"/>
              <a:buNone/>
              <a:defRPr/>
            </a:lvl7pPr>
            <a:lvl8pPr lvl="7">
              <a:spcBef>
                <a:spcPts val="0"/>
              </a:spcBef>
              <a:spcAft>
                <a:spcPts val="0"/>
              </a:spcAft>
              <a:buSzPts val="4100"/>
              <a:buNone/>
              <a:defRPr/>
            </a:lvl8pPr>
            <a:lvl9pPr lvl="8">
              <a:spcBef>
                <a:spcPts val="0"/>
              </a:spcBef>
              <a:spcAft>
                <a:spcPts val="0"/>
              </a:spcAft>
              <a:buSzPts val="4100"/>
              <a:buNone/>
              <a:defRPr/>
            </a:lvl9pPr>
          </a:lstStyle>
          <a:p>
            <a:endParaRPr/>
          </a:p>
        </p:txBody>
      </p:sp>
      <p:grpSp>
        <p:nvGrpSpPr>
          <p:cNvPr id="102" name="Google Shape;102;p6"/>
          <p:cNvGrpSpPr/>
          <p:nvPr/>
        </p:nvGrpSpPr>
        <p:grpSpPr>
          <a:xfrm>
            <a:off x="7463175" y="4137256"/>
            <a:ext cx="1417358" cy="1522826"/>
            <a:chOff x="7463175" y="4137256"/>
            <a:chExt cx="1417358" cy="1522826"/>
          </a:xfrm>
        </p:grpSpPr>
        <p:sp>
          <p:nvSpPr>
            <p:cNvPr id="103" name="Google Shape;103;p6"/>
            <p:cNvSpPr/>
            <p:nvPr/>
          </p:nvSpPr>
          <p:spPr>
            <a:xfrm>
              <a:off x="7553879" y="4489576"/>
              <a:ext cx="1326654" cy="1170506"/>
            </a:xfrm>
            <a:custGeom>
              <a:avLst/>
              <a:gdLst/>
              <a:ahLst/>
              <a:cxnLst/>
              <a:rect l="l" t="t" r="r" b="b"/>
              <a:pathLst>
                <a:path w="25157" h="22196" fill="none" extrusionOk="0">
                  <a:moveTo>
                    <a:pt x="24347" y="22195"/>
                  </a:moveTo>
                  <a:cubicBezTo>
                    <a:pt x="24752" y="19007"/>
                    <a:pt x="25157" y="15767"/>
                    <a:pt x="24575" y="12604"/>
                  </a:cubicBezTo>
                  <a:cubicBezTo>
                    <a:pt x="23993" y="9440"/>
                    <a:pt x="22196" y="6327"/>
                    <a:pt x="19285" y="4961"/>
                  </a:cubicBezTo>
                  <a:cubicBezTo>
                    <a:pt x="17160" y="3949"/>
                    <a:pt x="14679" y="3999"/>
                    <a:pt x="12326" y="4202"/>
                  </a:cubicBezTo>
                  <a:cubicBezTo>
                    <a:pt x="9947" y="4404"/>
                    <a:pt x="7568" y="4733"/>
                    <a:pt x="5240" y="4252"/>
                  </a:cubicBezTo>
                  <a:cubicBezTo>
                    <a:pt x="2937" y="3771"/>
                    <a:pt x="634" y="2278"/>
                    <a:pt x="1" y="1"/>
                  </a:cubicBezTo>
                </a:path>
              </a:pathLst>
            </a:custGeom>
            <a:solidFill>
              <a:schemeClr val="accent6"/>
            </a:solidFill>
            <a:ln w="28575" cap="flat" cmpd="sng">
              <a:solidFill>
                <a:schemeClr val="accent6"/>
              </a:solidFill>
              <a:prstDash val="solid"/>
              <a:miter lim="253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6"/>
            <p:cNvSpPr/>
            <p:nvPr/>
          </p:nvSpPr>
          <p:spPr>
            <a:xfrm>
              <a:off x="8487599" y="4137256"/>
              <a:ext cx="288830" cy="600283"/>
            </a:xfrm>
            <a:custGeom>
              <a:avLst/>
              <a:gdLst/>
              <a:ahLst/>
              <a:cxnLst/>
              <a:rect l="l" t="t" r="r" b="b"/>
              <a:pathLst>
                <a:path w="5477" h="11383" extrusionOk="0">
                  <a:moveTo>
                    <a:pt x="4439" y="0"/>
                  </a:moveTo>
                  <a:cubicBezTo>
                    <a:pt x="1908" y="2151"/>
                    <a:pt x="365" y="5366"/>
                    <a:pt x="137" y="8681"/>
                  </a:cubicBezTo>
                  <a:cubicBezTo>
                    <a:pt x="77" y="9745"/>
                    <a:pt x="1" y="11382"/>
                    <a:pt x="894" y="11382"/>
                  </a:cubicBezTo>
                  <a:cubicBezTo>
                    <a:pt x="1127" y="11382"/>
                    <a:pt x="1425" y="11271"/>
                    <a:pt x="1807" y="11009"/>
                  </a:cubicBezTo>
                  <a:cubicBezTo>
                    <a:pt x="3123" y="10098"/>
                    <a:pt x="4136" y="8402"/>
                    <a:pt x="4667" y="6935"/>
                  </a:cubicBezTo>
                  <a:cubicBezTo>
                    <a:pt x="5477" y="4708"/>
                    <a:pt x="5376" y="2151"/>
                    <a:pt x="443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6"/>
            <p:cNvSpPr/>
            <p:nvPr/>
          </p:nvSpPr>
          <p:spPr>
            <a:xfrm>
              <a:off x="8121093" y="4715280"/>
              <a:ext cx="365137" cy="360233"/>
            </a:xfrm>
            <a:custGeom>
              <a:avLst/>
              <a:gdLst/>
              <a:ahLst/>
              <a:cxnLst/>
              <a:rect l="l" t="t" r="r" b="b"/>
              <a:pathLst>
                <a:path w="6924" h="6831" extrusionOk="0">
                  <a:moveTo>
                    <a:pt x="5908" y="1"/>
                  </a:moveTo>
                  <a:cubicBezTo>
                    <a:pt x="5797" y="1"/>
                    <a:pt x="5668" y="24"/>
                    <a:pt x="5518" y="73"/>
                  </a:cubicBezTo>
                  <a:cubicBezTo>
                    <a:pt x="3999" y="554"/>
                    <a:pt x="2683" y="1693"/>
                    <a:pt x="1722" y="2908"/>
                  </a:cubicBezTo>
                  <a:cubicBezTo>
                    <a:pt x="962" y="3895"/>
                    <a:pt x="1" y="5515"/>
                    <a:pt x="127" y="6831"/>
                  </a:cubicBezTo>
                  <a:cubicBezTo>
                    <a:pt x="2430" y="6249"/>
                    <a:pt x="4885" y="4578"/>
                    <a:pt x="6075" y="2503"/>
                  </a:cubicBezTo>
                  <a:cubicBezTo>
                    <a:pt x="6417" y="1910"/>
                    <a:pt x="6924" y="1"/>
                    <a:pt x="590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6"/>
            <p:cNvSpPr/>
            <p:nvPr/>
          </p:nvSpPr>
          <p:spPr>
            <a:xfrm>
              <a:off x="8012987" y="4402827"/>
              <a:ext cx="219483" cy="308394"/>
            </a:xfrm>
            <a:custGeom>
              <a:avLst/>
              <a:gdLst/>
              <a:ahLst/>
              <a:cxnLst/>
              <a:rect l="l" t="t" r="r" b="b"/>
              <a:pathLst>
                <a:path w="4162" h="5848" extrusionOk="0">
                  <a:moveTo>
                    <a:pt x="254" y="1"/>
                  </a:moveTo>
                  <a:lnTo>
                    <a:pt x="254" y="1"/>
                  </a:lnTo>
                  <a:cubicBezTo>
                    <a:pt x="1" y="1291"/>
                    <a:pt x="279" y="2708"/>
                    <a:pt x="1013" y="3822"/>
                  </a:cubicBezTo>
                  <a:cubicBezTo>
                    <a:pt x="1443" y="4455"/>
                    <a:pt x="2025" y="4986"/>
                    <a:pt x="2658" y="5391"/>
                  </a:cubicBezTo>
                  <a:cubicBezTo>
                    <a:pt x="2908" y="5547"/>
                    <a:pt x="3426" y="5847"/>
                    <a:pt x="3782" y="5847"/>
                  </a:cubicBezTo>
                  <a:cubicBezTo>
                    <a:pt x="4003" y="5847"/>
                    <a:pt x="4161" y="5731"/>
                    <a:pt x="4151" y="5391"/>
                  </a:cubicBezTo>
                  <a:cubicBezTo>
                    <a:pt x="4101" y="3999"/>
                    <a:pt x="3139" y="2455"/>
                    <a:pt x="2228" y="1494"/>
                  </a:cubicBezTo>
                  <a:cubicBezTo>
                    <a:pt x="1671" y="886"/>
                    <a:pt x="988" y="380"/>
                    <a:pt x="25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6"/>
            <p:cNvSpPr/>
            <p:nvPr/>
          </p:nvSpPr>
          <p:spPr>
            <a:xfrm>
              <a:off x="7585941" y="4718866"/>
              <a:ext cx="292310" cy="241579"/>
            </a:xfrm>
            <a:custGeom>
              <a:avLst/>
              <a:gdLst/>
              <a:ahLst/>
              <a:cxnLst/>
              <a:rect l="l" t="t" r="r" b="b"/>
              <a:pathLst>
                <a:path w="5543" h="4581" extrusionOk="0">
                  <a:moveTo>
                    <a:pt x="4745" y="1"/>
                  </a:moveTo>
                  <a:cubicBezTo>
                    <a:pt x="3826" y="1"/>
                    <a:pt x="2253" y="1234"/>
                    <a:pt x="1873" y="1650"/>
                  </a:cubicBezTo>
                  <a:cubicBezTo>
                    <a:pt x="1114" y="2460"/>
                    <a:pt x="557" y="3473"/>
                    <a:pt x="0" y="4460"/>
                  </a:cubicBezTo>
                  <a:cubicBezTo>
                    <a:pt x="397" y="4539"/>
                    <a:pt x="804" y="4581"/>
                    <a:pt x="1208" y="4581"/>
                  </a:cubicBezTo>
                  <a:cubicBezTo>
                    <a:pt x="2093" y="4581"/>
                    <a:pt x="2966" y="4380"/>
                    <a:pt x="3695" y="3928"/>
                  </a:cubicBezTo>
                  <a:cubicBezTo>
                    <a:pt x="4784" y="3245"/>
                    <a:pt x="5543" y="1979"/>
                    <a:pt x="5416" y="714"/>
                  </a:cubicBezTo>
                  <a:cubicBezTo>
                    <a:pt x="5373" y="196"/>
                    <a:pt x="5111" y="1"/>
                    <a:pt x="474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6"/>
            <p:cNvSpPr/>
            <p:nvPr/>
          </p:nvSpPr>
          <p:spPr>
            <a:xfrm>
              <a:off x="7515224" y="4230649"/>
              <a:ext cx="141488" cy="346363"/>
            </a:xfrm>
            <a:custGeom>
              <a:avLst/>
              <a:gdLst/>
              <a:ahLst/>
              <a:cxnLst/>
              <a:rect l="l" t="t" r="r" b="b"/>
              <a:pathLst>
                <a:path w="2683" h="6568" extrusionOk="0">
                  <a:moveTo>
                    <a:pt x="557" y="1"/>
                  </a:moveTo>
                  <a:lnTo>
                    <a:pt x="557" y="1"/>
                  </a:lnTo>
                  <a:cubicBezTo>
                    <a:pt x="0" y="1772"/>
                    <a:pt x="101" y="3721"/>
                    <a:pt x="810" y="5417"/>
                  </a:cubicBezTo>
                  <a:cubicBezTo>
                    <a:pt x="936" y="5695"/>
                    <a:pt x="1265" y="6480"/>
                    <a:pt x="1620" y="6556"/>
                  </a:cubicBezTo>
                  <a:cubicBezTo>
                    <a:pt x="1651" y="6563"/>
                    <a:pt x="1682" y="6567"/>
                    <a:pt x="1711" y="6567"/>
                  </a:cubicBezTo>
                  <a:cubicBezTo>
                    <a:pt x="2052" y="6567"/>
                    <a:pt x="2210" y="6051"/>
                    <a:pt x="2303" y="5771"/>
                  </a:cubicBezTo>
                  <a:cubicBezTo>
                    <a:pt x="2632" y="4911"/>
                    <a:pt x="2683" y="3974"/>
                    <a:pt x="2506" y="3063"/>
                  </a:cubicBezTo>
                  <a:cubicBezTo>
                    <a:pt x="2278" y="1848"/>
                    <a:pt x="1569" y="735"/>
                    <a:pt x="55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6"/>
            <p:cNvSpPr/>
            <p:nvPr/>
          </p:nvSpPr>
          <p:spPr>
            <a:xfrm>
              <a:off x="7463175" y="4538303"/>
              <a:ext cx="162635" cy="137216"/>
            </a:xfrm>
            <a:custGeom>
              <a:avLst/>
              <a:gdLst/>
              <a:ahLst/>
              <a:cxnLst/>
              <a:rect l="l" t="t" r="r" b="b"/>
              <a:pathLst>
                <a:path w="3084" h="2602" extrusionOk="0">
                  <a:moveTo>
                    <a:pt x="1360" y="1"/>
                  </a:moveTo>
                  <a:cubicBezTo>
                    <a:pt x="1188" y="1"/>
                    <a:pt x="1011" y="36"/>
                    <a:pt x="835" y="114"/>
                  </a:cubicBezTo>
                  <a:cubicBezTo>
                    <a:pt x="329" y="342"/>
                    <a:pt x="0" y="899"/>
                    <a:pt x="76" y="1430"/>
                  </a:cubicBezTo>
                  <a:cubicBezTo>
                    <a:pt x="127" y="1987"/>
                    <a:pt x="557" y="2468"/>
                    <a:pt x="1088" y="2569"/>
                  </a:cubicBezTo>
                  <a:cubicBezTo>
                    <a:pt x="1181" y="2591"/>
                    <a:pt x="1274" y="2601"/>
                    <a:pt x="1368" y="2601"/>
                  </a:cubicBezTo>
                  <a:cubicBezTo>
                    <a:pt x="1814" y="2601"/>
                    <a:pt x="2255" y="2363"/>
                    <a:pt x="2506" y="1987"/>
                  </a:cubicBezTo>
                  <a:cubicBezTo>
                    <a:pt x="3084" y="1066"/>
                    <a:pt x="2303" y="1"/>
                    <a:pt x="136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6"/>
            <p:cNvSpPr/>
            <p:nvPr/>
          </p:nvSpPr>
          <p:spPr>
            <a:xfrm>
              <a:off x="8293272" y="4564565"/>
              <a:ext cx="161211" cy="137638"/>
            </a:xfrm>
            <a:custGeom>
              <a:avLst/>
              <a:gdLst/>
              <a:ahLst/>
              <a:cxnLst/>
              <a:rect l="l" t="t" r="r" b="b"/>
              <a:pathLst>
                <a:path w="3057" h="2610" extrusionOk="0">
                  <a:moveTo>
                    <a:pt x="1356" y="1"/>
                  </a:moveTo>
                  <a:cubicBezTo>
                    <a:pt x="1178" y="1"/>
                    <a:pt x="994" y="38"/>
                    <a:pt x="810" y="122"/>
                  </a:cubicBezTo>
                  <a:cubicBezTo>
                    <a:pt x="329" y="325"/>
                    <a:pt x="0" y="907"/>
                    <a:pt x="51" y="1438"/>
                  </a:cubicBezTo>
                  <a:cubicBezTo>
                    <a:pt x="102" y="1970"/>
                    <a:pt x="532" y="2451"/>
                    <a:pt x="1063" y="2577"/>
                  </a:cubicBezTo>
                  <a:cubicBezTo>
                    <a:pt x="1156" y="2599"/>
                    <a:pt x="1250" y="2610"/>
                    <a:pt x="1345" y="2610"/>
                  </a:cubicBezTo>
                  <a:cubicBezTo>
                    <a:pt x="1796" y="2610"/>
                    <a:pt x="2251" y="2371"/>
                    <a:pt x="2481" y="1995"/>
                  </a:cubicBezTo>
                  <a:cubicBezTo>
                    <a:pt x="3056" y="1079"/>
                    <a:pt x="2303" y="1"/>
                    <a:pt x="135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6"/>
            <p:cNvSpPr/>
            <p:nvPr/>
          </p:nvSpPr>
          <p:spPr>
            <a:xfrm>
              <a:off x="7800782" y="4577010"/>
              <a:ext cx="161369" cy="138007"/>
            </a:xfrm>
            <a:custGeom>
              <a:avLst/>
              <a:gdLst/>
              <a:ahLst/>
              <a:cxnLst/>
              <a:rect l="l" t="t" r="r" b="b"/>
              <a:pathLst>
                <a:path w="3060" h="2617" extrusionOk="0">
                  <a:moveTo>
                    <a:pt x="1344" y="1"/>
                  </a:moveTo>
                  <a:cubicBezTo>
                    <a:pt x="1170" y="1"/>
                    <a:pt x="990" y="36"/>
                    <a:pt x="811" y="114"/>
                  </a:cubicBezTo>
                  <a:cubicBezTo>
                    <a:pt x="305" y="342"/>
                    <a:pt x="1" y="899"/>
                    <a:pt x="52" y="1430"/>
                  </a:cubicBezTo>
                  <a:cubicBezTo>
                    <a:pt x="102" y="1987"/>
                    <a:pt x="532" y="2468"/>
                    <a:pt x="1064" y="2594"/>
                  </a:cubicBezTo>
                  <a:cubicBezTo>
                    <a:pt x="1142" y="2609"/>
                    <a:pt x="1222" y="2616"/>
                    <a:pt x="1303" y="2616"/>
                  </a:cubicBezTo>
                  <a:cubicBezTo>
                    <a:pt x="1767" y="2616"/>
                    <a:pt x="2244" y="2375"/>
                    <a:pt x="2481" y="1987"/>
                  </a:cubicBezTo>
                  <a:cubicBezTo>
                    <a:pt x="3059" y="1066"/>
                    <a:pt x="2297" y="1"/>
                    <a:pt x="134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2" name="Google Shape;112;p6"/>
          <p:cNvSpPr/>
          <p:nvPr/>
        </p:nvSpPr>
        <p:spPr>
          <a:xfrm>
            <a:off x="7839250" y="-2120269"/>
            <a:ext cx="1417348" cy="3373177"/>
          </a:xfrm>
          <a:custGeom>
            <a:avLst/>
            <a:gdLst/>
            <a:ahLst/>
            <a:cxnLst/>
            <a:rect l="l" t="t" r="r" b="b"/>
            <a:pathLst>
              <a:path w="12242" h="29135" fill="none" extrusionOk="0">
                <a:moveTo>
                  <a:pt x="9591" y="290"/>
                </a:moveTo>
                <a:cubicBezTo>
                  <a:pt x="7254" y="0"/>
                  <a:pt x="4771" y="796"/>
                  <a:pt x="3061" y="2410"/>
                </a:cubicBezTo>
                <a:cubicBezTo>
                  <a:pt x="1326" y="4025"/>
                  <a:pt x="362" y="6434"/>
                  <a:pt x="506" y="8796"/>
                </a:cubicBezTo>
                <a:cubicBezTo>
                  <a:pt x="675" y="11399"/>
                  <a:pt x="2073" y="13905"/>
                  <a:pt x="1687" y="16483"/>
                </a:cubicBezTo>
                <a:cubicBezTo>
                  <a:pt x="1494" y="17712"/>
                  <a:pt x="916" y="18845"/>
                  <a:pt x="651" y="20050"/>
                </a:cubicBezTo>
                <a:cubicBezTo>
                  <a:pt x="0" y="22941"/>
                  <a:pt x="1422" y="26170"/>
                  <a:pt x="3976" y="27664"/>
                </a:cubicBezTo>
                <a:cubicBezTo>
                  <a:pt x="6555" y="29134"/>
                  <a:pt x="10049" y="28773"/>
                  <a:pt x="12242" y="26773"/>
                </a:cubicBezTo>
              </a:path>
            </a:pathLst>
          </a:custGeom>
          <a:noFill/>
          <a:ln w="28575" cap="flat" cmpd="sng">
            <a:solidFill>
              <a:schemeClr val="accent4"/>
            </a:solidFill>
            <a:prstDash val="solid"/>
            <a:miter lim="240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6"/>
          <p:cNvSpPr/>
          <p:nvPr/>
        </p:nvSpPr>
        <p:spPr>
          <a:xfrm>
            <a:off x="8311350" y="-1457036"/>
            <a:ext cx="945243" cy="2249616"/>
          </a:xfrm>
          <a:custGeom>
            <a:avLst/>
            <a:gdLst/>
            <a:ahLst/>
            <a:cxnLst/>
            <a:rect l="l" t="t" r="r" b="b"/>
            <a:pathLst>
              <a:path w="8941" h="21279" fill="none" extrusionOk="0">
                <a:moveTo>
                  <a:pt x="7013" y="217"/>
                </a:moveTo>
                <a:cubicBezTo>
                  <a:pt x="5302" y="0"/>
                  <a:pt x="3495" y="578"/>
                  <a:pt x="2242" y="1759"/>
                </a:cubicBezTo>
                <a:cubicBezTo>
                  <a:pt x="964" y="2940"/>
                  <a:pt x="266" y="4699"/>
                  <a:pt x="386" y="6410"/>
                </a:cubicBezTo>
                <a:cubicBezTo>
                  <a:pt x="482" y="8314"/>
                  <a:pt x="1519" y="10169"/>
                  <a:pt x="1230" y="12049"/>
                </a:cubicBezTo>
                <a:cubicBezTo>
                  <a:pt x="1109" y="12940"/>
                  <a:pt x="675" y="13760"/>
                  <a:pt x="482" y="14651"/>
                </a:cubicBezTo>
                <a:cubicBezTo>
                  <a:pt x="1" y="16748"/>
                  <a:pt x="1037" y="19109"/>
                  <a:pt x="2916" y="20194"/>
                </a:cubicBezTo>
                <a:cubicBezTo>
                  <a:pt x="4796" y="21278"/>
                  <a:pt x="7350" y="21013"/>
                  <a:pt x="8941" y="19543"/>
                </a:cubicBezTo>
              </a:path>
            </a:pathLst>
          </a:custGeom>
          <a:noFill/>
          <a:ln w="28575" cap="flat" cmpd="sng">
            <a:solidFill>
              <a:schemeClr val="accent6"/>
            </a:solidFill>
            <a:prstDash val="solid"/>
            <a:miter lim="240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6"/>
          <p:cNvSpPr/>
          <p:nvPr/>
        </p:nvSpPr>
        <p:spPr>
          <a:xfrm rot="-4854708">
            <a:off x="-2289779" y="-2475287"/>
            <a:ext cx="5658205" cy="4519031"/>
          </a:xfrm>
          <a:custGeom>
            <a:avLst/>
            <a:gdLst/>
            <a:ahLst/>
            <a:cxnLst/>
            <a:rect l="l" t="t" r="r" b="b"/>
            <a:pathLst>
              <a:path w="13520" h="10798" extrusionOk="0">
                <a:moveTo>
                  <a:pt x="4233" y="0"/>
                </a:moveTo>
                <a:cubicBezTo>
                  <a:pt x="2857" y="0"/>
                  <a:pt x="507" y="1399"/>
                  <a:pt x="193" y="2652"/>
                </a:cubicBezTo>
                <a:cubicBezTo>
                  <a:pt x="1" y="3496"/>
                  <a:pt x="386" y="4435"/>
                  <a:pt x="1109" y="4893"/>
                </a:cubicBezTo>
                <a:cubicBezTo>
                  <a:pt x="1784" y="5303"/>
                  <a:pt x="2651" y="5303"/>
                  <a:pt x="3350" y="5689"/>
                </a:cubicBezTo>
                <a:cubicBezTo>
                  <a:pt x="4435" y="6291"/>
                  <a:pt x="4868" y="7640"/>
                  <a:pt x="5567" y="8677"/>
                </a:cubicBezTo>
                <a:cubicBezTo>
                  <a:pt x="6435" y="9906"/>
                  <a:pt x="7881" y="10773"/>
                  <a:pt x="9375" y="10797"/>
                </a:cubicBezTo>
                <a:cubicBezTo>
                  <a:pt x="10893" y="10797"/>
                  <a:pt x="12411" y="9881"/>
                  <a:pt x="12965" y="8484"/>
                </a:cubicBezTo>
                <a:cubicBezTo>
                  <a:pt x="13519" y="7086"/>
                  <a:pt x="12989" y="5279"/>
                  <a:pt x="11664" y="4556"/>
                </a:cubicBezTo>
                <a:cubicBezTo>
                  <a:pt x="10989" y="4170"/>
                  <a:pt x="10170" y="4074"/>
                  <a:pt x="9447" y="3737"/>
                </a:cubicBezTo>
                <a:cubicBezTo>
                  <a:pt x="8507" y="3303"/>
                  <a:pt x="7808" y="2459"/>
                  <a:pt x="7085" y="1712"/>
                </a:cubicBezTo>
                <a:cubicBezTo>
                  <a:pt x="6386" y="965"/>
                  <a:pt x="5543" y="218"/>
                  <a:pt x="4531" y="26"/>
                </a:cubicBezTo>
                <a:cubicBezTo>
                  <a:pt x="4438" y="8"/>
                  <a:pt x="4338" y="0"/>
                  <a:pt x="423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6"/>
          <p:cNvSpPr/>
          <p:nvPr/>
        </p:nvSpPr>
        <p:spPr>
          <a:xfrm rot="8550840">
            <a:off x="245725" y="4309906"/>
            <a:ext cx="1736293" cy="1858556"/>
          </a:xfrm>
          <a:custGeom>
            <a:avLst/>
            <a:gdLst/>
            <a:ahLst/>
            <a:cxnLst/>
            <a:rect l="l" t="t" r="r" b="b"/>
            <a:pathLst>
              <a:path w="29425" h="31497" fill="none" extrusionOk="0">
                <a:moveTo>
                  <a:pt x="2025" y="1"/>
                </a:moveTo>
                <a:cubicBezTo>
                  <a:pt x="386" y="2724"/>
                  <a:pt x="1" y="6194"/>
                  <a:pt x="1037" y="9206"/>
                </a:cubicBezTo>
                <a:cubicBezTo>
                  <a:pt x="2073" y="12243"/>
                  <a:pt x="4483" y="14749"/>
                  <a:pt x="7447" y="15905"/>
                </a:cubicBezTo>
                <a:cubicBezTo>
                  <a:pt x="9327" y="16652"/>
                  <a:pt x="11423" y="16893"/>
                  <a:pt x="13062" y="18050"/>
                </a:cubicBezTo>
                <a:cubicBezTo>
                  <a:pt x="16315" y="20339"/>
                  <a:pt x="16460" y="25183"/>
                  <a:pt x="19086" y="28171"/>
                </a:cubicBezTo>
                <a:cubicBezTo>
                  <a:pt x="21616" y="31039"/>
                  <a:pt x="26412" y="31497"/>
                  <a:pt x="29424" y="29183"/>
                </a:cubicBezTo>
              </a:path>
            </a:pathLst>
          </a:custGeom>
          <a:noFill/>
          <a:ln w="28575" cap="flat" cmpd="sng">
            <a:solidFill>
              <a:schemeClr val="accent6"/>
            </a:solidFill>
            <a:prstDash val="solid"/>
            <a:miter lim="240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6"/>
          <p:cNvSpPr/>
          <p:nvPr/>
        </p:nvSpPr>
        <p:spPr>
          <a:xfrm rot="8550840">
            <a:off x="105196" y="3767099"/>
            <a:ext cx="2023482" cy="2167106"/>
          </a:xfrm>
          <a:custGeom>
            <a:avLst/>
            <a:gdLst/>
            <a:ahLst/>
            <a:cxnLst/>
            <a:rect l="l" t="t" r="r" b="b"/>
            <a:pathLst>
              <a:path w="34292" h="36726" fill="none" extrusionOk="0">
                <a:moveTo>
                  <a:pt x="2338" y="0"/>
                </a:moveTo>
                <a:cubicBezTo>
                  <a:pt x="434" y="3181"/>
                  <a:pt x="1" y="7230"/>
                  <a:pt x="1205" y="10748"/>
                </a:cubicBezTo>
                <a:cubicBezTo>
                  <a:pt x="2386" y="14290"/>
                  <a:pt x="5206" y="17206"/>
                  <a:pt x="8676" y="18580"/>
                </a:cubicBezTo>
                <a:cubicBezTo>
                  <a:pt x="10869" y="19423"/>
                  <a:pt x="13303" y="19688"/>
                  <a:pt x="15230" y="21038"/>
                </a:cubicBezTo>
                <a:cubicBezTo>
                  <a:pt x="19014" y="23712"/>
                  <a:pt x="19206" y="29375"/>
                  <a:pt x="22267" y="32870"/>
                </a:cubicBezTo>
                <a:cubicBezTo>
                  <a:pt x="25183" y="36195"/>
                  <a:pt x="30773" y="36725"/>
                  <a:pt x="34292" y="34026"/>
                </a:cubicBezTo>
              </a:path>
            </a:pathLst>
          </a:custGeom>
          <a:noFill/>
          <a:ln w="28575" cap="flat" cmpd="sng">
            <a:solidFill>
              <a:schemeClr val="accent4"/>
            </a:solidFill>
            <a:prstDash val="solid"/>
            <a:miter lim="240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6"/>
          <p:cNvSpPr/>
          <p:nvPr/>
        </p:nvSpPr>
        <p:spPr>
          <a:xfrm rot="341085" flipH="1">
            <a:off x="-1756518" y="-2205096"/>
            <a:ext cx="4054335" cy="4343534"/>
          </a:xfrm>
          <a:custGeom>
            <a:avLst/>
            <a:gdLst/>
            <a:ahLst/>
            <a:cxnLst/>
            <a:rect l="l" t="t" r="r" b="b"/>
            <a:pathLst>
              <a:path w="23641" h="25327" fill="none" extrusionOk="0">
                <a:moveTo>
                  <a:pt x="1615" y="0"/>
                </a:moveTo>
                <a:cubicBezTo>
                  <a:pt x="290" y="2193"/>
                  <a:pt x="1" y="4988"/>
                  <a:pt x="820" y="7398"/>
                </a:cubicBezTo>
                <a:cubicBezTo>
                  <a:pt x="1639" y="9832"/>
                  <a:pt x="3591" y="11856"/>
                  <a:pt x="5977" y="12796"/>
                </a:cubicBezTo>
                <a:cubicBezTo>
                  <a:pt x="7495" y="13374"/>
                  <a:pt x="9182" y="13567"/>
                  <a:pt x="10483" y="14507"/>
                </a:cubicBezTo>
                <a:cubicBezTo>
                  <a:pt x="13110" y="16362"/>
                  <a:pt x="13230" y="20266"/>
                  <a:pt x="15351" y="22652"/>
                </a:cubicBezTo>
                <a:cubicBezTo>
                  <a:pt x="17375" y="24965"/>
                  <a:pt x="21206" y="25327"/>
                  <a:pt x="23640" y="23447"/>
                </a:cubicBezTo>
              </a:path>
            </a:pathLst>
          </a:custGeom>
          <a:noFill/>
          <a:ln w="28575" cap="flat" cmpd="sng">
            <a:solidFill>
              <a:schemeClr val="lt1"/>
            </a:solidFill>
            <a:prstDash val="solid"/>
            <a:miter lim="240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6"/>
          <p:cNvSpPr/>
          <p:nvPr/>
        </p:nvSpPr>
        <p:spPr>
          <a:xfrm>
            <a:off x="7047113" y="4412258"/>
            <a:ext cx="223524" cy="241668"/>
          </a:xfrm>
          <a:custGeom>
            <a:avLst/>
            <a:gdLst/>
            <a:ahLst/>
            <a:cxnLst/>
            <a:rect l="l" t="t" r="r" b="b"/>
            <a:pathLst>
              <a:path w="1997" h="2159" extrusionOk="0">
                <a:moveTo>
                  <a:pt x="978" y="0"/>
                </a:moveTo>
                <a:cubicBezTo>
                  <a:pt x="978" y="0"/>
                  <a:pt x="896" y="693"/>
                  <a:pt x="795" y="856"/>
                </a:cubicBezTo>
                <a:cubicBezTo>
                  <a:pt x="672" y="1039"/>
                  <a:pt x="0" y="1059"/>
                  <a:pt x="0" y="1059"/>
                </a:cubicBezTo>
                <a:cubicBezTo>
                  <a:pt x="0" y="1059"/>
                  <a:pt x="571" y="1181"/>
                  <a:pt x="754" y="1283"/>
                </a:cubicBezTo>
                <a:cubicBezTo>
                  <a:pt x="937" y="1385"/>
                  <a:pt x="1019" y="2159"/>
                  <a:pt x="1019" y="2159"/>
                </a:cubicBezTo>
                <a:cubicBezTo>
                  <a:pt x="1019" y="1955"/>
                  <a:pt x="1161" y="1426"/>
                  <a:pt x="1263" y="1304"/>
                </a:cubicBezTo>
                <a:cubicBezTo>
                  <a:pt x="1406" y="1120"/>
                  <a:pt x="1996" y="1080"/>
                  <a:pt x="1996" y="1080"/>
                </a:cubicBezTo>
                <a:cubicBezTo>
                  <a:pt x="1996" y="1080"/>
                  <a:pt x="1345" y="1018"/>
                  <a:pt x="1202" y="815"/>
                </a:cubicBezTo>
                <a:cubicBezTo>
                  <a:pt x="1100" y="631"/>
                  <a:pt x="978" y="0"/>
                  <a:pt x="97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6"/>
          <p:cNvSpPr/>
          <p:nvPr/>
        </p:nvSpPr>
        <p:spPr>
          <a:xfrm>
            <a:off x="2447988" y="4563333"/>
            <a:ext cx="223524" cy="241668"/>
          </a:xfrm>
          <a:custGeom>
            <a:avLst/>
            <a:gdLst/>
            <a:ahLst/>
            <a:cxnLst/>
            <a:rect l="l" t="t" r="r" b="b"/>
            <a:pathLst>
              <a:path w="1997" h="2159" extrusionOk="0">
                <a:moveTo>
                  <a:pt x="978" y="0"/>
                </a:moveTo>
                <a:cubicBezTo>
                  <a:pt x="978" y="0"/>
                  <a:pt x="896" y="693"/>
                  <a:pt x="795" y="856"/>
                </a:cubicBezTo>
                <a:cubicBezTo>
                  <a:pt x="672" y="1039"/>
                  <a:pt x="0" y="1059"/>
                  <a:pt x="0" y="1059"/>
                </a:cubicBezTo>
                <a:cubicBezTo>
                  <a:pt x="0" y="1059"/>
                  <a:pt x="571" y="1181"/>
                  <a:pt x="754" y="1283"/>
                </a:cubicBezTo>
                <a:cubicBezTo>
                  <a:pt x="937" y="1385"/>
                  <a:pt x="1019" y="2159"/>
                  <a:pt x="1019" y="2159"/>
                </a:cubicBezTo>
                <a:cubicBezTo>
                  <a:pt x="1019" y="1955"/>
                  <a:pt x="1161" y="1426"/>
                  <a:pt x="1263" y="1304"/>
                </a:cubicBezTo>
                <a:cubicBezTo>
                  <a:pt x="1406" y="1120"/>
                  <a:pt x="1996" y="1080"/>
                  <a:pt x="1996" y="1080"/>
                </a:cubicBezTo>
                <a:cubicBezTo>
                  <a:pt x="1996" y="1080"/>
                  <a:pt x="1345" y="1018"/>
                  <a:pt x="1202" y="815"/>
                </a:cubicBezTo>
                <a:cubicBezTo>
                  <a:pt x="1100" y="631"/>
                  <a:pt x="978" y="0"/>
                  <a:pt x="97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6"/>
          <p:cNvSpPr/>
          <p:nvPr/>
        </p:nvSpPr>
        <p:spPr>
          <a:xfrm>
            <a:off x="8645288" y="1505458"/>
            <a:ext cx="223524" cy="241668"/>
          </a:xfrm>
          <a:custGeom>
            <a:avLst/>
            <a:gdLst/>
            <a:ahLst/>
            <a:cxnLst/>
            <a:rect l="l" t="t" r="r" b="b"/>
            <a:pathLst>
              <a:path w="1997" h="2159" extrusionOk="0">
                <a:moveTo>
                  <a:pt x="978" y="0"/>
                </a:moveTo>
                <a:cubicBezTo>
                  <a:pt x="978" y="0"/>
                  <a:pt x="896" y="693"/>
                  <a:pt x="795" y="856"/>
                </a:cubicBezTo>
                <a:cubicBezTo>
                  <a:pt x="672" y="1039"/>
                  <a:pt x="0" y="1059"/>
                  <a:pt x="0" y="1059"/>
                </a:cubicBezTo>
                <a:cubicBezTo>
                  <a:pt x="0" y="1059"/>
                  <a:pt x="571" y="1181"/>
                  <a:pt x="754" y="1283"/>
                </a:cubicBezTo>
                <a:cubicBezTo>
                  <a:pt x="937" y="1385"/>
                  <a:pt x="1019" y="2159"/>
                  <a:pt x="1019" y="2159"/>
                </a:cubicBezTo>
                <a:cubicBezTo>
                  <a:pt x="1019" y="1955"/>
                  <a:pt x="1161" y="1426"/>
                  <a:pt x="1263" y="1304"/>
                </a:cubicBezTo>
                <a:cubicBezTo>
                  <a:pt x="1406" y="1120"/>
                  <a:pt x="1996" y="1080"/>
                  <a:pt x="1996" y="1080"/>
                </a:cubicBezTo>
                <a:cubicBezTo>
                  <a:pt x="1996" y="1080"/>
                  <a:pt x="1345" y="1018"/>
                  <a:pt x="1202" y="815"/>
                </a:cubicBezTo>
                <a:cubicBezTo>
                  <a:pt x="1100" y="631"/>
                  <a:pt x="978" y="0"/>
                  <a:pt x="97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6"/>
          <p:cNvSpPr/>
          <p:nvPr/>
        </p:nvSpPr>
        <p:spPr>
          <a:xfrm>
            <a:off x="1002113" y="935458"/>
            <a:ext cx="223524" cy="241668"/>
          </a:xfrm>
          <a:custGeom>
            <a:avLst/>
            <a:gdLst/>
            <a:ahLst/>
            <a:cxnLst/>
            <a:rect l="l" t="t" r="r" b="b"/>
            <a:pathLst>
              <a:path w="1997" h="2159" extrusionOk="0">
                <a:moveTo>
                  <a:pt x="978" y="0"/>
                </a:moveTo>
                <a:cubicBezTo>
                  <a:pt x="978" y="0"/>
                  <a:pt x="896" y="693"/>
                  <a:pt x="795" y="856"/>
                </a:cubicBezTo>
                <a:cubicBezTo>
                  <a:pt x="672" y="1039"/>
                  <a:pt x="0" y="1059"/>
                  <a:pt x="0" y="1059"/>
                </a:cubicBezTo>
                <a:cubicBezTo>
                  <a:pt x="0" y="1059"/>
                  <a:pt x="571" y="1181"/>
                  <a:pt x="754" y="1283"/>
                </a:cubicBezTo>
                <a:cubicBezTo>
                  <a:pt x="937" y="1385"/>
                  <a:pt x="1019" y="2159"/>
                  <a:pt x="1019" y="2159"/>
                </a:cubicBezTo>
                <a:cubicBezTo>
                  <a:pt x="1019" y="1955"/>
                  <a:pt x="1161" y="1426"/>
                  <a:pt x="1263" y="1304"/>
                </a:cubicBezTo>
                <a:cubicBezTo>
                  <a:pt x="1406" y="1120"/>
                  <a:pt x="1996" y="1080"/>
                  <a:pt x="1996" y="1080"/>
                </a:cubicBezTo>
                <a:cubicBezTo>
                  <a:pt x="1996" y="1080"/>
                  <a:pt x="1345" y="1018"/>
                  <a:pt x="1202" y="815"/>
                </a:cubicBezTo>
                <a:cubicBezTo>
                  <a:pt x="1100" y="631"/>
                  <a:pt x="978" y="0"/>
                  <a:pt x="97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22"/>
        <p:cNvGrpSpPr/>
        <p:nvPr/>
      </p:nvGrpSpPr>
      <p:grpSpPr>
        <a:xfrm>
          <a:off x="0" y="0"/>
          <a:ext cx="0" cy="0"/>
          <a:chOff x="0" y="0"/>
          <a:chExt cx="0" cy="0"/>
        </a:xfrm>
      </p:grpSpPr>
      <p:sp>
        <p:nvSpPr>
          <p:cNvPr id="123" name="Google Shape;123;p7"/>
          <p:cNvSpPr txBox="1">
            <a:spLocks noGrp="1"/>
          </p:cNvSpPr>
          <p:nvPr>
            <p:ph type="title"/>
          </p:nvPr>
        </p:nvSpPr>
        <p:spPr>
          <a:xfrm>
            <a:off x="713225" y="1007158"/>
            <a:ext cx="3615300" cy="1064400"/>
          </a:xfrm>
          <a:prstGeom prst="rect">
            <a:avLst/>
          </a:prstGeom>
        </p:spPr>
        <p:txBody>
          <a:bodyPr spcFirstLastPara="1" wrap="square" lIns="91425" tIns="91425" rIns="91425" bIns="91425" anchor="t" anchorCtr="0">
            <a:noAutofit/>
          </a:bodyPr>
          <a:lstStyle>
            <a:lvl1pPr lvl="0" rtl="0">
              <a:lnSpc>
                <a:spcPct val="85000"/>
              </a:lnSpc>
              <a:spcBef>
                <a:spcPts val="0"/>
              </a:spcBef>
              <a:spcAft>
                <a:spcPts val="0"/>
              </a:spcAft>
              <a:buSzPts val="4100"/>
              <a:buNone/>
              <a:defRPr sz="4100"/>
            </a:lvl1pPr>
            <a:lvl2pPr lvl="1" rtl="0">
              <a:lnSpc>
                <a:spcPct val="85000"/>
              </a:lnSpc>
              <a:spcBef>
                <a:spcPts val="0"/>
              </a:spcBef>
              <a:spcAft>
                <a:spcPts val="0"/>
              </a:spcAft>
              <a:buSzPts val="4100"/>
              <a:buNone/>
              <a:defRPr sz="4100"/>
            </a:lvl2pPr>
            <a:lvl3pPr lvl="2" rtl="0">
              <a:lnSpc>
                <a:spcPct val="85000"/>
              </a:lnSpc>
              <a:spcBef>
                <a:spcPts val="0"/>
              </a:spcBef>
              <a:spcAft>
                <a:spcPts val="0"/>
              </a:spcAft>
              <a:buSzPts val="4100"/>
              <a:buNone/>
              <a:defRPr sz="4100"/>
            </a:lvl3pPr>
            <a:lvl4pPr lvl="3" rtl="0">
              <a:lnSpc>
                <a:spcPct val="85000"/>
              </a:lnSpc>
              <a:spcBef>
                <a:spcPts val="0"/>
              </a:spcBef>
              <a:spcAft>
                <a:spcPts val="0"/>
              </a:spcAft>
              <a:buSzPts val="4100"/>
              <a:buNone/>
              <a:defRPr sz="4100"/>
            </a:lvl4pPr>
            <a:lvl5pPr lvl="4" rtl="0">
              <a:lnSpc>
                <a:spcPct val="85000"/>
              </a:lnSpc>
              <a:spcBef>
                <a:spcPts val="0"/>
              </a:spcBef>
              <a:spcAft>
                <a:spcPts val="0"/>
              </a:spcAft>
              <a:buSzPts val="4100"/>
              <a:buNone/>
              <a:defRPr sz="4100"/>
            </a:lvl5pPr>
            <a:lvl6pPr lvl="5" rtl="0">
              <a:lnSpc>
                <a:spcPct val="85000"/>
              </a:lnSpc>
              <a:spcBef>
                <a:spcPts val="0"/>
              </a:spcBef>
              <a:spcAft>
                <a:spcPts val="0"/>
              </a:spcAft>
              <a:buSzPts val="4100"/>
              <a:buNone/>
              <a:defRPr sz="4100"/>
            </a:lvl6pPr>
            <a:lvl7pPr lvl="6" rtl="0">
              <a:lnSpc>
                <a:spcPct val="85000"/>
              </a:lnSpc>
              <a:spcBef>
                <a:spcPts val="0"/>
              </a:spcBef>
              <a:spcAft>
                <a:spcPts val="0"/>
              </a:spcAft>
              <a:buSzPts val="4100"/>
              <a:buNone/>
              <a:defRPr sz="4100"/>
            </a:lvl7pPr>
            <a:lvl8pPr lvl="7" rtl="0">
              <a:lnSpc>
                <a:spcPct val="85000"/>
              </a:lnSpc>
              <a:spcBef>
                <a:spcPts val="0"/>
              </a:spcBef>
              <a:spcAft>
                <a:spcPts val="0"/>
              </a:spcAft>
              <a:buSzPts val="4100"/>
              <a:buNone/>
              <a:defRPr sz="4100"/>
            </a:lvl8pPr>
            <a:lvl9pPr lvl="8" rtl="0">
              <a:lnSpc>
                <a:spcPct val="85000"/>
              </a:lnSpc>
              <a:spcBef>
                <a:spcPts val="0"/>
              </a:spcBef>
              <a:spcAft>
                <a:spcPts val="0"/>
              </a:spcAft>
              <a:buSzPts val="4100"/>
              <a:buNone/>
              <a:defRPr sz="4100"/>
            </a:lvl9pPr>
          </a:lstStyle>
          <a:p>
            <a:endParaRPr/>
          </a:p>
        </p:txBody>
      </p:sp>
      <p:sp>
        <p:nvSpPr>
          <p:cNvPr id="124" name="Google Shape;124;p7"/>
          <p:cNvSpPr txBox="1">
            <a:spLocks noGrp="1"/>
          </p:cNvSpPr>
          <p:nvPr>
            <p:ph type="subTitle" idx="1"/>
          </p:nvPr>
        </p:nvSpPr>
        <p:spPr>
          <a:xfrm>
            <a:off x="713225" y="2330558"/>
            <a:ext cx="3615300" cy="1968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3"/>
              </a:buClr>
              <a:buSzPts val="1400"/>
              <a:buFont typeface="Arial"/>
              <a:buChar char="●"/>
              <a:defRPr/>
            </a:lvl1pPr>
            <a:lvl2pPr lvl="1" rtl="0">
              <a:lnSpc>
                <a:spcPct val="100000"/>
              </a:lnSpc>
              <a:spcBef>
                <a:spcPts val="0"/>
              </a:spcBef>
              <a:spcAft>
                <a:spcPts val="0"/>
              </a:spcAft>
              <a:buClr>
                <a:schemeClr val="accent2"/>
              </a:buClr>
              <a:buSzPts val="1400"/>
              <a:buFont typeface="Arial"/>
              <a:buChar char="○"/>
              <a:defRPr/>
            </a:lvl2pPr>
            <a:lvl3pPr lvl="2" rtl="0">
              <a:lnSpc>
                <a:spcPct val="100000"/>
              </a:lnSpc>
              <a:spcBef>
                <a:spcPts val="0"/>
              </a:spcBef>
              <a:spcAft>
                <a:spcPts val="0"/>
              </a:spcAft>
              <a:buClr>
                <a:schemeClr val="accent2"/>
              </a:buClr>
              <a:buSzPts val="1400"/>
              <a:buFont typeface="Arial"/>
              <a:buChar char="■"/>
              <a:defRPr/>
            </a:lvl3pPr>
            <a:lvl4pPr lvl="3" rtl="0">
              <a:lnSpc>
                <a:spcPct val="100000"/>
              </a:lnSpc>
              <a:spcBef>
                <a:spcPts val="0"/>
              </a:spcBef>
              <a:spcAft>
                <a:spcPts val="0"/>
              </a:spcAft>
              <a:buClr>
                <a:schemeClr val="accent2"/>
              </a:buClr>
              <a:buSzPts val="1400"/>
              <a:buFont typeface="Arial"/>
              <a:buChar char="●"/>
              <a:defRPr/>
            </a:lvl4pPr>
            <a:lvl5pPr lvl="4" rtl="0">
              <a:lnSpc>
                <a:spcPct val="100000"/>
              </a:lnSpc>
              <a:spcBef>
                <a:spcPts val="0"/>
              </a:spcBef>
              <a:spcAft>
                <a:spcPts val="0"/>
              </a:spcAft>
              <a:buClr>
                <a:schemeClr val="accent2"/>
              </a:buClr>
              <a:buSzPts val="1400"/>
              <a:buFont typeface="Arial"/>
              <a:buChar char="○"/>
              <a:defRPr/>
            </a:lvl5pPr>
            <a:lvl6pPr lvl="5" rtl="0">
              <a:lnSpc>
                <a:spcPct val="100000"/>
              </a:lnSpc>
              <a:spcBef>
                <a:spcPts val="0"/>
              </a:spcBef>
              <a:spcAft>
                <a:spcPts val="0"/>
              </a:spcAft>
              <a:buClr>
                <a:schemeClr val="accent2"/>
              </a:buClr>
              <a:buSzPts val="1400"/>
              <a:buFont typeface="Arial"/>
              <a:buChar char="■"/>
              <a:defRPr/>
            </a:lvl6pPr>
            <a:lvl7pPr lvl="6" rtl="0">
              <a:lnSpc>
                <a:spcPct val="100000"/>
              </a:lnSpc>
              <a:spcBef>
                <a:spcPts val="0"/>
              </a:spcBef>
              <a:spcAft>
                <a:spcPts val="0"/>
              </a:spcAft>
              <a:buClr>
                <a:schemeClr val="accent2"/>
              </a:buClr>
              <a:buSzPts val="1400"/>
              <a:buFont typeface="Arial"/>
              <a:buChar char="●"/>
              <a:defRPr/>
            </a:lvl7pPr>
            <a:lvl8pPr lvl="7" rtl="0">
              <a:lnSpc>
                <a:spcPct val="100000"/>
              </a:lnSpc>
              <a:spcBef>
                <a:spcPts val="0"/>
              </a:spcBef>
              <a:spcAft>
                <a:spcPts val="0"/>
              </a:spcAft>
              <a:buClr>
                <a:schemeClr val="accent2"/>
              </a:buClr>
              <a:buSzPts val="1400"/>
              <a:buFont typeface="Arial"/>
              <a:buChar char="○"/>
              <a:defRPr/>
            </a:lvl8pPr>
            <a:lvl9pPr lvl="8" rtl="0">
              <a:lnSpc>
                <a:spcPct val="100000"/>
              </a:lnSpc>
              <a:spcBef>
                <a:spcPts val="0"/>
              </a:spcBef>
              <a:spcAft>
                <a:spcPts val="0"/>
              </a:spcAft>
              <a:buClr>
                <a:schemeClr val="accent2"/>
              </a:buClr>
              <a:buSzPts val="1400"/>
              <a:buFont typeface="Arial"/>
              <a:buChar char="■"/>
              <a:defRPr/>
            </a:lvl9pPr>
          </a:lstStyle>
          <a:p>
            <a:endParaRPr/>
          </a:p>
        </p:txBody>
      </p:sp>
      <p:sp>
        <p:nvSpPr>
          <p:cNvPr id="125" name="Google Shape;125;p7"/>
          <p:cNvSpPr/>
          <p:nvPr/>
        </p:nvSpPr>
        <p:spPr>
          <a:xfrm>
            <a:off x="5111300" y="4442246"/>
            <a:ext cx="223524" cy="241668"/>
          </a:xfrm>
          <a:custGeom>
            <a:avLst/>
            <a:gdLst/>
            <a:ahLst/>
            <a:cxnLst/>
            <a:rect l="l" t="t" r="r" b="b"/>
            <a:pathLst>
              <a:path w="1997" h="2159" extrusionOk="0">
                <a:moveTo>
                  <a:pt x="978" y="0"/>
                </a:moveTo>
                <a:cubicBezTo>
                  <a:pt x="978" y="0"/>
                  <a:pt x="896" y="693"/>
                  <a:pt x="795" y="856"/>
                </a:cubicBezTo>
                <a:cubicBezTo>
                  <a:pt x="672" y="1039"/>
                  <a:pt x="0" y="1059"/>
                  <a:pt x="0" y="1059"/>
                </a:cubicBezTo>
                <a:cubicBezTo>
                  <a:pt x="0" y="1059"/>
                  <a:pt x="571" y="1181"/>
                  <a:pt x="754" y="1283"/>
                </a:cubicBezTo>
                <a:cubicBezTo>
                  <a:pt x="937" y="1385"/>
                  <a:pt x="1019" y="2159"/>
                  <a:pt x="1019" y="2159"/>
                </a:cubicBezTo>
                <a:cubicBezTo>
                  <a:pt x="1019" y="1955"/>
                  <a:pt x="1161" y="1426"/>
                  <a:pt x="1263" y="1304"/>
                </a:cubicBezTo>
                <a:cubicBezTo>
                  <a:pt x="1406" y="1120"/>
                  <a:pt x="1996" y="1080"/>
                  <a:pt x="1996" y="1080"/>
                </a:cubicBezTo>
                <a:cubicBezTo>
                  <a:pt x="1996" y="1080"/>
                  <a:pt x="1345" y="1018"/>
                  <a:pt x="1202" y="815"/>
                </a:cubicBezTo>
                <a:cubicBezTo>
                  <a:pt x="1100" y="631"/>
                  <a:pt x="978" y="0"/>
                  <a:pt x="97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7"/>
          <p:cNvSpPr/>
          <p:nvPr/>
        </p:nvSpPr>
        <p:spPr>
          <a:xfrm>
            <a:off x="2078050" y="72808"/>
            <a:ext cx="223524" cy="241668"/>
          </a:xfrm>
          <a:custGeom>
            <a:avLst/>
            <a:gdLst/>
            <a:ahLst/>
            <a:cxnLst/>
            <a:rect l="l" t="t" r="r" b="b"/>
            <a:pathLst>
              <a:path w="1997" h="2159" extrusionOk="0">
                <a:moveTo>
                  <a:pt x="978" y="0"/>
                </a:moveTo>
                <a:cubicBezTo>
                  <a:pt x="978" y="0"/>
                  <a:pt x="896" y="693"/>
                  <a:pt x="795" y="856"/>
                </a:cubicBezTo>
                <a:cubicBezTo>
                  <a:pt x="672" y="1039"/>
                  <a:pt x="0" y="1059"/>
                  <a:pt x="0" y="1059"/>
                </a:cubicBezTo>
                <a:cubicBezTo>
                  <a:pt x="0" y="1059"/>
                  <a:pt x="571" y="1181"/>
                  <a:pt x="754" y="1283"/>
                </a:cubicBezTo>
                <a:cubicBezTo>
                  <a:pt x="937" y="1385"/>
                  <a:pt x="1019" y="2159"/>
                  <a:pt x="1019" y="2159"/>
                </a:cubicBezTo>
                <a:cubicBezTo>
                  <a:pt x="1019" y="1955"/>
                  <a:pt x="1161" y="1426"/>
                  <a:pt x="1263" y="1304"/>
                </a:cubicBezTo>
                <a:cubicBezTo>
                  <a:pt x="1406" y="1120"/>
                  <a:pt x="1996" y="1080"/>
                  <a:pt x="1996" y="1080"/>
                </a:cubicBezTo>
                <a:cubicBezTo>
                  <a:pt x="1996" y="1080"/>
                  <a:pt x="1345" y="1018"/>
                  <a:pt x="1202" y="815"/>
                </a:cubicBezTo>
                <a:cubicBezTo>
                  <a:pt x="1100" y="631"/>
                  <a:pt x="978" y="0"/>
                  <a:pt x="97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7"/>
          <p:cNvSpPr/>
          <p:nvPr/>
        </p:nvSpPr>
        <p:spPr>
          <a:xfrm>
            <a:off x="8722850" y="312671"/>
            <a:ext cx="223524" cy="241668"/>
          </a:xfrm>
          <a:custGeom>
            <a:avLst/>
            <a:gdLst/>
            <a:ahLst/>
            <a:cxnLst/>
            <a:rect l="l" t="t" r="r" b="b"/>
            <a:pathLst>
              <a:path w="1997" h="2159" extrusionOk="0">
                <a:moveTo>
                  <a:pt x="978" y="0"/>
                </a:moveTo>
                <a:cubicBezTo>
                  <a:pt x="978" y="0"/>
                  <a:pt x="896" y="693"/>
                  <a:pt x="795" y="856"/>
                </a:cubicBezTo>
                <a:cubicBezTo>
                  <a:pt x="672" y="1039"/>
                  <a:pt x="0" y="1059"/>
                  <a:pt x="0" y="1059"/>
                </a:cubicBezTo>
                <a:cubicBezTo>
                  <a:pt x="0" y="1059"/>
                  <a:pt x="571" y="1181"/>
                  <a:pt x="754" y="1283"/>
                </a:cubicBezTo>
                <a:cubicBezTo>
                  <a:pt x="937" y="1385"/>
                  <a:pt x="1019" y="2159"/>
                  <a:pt x="1019" y="2159"/>
                </a:cubicBezTo>
                <a:cubicBezTo>
                  <a:pt x="1019" y="1955"/>
                  <a:pt x="1161" y="1426"/>
                  <a:pt x="1263" y="1304"/>
                </a:cubicBezTo>
                <a:cubicBezTo>
                  <a:pt x="1406" y="1120"/>
                  <a:pt x="1996" y="1080"/>
                  <a:pt x="1996" y="1080"/>
                </a:cubicBezTo>
                <a:cubicBezTo>
                  <a:pt x="1996" y="1080"/>
                  <a:pt x="1345" y="1018"/>
                  <a:pt x="1202" y="815"/>
                </a:cubicBezTo>
                <a:cubicBezTo>
                  <a:pt x="1100" y="631"/>
                  <a:pt x="978" y="0"/>
                  <a:pt x="97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7"/>
          <p:cNvSpPr/>
          <p:nvPr/>
        </p:nvSpPr>
        <p:spPr>
          <a:xfrm>
            <a:off x="3150125" y="4790096"/>
            <a:ext cx="223524" cy="241668"/>
          </a:xfrm>
          <a:custGeom>
            <a:avLst/>
            <a:gdLst/>
            <a:ahLst/>
            <a:cxnLst/>
            <a:rect l="l" t="t" r="r" b="b"/>
            <a:pathLst>
              <a:path w="1997" h="2159" extrusionOk="0">
                <a:moveTo>
                  <a:pt x="978" y="0"/>
                </a:moveTo>
                <a:cubicBezTo>
                  <a:pt x="978" y="0"/>
                  <a:pt x="896" y="693"/>
                  <a:pt x="795" y="856"/>
                </a:cubicBezTo>
                <a:cubicBezTo>
                  <a:pt x="672" y="1039"/>
                  <a:pt x="0" y="1059"/>
                  <a:pt x="0" y="1059"/>
                </a:cubicBezTo>
                <a:cubicBezTo>
                  <a:pt x="0" y="1059"/>
                  <a:pt x="571" y="1181"/>
                  <a:pt x="754" y="1283"/>
                </a:cubicBezTo>
                <a:cubicBezTo>
                  <a:pt x="937" y="1385"/>
                  <a:pt x="1019" y="2159"/>
                  <a:pt x="1019" y="2159"/>
                </a:cubicBezTo>
                <a:cubicBezTo>
                  <a:pt x="1019" y="1955"/>
                  <a:pt x="1161" y="1426"/>
                  <a:pt x="1263" y="1304"/>
                </a:cubicBezTo>
                <a:cubicBezTo>
                  <a:pt x="1406" y="1120"/>
                  <a:pt x="1996" y="1080"/>
                  <a:pt x="1996" y="1080"/>
                </a:cubicBezTo>
                <a:cubicBezTo>
                  <a:pt x="1996" y="1080"/>
                  <a:pt x="1345" y="1018"/>
                  <a:pt x="1202" y="815"/>
                </a:cubicBezTo>
                <a:cubicBezTo>
                  <a:pt x="1100" y="631"/>
                  <a:pt x="978" y="0"/>
                  <a:pt x="97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7"/>
          <p:cNvSpPr/>
          <p:nvPr/>
        </p:nvSpPr>
        <p:spPr>
          <a:xfrm>
            <a:off x="-440075" y="-220400"/>
            <a:ext cx="2394489" cy="1503942"/>
          </a:xfrm>
          <a:custGeom>
            <a:avLst/>
            <a:gdLst/>
            <a:ahLst/>
            <a:cxnLst/>
            <a:rect l="l" t="t" r="r" b="b"/>
            <a:pathLst>
              <a:path w="28364" h="17815" extrusionOk="0">
                <a:moveTo>
                  <a:pt x="1" y="1"/>
                </a:moveTo>
                <a:lnTo>
                  <a:pt x="1" y="17086"/>
                </a:lnTo>
                <a:cubicBezTo>
                  <a:pt x="748" y="17375"/>
                  <a:pt x="1495" y="17592"/>
                  <a:pt x="2290" y="17712"/>
                </a:cubicBezTo>
                <a:cubicBezTo>
                  <a:pt x="2717" y="17781"/>
                  <a:pt x="3151" y="17815"/>
                  <a:pt x="3586" y="17815"/>
                </a:cubicBezTo>
                <a:cubicBezTo>
                  <a:pt x="5606" y="17815"/>
                  <a:pt x="7636" y="17075"/>
                  <a:pt x="8965" y="15568"/>
                </a:cubicBezTo>
                <a:cubicBezTo>
                  <a:pt x="10146" y="14242"/>
                  <a:pt x="10652" y="12459"/>
                  <a:pt x="11230" y="10772"/>
                </a:cubicBezTo>
                <a:cubicBezTo>
                  <a:pt x="11808" y="9085"/>
                  <a:pt x="12580" y="7326"/>
                  <a:pt x="14050" y="6338"/>
                </a:cubicBezTo>
                <a:cubicBezTo>
                  <a:pt x="16001" y="5013"/>
                  <a:pt x="18556" y="5326"/>
                  <a:pt x="20869" y="4965"/>
                </a:cubicBezTo>
                <a:cubicBezTo>
                  <a:pt x="23592" y="4507"/>
                  <a:pt x="26122" y="3013"/>
                  <a:pt x="27809" y="820"/>
                </a:cubicBezTo>
                <a:cubicBezTo>
                  <a:pt x="28002" y="555"/>
                  <a:pt x="28195" y="290"/>
                  <a:pt x="2836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7"/>
          <p:cNvSpPr/>
          <p:nvPr/>
        </p:nvSpPr>
        <p:spPr>
          <a:xfrm rot="-4871503">
            <a:off x="-613094" y="-767509"/>
            <a:ext cx="1794355" cy="1922313"/>
          </a:xfrm>
          <a:custGeom>
            <a:avLst/>
            <a:gdLst/>
            <a:ahLst/>
            <a:cxnLst/>
            <a:rect l="l" t="t" r="r" b="b"/>
            <a:pathLst>
              <a:path w="23641" h="25327" fill="none" extrusionOk="0">
                <a:moveTo>
                  <a:pt x="1615" y="0"/>
                </a:moveTo>
                <a:cubicBezTo>
                  <a:pt x="290" y="2193"/>
                  <a:pt x="1" y="4988"/>
                  <a:pt x="820" y="7398"/>
                </a:cubicBezTo>
                <a:cubicBezTo>
                  <a:pt x="1639" y="9832"/>
                  <a:pt x="3591" y="11856"/>
                  <a:pt x="5977" y="12796"/>
                </a:cubicBezTo>
                <a:cubicBezTo>
                  <a:pt x="7495" y="13374"/>
                  <a:pt x="9182" y="13567"/>
                  <a:pt x="10483" y="14507"/>
                </a:cubicBezTo>
                <a:cubicBezTo>
                  <a:pt x="13110" y="16362"/>
                  <a:pt x="13230" y="20266"/>
                  <a:pt x="15351" y="22652"/>
                </a:cubicBezTo>
                <a:cubicBezTo>
                  <a:pt x="17375" y="24965"/>
                  <a:pt x="21206" y="25327"/>
                  <a:pt x="23640" y="23447"/>
                </a:cubicBezTo>
              </a:path>
            </a:pathLst>
          </a:custGeom>
          <a:noFill/>
          <a:ln w="28575" cap="flat" cmpd="sng">
            <a:solidFill>
              <a:schemeClr val="lt1"/>
            </a:solidFill>
            <a:prstDash val="solid"/>
            <a:miter lim="240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52"/>
        <p:cNvGrpSpPr/>
        <p:nvPr/>
      </p:nvGrpSpPr>
      <p:grpSpPr>
        <a:xfrm>
          <a:off x="0" y="0"/>
          <a:ext cx="0" cy="0"/>
          <a:chOff x="0" y="0"/>
          <a:chExt cx="0" cy="0"/>
        </a:xfrm>
      </p:grpSpPr>
      <p:sp>
        <p:nvSpPr>
          <p:cNvPr id="153" name="Google Shape;153;p9"/>
          <p:cNvSpPr txBox="1">
            <a:spLocks noGrp="1"/>
          </p:cNvSpPr>
          <p:nvPr>
            <p:ph type="title"/>
          </p:nvPr>
        </p:nvSpPr>
        <p:spPr>
          <a:xfrm>
            <a:off x="4213799" y="1466225"/>
            <a:ext cx="3942300" cy="679200"/>
          </a:xfrm>
          <a:prstGeom prst="rect">
            <a:avLst/>
          </a:prstGeom>
        </p:spPr>
        <p:txBody>
          <a:bodyPr spcFirstLastPara="1" wrap="square" lIns="91425" tIns="91425" rIns="91425" bIns="91425" anchor="ctr" anchorCtr="0">
            <a:noAutofit/>
          </a:bodyPr>
          <a:lstStyle>
            <a:lvl1pPr lvl="0" algn="ctr">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sp>
        <p:nvSpPr>
          <p:cNvPr id="154" name="Google Shape;154;p9"/>
          <p:cNvSpPr txBox="1">
            <a:spLocks noGrp="1"/>
          </p:cNvSpPr>
          <p:nvPr>
            <p:ph type="subTitle" idx="1"/>
          </p:nvPr>
        </p:nvSpPr>
        <p:spPr>
          <a:xfrm>
            <a:off x="4213800" y="2362150"/>
            <a:ext cx="3942300" cy="13404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a:endParaRPr/>
          </a:p>
        </p:txBody>
      </p:sp>
      <p:sp>
        <p:nvSpPr>
          <p:cNvPr id="155" name="Google Shape;155;p9"/>
          <p:cNvSpPr/>
          <p:nvPr/>
        </p:nvSpPr>
        <p:spPr>
          <a:xfrm rot="10800000">
            <a:off x="-13012" y="-880393"/>
            <a:ext cx="1963225" cy="5372434"/>
          </a:xfrm>
          <a:custGeom>
            <a:avLst/>
            <a:gdLst/>
            <a:ahLst/>
            <a:cxnLst/>
            <a:rect l="l" t="t" r="r" b="b"/>
            <a:pathLst>
              <a:path w="18845" h="51570" extrusionOk="0">
                <a:moveTo>
                  <a:pt x="18821" y="1"/>
                </a:moveTo>
                <a:cubicBezTo>
                  <a:pt x="15929" y="1808"/>
                  <a:pt x="13929" y="5061"/>
                  <a:pt x="13712" y="8483"/>
                </a:cubicBezTo>
                <a:cubicBezTo>
                  <a:pt x="13471" y="12339"/>
                  <a:pt x="15351" y="16194"/>
                  <a:pt x="14700" y="20002"/>
                </a:cubicBezTo>
                <a:cubicBezTo>
                  <a:pt x="14122" y="23327"/>
                  <a:pt x="11760" y="26050"/>
                  <a:pt x="9278" y="28340"/>
                </a:cubicBezTo>
                <a:cubicBezTo>
                  <a:pt x="6820" y="30629"/>
                  <a:pt x="4073" y="32750"/>
                  <a:pt x="2338" y="35641"/>
                </a:cubicBezTo>
                <a:cubicBezTo>
                  <a:pt x="506" y="38726"/>
                  <a:pt x="0" y="42437"/>
                  <a:pt x="241" y="46003"/>
                </a:cubicBezTo>
                <a:cubicBezTo>
                  <a:pt x="362" y="47883"/>
                  <a:pt x="699" y="49738"/>
                  <a:pt x="1109" y="51570"/>
                </a:cubicBezTo>
                <a:lnTo>
                  <a:pt x="18845" y="51570"/>
                </a:lnTo>
                <a:lnTo>
                  <a:pt x="1884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9"/>
          <p:cNvSpPr/>
          <p:nvPr/>
        </p:nvSpPr>
        <p:spPr>
          <a:xfrm rot="-7298788" flipH="1">
            <a:off x="7253156" y="-1269268"/>
            <a:ext cx="2388316" cy="3073366"/>
          </a:xfrm>
          <a:custGeom>
            <a:avLst/>
            <a:gdLst/>
            <a:ahLst/>
            <a:cxnLst/>
            <a:rect l="l" t="t" r="r" b="b"/>
            <a:pathLst>
              <a:path w="20918" h="26918" fill="none" extrusionOk="0">
                <a:moveTo>
                  <a:pt x="1" y="3856"/>
                </a:moveTo>
                <a:cubicBezTo>
                  <a:pt x="338" y="2218"/>
                  <a:pt x="1663" y="844"/>
                  <a:pt x="3254" y="410"/>
                </a:cubicBezTo>
                <a:cubicBezTo>
                  <a:pt x="4868" y="1"/>
                  <a:pt x="6700" y="579"/>
                  <a:pt x="7784" y="1832"/>
                </a:cubicBezTo>
                <a:cubicBezTo>
                  <a:pt x="9350" y="3688"/>
                  <a:pt x="9423" y="6724"/>
                  <a:pt x="11495" y="7929"/>
                </a:cubicBezTo>
                <a:cubicBezTo>
                  <a:pt x="12989" y="8796"/>
                  <a:pt x="14893" y="8314"/>
                  <a:pt x="16556" y="8772"/>
                </a:cubicBezTo>
                <a:cubicBezTo>
                  <a:pt x="18556" y="9302"/>
                  <a:pt x="20026" y="11158"/>
                  <a:pt x="20484" y="13182"/>
                </a:cubicBezTo>
                <a:cubicBezTo>
                  <a:pt x="20917" y="15206"/>
                  <a:pt x="20484" y="17351"/>
                  <a:pt x="19688" y="19255"/>
                </a:cubicBezTo>
                <a:cubicBezTo>
                  <a:pt x="18387" y="22315"/>
                  <a:pt x="15953" y="25062"/>
                  <a:pt x="12748" y="25978"/>
                </a:cubicBezTo>
                <a:cubicBezTo>
                  <a:pt x="9543" y="26918"/>
                  <a:pt x="5615" y="25592"/>
                  <a:pt x="4218" y="22580"/>
                </a:cubicBezTo>
              </a:path>
            </a:pathLst>
          </a:custGeom>
          <a:noFill/>
          <a:ln w="28575" cap="flat" cmpd="sng">
            <a:solidFill>
              <a:srgbClr val="FF847D"/>
            </a:solidFill>
            <a:prstDash val="solid"/>
            <a:miter lim="240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9"/>
          <p:cNvSpPr/>
          <p:nvPr/>
        </p:nvSpPr>
        <p:spPr>
          <a:xfrm rot="-6982626" flipH="1">
            <a:off x="7457755" y="-930025"/>
            <a:ext cx="1747208" cy="1782945"/>
          </a:xfrm>
          <a:custGeom>
            <a:avLst/>
            <a:gdLst/>
            <a:ahLst/>
            <a:cxnLst/>
            <a:rect l="l" t="t" r="r" b="b"/>
            <a:pathLst>
              <a:path w="15303" h="15616" fill="none" extrusionOk="0">
                <a:moveTo>
                  <a:pt x="24" y="6651"/>
                </a:moveTo>
                <a:cubicBezTo>
                  <a:pt x="0" y="5350"/>
                  <a:pt x="145" y="4024"/>
                  <a:pt x="699" y="2868"/>
                </a:cubicBezTo>
                <a:cubicBezTo>
                  <a:pt x="1253" y="1711"/>
                  <a:pt x="2241" y="723"/>
                  <a:pt x="3494" y="361"/>
                </a:cubicBezTo>
                <a:cubicBezTo>
                  <a:pt x="4723" y="0"/>
                  <a:pt x="6193" y="361"/>
                  <a:pt x="6964" y="1398"/>
                </a:cubicBezTo>
                <a:cubicBezTo>
                  <a:pt x="7977" y="2723"/>
                  <a:pt x="7736" y="4844"/>
                  <a:pt x="9037" y="5880"/>
                </a:cubicBezTo>
                <a:cubicBezTo>
                  <a:pt x="10001" y="6675"/>
                  <a:pt x="11398" y="6506"/>
                  <a:pt x="12555" y="6964"/>
                </a:cubicBezTo>
                <a:cubicBezTo>
                  <a:pt x="14459" y="7711"/>
                  <a:pt x="15302" y="10193"/>
                  <a:pt x="14579" y="12121"/>
                </a:cubicBezTo>
                <a:cubicBezTo>
                  <a:pt x="13856" y="14025"/>
                  <a:pt x="11904" y="15302"/>
                  <a:pt x="9904" y="15615"/>
                </a:cubicBezTo>
              </a:path>
            </a:pathLst>
          </a:custGeom>
          <a:noFill/>
          <a:ln w="28575" cap="flat" cmpd="sng">
            <a:solidFill>
              <a:schemeClr val="accent4"/>
            </a:solidFill>
            <a:prstDash val="solid"/>
            <a:miter lim="240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9"/>
          <p:cNvSpPr/>
          <p:nvPr/>
        </p:nvSpPr>
        <p:spPr>
          <a:xfrm flipH="1">
            <a:off x="-2157828" y="-723048"/>
            <a:ext cx="3543254" cy="3795947"/>
          </a:xfrm>
          <a:custGeom>
            <a:avLst/>
            <a:gdLst/>
            <a:ahLst/>
            <a:cxnLst/>
            <a:rect l="l" t="t" r="r" b="b"/>
            <a:pathLst>
              <a:path w="23641" h="25327" fill="none" extrusionOk="0">
                <a:moveTo>
                  <a:pt x="1615" y="0"/>
                </a:moveTo>
                <a:cubicBezTo>
                  <a:pt x="290" y="2193"/>
                  <a:pt x="1" y="4988"/>
                  <a:pt x="820" y="7398"/>
                </a:cubicBezTo>
                <a:cubicBezTo>
                  <a:pt x="1639" y="9832"/>
                  <a:pt x="3591" y="11856"/>
                  <a:pt x="5977" y="12796"/>
                </a:cubicBezTo>
                <a:cubicBezTo>
                  <a:pt x="7495" y="13374"/>
                  <a:pt x="9182" y="13567"/>
                  <a:pt x="10483" y="14507"/>
                </a:cubicBezTo>
                <a:cubicBezTo>
                  <a:pt x="13110" y="16362"/>
                  <a:pt x="13230" y="20266"/>
                  <a:pt x="15351" y="22652"/>
                </a:cubicBezTo>
                <a:cubicBezTo>
                  <a:pt x="17375" y="24965"/>
                  <a:pt x="21206" y="25327"/>
                  <a:pt x="23640" y="23447"/>
                </a:cubicBezTo>
              </a:path>
            </a:pathLst>
          </a:custGeom>
          <a:noFill/>
          <a:ln w="28575" cap="flat" cmpd="sng">
            <a:solidFill>
              <a:schemeClr val="accent4"/>
            </a:solidFill>
            <a:prstDash val="solid"/>
            <a:miter lim="240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9"/>
          <p:cNvSpPr/>
          <p:nvPr/>
        </p:nvSpPr>
        <p:spPr>
          <a:xfrm rot="7696680">
            <a:off x="996289" y="3321772"/>
            <a:ext cx="3543225" cy="3795916"/>
          </a:xfrm>
          <a:custGeom>
            <a:avLst/>
            <a:gdLst/>
            <a:ahLst/>
            <a:cxnLst/>
            <a:rect l="l" t="t" r="r" b="b"/>
            <a:pathLst>
              <a:path w="23641" h="25327" fill="none" extrusionOk="0">
                <a:moveTo>
                  <a:pt x="1615" y="0"/>
                </a:moveTo>
                <a:cubicBezTo>
                  <a:pt x="290" y="2193"/>
                  <a:pt x="1" y="4988"/>
                  <a:pt x="820" y="7398"/>
                </a:cubicBezTo>
                <a:cubicBezTo>
                  <a:pt x="1639" y="9832"/>
                  <a:pt x="3591" y="11856"/>
                  <a:pt x="5977" y="12796"/>
                </a:cubicBezTo>
                <a:cubicBezTo>
                  <a:pt x="7495" y="13374"/>
                  <a:pt x="9182" y="13567"/>
                  <a:pt x="10483" y="14507"/>
                </a:cubicBezTo>
                <a:cubicBezTo>
                  <a:pt x="13110" y="16362"/>
                  <a:pt x="13230" y="20266"/>
                  <a:pt x="15351" y="22652"/>
                </a:cubicBezTo>
                <a:cubicBezTo>
                  <a:pt x="17375" y="24965"/>
                  <a:pt x="21206" y="25327"/>
                  <a:pt x="23640" y="23447"/>
                </a:cubicBezTo>
              </a:path>
            </a:pathLst>
          </a:custGeom>
          <a:noFill/>
          <a:ln w="28575" cap="flat" cmpd="sng">
            <a:solidFill>
              <a:schemeClr val="accent4"/>
            </a:solidFill>
            <a:prstDash val="solid"/>
            <a:miter lim="240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9"/>
          <p:cNvSpPr/>
          <p:nvPr/>
        </p:nvSpPr>
        <p:spPr>
          <a:xfrm rot="7696697">
            <a:off x="1342536" y="4031639"/>
            <a:ext cx="3073135" cy="3292302"/>
          </a:xfrm>
          <a:custGeom>
            <a:avLst/>
            <a:gdLst/>
            <a:ahLst/>
            <a:cxnLst/>
            <a:rect l="l" t="t" r="r" b="b"/>
            <a:pathLst>
              <a:path w="23641" h="25327" fill="none" extrusionOk="0">
                <a:moveTo>
                  <a:pt x="1615" y="0"/>
                </a:moveTo>
                <a:cubicBezTo>
                  <a:pt x="290" y="2193"/>
                  <a:pt x="1" y="4988"/>
                  <a:pt x="820" y="7398"/>
                </a:cubicBezTo>
                <a:cubicBezTo>
                  <a:pt x="1639" y="9832"/>
                  <a:pt x="3591" y="11856"/>
                  <a:pt x="5977" y="12796"/>
                </a:cubicBezTo>
                <a:cubicBezTo>
                  <a:pt x="7495" y="13374"/>
                  <a:pt x="9182" y="13567"/>
                  <a:pt x="10483" y="14507"/>
                </a:cubicBezTo>
                <a:cubicBezTo>
                  <a:pt x="13110" y="16362"/>
                  <a:pt x="13230" y="20266"/>
                  <a:pt x="15351" y="22652"/>
                </a:cubicBezTo>
                <a:cubicBezTo>
                  <a:pt x="17375" y="24965"/>
                  <a:pt x="21206" y="25327"/>
                  <a:pt x="23640" y="23447"/>
                </a:cubicBezTo>
              </a:path>
            </a:pathLst>
          </a:custGeom>
          <a:noFill/>
          <a:ln w="28575" cap="flat" cmpd="sng">
            <a:solidFill>
              <a:schemeClr val="accent6"/>
            </a:solidFill>
            <a:prstDash val="solid"/>
            <a:miter lim="240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9"/>
          <p:cNvSpPr/>
          <p:nvPr/>
        </p:nvSpPr>
        <p:spPr>
          <a:xfrm rot="1715255" flipH="1">
            <a:off x="7778319" y="3680665"/>
            <a:ext cx="927326" cy="1723843"/>
          </a:xfrm>
          <a:custGeom>
            <a:avLst/>
            <a:gdLst/>
            <a:ahLst/>
            <a:cxnLst/>
            <a:rect l="l" t="t" r="r" b="b"/>
            <a:pathLst>
              <a:path w="22905" h="42579" extrusionOk="0">
                <a:moveTo>
                  <a:pt x="14558" y="1"/>
                </a:moveTo>
                <a:cubicBezTo>
                  <a:pt x="14531" y="1"/>
                  <a:pt x="14504" y="4"/>
                  <a:pt x="14477" y="11"/>
                </a:cubicBezTo>
                <a:cubicBezTo>
                  <a:pt x="14375" y="36"/>
                  <a:pt x="14274" y="112"/>
                  <a:pt x="14224" y="188"/>
                </a:cubicBezTo>
                <a:cubicBezTo>
                  <a:pt x="10908" y="5578"/>
                  <a:pt x="8960" y="11829"/>
                  <a:pt x="8529" y="18384"/>
                </a:cubicBezTo>
                <a:cubicBezTo>
                  <a:pt x="8150" y="16536"/>
                  <a:pt x="7593" y="15018"/>
                  <a:pt x="6884" y="13702"/>
                </a:cubicBezTo>
                <a:cubicBezTo>
                  <a:pt x="5366" y="10943"/>
                  <a:pt x="2860" y="8818"/>
                  <a:pt x="684" y="6920"/>
                </a:cubicBezTo>
                <a:cubicBezTo>
                  <a:pt x="583" y="6844"/>
                  <a:pt x="481" y="6818"/>
                  <a:pt x="380" y="6818"/>
                </a:cubicBezTo>
                <a:cubicBezTo>
                  <a:pt x="279" y="6844"/>
                  <a:pt x="178" y="6894"/>
                  <a:pt x="102" y="6970"/>
                </a:cubicBezTo>
                <a:cubicBezTo>
                  <a:pt x="51" y="7046"/>
                  <a:pt x="1" y="7147"/>
                  <a:pt x="26" y="7249"/>
                </a:cubicBezTo>
                <a:cubicBezTo>
                  <a:pt x="26" y="7375"/>
                  <a:pt x="77" y="7451"/>
                  <a:pt x="152" y="7527"/>
                </a:cubicBezTo>
                <a:cubicBezTo>
                  <a:pt x="2405" y="9476"/>
                  <a:pt x="4733" y="11450"/>
                  <a:pt x="6176" y="14082"/>
                </a:cubicBezTo>
                <a:cubicBezTo>
                  <a:pt x="7795" y="17017"/>
                  <a:pt x="8175" y="20586"/>
                  <a:pt x="8479" y="23724"/>
                </a:cubicBezTo>
                <a:cubicBezTo>
                  <a:pt x="8504" y="23800"/>
                  <a:pt x="8504" y="23850"/>
                  <a:pt x="8555" y="23926"/>
                </a:cubicBezTo>
                <a:cubicBezTo>
                  <a:pt x="9010" y="30582"/>
                  <a:pt x="11060" y="36985"/>
                  <a:pt x="14477" y="42401"/>
                </a:cubicBezTo>
                <a:cubicBezTo>
                  <a:pt x="14527" y="42477"/>
                  <a:pt x="14628" y="42553"/>
                  <a:pt x="14730" y="42578"/>
                </a:cubicBezTo>
                <a:lnTo>
                  <a:pt x="14806" y="42578"/>
                </a:lnTo>
                <a:cubicBezTo>
                  <a:pt x="14882" y="42578"/>
                  <a:pt x="14957" y="42553"/>
                  <a:pt x="15033" y="42527"/>
                </a:cubicBezTo>
                <a:cubicBezTo>
                  <a:pt x="15211" y="42401"/>
                  <a:pt x="15286" y="42148"/>
                  <a:pt x="15160" y="41971"/>
                </a:cubicBezTo>
                <a:cubicBezTo>
                  <a:pt x="13591" y="39490"/>
                  <a:pt x="12325" y="36808"/>
                  <a:pt x="11364" y="33948"/>
                </a:cubicBezTo>
                <a:cubicBezTo>
                  <a:pt x="11364" y="33898"/>
                  <a:pt x="11389" y="33847"/>
                  <a:pt x="11364" y="33771"/>
                </a:cubicBezTo>
                <a:cubicBezTo>
                  <a:pt x="10756" y="30025"/>
                  <a:pt x="11566" y="26027"/>
                  <a:pt x="13616" y="22813"/>
                </a:cubicBezTo>
                <a:cubicBezTo>
                  <a:pt x="15641" y="19599"/>
                  <a:pt x="18906" y="17144"/>
                  <a:pt x="22575" y="16106"/>
                </a:cubicBezTo>
                <a:cubicBezTo>
                  <a:pt x="22778" y="16056"/>
                  <a:pt x="22904" y="15828"/>
                  <a:pt x="22854" y="15625"/>
                </a:cubicBezTo>
                <a:cubicBezTo>
                  <a:pt x="22793" y="15443"/>
                  <a:pt x="22650" y="15325"/>
                  <a:pt x="22478" y="15325"/>
                </a:cubicBezTo>
                <a:cubicBezTo>
                  <a:pt x="22436" y="15325"/>
                  <a:pt x="22392" y="15332"/>
                  <a:pt x="22347" y="15347"/>
                </a:cubicBezTo>
                <a:cubicBezTo>
                  <a:pt x="18501" y="16435"/>
                  <a:pt x="15084" y="18991"/>
                  <a:pt x="12933" y="22383"/>
                </a:cubicBezTo>
                <a:cubicBezTo>
                  <a:pt x="11389" y="24812"/>
                  <a:pt x="10503" y="27697"/>
                  <a:pt x="10377" y="30608"/>
                </a:cubicBezTo>
                <a:cubicBezTo>
                  <a:pt x="7922" y="20409"/>
                  <a:pt x="9592" y="9273"/>
                  <a:pt x="14907" y="618"/>
                </a:cubicBezTo>
                <a:cubicBezTo>
                  <a:pt x="15033" y="441"/>
                  <a:pt x="14957" y="188"/>
                  <a:pt x="14780" y="61"/>
                </a:cubicBezTo>
                <a:cubicBezTo>
                  <a:pt x="14706" y="24"/>
                  <a:pt x="14632" y="1"/>
                  <a:pt x="145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9"/>
          <p:cNvSpPr/>
          <p:nvPr/>
        </p:nvSpPr>
        <p:spPr>
          <a:xfrm rot="1715255" flipH="1">
            <a:off x="7929256" y="3244733"/>
            <a:ext cx="1091253" cy="1929349"/>
          </a:xfrm>
          <a:custGeom>
            <a:avLst/>
            <a:gdLst/>
            <a:ahLst/>
            <a:cxnLst/>
            <a:rect l="l" t="t" r="r" b="b"/>
            <a:pathLst>
              <a:path w="26954" h="47655" extrusionOk="0">
                <a:moveTo>
                  <a:pt x="20550" y="0"/>
                </a:moveTo>
                <a:lnTo>
                  <a:pt x="20550" y="0"/>
                </a:lnTo>
                <a:cubicBezTo>
                  <a:pt x="16779" y="4581"/>
                  <a:pt x="14907" y="10781"/>
                  <a:pt x="15489" y="16779"/>
                </a:cubicBezTo>
                <a:cubicBezTo>
                  <a:pt x="17589" y="14831"/>
                  <a:pt x="19209" y="12376"/>
                  <a:pt x="20120" y="9668"/>
                </a:cubicBezTo>
                <a:cubicBezTo>
                  <a:pt x="21183" y="6580"/>
                  <a:pt x="21335" y="3164"/>
                  <a:pt x="20550" y="0"/>
                </a:cubicBezTo>
                <a:close/>
                <a:moveTo>
                  <a:pt x="4480" y="18930"/>
                </a:moveTo>
                <a:cubicBezTo>
                  <a:pt x="3695" y="18930"/>
                  <a:pt x="3012" y="19462"/>
                  <a:pt x="2835" y="20221"/>
                </a:cubicBezTo>
                <a:cubicBezTo>
                  <a:pt x="2607" y="21107"/>
                  <a:pt x="3139" y="22043"/>
                  <a:pt x="4050" y="22271"/>
                </a:cubicBezTo>
                <a:cubicBezTo>
                  <a:pt x="4176" y="22296"/>
                  <a:pt x="4328" y="22322"/>
                  <a:pt x="4455" y="22322"/>
                </a:cubicBezTo>
                <a:cubicBezTo>
                  <a:pt x="5239" y="22322"/>
                  <a:pt x="5922" y="21790"/>
                  <a:pt x="6100" y="21056"/>
                </a:cubicBezTo>
                <a:cubicBezTo>
                  <a:pt x="6226" y="20601"/>
                  <a:pt x="6150" y="20145"/>
                  <a:pt x="5922" y="19766"/>
                </a:cubicBezTo>
                <a:cubicBezTo>
                  <a:pt x="5695" y="19386"/>
                  <a:pt x="5315" y="19108"/>
                  <a:pt x="4885" y="18981"/>
                </a:cubicBezTo>
                <a:cubicBezTo>
                  <a:pt x="4758" y="18956"/>
                  <a:pt x="4606" y="18930"/>
                  <a:pt x="4480" y="18930"/>
                </a:cubicBezTo>
                <a:close/>
                <a:moveTo>
                  <a:pt x="25207" y="26826"/>
                </a:moveTo>
                <a:cubicBezTo>
                  <a:pt x="24422" y="26826"/>
                  <a:pt x="23764" y="27358"/>
                  <a:pt x="23562" y="28092"/>
                </a:cubicBezTo>
                <a:cubicBezTo>
                  <a:pt x="23461" y="28547"/>
                  <a:pt x="23511" y="29003"/>
                  <a:pt x="23764" y="29382"/>
                </a:cubicBezTo>
                <a:cubicBezTo>
                  <a:pt x="23992" y="29762"/>
                  <a:pt x="24347" y="30040"/>
                  <a:pt x="24802" y="30167"/>
                </a:cubicBezTo>
                <a:cubicBezTo>
                  <a:pt x="24929" y="30192"/>
                  <a:pt x="25080" y="30218"/>
                  <a:pt x="25207" y="30218"/>
                </a:cubicBezTo>
                <a:cubicBezTo>
                  <a:pt x="25992" y="30218"/>
                  <a:pt x="26650" y="29686"/>
                  <a:pt x="26852" y="28927"/>
                </a:cubicBezTo>
                <a:cubicBezTo>
                  <a:pt x="26953" y="28497"/>
                  <a:pt x="26877" y="28041"/>
                  <a:pt x="26650" y="27662"/>
                </a:cubicBezTo>
                <a:cubicBezTo>
                  <a:pt x="26422" y="27257"/>
                  <a:pt x="26042" y="26978"/>
                  <a:pt x="25612" y="26877"/>
                </a:cubicBezTo>
                <a:cubicBezTo>
                  <a:pt x="25485" y="26852"/>
                  <a:pt x="25334" y="26826"/>
                  <a:pt x="25207" y="26826"/>
                </a:cubicBezTo>
                <a:close/>
                <a:moveTo>
                  <a:pt x="25587" y="17437"/>
                </a:moveTo>
                <a:lnTo>
                  <a:pt x="25587" y="17437"/>
                </a:lnTo>
                <a:cubicBezTo>
                  <a:pt x="23638" y="18045"/>
                  <a:pt x="21790" y="18956"/>
                  <a:pt x="20069" y="20196"/>
                </a:cubicBezTo>
                <a:cubicBezTo>
                  <a:pt x="16855" y="22499"/>
                  <a:pt x="14350" y="25789"/>
                  <a:pt x="13034" y="29433"/>
                </a:cubicBezTo>
                <a:cubicBezTo>
                  <a:pt x="12756" y="30167"/>
                  <a:pt x="12857" y="30445"/>
                  <a:pt x="12907" y="30521"/>
                </a:cubicBezTo>
                <a:cubicBezTo>
                  <a:pt x="12958" y="30597"/>
                  <a:pt x="13085" y="30623"/>
                  <a:pt x="13262" y="30623"/>
                </a:cubicBezTo>
                <a:cubicBezTo>
                  <a:pt x="13970" y="30623"/>
                  <a:pt x="15160" y="30066"/>
                  <a:pt x="15944" y="29711"/>
                </a:cubicBezTo>
                <a:lnTo>
                  <a:pt x="16121" y="29636"/>
                </a:lnTo>
                <a:cubicBezTo>
                  <a:pt x="17969" y="28750"/>
                  <a:pt x="19639" y="27586"/>
                  <a:pt x="21056" y="26143"/>
                </a:cubicBezTo>
                <a:cubicBezTo>
                  <a:pt x="23360" y="23764"/>
                  <a:pt x="24979" y="20702"/>
                  <a:pt x="25587" y="17437"/>
                </a:cubicBezTo>
                <a:close/>
                <a:moveTo>
                  <a:pt x="2278" y="27611"/>
                </a:moveTo>
                <a:lnTo>
                  <a:pt x="2278" y="27611"/>
                </a:lnTo>
                <a:cubicBezTo>
                  <a:pt x="2000" y="30268"/>
                  <a:pt x="2961" y="33052"/>
                  <a:pt x="4860" y="34925"/>
                </a:cubicBezTo>
                <a:cubicBezTo>
                  <a:pt x="6226" y="36291"/>
                  <a:pt x="8074" y="37203"/>
                  <a:pt x="10048" y="37456"/>
                </a:cubicBezTo>
                <a:cubicBezTo>
                  <a:pt x="10250" y="37481"/>
                  <a:pt x="10427" y="37506"/>
                  <a:pt x="10579" y="37506"/>
                </a:cubicBezTo>
                <a:cubicBezTo>
                  <a:pt x="11009" y="37506"/>
                  <a:pt x="11262" y="37405"/>
                  <a:pt x="11364" y="37228"/>
                </a:cubicBezTo>
                <a:cubicBezTo>
                  <a:pt x="11667" y="36696"/>
                  <a:pt x="10807" y="35203"/>
                  <a:pt x="10528" y="34722"/>
                </a:cubicBezTo>
                <a:cubicBezTo>
                  <a:pt x="8605" y="31483"/>
                  <a:pt x="5695" y="28978"/>
                  <a:pt x="2278" y="27611"/>
                </a:cubicBezTo>
                <a:close/>
                <a:moveTo>
                  <a:pt x="23916" y="33558"/>
                </a:moveTo>
                <a:lnTo>
                  <a:pt x="23916" y="33558"/>
                </a:lnTo>
                <a:cubicBezTo>
                  <a:pt x="22347" y="34621"/>
                  <a:pt x="20905" y="35887"/>
                  <a:pt x="19639" y="37329"/>
                </a:cubicBezTo>
                <a:cubicBezTo>
                  <a:pt x="18374" y="38746"/>
                  <a:pt x="17260" y="40315"/>
                  <a:pt x="16375" y="41986"/>
                </a:cubicBezTo>
                <a:cubicBezTo>
                  <a:pt x="16299" y="42112"/>
                  <a:pt x="16197" y="42289"/>
                  <a:pt x="16096" y="42467"/>
                </a:cubicBezTo>
                <a:cubicBezTo>
                  <a:pt x="15539" y="43479"/>
                  <a:pt x="14198" y="45832"/>
                  <a:pt x="14603" y="46693"/>
                </a:cubicBezTo>
                <a:cubicBezTo>
                  <a:pt x="14679" y="46845"/>
                  <a:pt x="14856" y="47072"/>
                  <a:pt x="15362" y="47072"/>
                </a:cubicBezTo>
                <a:cubicBezTo>
                  <a:pt x="16299" y="47072"/>
                  <a:pt x="17716" y="46288"/>
                  <a:pt x="18424" y="45807"/>
                </a:cubicBezTo>
                <a:cubicBezTo>
                  <a:pt x="19740" y="44921"/>
                  <a:pt x="20879" y="43656"/>
                  <a:pt x="21689" y="42138"/>
                </a:cubicBezTo>
                <a:cubicBezTo>
                  <a:pt x="23106" y="39506"/>
                  <a:pt x="23562" y="36393"/>
                  <a:pt x="23916" y="33558"/>
                </a:cubicBezTo>
                <a:close/>
                <a:moveTo>
                  <a:pt x="1974" y="43049"/>
                </a:moveTo>
                <a:cubicBezTo>
                  <a:pt x="1316" y="43049"/>
                  <a:pt x="658" y="43074"/>
                  <a:pt x="0" y="43150"/>
                </a:cubicBezTo>
                <a:cubicBezTo>
                  <a:pt x="1392" y="44441"/>
                  <a:pt x="2886" y="45706"/>
                  <a:pt x="4581" y="46541"/>
                </a:cubicBezTo>
                <a:cubicBezTo>
                  <a:pt x="5948" y="47224"/>
                  <a:pt x="7492" y="47604"/>
                  <a:pt x="9061" y="47655"/>
                </a:cubicBezTo>
                <a:lnTo>
                  <a:pt x="9719" y="47655"/>
                </a:lnTo>
                <a:cubicBezTo>
                  <a:pt x="11743" y="47655"/>
                  <a:pt x="13186" y="47376"/>
                  <a:pt x="13489" y="46895"/>
                </a:cubicBezTo>
                <a:cubicBezTo>
                  <a:pt x="13540" y="46819"/>
                  <a:pt x="13540" y="46743"/>
                  <a:pt x="13515" y="46617"/>
                </a:cubicBezTo>
                <a:cubicBezTo>
                  <a:pt x="12907" y="45326"/>
                  <a:pt x="6631" y="43529"/>
                  <a:pt x="5214" y="43302"/>
                </a:cubicBezTo>
                <a:cubicBezTo>
                  <a:pt x="4151" y="43150"/>
                  <a:pt x="3063" y="43049"/>
                  <a:pt x="1974" y="4304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9"/>
          <p:cNvSpPr/>
          <p:nvPr/>
        </p:nvSpPr>
        <p:spPr>
          <a:xfrm rot="1715255" flipH="1">
            <a:off x="7912838" y="3220429"/>
            <a:ext cx="1140443" cy="1969349"/>
          </a:xfrm>
          <a:custGeom>
            <a:avLst/>
            <a:gdLst/>
            <a:ahLst/>
            <a:cxnLst/>
            <a:rect l="l" t="t" r="r" b="b"/>
            <a:pathLst>
              <a:path w="28169" h="48643" extrusionOk="0">
                <a:moveTo>
                  <a:pt x="21132" y="1393"/>
                </a:moveTo>
                <a:lnTo>
                  <a:pt x="21132" y="1393"/>
                </a:lnTo>
                <a:cubicBezTo>
                  <a:pt x="21715" y="4329"/>
                  <a:pt x="21537" y="7416"/>
                  <a:pt x="20576" y="10251"/>
                </a:cubicBezTo>
                <a:cubicBezTo>
                  <a:pt x="19715" y="12705"/>
                  <a:pt x="18323" y="14932"/>
                  <a:pt x="16476" y="16755"/>
                </a:cubicBezTo>
                <a:cubicBezTo>
                  <a:pt x="16122" y="11288"/>
                  <a:pt x="17817" y="5695"/>
                  <a:pt x="21132" y="1393"/>
                </a:cubicBezTo>
                <a:close/>
                <a:moveTo>
                  <a:pt x="21436" y="1"/>
                </a:moveTo>
                <a:lnTo>
                  <a:pt x="21436" y="1"/>
                </a:lnTo>
                <a:cubicBezTo>
                  <a:pt x="17184" y="4911"/>
                  <a:pt x="15160" y="11668"/>
                  <a:pt x="15970" y="18096"/>
                </a:cubicBezTo>
                <a:cubicBezTo>
                  <a:pt x="18323" y="16071"/>
                  <a:pt x="20145" y="13414"/>
                  <a:pt x="21158" y="10453"/>
                </a:cubicBezTo>
                <a:cubicBezTo>
                  <a:pt x="22322" y="7112"/>
                  <a:pt x="22398" y="3417"/>
                  <a:pt x="21436" y="1"/>
                </a:cubicBezTo>
                <a:close/>
                <a:moveTo>
                  <a:pt x="5189" y="19943"/>
                </a:moveTo>
                <a:cubicBezTo>
                  <a:pt x="5315" y="19943"/>
                  <a:pt x="5416" y="19943"/>
                  <a:pt x="5543" y="19994"/>
                </a:cubicBezTo>
                <a:cubicBezTo>
                  <a:pt x="5897" y="20070"/>
                  <a:pt x="6201" y="20298"/>
                  <a:pt x="6378" y="20601"/>
                </a:cubicBezTo>
                <a:cubicBezTo>
                  <a:pt x="6555" y="20930"/>
                  <a:pt x="6631" y="21310"/>
                  <a:pt x="6530" y="21664"/>
                </a:cubicBezTo>
                <a:cubicBezTo>
                  <a:pt x="6378" y="22272"/>
                  <a:pt x="5821" y="22702"/>
                  <a:pt x="5189" y="22702"/>
                </a:cubicBezTo>
                <a:cubicBezTo>
                  <a:pt x="5087" y="22702"/>
                  <a:pt x="4961" y="22677"/>
                  <a:pt x="4860" y="22651"/>
                </a:cubicBezTo>
                <a:cubicBezTo>
                  <a:pt x="4505" y="22550"/>
                  <a:pt x="4202" y="22322"/>
                  <a:pt x="4024" y="22019"/>
                </a:cubicBezTo>
                <a:cubicBezTo>
                  <a:pt x="3822" y="21690"/>
                  <a:pt x="3771" y="21335"/>
                  <a:pt x="3873" y="20981"/>
                </a:cubicBezTo>
                <a:cubicBezTo>
                  <a:pt x="4024" y="20374"/>
                  <a:pt x="4581" y="19943"/>
                  <a:pt x="5189" y="19943"/>
                </a:cubicBezTo>
                <a:close/>
                <a:moveTo>
                  <a:pt x="5189" y="19311"/>
                </a:moveTo>
                <a:cubicBezTo>
                  <a:pt x="4303" y="19311"/>
                  <a:pt x="3493" y="19918"/>
                  <a:pt x="3265" y="20829"/>
                </a:cubicBezTo>
                <a:cubicBezTo>
                  <a:pt x="2987" y="21892"/>
                  <a:pt x="3645" y="22980"/>
                  <a:pt x="4708" y="23259"/>
                </a:cubicBezTo>
                <a:cubicBezTo>
                  <a:pt x="4885" y="23309"/>
                  <a:pt x="5037" y="23309"/>
                  <a:pt x="5214" y="23309"/>
                </a:cubicBezTo>
                <a:cubicBezTo>
                  <a:pt x="6100" y="23309"/>
                  <a:pt x="6910" y="22727"/>
                  <a:pt x="7137" y="21816"/>
                </a:cubicBezTo>
                <a:cubicBezTo>
                  <a:pt x="7416" y="20728"/>
                  <a:pt x="6783" y="19640"/>
                  <a:pt x="5695" y="19361"/>
                </a:cubicBezTo>
                <a:cubicBezTo>
                  <a:pt x="5543" y="19336"/>
                  <a:pt x="5366" y="19311"/>
                  <a:pt x="5189" y="19311"/>
                </a:cubicBezTo>
                <a:close/>
                <a:moveTo>
                  <a:pt x="25941" y="27839"/>
                </a:moveTo>
                <a:cubicBezTo>
                  <a:pt x="26042" y="27839"/>
                  <a:pt x="26169" y="27839"/>
                  <a:pt x="26270" y="27865"/>
                </a:cubicBezTo>
                <a:cubicBezTo>
                  <a:pt x="26624" y="27966"/>
                  <a:pt x="26928" y="28194"/>
                  <a:pt x="27105" y="28497"/>
                </a:cubicBezTo>
                <a:cubicBezTo>
                  <a:pt x="27308" y="28826"/>
                  <a:pt x="27358" y="29181"/>
                  <a:pt x="27257" y="29535"/>
                </a:cubicBezTo>
                <a:cubicBezTo>
                  <a:pt x="27105" y="30168"/>
                  <a:pt x="26574" y="30573"/>
                  <a:pt x="25941" y="30573"/>
                </a:cubicBezTo>
                <a:cubicBezTo>
                  <a:pt x="25814" y="30573"/>
                  <a:pt x="25713" y="30573"/>
                  <a:pt x="25587" y="30547"/>
                </a:cubicBezTo>
                <a:cubicBezTo>
                  <a:pt x="24853" y="30345"/>
                  <a:pt x="24423" y="29611"/>
                  <a:pt x="24600" y="28877"/>
                </a:cubicBezTo>
                <a:cubicBezTo>
                  <a:pt x="24752" y="28270"/>
                  <a:pt x="25308" y="27839"/>
                  <a:pt x="25941" y="27839"/>
                </a:cubicBezTo>
                <a:close/>
                <a:moveTo>
                  <a:pt x="25916" y="18602"/>
                </a:moveTo>
                <a:cubicBezTo>
                  <a:pt x="25232" y="21588"/>
                  <a:pt x="23714" y="24398"/>
                  <a:pt x="21563" y="26599"/>
                </a:cubicBezTo>
                <a:cubicBezTo>
                  <a:pt x="20171" y="28017"/>
                  <a:pt x="18526" y="29181"/>
                  <a:pt x="16704" y="30016"/>
                </a:cubicBezTo>
                <a:lnTo>
                  <a:pt x="16552" y="30092"/>
                </a:lnTo>
                <a:cubicBezTo>
                  <a:pt x="15843" y="30421"/>
                  <a:pt x="14628" y="31003"/>
                  <a:pt x="13996" y="31003"/>
                </a:cubicBezTo>
                <a:cubicBezTo>
                  <a:pt x="13945" y="31003"/>
                  <a:pt x="13920" y="31003"/>
                  <a:pt x="13894" y="30978"/>
                </a:cubicBezTo>
                <a:cubicBezTo>
                  <a:pt x="13894" y="30902"/>
                  <a:pt x="13894" y="30699"/>
                  <a:pt x="14072" y="30218"/>
                </a:cubicBezTo>
                <a:cubicBezTo>
                  <a:pt x="15362" y="26625"/>
                  <a:pt x="17817" y="23411"/>
                  <a:pt x="20981" y="21133"/>
                </a:cubicBezTo>
                <a:cubicBezTo>
                  <a:pt x="22524" y="20019"/>
                  <a:pt x="24169" y="19184"/>
                  <a:pt x="25916" y="18602"/>
                </a:cubicBezTo>
                <a:close/>
                <a:moveTo>
                  <a:pt x="25941" y="27207"/>
                </a:moveTo>
                <a:cubicBezTo>
                  <a:pt x="25030" y="27207"/>
                  <a:pt x="24220" y="27814"/>
                  <a:pt x="23992" y="28700"/>
                </a:cubicBezTo>
                <a:cubicBezTo>
                  <a:pt x="23714" y="29788"/>
                  <a:pt x="24372" y="30876"/>
                  <a:pt x="25435" y="31155"/>
                </a:cubicBezTo>
                <a:cubicBezTo>
                  <a:pt x="25612" y="31180"/>
                  <a:pt x="25789" y="31205"/>
                  <a:pt x="25941" y="31205"/>
                </a:cubicBezTo>
                <a:cubicBezTo>
                  <a:pt x="26827" y="31205"/>
                  <a:pt x="27662" y="30598"/>
                  <a:pt x="27890" y="29687"/>
                </a:cubicBezTo>
                <a:cubicBezTo>
                  <a:pt x="28168" y="28624"/>
                  <a:pt x="27510" y="27536"/>
                  <a:pt x="26422" y="27257"/>
                </a:cubicBezTo>
                <a:cubicBezTo>
                  <a:pt x="26270" y="27207"/>
                  <a:pt x="26093" y="27207"/>
                  <a:pt x="25941" y="27207"/>
                </a:cubicBezTo>
                <a:close/>
                <a:moveTo>
                  <a:pt x="26726" y="17691"/>
                </a:moveTo>
                <a:lnTo>
                  <a:pt x="26726" y="17691"/>
                </a:lnTo>
                <a:cubicBezTo>
                  <a:pt x="24524" y="18273"/>
                  <a:pt x="22474" y="19285"/>
                  <a:pt x="20626" y="20627"/>
                </a:cubicBezTo>
                <a:cubicBezTo>
                  <a:pt x="17387" y="22955"/>
                  <a:pt x="14831" y="26245"/>
                  <a:pt x="13464" y="30016"/>
                </a:cubicBezTo>
                <a:cubicBezTo>
                  <a:pt x="13034" y="31231"/>
                  <a:pt x="13363" y="31636"/>
                  <a:pt x="13996" y="31636"/>
                </a:cubicBezTo>
                <a:cubicBezTo>
                  <a:pt x="14831" y="31636"/>
                  <a:pt x="16147" y="30978"/>
                  <a:pt x="16982" y="30598"/>
                </a:cubicBezTo>
                <a:cubicBezTo>
                  <a:pt x="18855" y="29737"/>
                  <a:pt x="20550" y="28523"/>
                  <a:pt x="22018" y="27055"/>
                </a:cubicBezTo>
                <a:cubicBezTo>
                  <a:pt x="24498" y="24499"/>
                  <a:pt x="26169" y="21183"/>
                  <a:pt x="26726" y="17691"/>
                </a:cubicBezTo>
                <a:close/>
                <a:moveTo>
                  <a:pt x="3291" y="28750"/>
                </a:moveTo>
                <a:cubicBezTo>
                  <a:pt x="6479" y="30117"/>
                  <a:pt x="9187" y="32521"/>
                  <a:pt x="10984" y="35584"/>
                </a:cubicBezTo>
                <a:cubicBezTo>
                  <a:pt x="11971" y="37254"/>
                  <a:pt x="11870" y="37684"/>
                  <a:pt x="11819" y="37760"/>
                </a:cubicBezTo>
                <a:cubicBezTo>
                  <a:pt x="11819" y="37785"/>
                  <a:pt x="11667" y="37861"/>
                  <a:pt x="11313" y="37861"/>
                </a:cubicBezTo>
                <a:cubicBezTo>
                  <a:pt x="11161" y="37861"/>
                  <a:pt x="11009" y="37861"/>
                  <a:pt x="10832" y="37836"/>
                </a:cubicBezTo>
                <a:cubicBezTo>
                  <a:pt x="8909" y="37583"/>
                  <a:pt x="7137" y="36697"/>
                  <a:pt x="5821" y="35381"/>
                </a:cubicBezTo>
                <a:cubicBezTo>
                  <a:pt x="4100" y="33660"/>
                  <a:pt x="3164" y="31180"/>
                  <a:pt x="3291" y="28750"/>
                </a:cubicBezTo>
                <a:close/>
                <a:moveTo>
                  <a:pt x="2759" y="27865"/>
                </a:moveTo>
                <a:lnTo>
                  <a:pt x="2759" y="27865"/>
                </a:lnTo>
                <a:cubicBezTo>
                  <a:pt x="2329" y="30724"/>
                  <a:pt x="3316" y="33787"/>
                  <a:pt x="5366" y="35837"/>
                </a:cubicBezTo>
                <a:cubicBezTo>
                  <a:pt x="6808" y="37254"/>
                  <a:pt x="8732" y="38190"/>
                  <a:pt x="10756" y="38469"/>
                </a:cubicBezTo>
                <a:cubicBezTo>
                  <a:pt x="10959" y="38494"/>
                  <a:pt x="11161" y="38494"/>
                  <a:pt x="11313" y="38494"/>
                </a:cubicBezTo>
                <a:cubicBezTo>
                  <a:pt x="13262" y="38494"/>
                  <a:pt x="12376" y="36697"/>
                  <a:pt x="11541" y="35255"/>
                </a:cubicBezTo>
                <a:cubicBezTo>
                  <a:pt x="9542" y="31889"/>
                  <a:pt x="6403" y="29206"/>
                  <a:pt x="2759" y="27865"/>
                </a:cubicBezTo>
                <a:close/>
                <a:moveTo>
                  <a:pt x="24271" y="34900"/>
                </a:moveTo>
                <a:lnTo>
                  <a:pt x="24271" y="34900"/>
                </a:lnTo>
                <a:cubicBezTo>
                  <a:pt x="23916" y="37608"/>
                  <a:pt x="23436" y="40291"/>
                  <a:pt x="22145" y="42670"/>
                </a:cubicBezTo>
                <a:cubicBezTo>
                  <a:pt x="21360" y="44138"/>
                  <a:pt x="20272" y="45378"/>
                  <a:pt x="18981" y="46238"/>
                </a:cubicBezTo>
                <a:cubicBezTo>
                  <a:pt x="18121" y="46820"/>
                  <a:pt x="16830" y="47453"/>
                  <a:pt x="16096" y="47453"/>
                </a:cubicBezTo>
                <a:cubicBezTo>
                  <a:pt x="15717" y="47453"/>
                  <a:pt x="15666" y="47301"/>
                  <a:pt x="15615" y="47225"/>
                </a:cubicBezTo>
                <a:cubicBezTo>
                  <a:pt x="15286" y="46542"/>
                  <a:pt x="16653" y="44112"/>
                  <a:pt x="17109" y="43302"/>
                </a:cubicBezTo>
                <a:cubicBezTo>
                  <a:pt x="17210" y="43125"/>
                  <a:pt x="17311" y="42948"/>
                  <a:pt x="17387" y="42822"/>
                </a:cubicBezTo>
                <a:cubicBezTo>
                  <a:pt x="18273" y="41177"/>
                  <a:pt x="19361" y="39633"/>
                  <a:pt x="20601" y="38241"/>
                </a:cubicBezTo>
                <a:cubicBezTo>
                  <a:pt x="21715" y="36975"/>
                  <a:pt x="22929" y="35887"/>
                  <a:pt x="24271" y="34900"/>
                </a:cubicBezTo>
                <a:close/>
                <a:moveTo>
                  <a:pt x="2708" y="44062"/>
                </a:moveTo>
                <a:cubicBezTo>
                  <a:pt x="3771" y="44062"/>
                  <a:pt x="4834" y="44138"/>
                  <a:pt x="5897" y="44289"/>
                </a:cubicBezTo>
                <a:cubicBezTo>
                  <a:pt x="6327" y="44365"/>
                  <a:pt x="8327" y="44846"/>
                  <a:pt x="10326" y="45529"/>
                </a:cubicBezTo>
                <a:cubicBezTo>
                  <a:pt x="13414" y="46618"/>
                  <a:pt x="13869" y="47301"/>
                  <a:pt x="13945" y="47427"/>
                </a:cubicBezTo>
                <a:cubicBezTo>
                  <a:pt x="13743" y="47681"/>
                  <a:pt x="12680" y="48010"/>
                  <a:pt x="10453" y="48010"/>
                </a:cubicBezTo>
                <a:lnTo>
                  <a:pt x="9795" y="48010"/>
                </a:lnTo>
                <a:cubicBezTo>
                  <a:pt x="8276" y="47959"/>
                  <a:pt x="6783" y="47605"/>
                  <a:pt x="5467" y="46947"/>
                </a:cubicBezTo>
                <a:cubicBezTo>
                  <a:pt x="3999" y="46238"/>
                  <a:pt x="2708" y="45175"/>
                  <a:pt x="1494" y="44087"/>
                </a:cubicBezTo>
                <a:cubicBezTo>
                  <a:pt x="1899" y="44062"/>
                  <a:pt x="2304" y="44062"/>
                  <a:pt x="2708" y="44062"/>
                </a:cubicBezTo>
                <a:close/>
                <a:moveTo>
                  <a:pt x="25055" y="33610"/>
                </a:moveTo>
                <a:lnTo>
                  <a:pt x="25055" y="33610"/>
                </a:lnTo>
                <a:cubicBezTo>
                  <a:pt x="23233" y="34774"/>
                  <a:pt x="21563" y="36191"/>
                  <a:pt x="20120" y="37811"/>
                </a:cubicBezTo>
                <a:cubicBezTo>
                  <a:pt x="18855" y="39253"/>
                  <a:pt x="17741" y="40822"/>
                  <a:pt x="16830" y="42518"/>
                </a:cubicBezTo>
                <a:cubicBezTo>
                  <a:pt x="16299" y="43505"/>
                  <a:pt x="14502" y="46365"/>
                  <a:pt x="15059" y="47503"/>
                </a:cubicBezTo>
                <a:cubicBezTo>
                  <a:pt x="15261" y="47908"/>
                  <a:pt x="15641" y="48085"/>
                  <a:pt x="16096" y="48085"/>
                </a:cubicBezTo>
                <a:cubicBezTo>
                  <a:pt x="17184" y="48085"/>
                  <a:pt x="18728" y="47149"/>
                  <a:pt x="19336" y="46770"/>
                </a:cubicBezTo>
                <a:cubicBezTo>
                  <a:pt x="20753" y="45833"/>
                  <a:pt x="21892" y="44492"/>
                  <a:pt x="22702" y="42973"/>
                </a:cubicBezTo>
                <a:cubicBezTo>
                  <a:pt x="24245" y="40114"/>
                  <a:pt x="24676" y="36824"/>
                  <a:pt x="25055" y="33610"/>
                </a:cubicBezTo>
                <a:close/>
                <a:moveTo>
                  <a:pt x="2708" y="43429"/>
                </a:moveTo>
                <a:cubicBezTo>
                  <a:pt x="1823" y="43429"/>
                  <a:pt x="912" y="43480"/>
                  <a:pt x="1" y="43606"/>
                </a:cubicBezTo>
                <a:cubicBezTo>
                  <a:pt x="1595" y="45074"/>
                  <a:pt x="3240" y="46567"/>
                  <a:pt x="5189" y="47503"/>
                </a:cubicBezTo>
                <a:cubicBezTo>
                  <a:pt x="6606" y="48212"/>
                  <a:pt x="8200" y="48592"/>
                  <a:pt x="9769" y="48642"/>
                </a:cubicBezTo>
                <a:lnTo>
                  <a:pt x="10453" y="48642"/>
                </a:lnTo>
                <a:cubicBezTo>
                  <a:pt x="11743" y="48642"/>
                  <a:pt x="13996" y="48541"/>
                  <a:pt x="14477" y="47756"/>
                </a:cubicBezTo>
                <a:cubicBezTo>
                  <a:pt x="15590" y="46036"/>
                  <a:pt x="7112" y="43834"/>
                  <a:pt x="5998" y="43682"/>
                </a:cubicBezTo>
                <a:cubicBezTo>
                  <a:pt x="4910" y="43505"/>
                  <a:pt x="3822" y="43429"/>
                  <a:pt x="2708" y="4342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9"/>
          <p:cNvSpPr/>
          <p:nvPr/>
        </p:nvSpPr>
        <p:spPr>
          <a:xfrm>
            <a:off x="3083613" y="3925083"/>
            <a:ext cx="223524" cy="241668"/>
          </a:xfrm>
          <a:custGeom>
            <a:avLst/>
            <a:gdLst/>
            <a:ahLst/>
            <a:cxnLst/>
            <a:rect l="l" t="t" r="r" b="b"/>
            <a:pathLst>
              <a:path w="1997" h="2159" extrusionOk="0">
                <a:moveTo>
                  <a:pt x="978" y="0"/>
                </a:moveTo>
                <a:cubicBezTo>
                  <a:pt x="978" y="0"/>
                  <a:pt x="896" y="693"/>
                  <a:pt x="795" y="856"/>
                </a:cubicBezTo>
                <a:cubicBezTo>
                  <a:pt x="672" y="1039"/>
                  <a:pt x="0" y="1059"/>
                  <a:pt x="0" y="1059"/>
                </a:cubicBezTo>
                <a:cubicBezTo>
                  <a:pt x="0" y="1059"/>
                  <a:pt x="571" y="1181"/>
                  <a:pt x="754" y="1283"/>
                </a:cubicBezTo>
                <a:cubicBezTo>
                  <a:pt x="937" y="1385"/>
                  <a:pt x="1019" y="2159"/>
                  <a:pt x="1019" y="2159"/>
                </a:cubicBezTo>
                <a:cubicBezTo>
                  <a:pt x="1019" y="1955"/>
                  <a:pt x="1161" y="1426"/>
                  <a:pt x="1263" y="1304"/>
                </a:cubicBezTo>
                <a:cubicBezTo>
                  <a:pt x="1406" y="1120"/>
                  <a:pt x="1996" y="1080"/>
                  <a:pt x="1996" y="1080"/>
                </a:cubicBezTo>
                <a:cubicBezTo>
                  <a:pt x="1996" y="1080"/>
                  <a:pt x="1345" y="1018"/>
                  <a:pt x="1202" y="815"/>
                </a:cubicBezTo>
                <a:cubicBezTo>
                  <a:pt x="1100" y="631"/>
                  <a:pt x="978" y="0"/>
                  <a:pt x="97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9"/>
          <p:cNvSpPr/>
          <p:nvPr/>
        </p:nvSpPr>
        <p:spPr>
          <a:xfrm>
            <a:off x="2222663" y="597071"/>
            <a:ext cx="223524" cy="241668"/>
          </a:xfrm>
          <a:custGeom>
            <a:avLst/>
            <a:gdLst/>
            <a:ahLst/>
            <a:cxnLst/>
            <a:rect l="l" t="t" r="r" b="b"/>
            <a:pathLst>
              <a:path w="1997" h="2159" extrusionOk="0">
                <a:moveTo>
                  <a:pt x="978" y="0"/>
                </a:moveTo>
                <a:cubicBezTo>
                  <a:pt x="978" y="0"/>
                  <a:pt x="896" y="693"/>
                  <a:pt x="795" y="856"/>
                </a:cubicBezTo>
                <a:cubicBezTo>
                  <a:pt x="672" y="1039"/>
                  <a:pt x="0" y="1059"/>
                  <a:pt x="0" y="1059"/>
                </a:cubicBezTo>
                <a:cubicBezTo>
                  <a:pt x="0" y="1059"/>
                  <a:pt x="571" y="1181"/>
                  <a:pt x="754" y="1283"/>
                </a:cubicBezTo>
                <a:cubicBezTo>
                  <a:pt x="937" y="1385"/>
                  <a:pt x="1019" y="2159"/>
                  <a:pt x="1019" y="2159"/>
                </a:cubicBezTo>
                <a:cubicBezTo>
                  <a:pt x="1019" y="1955"/>
                  <a:pt x="1161" y="1426"/>
                  <a:pt x="1263" y="1304"/>
                </a:cubicBezTo>
                <a:cubicBezTo>
                  <a:pt x="1406" y="1120"/>
                  <a:pt x="1996" y="1080"/>
                  <a:pt x="1996" y="1080"/>
                </a:cubicBezTo>
                <a:cubicBezTo>
                  <a:pt x="1996" y="1080"/>
                  <a:pt x="1345" y="1018"/>
                  <a:pt x="1202" y="815"/>
                </a:cubicBezTo>
                <a:cubicBezTo>
                  <a:pt x="1100" y="631"/>
                  <a:pt x="978" y="0"/>
                  <a:pt x="97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9"/>
          <p:cNvSpPr/>
          <p:nvPr/>
        </p:nvSpPr>
        <p:spPr>
          <a:xfrm>
            <a:off x="7422413" y="4221183"/>
            <a:ext cx="223524" cy="241668"/>
          </a:xfrm>
          <a:custGeom>
            <a:avLst/>
            <a:gdLst/>
            <a:ahLst/>
            <a:cxnLst/>
            <a:rect l="l" t="t" r="r" b="b"/>
            <a:pathLst>
              <a:path w="1997" h="2159" extrusionOk="0">
                <a:moveTo>
                  <a:pt x="978" y="0"/>
                </a:moveTo>
                <a:cubicBezTo>
                  <a:pt x="978" y="0"/>
                  <a:pt x="896" y="693"/>
                  <a:pt x="795" y="856"/>
                </a:cubicBezTo>
                <a:cubicBezTo>
                  <a:pt x="672" y="1039"/>
                  <a:pt x="0" y="1059"/>
                  <a:pt x="0" y="1059"/>
                </a:cubicBezTo>
                <a:cubicBezTo>
                  <a:pt x="0" y="1059"/>
                  <a:pt x="571" y="1181"/>
                  <a:pt x="754" y="1283"/>
                </a:cubicBezTo>
                <a:cubicBezTo>
                  <a:pt x="937" y="1385"/>
                  <a:pt x="1019" y="2159"/>
                  <a:pt x="1019" y="2159"/>
                </a:cubicBezTo>
                <a:cubicBezTo>
                  <a:pt x="1019" y="1955"/>
                  <a:pt x="1161" y="1426"/>
                  <a:pt x="1263" y="1304"/>
                </a:cubicBezTo>
                <a:cubicBezTo>
                  <a:pt x="1406" y="1120"/>
                  <a:pt x="1996" y="1080"/>
                  <a:pt x="1996" y="1080"/>
                </a:cubicBezTo>
                <a:cubicBezTo>
                  <a:pt x="1996" y="1080"/>
                  <a:pt x="1345" y="1018"/>
                  <a:pt x="1202" y="815"/>
                </a:cubicBezTo>
                <a:cubicBezTo>
                  <a:pt x="1100" y="631"/>
                  <a:pt x="978" y="0"/>
                  <a:pt x="97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2"/>
        </a:solidFill>
        <a:effectLst/>
      </p:bgPr>
    </p:bg>
    <p:spTree>
      <p:nvGrpSpPr>
        <p:cNvPr id="1" name="Shape 198"/>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199"/>
        <p:cNvGrpSpPr/>
        <p:nvPr/>
      </p:nvGrpSpPr>
      <p:grpSpPr>
        <a:xfrm>
          <a:off x="0" y="0"/>
          <a:ext cx="0" cy="0"/>
          <a:chOff x="0" y="0"/>
          <a:chExt cx="0" cy="0"/>
        </a:xfrm>
      </p:grpSpPr>
      <p:sp>
        <p:nvSpPr>
          <p:cNvPr id="200" name="Google Shape;200;p13"/>
          <p:cNvSpPr txBox="1">
            <a:spLocks noGrp="1"/>
          </p:cNvSpPr>
          <p:nvPr>
            <p:ph type="title"/>
          </p:nvPr>
        </p:nvSpPr>
        <p:spPr>
          <a:xfrm>
            <a:off x="713225" y="539525"/>
            <a:ext cx="7717500" cy="478200"/>
          </a:xfrm>
          <a:prstGeom prst="rect">
            <a:avLst/>
          </a:prstGeom>
        </p:spPr>
        <p:txBody>
          <a:bodyPr spcFirstLastPara="1" wrap="square" lIns="91425" tIns="91425" rIns="91425" bIns="91425" anchor="t" anchorCtr="0">
            <a:noAutofit/>
          </a:bodyPr>
          <a:lstStyle>
            <a:lvl1pPr lvl="0">
              <a:spcBef>
                <a:spcPts val="0"/>
              </a:spcBef>
              <a:spcAft>
                <a:spcPts val="0"/>
              </a:spcAft>
              <a:buSzPts val="4100"/>
              <a:buNone/>
              <a:defRPr/>
            </a:lvl1pPr>
            <a:lvl2pPr lvl="1">
              <a:spcBef>
                <a:spcPts val="0"/>
              </a:spcBef>
              <a:spcAft>
                <a:spcPts val="0"/>
              </a:spcAft>
              <a:buSzPts val="4100"/>
              <a:buNone/>
              <a:defRPr/>
            </a:lvl2pPr>
            <a:lvl3pPr lvl="2">
              <a:spcBef>
                <a:spcPts val="0"/>
              </a:spcBef>
              <a:spcAft>
                <a:spcPts val="0"/>
              </a:spcAft>
              <a:buSzPts val="4100"/>
              <a:buNone/>
              <a:defRPr/>
            </a:lvl3pPr>
            <a:lvl4pPr lvl="3">
              <a:spcBef>
                <a:spcPts val="0"/>
              </a:spcBef>
              <a:spcAft>
                <a:spcPts val="0"/>
              </a:spcAft>
              <a:buSzPts val="4100"/>
              <a:buNone/>
              <a:defRPr/>
            </a:lvl4pPr>
            <a:lvl5pPr lvl="4">
              <a:spcBef>
                <a:spcPts val="0"/>
              </a:spcBef>
              <a:spcAft>
                <a:spcPts val="0"/>
              </a:spcAft>
              <a:buSzPts val="4100"/>
              <a:buNone/>
              <a:defRPr/>
            </a:lvl5pPr>
            <a:lvl6pPr lvl="5">
              <a:spcBef>
                <a:spcPts val="0"/>
              </a:spcBef>
              <a:spcAft>
                <a:spcPts val="0"/>
              </a:spcAft>
              <a:buSzPts val="4100"/>
              <a:buNone/>
              <a:defRPr/>
            </a:lvl6pPr>
            <a:lvl7pPr lvl="6">
              <a:spcBef>
                <a:spcPts val="0"/>
              </a:spcBef>
              <a:spcAft>
                <a:spcPts val="0"/>
              </a:spcAft>
              <a:buSzPts val="4100"/>
              <a:buNone/>
              <a:defRPr/>
            </a:lvl7pPr>
            <a:lvl8pPr lvl="7">
              <a:spcBef>
                <a:spcPts val="0"/>
              </a:spcBef>
              <a:spcAft>
                <a:spcPts val="0"/>
              </a:spcAft>
              <a:buSzPts val="4100"/>
              <a:buNone/>
              <a:defRPr/>
            </a:lvl8pPr>
            <a:lvl9pPr lvl="8">
              <a:spcBef>
                <a:spcPts val="0"/>
              </a:spcBef>
              <a:spcAft>
                <a:spcPts val="0"/>
              </a:spcAft>
              <a:buSzPts val="4100"/>
              <a:buNone/>
              <a:defRPr/>
            </a:lvl9pPr>
          </a:lstStyle>
          <a:p>
            <a:endParaRPr/>
          </a:p>
        </p:txBody>
      </p:sp>
      <p:sp>
        <p:nvSpPr>
          <p:cNvPr id="201" name="Google Shape;201;p13"/>
          <p:cNvSpPr txBox="1">
            <a:spLocks noGrp="1"/>
          </p:cNvSpPr>
          <p:nvPr>
            <p:ph type="title" idx="2" hasCustomPrompt="1"/>
          </p:nvPr>
        </p:nvSpPr>
        <p:spPr>
          <a:xfrm>
            <a:off x="1352688" y="1581213"/>
            <a:ext cx="624000" cy="429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200"/>
              <a:buNone/>
              <a:defRPr sz="3200"/>
            </a:lvl1pPr>
            <a:lvl2pPr lvl="1" algn="ctr" rtl="0">
              <a:spcBef>
                <a:spcPts val="0"/>
              </a:spcBef>
              <a:spcAft>
                <a:spcPts val="0"/>
              </a:spcAft>
              <a:buSzPts val="3200"/>
              <a:buNone/>
              <a:defRPr sz="3200"/>
            </a:lvl2pPr>
            <a:lvl3pPr lvl="2" algn="ctr" rtl="0">
              <a:spcBef>
                <a:spcPts val="0"/>
              </a:spcBef>
              <a:spcAft>
                <a:spcPts val="0"/>
              </a:spcAft>
              <a:buSzPts val="3200"/>
              <a:buNone/>
              <a:defRPr sz="3200"/>
            </a:lvl3pPr>
            <a:lvl4pPr lvl="3" algn="ctr" rtl="0">
              <a:spcBef>
                <a:spcPts val="0"/>
              </a:spcBef>
              <a:spcAft>
                <a:spcPts val="0"/>
              </a:spcAft>
              <a:buSzPts val="3200"/>
              <a:buNone/>
              <a:defRPr sz="3200"/>
            </a:lvl4pPr>
            <a:lvl5pPr lvl="4" algn="ctr" rtl="0">
              <a:spcBef>
                <a:spcPts val="0"/>
              </a:spcBef>
              <a:spcAft>
                <a:spcPts val="0"/>
              </a:spcAft>
              <a:buSzPts val="3200"/>
              <a:buNone/>
              <a:defRPr sz="3200"/>
            </a:lvl5pPr>
            <a:lvl6pPr lvl="5" algn="ctr" rtl="0">
              <a:spcBef>
                <a:spcPts val="0"/>
              </a:spcBef>
              <a:spcAft>
                <a:spcPts val="0"/>
              </a:spcAft>
              <a:buSzPts val="3200"/>
              <a:buNone/>
              <a:defRPr sz="3200"/>
            </a:lvl6pPr>
            <a:lvl7pPr lvl="6" algn="ctr" rtl="0">
              <a:spcBef>
                <a:spcPts val="0"/>
              </a:spcBef>
              <a:spcAft>
                <a:spcPts val="0"/>
              </a:spcAft>
              <a:buSzPts val="3200"/>
              <a:buNone/>
              <a:defRPr sz="3200"/>
            </a:lvl7pPr>
            <a:lvl8pPr lvl="7" algn="ctr" rtl="0">
              <a:spcBef>
                <a:spcPts val="0"/>
              </a:spcBef>
              <a:spcAft>
                <a:spcPts val="0"/>
              </a:spcAft>
              <a:buSzPts val="3200"/>
              <a:buNone/>
              <a:defRPr sz="3200"/>
            </a:lvl8pPr>
            <a:lvl9pPr lvl="8" algn="ctr" rtl="0">
              <a:spcBef>
                <a:spcPts val="0"/>
              </a:spcBef>
              <a:spcAft>
                <a:spcPts val="0"/>
              </a:spcAft>
              <a:buSzPts val="3200"/>
              <a:buNone/>
              <a:defRPr sz="3200"/>
            </a:lvl9pPr>
          </a:lstStyle>
          <a:p>
            <a:r>
              <a:t>xx%</a:t>
            </a:r>
          </a:p>
        </p:txBody>
      </p:sp>
      <p:sp>
        <p:nvSpPr>
          <p:cNvPr id="202" name="Google Shape;202;p13"/>
          <p:cNvSpPr txBox="1">
            <a:spLocks noGrp="1"/>
          </p:cNvSpPr>
          <p:nvPr>
            <p:ph type="title" idx="3" hasCustomPrompt="1"/>
          </p:nvPr>
        </p:nvSpPr>
        <p:spPr>
          <a:xfrm>
            <a:off x="1352700" y="3962775"/>
            <a:ext cx="624000" cy="429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200"/>
              <a:buNone/>
              <a:defRPr sz="3200"/>
            </a:lvl1pPr>
            <a:lvl2pPr lvl="1" algn="ctr" rtl="0">
              <a:spcBef>
                <a:spcPts val="0"/>
              </a:spcBef>
              <a:spcAft>
                <a:spcPts val="0"/>
              </a:spcAft>
              <a:buSzPts val="3200"/>
              <a:buNone/>
              <a:defRPr sz="3200"/>
            </a:lvl2pPr>
            <a:lvl3pPr lvl="2" algn="ctr" rtl="0">
              <a:spcBef>
                <a:spcPts val="0"/>
              </a:spcBef>
              <a:spcAft>
                <a:spcPts val="0"/>
              </a:spcAft>
              <a:buSzPts val="3200"/>
              <a:buNone/>
              <a:defRPr sz="3200"/>
            </a:lvl3pPr>
            <a:lvl4pPr lvl="3" algn="ctr" rtl="0">
              <a:spcBef>
                <a:spcPts val="0"/>
              </a:spcBef>
              <a:spcAft>
                <a:spcPts val="0"/>
              </a:spcAft>
              <a:buSzPts val="3200"/>
              <a:buNone/>
              <a:defRPr sz="3200"/>
            </a:lvl4pPr>
            <a:lvl5pPr lvl="4" algn="ctr" rtl="0">
              <a:spcBef>
                <a:spcPts val="0"/>
              </a:spcBef>
              <a:spcAft>
                <a:spcPts val="0"/>
              </a:spcAft>
              <a:buSzPts val="3200"/>
              <a:buNone/>
              <a:defRPr sz="3200"/>
            </a:lvl5pPr>
            <a:lvl6pPr lvl="5" algn="ctr" rtl="0">
              <a:spcBef>
                <a:spcPts val="0"/>
              </a:spcBef>
              <a:spcAft>
                <a:spcPts val="0"/>
              </a:spcAft>
              <a:buSzPts val="3200"/>
              <a:buNone/>
              <a:defRPr sz="3200"/>
            </a:lvl6pPr>
            <a:lvl7pPr lvl="6" algn="ctr" rtl="0">
              <a:spcBef>
                <a:spcPts val="0"/>
              </a:spcBef>
              <a:spcAft>
                <a:spcPts val="0"/>
              </a:spcAft>
              <a:buSzPts val="3200"/>
              <a:buNone/>
              <a:defRPr sz="3200"/>
            </a:lvl7pPr>
            <a:lvl8pPr lvl="7" algn="ctr" rtl="0">
              <a:spcBef>
                <a:spcPts val="0"/>
              </a:spcBef>
              <a:spcAft>
                <a:spcPts val="0"/>
              </a:spcAft>
              <a:buSzPts val="3200"/>
              <a:buNone/>
              <a:defRPr sz="3200"/>
            </a:lvl8pPr>
            <a:lvl9pPr lvl="8" algn="ctr" rtl="0">
              <a:spcBef>
                <a:spcPts val="0"/>
              </a:spcBef>
              <a:spcAft>
                <a:spcPts val="0"/>
              </a:spcAft>
              <a:buSzPts val="3200"/>
              <a:buNone/>
              <a:defRPr sz="3200"/>
            </a:lvl9pPr>
          </a:lstStyle>
          <a:p>
            <a:r>
              <a:t>xx%</a:t>
            </a:r>
          </a:p>
        </p:txBody>
      </p:sp>
      <p:sp>
        <p:nvSpPr>
          <p:cNvPr id="203" name="Google Shape;203;p13"/>
          <p:cNvSpPr txBox="1">
            <a:spLocks noGrp="1"/>
          </p:cNvSpPr>
          <p:nvPr>
            <p:ph type="title" idx="4" hasCustomPrompt="1"/>
          </p:nvPr>
        </p:nvSpPr>
        <p:spPr>
          <a:xfrm>
            <a:off x="1352700" y="2772000"/>
            <a:ext cx="624000" cy="429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200"/>
              <a:buNone/>
              <a:defRPr sz="3200"/>
            </a:lvl1pPr>
            <a:lvl2pPr lvl="1" algn="ctr" rtl="0">
              <a:spcBef>
                <a:spcPts val="0"/>
              </a:spcBef>
              <a:spcAft>
                <a:spcPts val="0"/>
              </a:spcAft>
              <a:buSzPts val="3200"/>
              <a:buNone/>
              <a:defRPr sz="3200"/>
            </a:lvl2pPr>
            <a:lvl3pPr lvl="2" algn="ctr" rtl="0">
              <a:spcBef>
                <a:spcPts val="0"/>
              </a:spcBef>
              <a:spcAft>
                <a:spcPts val="0"/>
              </a:spcAft>
              <a:buSzPts val="3200"/>
              <a:buNone/>
              <a:defRPr sz="3200"/>
            </a:lvl3pPr>
            <a:lvl4pPr lvl="3" algn="ctr" rtl="0">
              <a:spcBef>
                <a:spcPts val="0"/>
              </a:spcBef>
              <a:spcAft>
                <a:spcPts val="0"/>
              </a:spcAft>
              <a:buSzPts val="3200"/>
              <a:buNone/>
              <a:defRPr sz="3200"/>
            </a:lvl4pPr>
            <a:lvl5pPr lvl="4" algn="ctr" rtl="0">
              <a:spcBef>
                <a:spcPts val="0"/>
              </a:spcBef>
              <a:spcAft>
                <a:spcPts val="0"/>
              </a:spcAft>
              <a:buSzPts val="3200"/>
              <a:buNone/>
              <a:defRPr sz="3200"/>
            </a:lvl5pPr>
            <a:lvl6pPr lvl="5" algn="ctr" rtl="0">
              <a:spcBef>
                <a:spcPts val="0"/>
              </a:spcBef>
              <a:spcAft>
                <a:spcPts val="0"/>
              </a:spcAft>
              <a:buSzPts val="3200"/>
              <a:buNone/>
              <a:defRPr sz="3200"/>
            </a:lvl6pPr>
            <a:lvl7pPr lvl="6" algn="ctr" rtl="0">
              <a:spcBef>
                <a:spcPts val="0"/>
              </a:spcBef>
              <a:spcAft>
                <a:spcPts val="0"/>
              </a:spcAft>
              <a:buSzPts val="3200"/>
              <a:buNone/>
              <a:defRPr sz="3200"/>
            </a:lvl7pPr>
            <a:lvl8pPr lvl="7" algn="ctr" rtl="0">
              <a:spcBef>
                <a:spcPts val="0"/>
              </a:spcBef>
              <a:spcAft>
                <a:spcPts val="0"/>
              </a:spcAft>
              <a:buSzPts val="3200"/>
              <a:buNone/>
              <a:defRPr sz="3200"/>
            </a:lvl8pPr>
            <a:lvl9pPr lvl="8" algn="ctr" rtl="0">
              <a:spcBef>
                <a:spcPts val="0"/>
              </a:spcBef>
              <a:spcAft>
                <a:spcPts val="0"/>
              </a:spcAft>
              <a:buSzPts val="3200"/>
              <a:buNone/>
              <a:defRPr sz="3200"/>
            </a:lvl9pPr>
          </a:lstStyle>
          <a:p>
            <a:r>
              <a:t>xx%</a:t>
            </a:r>
          </a:p>
        </p:txBody>
      </p:sp>
      <p:sp>
        <p:nvSpPr>
          <p:cNvPr id="204" name="Google Shape;204;p13"/>
          <p:cNvSpPr txBox="1">
            <a:spLocks noGrp="1"/>
          </p:cNvSpPr>
          <p:nvPr>
            <p:ph type="title" idx="5" hasCustomPrompt="1"/>
          </p:nvPr>
        </p:nvSpPr>
        <p:spPr>
          <a:xfrm>
            <a:off x="5032063" y="1581225"/>
            <a:ext cx="624000" cy="429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200"/>
              <a:buNone/>
              <a:defRPr sz="3200"/>
            </a:lvl1pPr>
            <a:lvl2pPr lvl="1" algn="ctr" rtl="0">
              <a:spcBef>
                <a:spcPts val="0"/>
              </a:spcBef>
              <a:spcAft>
                <a:spcPts val="0"/>
              </a:spcAft>
              <a:buSzPts val="3200"/>
              <a:buNone/>
              <a:defRPr sz="3200"/>
            </a:lvl2pPr>
            <a:lvl3pPr lvl="2" algn="ctr" rtl="0">
              <a:spcBef>
                <a:spcPts val="0"/>
              </a:spcBef>
              <a:spcAft>
                <a:spcPts val="0"/>
              </a:spcAft>
              <a:buSzPts val="3200"/>
              <a:buNone/>
              <a:defRPr sz="3200"/>
            </a:lvl3pPr>
            <a:lvl4pPr lvl="3" algn="ctr" rtl="0">
              <a:spcBef>
                <a:spcPts val="0"/>
              </a:spcBef>
              <a:spcAft>
                <a:spcPts val="0"/>
              </a:spcAft>
              <a:buSzPts val="3200"/>
              <a:buNone/>
              <a:defRPr sz="3200"/>
            </a:lvl4pPr>
            <a:lvl5pPr lvl="4" algn="ctr" rtl="0">
              <a:spcBef>
                <a:spcPts val="0"/>
              </a:spcBef>
              <a:spcAft>
                <a:spcPts val="0"/>
              </a:spcAft>
              <a:buSzPts val="3200"/>
              <a:buNone/>
              <a:defRPr sz="3200"/>
            </a:lvl5pPr>
            <a:lvl6pPr lvl="5" algn="ctr" rtl="0">
              <a:spcBef>
                <a:spcPts val="0"/>
              </a:spcBef>
              <a:spcAft>
                <a:spcPts val="0"/>
              </a:spcAft>
              <a:buSzPts val="3200"/>
              <a:buNone/>
              <a:defRPr sz="3200"/>
            </a:lvl6pPr>
            <a:lvl7pPr lvl="6" algn="ctr" rtl="0">
              <a:spcBef>
                <a:spcPts val="0"/>
              </a:spcBef>
              <a:spcAft>
                <a:spcPts val="0"/>
              </a:spcAft>
              <a:buSzPts val="3200"/>
              <a:buNone/>
              <a:defRPr sz="3200"/>
            </a:lvl7pPr>
            <a:lvl8pPr lvl="7" algn="ctr" rtl="0">
              <a:spcBef>
                <a:spcPts val="0"/>
              </a:spcBef>
              <a:spcAft>
                <a:spcPts val="0"/>
              </a:spcAft>
              <a:buSzPts val="3200"/>
              <a:buNone/>
              <a:defRPr sz="3200"/>
            </a:lvl8pPr>
            <a:lvl9pPr lvl="8" algn="ctr" rtl="0">
              <a:spcBef>
                <a:spcPts val="0"/>
              </a:spcBef>
              <a:spcAft>
                <a:spcPts val="0"/>
              </a:spcAft>
              <a:buSzPts val="3200"/>
              <a:buNone/>
              <a:defRPr sz="3200"/>
            </a:lvl9pPr>
          </a:lstStyle>
          <a:p>
            <a:r>
              <a:t>xx%</a:t>
            </a:r>
          </a:p>
        </p:txBody>
      </p:sp>
      <p:sp>
        <p:nvSpPr>
          <p:cNvPr id="205" name="Google Shape;205;p13"/>
          <p:cNvSpPr txBox="1">
            <a:spLocks noGrp="1"/>
          </p:cNvSpPr>
          <p:nvPr>
            <p:ph type="title" idx="6" hasCustomPrompt="1"/>
          </p:nvPr>
        </p:nvSpPr>
        <p:spPr>
          <a:xfrm>
            <a:off x="5032075" y="3962775"/>
            <a:ext cx="624000" cy="429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200"/>
              <a:buNone/>
              <a:defRPr sz="3200"/>
            </a:lvl1pPr>
            <a:lvl2pPr lvl="1" algn="ctr" rtl="0">
              <a:spcBef>
                <a:spcPts val="0"/>
              </a:spcBef>
              <a:spcAft>
                <a:spcPts val="0"/>
              </a:spcAft>
              <a:buSzPts val="3200"/>
              <a:buNone/>
              <a:defRPr sz="3200"/>
            </a:lvl2pPr>
            <a:lvl3pPr lvl="2" algn="ctr" rtl="0">
              <a:spcBef>
                <a:spcPts val="0"/>
              </a:spcBef>
              <a:spcAft>
                <a:spcPts val="0"/>
              </a:spcAft>
              <a:buSzPts val="3200"/>
              <a:buNone/>
              <a:defRPr sz="3200"/>
            </a:lvl3pPr>
            <a:lvl4pPr lvl="3" algn="ctr" rtl="0">
              <a:spcBef>
                <a:spcPts val="0"/>
              </a:spcBef>
              <a:spcAft>
                <a:spcPts val="0"/>
              </a:spcAft>
              <a:buSzPts val="3200"/>
              <a:buNone/>
              <a:defRPr sz="3200"/>
            </a:lvl4pPr>
            <a:lvl5pPr lvl="4" algn="ctr" rtl="0">
              <a:spcBef>
                <a:spcPts val="0"/>
              </a:spcBef>
              <a:spcAft>
                <a:spcPts val="0"/>
              </a:spcAft>
              <a:buSzPts val="3200"/>
              <a:buNone/>
              <a:defRPr sz="3200"/>
            </a:lvl5pPr>
            <a:lvl6pPr lvl="5" algn="ctr" rtl="0">
              <a:spcBef>
                <a:spcPts val="0"/>
              </a:spcBef>
              <a:spcAft>
                <a:spcPts val="0"/>
              </a:spcAft>
              <a:buSzPts val="3200"/>
              <a:buNone/>
              <a:defRPr sz="3200"/>
            </a:lvl6pPr>
            <a:lvl7pPr lvl="6" algn="ctr" rtl="0">
              <a:spcBef>
                <a:spcPts val="0"/>
              </a:spcBef>
              <a:spcAft>
                <a:spcPts val="0"/>
              </a:spcAft>
              <a:buSzPts val="3200"/>
              <a:buNone/>
              <a:defRPr sz="3200"/>
            </a:lvl7pPr>
            <a:lvl8pPr lvl="7" algn="ctr" rtl="0">
              <a:spcBef>
                <a:spcPts val="0"/>
              </a:spcBef>
              <a:spcAft>
                <a:spcPts val="0"/>
              </a:spcAft>
              <a:buSzPts val="3200"/>
              <a:buNone/>
              <a:defRPr sz="3200"/>
            </a:lvl8pPr>
            <a:lvl9pPr lvl="8" algn="ctr" rtl="0">
              <a:spcBef>
                <a:spcPts val="0"/>
              </a:spcBef>
              <a:spcAft>
                <a:spcPts val="0"/>
              </a:spcAft>
              <a:buSzPts val="3200"/>
              <a:buNone/>
              <a:defRPr sz="3200"/>
            </a:lvl9pPr>
          </a:lstStyle>
          <a:p>
            <a:r>
              <a:t>xx%</a:t>
            </a:r>
          </a:p>
        </p:txBody>
      </p:sp>
      <p:sp>
        <p:nvSpPr>
          <p:cNvPr id="206" name="Google Shape;206;p13"/>
          <p:cNvSpPr txBox="1">
            <a:spLocks noGrp="1"/>
          </p:cNvSpPr>
          <p:nvPr>
            <p:ph type="title" idx="7" hasCustomPrompt="1"/>
          </p:nvPr>
        </p:nvSpPr>
        <p:spPr>
          <a:xfrm>
            <a:off x="5032075" y="2772000"/>
            <a:ext cx="624000" cy="429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200"/>
              <a:buNone/>
              <a:defRPr sz="3200"/>
            </a:lvl1pPr>
            <a:lvl2pPr lvl="1" algn="ctr" rtl="0">
              <a:spcBef>
                <a:spcPts val="0"/>
              </a:spcBef>
              <a:spcAft>
                <a:spcPts val="0"/>
              </a:spcAft>
              <a:buSzPts val="3200"/>
              <a:buNone/>
              <a:defRPr sz="3200"/>
            </a:lvl2pPr>
            <a:lvl3pPr lvl="2" algn="ctr" rtl="0">
              <a:spcBef>
                <a:spcPts val="0"/>
              </a:spcBef>
              <a:spcAft>
                <a:spcPts val="0"/>
              </a:spcAft>
              <a:buSzPts val="3200"/>
              <a:buNone/>
              <a:defRPr sz="3200"/>
            </a:lvl3pPr>
            <a:lvl4pPr lvl="3" algn="ctr" rtl="0">
              <a:spcBef>
                <a:spcPts val="0"/>
              </a:spcBef>
              <a:spcAft>
                <a:spcPts val="0"/>
              </a:spcAft>
              <a:buSzPts val="3200"/>
              <a:buNone/>
              <a:defRPr sz="3200"/>
            </a:lvl4pPr>
            <a:lvl5pPr lvl="4" algn="ctr" rtl="0">
              <a:spcBef>
                <a:spcPts val="0"/>
              </a:spcBef>
              <a:spcAft>
                <a:spcPts val="0"/>
              </a:spcAft>
              <a:buSzPts val="3200"/>
              <a:buNone/>
              <a:defRPr sz="3200"/>
            </a:lvl5pPr>
            <a:lvl6pPr lvl="5" algn="ctr" rtl="0">
              <a:spcBef>
                <a:spcPts val="0"/>
              </a:spcBef>
              <a:spcAft>
                <a:spcPts val="0"/>
              </a:spcAft>
              <a:buSzPts val="3200"/>
              <a:buNone/>
              <a:defRPr sz="3200"/>
            </a:lvl6pPr>
            <a:lvl7pPr lvl="6" algn="ctr" rtl="0">
              <a:spcBef>
                <a:spcPts val="0"/>
              </a:spcBef>
              <a:spcAft>
                <a:spcPts val="0"/>
              </a:spcAft>
              <a:buSzPts val="3200"/>
              <a:buNone/>
              <a:defRPr sz="3200"/>
            </a:lvl7pPr>
            <a:lvl8pPr lvl="7" algn="ctr" rtl="0">
              <a:spcBef>
                <a:spcPts val="0"/>
              </a:spcBef>
              <a:spcAft>
                <a:spcPts val="0"/>
              </a:spcAft>
              <a:buSzPts val="3200"/>
              <a:buNone/>
              <a:defRPr sz="3200"/>
            </a:lvl8pPr>
            <a:lvl9pPr lvl="8" algn="ctr" rtl="0">
              <a:spcBef>
                <a:spcPts val="0"/>
              </a:spcBef>
              <a:spcAft>
                <a:spcPts val="0"/>
              </a:spcAft>
              <a:buSzPts val="3200"/>
              <a:buNone/>
              <a:defRPr sz="3200"/>
            </a:lvl9pPr>
          </a:lstStyle>
          <a:p>
            <a:r>
              <a:t>xx%</a:t>
            </a:r>
          </a:p>
        </p:txBody>
      </p:sp>
      <p:sp>
        <p:nvSpPr>
          <p:cNvPr id="207" name="Google Shape;207;p13"/>
          <p:cNvSpPr txBox="1">
            <a:spLocks noGrp="1"/>
          </p:cNvSpPr>
          <p:nvPr>
            <p:ph type="subTitle" idx="1"/>
          </p:nvPr>
        </p:nvSpPr>
        <p:spPr>
          <a:xfrm>
            <a:off x="2079137" y="1389950"/>
            <a:ext cx="2211300" cy="300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900"/>
              <a:buFont typeface="Bahiana"/>
              <a:buNone/>
              <a:defRPr sz="2900">
                <a:solidFill>
                  <a:schemeClr val="dk1"/>
                </a:solidFill>
                <a:latin typeface="Bahiana"/>
                <a:ea typeface="Bahiana"/>
                <a:cs typeface="Bahiana"/>
                <a:sym typeface="Bahiana"/>
              </a:defRPr>
            </a:lvl1pPr>
            <a:lvl2pPr lvl="1" rtl="0">
              <a:lnSpc>
                <a:spcPct val="100000"/>
              </a:lnSpc>
              <a:spcBef>
                <a:spcPts val="0"/>
              </a:spcBef>
              <a:spcAft>
                <a:spcPts val="0"/>
              </a:spcAft>
              <a:buClr>
                <a:schemeClr val="dk1"/>
              </a:buClr>
              <a:buSzPts val="2900"/>
              <a:buFont typeface="Bahiana"/>
              <a:buNone/>
              <a:defRPr sz="2900">
                <a:solidFill>
                  <a:schemeClr val="dk1"/>
                </a:solidFill>
                <a:latin typeface="Bahiana"/>
                <a:ea typeface="Bahiana"/>
                <a:cs typeface="Bahiana"/>
                <a:sym typeface="Bahiana"/>
              </a:defRPr>
            </a:lvl2pPr>
            <a:lvl3pPr lvl="2" rtl="0">
              <a:lnSpc>
                <a:spcPct val="100000"/>
              </a:lnSpc>
              <a:spcBef>
                <a:spcPts val="0"/>
              </a:spcBef>
              <a:spcAft>
                <a:spcPts val="0"/>
              </a:spcAft>
              <a:buClr>
                <a:schemeClr val="dk1"/>
              </a:buClr>
              <a:buSzPts val="2900"/>
              <a:buFont typeface="Bahiana"/>
              <a:buNone/>
              <a:defRPr sz="2900">
                <a:solidFill>
                  <a:schemeClr val="dk1"/>
                </a:solidFill>
                <a:latin typeface="Bahiana"/>
                <a:ea typeface="Bahiana"/>
                <a:cs typeface="Bahiana"/>
                <a:sym typeface="Bahiana"/>
              </a:defRPr>
            </a:lvl3pPr>
            <a:lvl4pPr lvl="3" rtl="0">
              <a:lnSpc>
                <a:spcPct val="100000"/>
              </a:lnSpc>
              <a:spcBef>
                <a:spcPts val="0"/>
              </a:spcBef>
              <a:spcAft>
                <a:spcPts val="0"/>
              </a:spcAft>
              <a:buClr>
                <a:schemeClr val="dk1"/>
              </a:buClr>
              <a:buSzPts val="2900"/>
              <a:buFont typeface="Bahiana"/>
              <a:buNone/>
              <a:defRPr sz="2900">
                <a:solidFill>
                  <a:schemeClr val="dk1"/>
                </a:solidFill>
                <a:latin typeface="Bahiana"/>
                <a:ea typeface="Bahiana"/>
                <a:cs typeface="Bahiana"/>
                <a:sym typeface="Bahiana"/>
              </a:defRPr>
            </a:lvl4pPr>
            <a:lvl5pPr lvl="4" rtl="0">
              <a:lnSpc>
                <a:spcPct val="100000"/>
              </a:lnSpc>
              <a:spcBef>
                <a:spcPts val="0"/>
              </a:spcBef>
              <a:spcAft>
                <a:spcPts val="0"/>
              </a:spcAft>
              <a:buClr>
                <a:schemeClr val="dk1"/>
              </a:buClr>
              <a:buSzPts val="2900"/>
              <a:buFont typeface="Bahiana"/>
              <a:buNone/>
              <a:defRPr sz="2900">
                <a:solidFill>
                  <a:schemeClr val="dk1"/>
                </a:solidFill>
                <a:latin typeface="Bahiana"/>
                <a:ea typeface="Bahiana"/>
                <a:cs typeface="Bahiana"/>
                <a:sym typeface="Bahiana"/>
              </a:defRPr>
            </a:lvl5pPr>
            <a:lvl6pPr lvl="5" rtl="0">
              <a:lnSpc>
                <a:spcPct val="100000"/>
              </a:lnSpc>
              <a:spcBef>
                <a:spcPts val="0"/>
              </a:spcBef>
              <a:spcAft>
                <a:spcPts val="0"/>
              </a:spcAft>
              <a:buClr>
                <a:schemeClr val="dk1"/>
              </a:buClr>
              <a:buSzPts val="2900"/>
              <a:buFont typeface="Bahiana"/>
              <a:buNone/>
              <a:defRPr sz="2900">
                <a:solidFill>
                  <a:schemeClr val="dk1"/>
                </a:solidFill>
                <a:latin typeface="Bahiana"/>
                <a:ea typeface="Bahiana"/>
                <a:cs typeface="Bahiana"/>
                <a:sym typeface="Bahiana"/>
              </a:defRPr>
            </a:lvl6pPr>
            <a:lvl7pPr lvl="6" rtl="0">
              <a:lnSpc>
                <a:spcPct val="100000"/>
              </a:lnSpc>
              <a:spcBef>
                <a:spcPts val="0"/>
              </a:spcBef>
              <a:spcAft>
                <a:spcPts val="0"/>
              </a:spcAft>
              <a:buClr>
                <a:schemeClr val="dk1"/>
              </a:buClr>
              <a:buSzPts val="2900"/>
              <a:buFont typeface="Bahiana"/>
              <a:buNone/>
              <a:defRPr sz="2900">
                <a:solidFill>
                  <a:schemeClr val="dk1"/>
                </a:solidFill>
                <a:latin typeface="Bahiana"/>
                <a:ea typeface="Bahiana"/>
                <a:cs typeface="Bahiana"/>
                <a:sym typeface="Bahiana"/>
              </a:defRPr>
            </a:lvl7pPr>
            <a:lvl8pPr lvl="7" rtl="0">
              <a:lnSpc>
                <a:spcPct val="100000"/>
              </a:lnSpc>
              <a:spcBef>
                <a:spcPts val="0"/>
              </a:spcBef>
              <a:spcAft>
                <a:spcPts val="0"/>
              </a:spcAft>
              <a:buClr>
                <a:schemeClr val="dk1"/>
              </a:buClr>
              <a:buSzPts val="2900"/>
              <a:buFont typeface="Bahiana"/>
              <a:buNone/>
              <a:defRPr sz="2900">
                <a:solidFill>
                  <a:schemeClr val="dk1"/>
                </a:solidFill>
                <a:latin typeface="Bahiana"/>
                <a:ea typeface="Bahiana"/>
                <a:cs typeface="Bahiana"/>
                <a:sym typeface="Bahiana"/>
              </a:defRPr>
            </a:lvl8pPr>
            <a:lvl9pPr lvl="8" rtl="0">
              <a:lnSpc>
                <a:spcPct val="100000"/>
              </a:lnSpc>
              <a:spcBef>
                <a:spcPts val="0"/>
              </a:spcBef>
              <a:spcAft>
                <a:spcPts val="0"/>
              </a:spcAft>
              <a:buClr>
                <a:schemeClr val="dk1"/>
              </a:buClr>
              <a:buSzPts val="2900"/>
              <a:buFont typeface="Bahiana"/>
              <a:buNone/>
              <a:defRPr sz="2900">
                <a:solidFill>
                  <a:schemeClr val="dk1"/>
                </a:solidFill>
                <a:latin typeface="Bahiana"/>
                <a:ea typeface="Bahiana"/>
                <a:cs typeface="Bahiana"/>
                <a:sym typeface="Bahiana"/>
              </a:defRPr>
            </a:lvl9pPr>
          </a:lstStyle>
          <a:p>
            <a:endParaRPr/>
          </a:p>
        </p:txBody>
      </p:sp>
      <p:sp>
        <p:nvSpPr>
          <p:cNvPr id="208" name="Google Shape;208;p13"/>
          <p:cNvSpPr txBox="1">
            <a:spLocks noGrp="1"/>
          </p:cNvSpPr>
          <p:nvPr>
            <p:ph type="subTitle" idx="8"/>
          </p:nvPr>
        </p:nvSpPr>
        <p:spPr>
          <a:xfrm>
            <a:off x="2079137" y="1750769"/>
            <a:ext cx="2211300" cy="467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09" name="Google Shape;209;p13"/>
          <p:cNvSpPr txBox="1">
            <a:spLocks noGrp="1"/>
          </p:cNvSpPr>
          <p:nvPr>
            <p:ph type="subTitle" idx="9"/>
          </p:nvPr>
        </p:nvSpPr>
        <p:spPr>
          <a:xfrm>
            <a:off x="2079137" y="3771500"/>
            <a:ext cx="2211300" cy="300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900"/>
              <a:buFont typeface="Bahiana"/>
              <a:buNone/>
              <a:defRPr sz="2900">
                <a:solidFill>
                  <a:schemeClr val="dk1"/>
                </a:solidFill>
                <a:latin typeface="Bahiana"/>
                <a:ea typeface="Bahiana"/>
                <a:cs typeface="Bahiana"/>
                <a:sym typeface="Bahiana"/>
              </a:defRPr>
            </a:lvl1pPr>
            <a:lvl2pPr lvl="1" rtl="0">
              <a:lnSpc>
                <a:spcPct val="100000"/>
              </a:lnSpc>
              <a:spcBef>
                <a:spcPts val="0"/>
              </a:spcBef>
              <a:spcAft>
                <a:spcPts val="0"/>
              </a:spcAft>
              <a:buClr>
                <a:schemeClr val="dk1"/>
              </a:buClr>
              <a:buSzPts val="2900"/>
              <a:buFont typeface="Bahiana"/>
              <a:buNone/>
              <a:defRPr sz="2900">
                <a:solidFill>
                  <a:schemeClr val="dk1"/>
                </a:solidFill>
                <a:latin typeface="Bahiana"/>
                <a:ea typeface="Bahiana"/>
                <a:cs typeface="Bahiana"/>
                <a:sym typeface="Bahiana"/>
              </a:defRPr>
            </a:lvl2pPr>
            <a:lvl3pPr lvl="2" rtl="0">
              <a:lnSpc>
                <a:spcPct val="100000"/>
              </a:lnSpc>
              <a:spcBef>
                <a:spcPts val="0"/>
              </a:spcBef>
              <a:spcAft>
                <a:spcPts val="0"/>
              </a:spcAft>
              <a:buClr>
                <a:schemeClr val="dk1"/>
              </a:buClr>
              <a:buSzPts val="2900"/>
              <a:buFont typeface="Bahiana"/>
              <a:buNone/>
              <a:defRPr sz="2900">
                <a:solidFill>
                  <a:schemeClr val="dk1"/>
                </a:solidFill>
                <a:latin typeface="Bahiana"/>
                <a:ea typeface="Bahiana"/>
                <a:cs typeface="Bahiana"/>
                <a:sym typeface="Bahiana"/>
              </a:defRPr>
            </a:lvl3pPr>
            <a:lvl4pPr lvl="3" rtl="0">
              <a:lnSpc>
                <a:spcPct val="100000"/>
              </a:lnSpc>
              <a:spcBef>
                <a:spcPts val="0"/>
              </a:spcBef>
              <a:spcAft>
                <a:spcPts val="0"/>
              </a:spcAft>
              <a:buClr>
                <a:schemeClr val="dk1"/>
              </a:buClr>
              <a:buSzPts val="2900"/>
              <a:buFont typeface="Bahiana"/>
              <a:buNone/>
              <a:defRPr sz="2900">
                <a:solidFill>
                  <a:schemeClr val="dk1"/>
                </a:solidFill>
                <a:latin typeface="Bahiana"/>
                <a:ea typeface="Bahiana"/>
                <a:cs typeface="Bahiana"/>
                <a:sym typeface="Bahiana"/>
              </a:defRPr>
            </a:lvl4pPr>
            <a:lvl5pPr lvl="4" rtl="0">
              <a:lnSpc>
                <a:spcPct val="100000"/>
              </a:lnSpc>
              <a:spcBef>
                <a:spcPts val="0"/>
              </a:spcBef>
              <a:spcAft>
                <a:spcPts val="0"/>
              </a:spcAft>
              <a:buClr>
                <a:schemeClr val="dk1"/>
              </a:buClr>
              <a:buSzPts val="2900"/>
              <a:buFont typeface="Bahiana"/>
              <a:buNone/>
              <a:defRPr sz="2900">
                <a:solidFill>
                  <a:schemeClr val="dk1"/>
                </a:solidFill>
                <a:latin typeface="Bahiana"/>
                <a:ea typeface="Bahiana"/>
                <a:cs typeface="Bahiana"/>
                <a:sym typeface="Bahiana"/>
              </a:defRPr>
            </a:lvl5pPr>
            <a:lvl6pPr lvl="5" rtl="0">
              <a:lnSpc>
                <a:spcPct val="100000"/>
              </a:lnSpc>
              <a:spcBef>
                <a:spcPts val="0"/>
              </a:spcBef>
              <a:spcAft>
                <a:spcPts val="0"/>
              </a:spcAft>
              <a:buClr>
                <a:schemeClr val="dk1"/>
              </a:buClr>
              <a:buSzPts val="2900"/>
              <a:buFont typeface="Bahiana"/>
              <a:buNone/>
              <a:defRPr sz="2900">
                <a:solidFill>
                  <a:schemeClr val="dk1"/>
                </a:solidFill>
                <a:latin typeface="Bahiana"/>
                <a:ea typeface="Bahiana"/>
                <a:cs typeface="Bahiana"/>
                <a:sym typeface="Bahiana"/>
              </a:defRPr>
            </a:lvl6pPr>
            <a:lvl7pPr lvl="6" rtl="0">
              <a:lnSpc>
                <a:spcPct val="100000"/>
              </a:lnSpc>
              <a:spcBef>
                <a:spcPts val="0"/>
              </a:spcBef>
              <a:spcAft>
                <a:spcPts val="0"/>
              </a:spcAft>
              <a:buClr>
                <a:schemeClr val="dk1"/>
              </a:buClr>
              <a:buSzPts val="2900"/>
              <a:buFont typeface="Bahiana"/>
              <a:buNone/>
              <a:defRPr sz="2900">
                <a:solidFill>
                  <a:schemeClr val="dk1"/>
                </a:solidFill>
                <a:latin typeface="Bahiana"/>
                <a:ea typeface="Bahiana"/>
                <a:cs typeface="Bahiana"/>
                <a:sym typeface="Bahiana"/>
              </a:defRPr>
            </a:lvl7pPr>
            <a:lvl8pPr lvl="7" rtl="0">
              <a:lnSpc>
                <a:spcPct val="100000"/>
              </a:lnSpc>
              <a:spcBef>
                <a:spcPts val="0"/>
              </a:spcBef>
              <a:spcAft>
                <a:spcPts val="0"/>
              </a:spcAft>
              <a:buClr>
                <a:schemeClr val="dk1"/>
              </a:buClr>
              <a:buSzPts val="2900"/>
              <a:buFont typeface="Bahiana"/>
              <a:buNone/>
              <a:defRPr sz="2900">
                <a:solidFill>
                  <a:schemeClr val="dk1"/>
                </a:solidFill>
                <a:latin typeface="Bahiana"/>
                <a:ea typeface="Bahiana"/>
                <a:cs typeface="Bahiana"/>
                <a:sym typeface="Bahiana"/>
              </a:defRPr>
            </a:lvl8pPr>
            <a:lvl9pPr lvl="8" rtl="0">
              <a:lnSpc>
                <a:spcPct val="100000"/>
              </a:lnSpc>
              <a:spcBef>
                <a:spcPts val="0"/>
              </a:spcBef>
              <a:spcAft>
                <a:spcPts val="0"/>
              </a:spcAft>
              <a:buClr>
                <a:schemeClr val="dk1"/>
              </a:buClr>
              <a:buSzPts val="2900"/>
              <a:buFont typeface="Bahiana"/>
              <a:buNone/>
              <a:defRPr sz="2900">
                <a:solidFill>
                  <a:schemeClr val="dk1"/>
                </a:solidFill>
                <a:latin typeface="Bahiana"/>
                <a:ea typeface="Bahiana"/>
                <a:cs typeface="Bahiana"/>
                <a:sym typeface="Bahiana"/>
              </a:defRPr>
            </a:lvl9pPr>
          </a:lstStyle>
          <a:p>
            <a:endParaRPr/>
          </a:p>
        </p:txBody>
      </p:sp>
      <p:sp>
        <p:nvSpPr>
          <p:cNvPr id="210" name="Google Shape;210;p13"/>
          <p:cNvSpPr txBox="1">
            <a:spLocks noGrp="1"/>
          </p:cNvSpPr>
          <p:nvPr>
            <p:ph type="subTitle" idx="13"/>
          </p:nvPr>
        </p:nvSpPr>
        <p:spPr>
          <a:xfrm>
            <a:off x="2079137" y="4132319"/>
            <a:ext cx="2211300" cy="467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11" name="Google Shape;211;p13"/>
          <p:cNvSpPr txBox="1">
            <a:spLocks noGrp="1"/>
          </p:cNvSpPr>
          <p:nvPr>
            <p:ph type="subTitle" idx="14"/>
          </p:nvPr>
        </p:nvSpPr>
        <p:spPr>
          <a:xfrm>
            <a:off x="2079137" y="2580725"/>
            <a:ext cx="2211300" cy="300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900"/>
              <a:buFont typeface="Bahiana"/>
              <a:buNone/>
              <a:defRPr sz="2900">
                <a:solidFill>
                  <a:schemeClr val="dk1"/>
                </a:solidFill>
                <a:latin typeface="Bahiana"/>
                <a:ea typeface="Bahiana"/>
                <a:cs typeface="Bahiana"/>
                <a:sym typeface="Bahiana"/>
              </a:defRPr>
            </a:lvl1pPr>
            <a:lvl2pPr lvl="1" rtl="0">
              <a:lnSpc>
                <a:spcPct val="100000"/>
              </a:lnSpc>
              <a:spcBef>
                <a:spcPts val="0"/>
              </a:spcBef>
              <a:spcAft>
                <a:spcPts val="0"/>
              </a:spcAft>
              <a:buClr>
                <a:schemeClr val="dk1"/>
              </a:buClr>
              <a:buSzPts val="2900"/>
              <a:buFont typeface="Bahiana"/>
              <a:buNone/>
              <a:defRPr sz="2900">
                <a:solidFill>
                  <a:schemeClr val="dk1"/>
                </a:solidFill>
                <a:latin typeface="Bahiana"/>
                <a:ea typeface="Bahiana"/>
                <a:cs typeface="Bahiana"/>
                <a:sym typeface="Bahiana"/>
              </a:defRPr>
            </a:lvl2pPr>
            <a:lvl3pPr lvl="2" rtl="0">
              <a:lnSpc>
                <a:spcPct val="100000"/>
              </a:lnSpc>
              <a:spcBef>
                <a:spcPts val="0"/>
              </a:spcBef>
              <a:spcAft>
                <a:spcPts val="0"/>
              </a:spcAft>
              <a:buClr>
                <a:schemeClr val="dk1"/>
              </a:buClr>
              <a:buSzPts val="2900"/>
              <a:buFont typeface="Bahiana"/>
              <a:buNone/>
              <a:defRPr sz="2900">
                <a:solidFill>
                  <a:schemeClr val="dk1"/>
                </a:solidFill>
                <a:latin typeface="Bahiana"/>
                <a:ea typeface="Bahiana"/>
                <a:cs typeface="Bahiana"/>
                <a:sym typeface="Bahiana"/>
              </a:defRPr>
            </a:lvl3pPr>
            <a:lvl4pPr lvl="3" rtl="0">
              <a:lnSpc>
                <a:spcPct val="100000"/>
              </a:lnSpc>
              <a:spcBef>
                <a:spcPts val="0"/>
              </a:spcBef>
              <a:spcAft>
                <a:spcPts val="0"/>
              </a:spcAft>
              <a:buClr>
                <a:schemeClr val="dk1"/>
              </a:buClr>
              <a:buSzPts val="2900"/>
              <a:buFont typeface="Bahiana"/>
              <a:buNone/>
              <a:defRPr sz="2900">
                <a:solidFill>
                  <a:schemeClr val="dk1"/>
                </a:solidFill>
                <a:latin typeface="Bahiana"/>
                <a:ea typeface="Bahiana"/>
                <a:cs typeface="Bahiana"/>
                <a:sym typeface="Bahiana"/>
              </a:defRPr>
            </a:lvl4pPr>
            <a:lvl5pPr lvl="4" rtl="0">
              <a:lnSpc>
                <a:spcPct val="100000"/>
              </a:lnSpc>
              <a:spcBef>
                <a:spcPts val="0"/>
              </a:spcBef>
              <a:spcAft>
                <a:spcPts val="0"/>
              </a:spcAft>
              <a:buClr>
                <a:schemeClr val="dk1"/>
              </a:buClr>
              <a:buSzPts val="2900"/>
              <a:buFont typeface="Bahiana"/>
              <a:buNone/>
              <a:defRPr sz="2900">
                <a:solidFill>
                  <a:schemeClr val="dk1"/>
                </a:solidFill>
                <a:latin typeface="Bahiana"/>
                <a:ea typeface="Bahiana"/>
                <a:cs typeface="Bahiana"/>
                <a:sym typeface="Bahiana"/>
              </a:defRPr>
            </a:lvl5pPr>
            <a:lvl6pPr lvl="5" rtl="0">
              <a:lnSpc>
                <a:spcPct val="100000"/>
              </a:lnSpc>
              <a:spcBef>
                <a:spcPts val="0"/>
              </a:spcBef>
              <a:spcAft>
                <a:spcPts val="0"/>
              </a:spcAft>
              <a:buClr>
                <a:schemeClr val="dk1"/>
              </a:buClr>
              <a:buSzPts val="2900"/>
              <a:buFont typeface="Bahiana"/>
              <a:buNone/>
              <a:defRPr sz="2900">
                <a:solidFill>
                  <a:schemeClr val="dk1"/>
                </a:solidFill>
                <a:latin typeface="Bahiana"/>
                <a:ea typeface="Bahiana"/>
                <a:cs typeface="Bahiana"/>
                <a:sym typeface="Bahiana"/>
              </a:defRPr>
            </a:lvl6pPr>
            <a:lvl7pPr lvl="6" rtl="0">
              <a:lnSpc>
                <a:spcPct val="100000"/>
              </a:lnSpc>
              <a:spcBef>
                <a:spcPts val="0"/>
              </a:spcBef>
              <a:spcAft>
                <a:spcPts val="0"/>
              </a:spcAft>
              <a:buClr>
                <a:schemeClr val="dk1"/>
              </a:buClr>
              <a:buSzPts val="2900"/>
              <a:buFont typeface="Bahiana"/>
              <a:buNone/>
              <a:defRPr sz="2900">
                <a:solidFill>
                  <a:schemeClr val="dk1"/>
                </a:solidFill>
                <a:latin typeface="Bahiana"/>
                <a:ea typeface="Bahiana"/>
                <a:cs typeface="Bahiana"/>
                <a:sym typeface="Bahiana"/>
              </a:defRPr>
            </a:lvl7pPr>
            <a:lvl8pPr lvl="7" rtl="0">
              <a:lnSpc>
                <a:spcPct val="100000"/>
              </a:lnSpc>
              <a:spcBef>
                <a:spcPts val="0"/>
              </a:spcBef>
              <a:spcAft>
                <a:spcPts val="0"/>
              </a:spcAft>
              <a:buClr>
                <a:schemeClr val="dk1"/>
              </a:buClr>
              <a:buSzPts val="2900"/>
              <a:buFont typeface="Bahiana"/>
              <a:buNone/>
              <a:defRPr sz="2900">
                <a:solidFill>
                  <a:schemeClr val="dk1"/>
                </a:solidFill>
                <a:latin typeface="Bahiana"/>
                <a:ea typeface="Bahiana"/>
                <a:cs typeface="Bahiana"/>
                <a:sym typeface="Bahiana"/>
              </a:defRPr>
            </a:lvl8pPr>
            <a:lvl9pPr lvl="8" rtl="0">
              <a:lnSpc>
                <a:spcPct val="100000"/>
              </a:lnSpc>
              <a:spcBef>
                <a:spcPts val="0"/>
              </a:spcBef>
              <a:spcAft>
                <a:spcPts val="0"/>
              </a:spcAft>
              <a:buClr>
                <a:schemeClr val="dk1"/>
              </a:buClr>
              <a:buSzPts val="2900"/>
              <a:buFont typeface="Bahiana"/>
              <a:buNone/>
              <a:defRPr sz="2900">
                <a:solidFill>
                  <a:schemeClr val="dk1"/>
                </a:solidFill>
                <a:latin typeface="Bahiana"/>
                <a:ea typeface="Bahiana"/>
                <a:cs typeface="Bahiana"/>
                <a:sym typeface="Bahiana"/>
              </a:defRPr>
            </a:lvl9pPr>
          </a:lstStyle>
          <a:p>
            <a:endParaRPr/>
          </a:p>
        </p:txBody>
      </p:sp>
      <p:sp>
        <p:nvSpPr>
          <p:cNvPr id="212" name="Google Shape;212;p13"/>
          <p:cNvSpPr txBox="1">
            <a:spLocks noGrp="1"/>
          </p:cNvSpPr>
          <p:nvPr>
            <p:ph type="subTitle" idx="15"/>
          </p:nvPr>
        </p:nvSpPr>
        <p:spPr>
          <a:xfrm>
            <a:off x="2079137" y="2941544"/>
            <a:ext cx="2211300" cy="467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13" name="Google Shape;213;p13"/>
          <p:cNvSpPr txBox="1">
            <a:spLocks noGrp="1"/>
          </p:cNvSpPr>
          <p:nvPr>
            <p:ph type="subTitle" idx="16"/>
          </p:nvPr>
        </p:nvSpPr>
        <p:spPr>
          <a:xfrm>
            <a:off x="5834712" y="1389950"/>
            <a:ext cx="2211300" cy="300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900"/>
              <a:buFont typeface="Bahiana"/>
              <a:buNone/>
              <a:defRPr sz="2900">
                <a:solidFill>
                  <a:schemeClr val="dk1"/>
                </a:solidFill>
                <a:latin typeface="Bahiana"/>
                <a:ea typeface="Bahiana"/>
                <a:cs typeface="Bahiana"/>
                <a:sym typeface="Bahiana"/>
              </a:defRPr>
            </a:lvl1pPr>
            <a:lvl2pPr lvl="1" rtl="0">
              <a:lnSpc>
                <a:spcPct val="100000"/>
              </a:lnSpc>
              <a:spcBef>
                <a:spcPts val="0"/>
              </a:spcBef>
              <a:spcAft>
                <a:spcPts val="0"/>
              </a:spcAft>
              <a:buClr>
                <a:schemeClr val="dk1"/>
              </a:buClr>
              <a:buSzPts val="2900"/>
              <a:buFont typeface="Bahiana"/>
              <a:buNone/>
              <a:defRPr sz="2900">
                <a:solidFill>
                  <a:schemeClr val="dk1"/>
                </a:solidFill>
                <a:latin typeface="Bahiana"/>
                <a:ea typeface="Bahiana"/>
                <a:cs typeface="Bahiana"/>
                <a:sym typeface="Bahiana"/>
              </a:defRPr>
            </a:lvl2pPr>
            <a:lvl3pPr lvl="2" rtl="0">
              <a:lnSpc>
                <a:spcPct val="100000"/>
              </a:lnSpc>
              <a:spcBef>
                <a:spcPts val="0"/>
              </a:spcBef>
              <a:spcAft>
                <a:spcPts val="0"/>
              </a:spcAft>
              <a:buClr>
                <a:schemeClr val="dk1"/>
              </a:buClr>
              <a:buSzPts val="2900"/>
              <a:buFont typeface="Bahiana"/>
              <a:buNone/>
              <a:defRPr sz="2900">
                <a:solidFill>
                  <a:schemeClr val="dk1"/>
                </a:solidFill>
                <a:latin typeface="Bahiana"/>
                <a:ea typeface="Bahiana"/>
                <a:cs typeface="Bahiana"/>
                <a:sym typeface="Bahiana"/>
              </a:defRPr>
            </a:lvl3pPr>
            <a:lvl4pPr lvl="3" rtl="0">
              <a:lnSpc>
                <a:spcPct val="100000"/>
              </a:lnSpc>
              <a:spcBef>
                <a:spcPts val="0"/>
              </a:spcBef>
              <a:spcAft>
                <a:spcPts val="0"/>
              </a:spcAft>
              <a:buClr>
                <a:schemeClr val="dk1"/>
              </a:buClr>
              <a:buSzPts val="2900"/>
              <a:buFont typeface="Bahiana"/>
              <a:buNone/>
              <a:defRPr sz="2900">
                <a:solidFill>
                  <a:schemeClr val="dk1"/>
                </a:solidFill>
                <a:latin typeface="Bahiana"/>
                <a:ea typeface="Bahiana"/>
                <a:cs typeface="Bahiana"/>
                <a:sym typeface="Bahiana"/>
              </a:defRPr>
            </a:lvl4pPr>
            <a:lvl5pPr lvl="4" rtl="0">
              <a:lnSpc>
                <a:spcPct val="100000"/>
              </a:lnSpc>
              <a:spcBef>
                <a:spcPts val="0"/>
              </a:spcBef>
              <a:spcAft>
                <a:spcPts val="0"/>
              </a:spcAft>
              <a:buClr>
                <a:schemeClr val="dk1"/>
              </a:buClr>
              <a:buSzPts val="2900"/>
              <a:buFont typeface="Bahiana"/>
              <a:buNone/>
              <a:defRPr sz="2900">
                <a:solidFill>
                  <a:schemeClr val="dk1"/>
                </a:solidFill>
                <a:latin typeface="Bahiana"/>
                <a:ea typeface="Bahiana"/>
                <a:cs typeface="Bahiana"/>
                <a:sym typeface="Bahiana"/>
              </a:defRPr>
            </a:lvl5pPr>
            <a:lvl6pPr lvl="5" rtl="0">
              <a:lnSpc>
                <a:spcPct val="100000"/>
              </a:lnSpc>
              <a:spcBef>
                <a:spcPts val="0"/>
              </a:spcBef>
              <a:spcAft>
                <a:spcPts val="0"/>
              </a:spcAft>
              <a:buClr>
                <a:schemeClr val="dk1"/>
              </a:buClr>
              <a:buSzPts val="2900"/>
              <a:buFont typeface="Bahiana"/>
              <a:buNone/>
              <a:defRPr sz="2900">
                <a:solidFill>
                  <a:schemeClr val="dk1"/>
                </a:solidFill>
                <a:latin typeface="Bahiana"/>
                <a:ea typeface="Bahiana"/>
                <a:cs typeface="Bahiana"/>
                <a:sym typeface="Bahiana"/>
              </a:defRPr>
            </a:lvl6pPr>
            <a:lvl7pPr lvl="6" rtl="0">
              <a:lnSpc>
                <a:spcPct val="100000"/>
              </a:lnSpc>
              <a:spcBef>
                <a:spcPts val="0"/>
              </a:spcBef>
              <a:spcAft>
                <a:spcPts val="0"/>
              </a:spcAft>
              <a:buClr>
                <a:schemeClr val="dk1"/>
              </a:buClr>
              <a:buSzPts val="2900"/>
              <a:buFont typeface="Bahiana"/>
              <a:buNone/>
              <a:defRPr sz="2900">
                <a:solidFill>
                  <a:schemeClr val="dk1"/>
                </a:solidFill>
                <a:latin typeface="Bahiana"/>
                <a:ea typeface="Bahiana"/>
                <a:cs typeface="Bahiana"/>
                <a:sym typeface="Bahiana"/>
              </a:defRPr>
            </a:lvl7pPr>
            <a:lvl8pPr lvl="7" rtl="0">
              <a:lnSpc>
                <a:spcPct val="100000"/>
              </a:lnSpc>
              <a:spcBef>
                <a:spcPts val="0"/>
              </a:spcBef>
              <a:spcAft>
                <a:spcPts val="0"/>
              </a:spcAft>
              <a:buClr>
                <a:schemeClr val="dk1"/>
              </a:buClr>
              <a:buSzPts val="2900"/>
              <a:buFont typeface="Bahiana"/>
              <a:buNone/>
              <a:defRPr sz="2900">
                <a:solidFill>
                  <a:schemeClr val="dk1"/>
                </a:solidFill>
                <a:latin typeface="Bahiana"/>
                <a:ea typeface="Bahiana"/>
                <a:cs typeface="Bahiana"/>
                <a:sym typeface="Bahiana"/>
              </a:defRPr>
            </a:lvl8pPr>
            <a:lvl9pPr lvl="8" rtl="0">
              <a:lnSpc>
                <a:spcPct val="100000"/>
              </a:lnSpc>
              <a:spcBef>
                <a:spcPts val="0"/>
              </a:spcBef>
              <a:spcAft>
                <a:spcPts val="0"/>
              </a:spcAft>
              <a:buClr>
                <a:schemeClr val="dk1"/>
              </a:buClr>
              <a:buSzPts val="2900"/>
              <a:buFont typeface="Bahiana"/>
              <a:buNone/>
              <a:defRPr sz="2900">
                <a:solidFill>
                  <a:schemeClr val="dk1"/>
                </a:solidFill>
                <a:latin typeface="Bahiana"/>
                <a:ea typeface="Bahiana"/>
                <a:cs typeface="Bahiana"/>
                <a:sym typeface="Bahiana"/>
              </a:defRPr>
            </a:lvl9pPr>
          </a:lstStyle>
          <a:p>
            <a:endParaRPr/>
          </a:p>
        </p:txBody>
      </p:sp>
      <p:sp>
        <p:nvSpPr>
          <p:cNvPr id="214" name="Google Shape;214;p13"/>
          <p:cNvSpPr txBox="1">
            <a:spLocks noGrp="1"/>
          </p:cNvSpPr>
          <p:nvPr>
            <p:ph type="subTitle" idx="17"/>
          </p:nvPr>
        </p:nvSpPr>
        <p:spPr>
          <a:xfrm>
            <a:off x="5834712" y="1750769"/>
            <a:ext cx="2211300" cy="467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15" name="Google Shape;215;p13"/>
          <p:cNvSpPr txBox="1">
            <a:spLocks noGrp="1"/>
          </p:cNvSpPr>
          <p:nvPr>
            <p:ph type="subTitle" idx="18"/>
          </p:nvPr>
        </p:nvSpPr>
        <p:spPr>
          <a:xfrm>
            <a:off x="5834712" y="3771500"/>
            <a:ext cx="2211300" cy="300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900"/>
              <a:buFont typeface="Bahiana"/>
              <a:buNone/>
              <a:defRPr sz="2900">
                <a:solidFill>
                  <a:schemeClr val="dk1"/>
                </a:solidFill>
                <a:latin typeface="Bahiana"/>
                <a:ea typeface="Bahiana"/>
                <a:cs typeface="Bahiana"/>
                <a:sym typeface="Bahiana"/>
              </a:defRPr>
            </a:lvl1pPr>
            <a:lvl2pPr lvl="1" rtl="0">
              <a:lnSpc>
                <a:spcPct val="100000"/>
              </a:lnSpc>
              <a:spcBef>
                <a:spcPts val="0"/>
              </a:spcBef>
              <a:spcAft>
                <a:spcPts val="0"/>
              </a:spcAft>
              <a:buClr>
                <a:schemeClr val="dk1"/>
              </a:buClr>
              <a:buSzPts val="2900"/>
              <a:buFont typeface="Bahiana"/>
              <a:buNone/>
              <a:defRPr sz="2900">
                <a:solidFill>
                  <a:schemeClr val="dk1"/>
                </a:solidFill>
                <a:latin typeface="Bahiana"/>
                <a:ea typeface="Bahiana"/>
                <a:cs typeface="Bahiana"/>
                <a:sym typeface="Bahiana"/>
              </a:defRPr>
            </a:lvl2pPr>
            <a:lvl3pPr lvl="2" rtl="0">
              <a:lnSpc>
                <a:spcPct val="100000"/>
              </a:lnSpc>
              <a:spcBef>
                <a:spcPts val="0"/>
              </a:spcBef>
              <a:spcAft>
                <a:spcPts val="0"/>
              </a:spcAft>
              <a:buClr>
                <a:schemeClr val="dk1"/>
              </a:buClr>
              <a:buSzPts val="2900"/>
              <a:buFont typeface="Bahiana"/>
              <a:buNone/>
              <a:defRPr sz="2900">
                <a:solidFill>
                  <a:schemeClr val="dk1"/>
                </a:solidFill>
                <a:latin typeface="Bahiana"/>
                <a:ea typeface="Bahiana"/>
                <a:cs typeface="Bahiana"/>
                <a:sym typeface="Bahiana"/>
              </a:defRPr>
            </a:lvl3pPr>
            <a:lvl4pPr lvl="3" rtl="0">
              <a:lnSpc>
                <a:spcPct val="100000"/>
              </a:lnSpc>
              <a:spcBef>
                <a:spcPts val="0"/>
              </a:spcBef>
              <a:spcAft>
                <a:spcPts val="0"/>
              </a:spcAft>
              <a:buClr>
                <a:schemeClr val="dk1"/>
              </a:buClr>
              <a:buSzPts val="2900"/>
              <a:buFont typeface="Bahiana"/>
              <a:buNone/>
              <a:defRPr sz="2900">
                <a:solidFill>
                  <a:schemeClr val="dk1"/>
                </a:solidFill>
                <a:latin typeface="Bahiana"/>
                <a:ea typeface="Bahiana"/>
                <a:cs typeface="Bahiana"/>
                <a:sym typeface="Bahiana"/>
              </a:defRPr>
            </a:lvl4pPr>
            <a:lvl5pPr lvl="4" rtl="0">
              <a:lnSpc>
                <a:spcPct val="100000"/>
              </a:lnSpc>
              <a:spcBef>
                <a:spcPts val="0"/>
              </a:spcBef>
              <a:spcAft>
                <a:spcPts val="0"/>
              </a:spcAft>
              <a:buClr>
                <a:schemeClr val="dk1"/>
              </a:buClr>
              <a:buSzPts val="2900"/>
              <a:buFont typeface="Bahiana"/>
              <a:buNone/>
              <a:defRPr sz="2900">
                <a:solidFill>
                  <a:schemeClr val="dk1"/>
                </a:solidFill>
                <a:latin typeface="Bahiana"/>
                <a:ea typeface="Bahiana"/>
                <a:cs typeface="Bahiana"/>
                <a:sym typeface="Bahiana"/>
              </a:defRPr>
            </a:lvl5pPr>
            <a:lvl6pPr lvl="5" rtl="0">
              <a:lnSpc>
                <a:spcPct val="100000"/>
              </a:lnSpc>
              <a:spcBef>
                <a:spcPts val="0"/>
              </a:spcBef>
              <a:spcAft>
                <a:spcPts val="0"/>
              </a:spcAft>
              <a:buClr>
                <a:schemeClr val="dk1"/>
              </a:buClr>
              <a:buSzPts val="2900"/>
              <a:buFont typeface="Bahiana"/>
              <a:buNone/>
              <a:defRPr sz="2900">
                <a:solidFill>
                  <a:schemeClr val="dk1"/>
                </a:solidFill>
                <a:latin typeface="Bahiana"/>
                <a:ea typeface="Bahiana"/>
                <a:cs typeface="Bahiana"/>
                <a:sym typeface="Bahiana"/>
              </a:defRPr>
            </a:lvl6pPr>
            <a:lvl7pPr lvl="6" rtl="0">
              <a:lnSpc>
                <a:spcPct val="100000"/>
              </a:lnSpc>
              <a:spcBef>
                <a:spcPts val="0"/>
              </a:spcBef>
              <a:spcAft>
                <a:spcPts val="0"/>
              </a:spcAft>
              <a:buClr>
                <a:schemeClr val="dk1"/>
              </a:buClr>
              <a:buSzPts val="2900"/>
              <a:buFont typeface="Bahiana"/>
              <a:buNone/>
              <a:defRPr sz="2900">
                <a:solidFill>
                  <a:schemeClr val="dk1"/>
                </a:solidFill>
                <a:latin typeface="Bahiana"/>
                <a:ea typeface="Bahiana"/>
                <a:cs typeface="Bahiana"/>
                <a:sym typeface="Bahiana"/>
              </a:defRPr>
            </a:lvl7pPr>
            <a:lvl8pPr lvl="7" rtl="0">
              <a:lnSpc>
                <a:spcPct val="100000"/>
              </a:lnSpc>
              <a:spcBef>
                <a:spcPts val="0"/>
              </a:spcBef>
              <a:spcAft>
                <a:spcPts val="0"/>
              </a:spcAft>
              <a:buClr>
                <a:schemeClr val="dk1"/>
              </a:buClr>
              <a:buSzPts val="2900"/>
              <a:buFont typeface="Bahiana"/>
              <a:buNone/>
              <a:defRPr sz="2900">
                <a:solidFill>
                  <a:schemeClr val="dk1"/>
                </a:solidFill>
                <a:latin typeface="Bahiana"/>
                <a:ea typeface="Bahiana"/>
                <a:cs typeface="Bahiana"/>
                <a:sym typeface="Bahiana"/>
              </a:defRPr>
            </a:lvl8pPr>
            <a:lvl9pPr lvl="8" rtl="0">
              <a:lnSpc>
                <a:spcPct val="100000"/>
              </a:lnSpc>
              <a:spcBef>
                <a:spcPts val="0"/>
              </a:spcBef>
              <a:spcAft>
                <a:spcPts val="0"/>
              </a:spcAft>
              <a:buClr>
                <a:schemeClr val="dk1"/>
              </a:buClr>
              <a:buSzPts val="2900"/>
              <a:buFont typeface="Bahiana"/>
              <a:buNone/>
              <a:defRPr sz="2900">
                <a:solidFill>
                  <a:schemeClr val="dk1"/>
                </a:solidFill>
                <a:latin typeface="Bahiana"/>
                <a:ea typeface="Bahiana"/>
                <a:cs typeface="Bahiana"/>
                <a:sym typeface="Bahiana"/>
              </a:defRPr>
            </a:lvl9pPr>
          </a:lstStyle>
          <a:p>
            <a:endParaRPr/>
          </a:p>
        </p:txBody>
      </p:sp>
      <p:sp>
        <p:nvSpPr>
          <p:cNvPr id="216" name="Google Shape;216;p13"/>
          <p:cNvSpPr txBox="1">
            <a:spLocks noGrp="1"/>
          </p:cNvSpPr>
          <p:nvPr>
            <p:ph type="subTitle" idx="19"/>
          </p:nvPr>
        </p:nvSpPr>
        <p:spPr>
          <a:xfrm>
            <a:off x="5834712" y="4132319"/>
            <a:ext cx="2211300" cy="467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17" name="Google Shape;217;p13"/>
          <p:cNvSpPr txBox="1">
            <a:spLocks noGrp="1"/>
          </p:cNvSpPr>
          <p:nvPr>
            <p:ph type="subTitle" idx="20"/>
          </p:nvPr>
        </p:nvSpPr>
        <p:spPr>
          <a:xfrm>
            <a:off x="5834712" y="2580725"/>
            <a:ext cx="2211300" cy="300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900"/>
              <a:buFont typeface="Bahiana"/>
              <a:buNone/>
              <a:defRPr sz="2900">
                <a:solidFill>
                  <a:schemeClr val="dk1"/>
                </a:solidFill>
                <a:latin typeface="Bahiana"/>
                <a:ea typeface="Bahiana"/>
                <a:cs typeface="Bahiana"/>
                <a:sym typeface="Bahiana"/>
              </a:defRPr>
            </a:lvl1pPr>
            <a:lvl2pPr lvl="1" rtl="0">
              <a:lnSpc>
                <a:spcPct val="100000"/>
              </a:lnSpc>
              <a:spcBef>
                <a:spcPts val="0"/>
              </a:spcBef>
              <a:spcAft>
                <a:spcPts val="0"/>
              </a:spcAft>
              <a:buClr>
                <a:schemeClr val="dk1"/>
              </a:buClr>
              <a:buSzPts val="2900"/>
              <a:buFont typeface="Bahiana"/>
              <a:buNone/>
              <a:defRPr sz="2900">
                <a:solidFill>
                  <a:schemeClr val="dk1"/>
                </a:solidFill>
                <a:latin typeface="Bahiana"/>
                <a:ea typeface="Bahiana"/>
                <a:cs typeface="Bahiana"/>
                <a:sym typeface="Bahiana"/>
              </a:defRPr>
            </a:lvl2pPr>
            <a:lvl3pPr lvl="2" rtl="0">
              <a:lnSpc>
                <a:spcPct val="100000"/>
              </a:lnSpc>
              <a:spcBef>
                <a:spcPts val="0"/>
              </a:spcBef>
              <a:spcAft>
                <a:spcPts val="0"/>
              </a:spcAft>
              <a:buClr>
                <a:schemeClr val="dk1"/>
              </a:buClr>
              <a:buSzPts val="2900"/>
              <a:buFont typeface="Bahiana"/>
              <a:buNone/>
              <a:defRPr sz="2900">
                <a:solidFill>
                  <a:schemeClr val="dk1"/>
                </a:solidFill>
                <a:latin typeface="Bahiana"/>
                <a:ea typeface="Bahiana"/>
                <a:cs typeface="Bahiana"/>
                <a:sym typeface="Bahiana"/>
              </a:defRPr>
            </a:lvl3pPr>
            <a:lvl4pPr lvl="3" rtl="0">
              <a:lnSpc>
                <a:spcPct val="100000"/>
              </a:lnSpc>
              <a:spcBef>
                <a:spcPts val="0"/>
              </a:spcBef>
              <a:spcAft>
                <a:spcPts val="0"/>
              </a:spcAft>
              <a:buClr>
                <a:schemeClr val="dk1"/>
              </a:buClr>
              <a:buSzPts val="2900"/>
              <a:buFont typeface="Bahiana"/>
              <a:buNone/>
              <a:defRPr sz="2900">
                <a:solidFill>
                  <a:schemeClr val="dk1"/>
                </a:solidFill>
                <a:latin typeface="Bahiana"/>
                <a:ea typeface="Bahiana"/>
                <a:cs typeface="Bahiana"/>
                <a:sym typeface="Bahiana"/>
              </a:defRPr>
            </a:lvl4pPr>
            <a:lvl5pPr lvl="4" rtl="0">
              <a:lnSpc>
                <a:spcPct val="100000"/>
              </a:lnSpc>
              <a:spcBef>
                <a:spcPts val="0"/>
              </a:spcBef>
              <a:spcAft>
                <a:spcPts val="0"/>
              </a:spcAft>
              <a:buClr>
                <a:schemeClr val="dk1"/>
              </a:buClr>
              <a:buSzPts val="2900"/>
              <a:buFont typeface="Bahiana"/>
              <a:buNone/>
              <a:defRPr sz="2900">
                <a:solidFill>
                  <a:schemeClr val="dk1"/>
                </a:solidFill>
                <a:latin typeface="Bahiana"/>
                <a:ea typeface="Bahiana"/>
                <a:cs typeface="Bahiana"/>
                <a:sym typeface="Bahiana"/>
              </a:defRPr>
            </a:lvl5pPr>
            <a:lvl6pPr lvl="5" rtl="0">
              <a:lnSpc>
                <a:spcPct val="100000"/>
              </a:lnSpc>
              <a:spcBef>
                <a:spcPts val="0"/>
              </a:spcBef>
              <a:spcAft>
                <a:spcPts val="0"/>
              </a:spcAft>
              <a:buClr>
                <a:schemeClr val="dk1"/>
              </a:buClr>
              <a:buSzPts val="2900"/>
              <a:buFont typeface="Bahiana"/>
              <a:buNone/>
              <a:defRPr sz="2900">
                <a:solidFill>
                  <a:schemeClr val="dk1"/>
                </a:solidFill>
                <a:latin typeface="Bahiana"/>
                <a:ea typeface="Bahiana"/>
                <a:cs typeface="Bahiana"/>
                <a:sym typeface="Bahiana"/>
              </a:defRPr>
            </a:lvl6pPr>
            <a:lvl7pPr lvl="6" rtl="0">
              <a:lnSpc>
                <a:spcPct val="100000"/>
              </a:lnSpc>
              <a:spcBef>
                <a:spcPts val="0"/>
              </a:spcBef>
              <a:spcAft>
                <a:spcPts val="0"/>
              </a:spcAft>
              <a:buClr>
                <a:schemeClr val="dk1"/>
              </a:buClr>
              <a:buSzPts val="2900"/>
              <a:buFont typeface="Bahiana"/>
              <a:buNone/>
              <a:defRPr sz="2900">
                <a:solidFill>
                  <a:schemeClr val="dk1"/>
                </a:solidFill>
                <a:latin typeface="Bahiana"/>
                <a:ea typeface="Bahiana"/>
                <a:cs typeface="Bahiana"/>
                <a:sym typeface="Bahiana"/>
              </a:defRPr>
            </a:lvl7pPr>
            <a:lvl8pPr lvl="7" rtl="0">
              <a:lnSpc>
                <a:spcPct val="100000"/>
              </a:lnSpc>
              <a:spcBef>
                <a:spcPts val="0"/>
              </a:spcBef>
              <a:spcAft>
                <a:spcPts val="0"/>
              </a:spcAft>
              <a:buClr>
                <a:schemeClr val="dk1"/>
              </a:buClr>
              <a:buSzPts val="2900"/>
              <a:buFont typeface="Bahiana"/>
              <a:buNone/>
              <a:defRPr sz="2900">
                <a:solidFill>
                  <a:schemeClr val="dk1"/>
                </a:solidFill>
                <a:latin typeface="Bahiana"/>
                <a:ea typeface="Bahiana"/>
                <a:cs typeface="Bahiana"/>
                <a:sym typeface="Bahiana"/>
              </a:defRPr>
            </a:lvl8pPr>
            <a:lvl9pPr lvl="8" rtl="0">
              <a:lnSpc>
                <a:spcPct val="100000"/>
              </a:lnSpc>
              <a:spcBef>
                <a:spcPts val="0"/>
              </a:spcBef>
              <a:spcAft>
                <a:spcPts val="0"/>
              </a:spcAft>
              <a:buClr>
                <a:schemeClr val="dk1"/>
              </a:buClr>
              <a:buSzPts val="2900"/>
              <a:buFont typeface="Bahiana"/>
              <a:buNone/>
              <a:defRPr sz="2900">
                <a:solidFill>
                  <a:schemeClr val="dk1"/>
                </a:solidFill>
                <a:latin typeface="Bahiana"/>
                <a:ea typeface="Bahiana"/>
                <a:cs typeface="Bahiana"/>
                <a:sym typeface="Bahiana"/>
              </a:defRPr>
            </a:lvl9pPr>
          </a:lstStyle>
          <a:p>
            <a:endParaRPr/>
          </a:p>
        </p:txBody>
      </p:sp>
      <p:sp>
        <p:nvSpPr>
          <p:cNvPr id="218" name="Google Shape;218;p13"/>
          <p:cNvSpPr txBox="1">
            <a:spLocks noGrp="1"/>
          </p:cNvSpPr>
          <p:nvPr>
            <p:ph type="subTitle" idx="21"/>
          </p:nvPr>
        </p:nvSpPr>
        <p:spPr>
          <a:xfrm>
            <a:off x="5834712" y="2941544"/>
            <a:ext cx="2211300" cy="467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19" name="Google Shape;219;p13"/>
          <p:cNvSpPr/>
          <p:nvPr/>
        </p:nvSpPr>
        <p:spPr>
          <a:xfrm rot="5642286" flipH="1">
            <a:off x="6922799" y="-1022443"/>
            <a:ext cx="3911346" cy="3123869"/>
          </a:xfrm>
          <a:custGeom>
            <a:avLst/>
            <a:gdLst/>
            <a:ahLst/>
            <a:cxnLst/>
            <a:rect l="l" t="t" r="r" b="b"/>
            <a:pathLst>
              <a:path w="13520" h="10798" extrusionOk="0">
                <a:moveTo>
                  <a:pt x="4233" y="0"/>
                </a:moveTo>
                <a:cubicBezTo>
                  <a:pt x="2857" y="0"/>
                  <a:pt x="507" y="1399"/>
                  <a:pt x="193" y="2652"/>
                </a:cubicBezTo>
                <a:cubicBezTo>
                  <a:pt x="1" y="3496"/>
                  <a:pt x="386" y="4435"/>
                  <a:pt x="1109" y="4893"/>
                </a:cubicBezTo>
                <a:cubicBezTo>
                  <a:pt x="1784" y="5303"/>
                  <a:pt x="2651" y="5303"/>
                  <a:pt x="3350" y="5689"/>
                </a:cubicBezTo>
                <a:cubicBezTo>
                  <a:pt x="4435" y="6291"/>
                  <a:pt x="4868" y="7640"/>
                  <a:pt x="5567" y="8677"/>
                </a:cubicBezTo>
                <a:cubicBezTo>
                  <a:pt x="6435" y="9906"/>
                  <a:pt x="7881" y="10773"/>
                  <a:pt x="9375" y="10797"/>
                </a:cubicBezTo>
                <a:cubicBezTo>
                  <a:pt x="10893" y="10797"/>
                  <a:pt x="12411" y="9881"/>
                  <a:pt x="12965" y="8484"/>
                </a:cubicBezTo>
                <a:cubicBezTo>
                  <a:pt x="13519" y="7086"/>
                  <a:pt x="12989" y="5279"/>
                  <a:pt x="11664" y="4556"/>
                </a:cubicBezTo>
                <a:cubicBezTo>
                  <a:pt x="10989" y="4170"/>
                  <a:pt x="10170" y="4074"/>
                  <a:pt x="9447" y="3737"/>
                </a:cubicBezTo>
                <a:cubicBezTo>
                  <a:pt x="8507" y="3303"/>
                  <a:pt x="7808" y="2459"/>
                  <a:pt x="7085" y="1712"/>
                </a:cubicBezTo>
                <a:cubicBezTo>
                  <a:pt x="6386" y="965"/>
                  <a:pt x="5543" y="218"/>
                  <a:pt x="4531" y="26"/>
                </a:cubicBezTo>
                <a:cubicBezTo>
                  <a:pt x="4438" y="8"/>
                  <a:pt x="4338" y="0"/>
                  <a:pt x="423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0" name="Google Shape;220;p13"/>
          <p:cNvGrpSpPr/>
          <p:nvPr/>
        </p:nvGrpSpPr>
        <p:grpSpPr>
          <a:xfrm>
            <a:off x="-237850" y="3399004"/>
            <a:ext cx="1902142" cy="1867920"/>
            <a:chOff x="-237850" y="3399004"/>
            <a:chExt cx="1902142" cy="1867920"/>
          </a:xfrm>
        </p:grpSpPr>
        <p:sp>
          <p:nvSpPr>
            <p:cNvPr id="221" name="Google Shape;221;p13"/>
            <p:cNvSpPr/>
            <p:nvPr/>
          </p:nvSpPr>
          <p:spPr>
            <a:xfrm rot="-3859524" flipH="1">
              <a:off x="186130" y="3830297"/>
              <a:ext cx="1326628" cy="1170483"/>
            </a:xfrm>
            <a:custGeom>
              <a:avLst/>
              <a:gdLst/>
              <a:ahLst/>
              <a:cxnLst/>
              <a:rect l="l" t="t" r="r" b="b"/>
              <a:pathLst>
                <a:path w="25157" h="22196" fill="none" extrusionOk="0">
                  <a:moveTo>
                    <a:pt x="24347" y="22195"/>
                  </a:moveTo>
                  <a:cubicBezTo>
                    <a:pt x="24752" y="19007"/>
                    <a:pt x="25157" y="15767"/>
                    <a:pt x="24575" y="12604"/>
                  </a:cubicBezTo>
                  <a:cubicBezTo>
                    <a:pt x="23993" y="9440"/>
                    <a:pt x="22196" y="6327"/>
                    <a:pt x="19285" y="4961"/>
                  </a:cubicBezTo>
                  <a:cubicBezTo>
                    <a:pt x="17160" y="3949"/>
                    <a:pt x="14679" y="3999"/>
                    <a:pt x="12326" y="4202"/>
                  </a:cubicBezTo>
                  <a:cubicBezTo>
                    <a:pt x="9947" y="4404"/>
                    <a:pt x="7568" y="4733"/>
                    <a:pt x="5240" y="4252"/>
                  </a:cubicBezTo>
                  <a:cubicBezTo>
                    <a:pt x="2937" y="3771"/>
                    <a:pt x="634" y="2278"/>
                    <a:pt x="1" y="1"/>
                  </a:cubicBezTo>
                </a:path>
              </a:pathLst>
            </a:custGeom>
            <a:solidFill>
              <a:schemeClr val="accent6"/>
            </a:solidFill>
            <a:ln w="28575" cap="flat" cmpd="sng">
              <a:solidFill>
                <a:srgbClr val="FF847D"/>
              </a:solidFill>
              <a:prstDash val="solid"/>
              <a:miter lim="253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13"/>
            <p:cNvSpPr/>
            <p:nvPr/>
          </p:nvSpPr>
          <p:spPr>
            <a:xfrm rot="-3859524" flipH="1">
              <a:off x="-49191" y="4213087"/>
              <a:ext cx="288824" cy="600271"/>
            </a:xfrm>
            <a:custGeom>
              <a:avLst/>
              <a:gdLst/>
              <a:ahLst/>
              <a:cxnLst/>
              <a:rect l="l" t="t" r="r" b="b"/>
              <a:pathLst>
                <a:path w="5477" h="11383" extrusionOk="0">
                  <a:moveTo>
                    <a:pt x="4439" y="0"/>
                  </a:moveTo>
                  <a:cubicBezTo>
                    <a:pt x="1908" y="2151"/>
                    <a:pt x="365" y="5366"/>
                    <a:pt x="137" y="8681"/>
                  </a:cubicBezTo>
                  <a:cubicBezTo>
                    <a:pt x="77" y="9745"/>
                    <a:pt x="1" y="11382"/>
                    <a:pt x="894" y="11382"/>
                  </a:cubicBezTo>
                  <a:cubicBezTo>
                    <a:pt x="1127" y="11382"/>
                    <a:pt x="1425" y="11271"/>
                    <a:pt x="1807" y="11009"/>
                  </a:cubicBezTo>
                  <a:cubicBezTo>
                    <a:pt x="3123" y="10098"/>
                    <a:pt x="4136" y="8402"/>
                    <a:pt x="4667" y="6935"/>
                  </a:cubicBezTo>
                  <a:cubicBezTo>
                    <a:pt x="5477" y="4708"/>
                    <a:pt x="5376" y="2151"/>
                    <a:pt x="443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3"/>
            <p:cNvSpPr/>
            <p:nvPr/>
          </p:nvSpPr>
          <p:spPr>
            <a:xfrm rot="-3859524" flipH="1">
              <a:off x="467702" y="4235616"/>
              <a:ext cx="365130" cy="360226"/>
            </a:xfrm>
            <a:custGeom>
              <a:avLst/>
              <a:gdLst/>
              <a:ahLst/>
              <a:cxnLst/>
              <a:rect l="l" t="t" r="r" b="b"/>
              <a:pathLst>
                <a:path w="6924" h="6831" extrusionOk="0">
                  <a:moveTo>
                    <a:pt x="5908" y="1"/>
                  </a:moveTo>
                  <a:cubicBezTo>
                    <a:pt x="5797" y="1"/>
                    <a:pt x="5668" y="24"/>
                    <a:pt x="5518" y="73"/>
                  </a:cubicBezTo>
                  <a:cubicBezTo>
                    <a:pt x="3999" y="554"/>
                    <a:pt x="2683" y="1693"/>
                    <a:pt x="1722" y="2908"/>
                  </a:cubicBezTo>
                  <a:cubicBezTo>
                    <a:pt x="962" y="3895"/>
                    <a:pt x="1" y="5515"/>
                    <a:pt x="127" y="6831"/>
                  </a:cubicBezTo>
                  <a:cubicBezTo>
                    <a:pt x="2430" y="6249"/>
                    <a:pt x="4885" y="4578"/>
                    <a:pt x="6075" y="2503"/>
                  </a:cubicBezTo>
                  <a:cubicBezTo>
                    <a:pt x="6417" y="1910"/>
                    <a:pt x="6924" y="1"/>
                    <a:pt x="590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13"/>
            <p:cNvSpPr/>
            <p:nvPr/>
          </p:nvSpPr>
          <p:spPr>
            <a:xfrm rot="-3859524" flipH="1">
              <a:off x="313956" y="3951861"/>
              <a:ext cx="219479" cy="308388"/>
            </a:xfrm>
            <a:custGeom>
              <a:avLst/>
              <a:gdLst/>
              <a:ahLst/>
              <a:cxnLst/>
              <a:rect l="l" t="t" r="r" b="b"/>
              <a:pathLst>
                <a:path w="4162" h="5848" extrusionOk="0">
                  <a:moveTo>
                    <a:pt x="254" y="1"/>
                  </a:moveTo>
                  <a:lnTo>
                    <a:pt x="254" y="1"/>
                  </a:lnTo>
                  <a:cubicBezTo>
                    <a:pt x="1" y="1291"/>
                    <a:pt x="279" y="2708"/>
                    <a:pt x="1013" y="3822"/>
                  </a:cubicBezTo>
                  <a:cubicBezTo>
                    <a:pt x="1443" y="4455"/>
                    <a:pt x="2025" y="4986"/>
                    <a:pt x="2658" y="5391"/>
                  </a:cubicBezTo>
                  <a:cubicBezTo>
                    <a:pt x="2908" y="5547"/>
                    <a:pt x="3426" y="5847"/>
                    <a:pt x="3782" y="5847"/>
                  </a:cubicBezTo>
                  <a:cubicBezTo>
                    <a:pt x="4003" y="5847"/>
                    <a:pt x="4161" y="5731"/>
                    <a:pt x="4151" y="5391"/>
                  </a:cubicBezTo>
                  <a:cubicBezTo>
                    <a:pt x="4101" y="3999"/>
                    <a:pt x="3139" y="2455"/>
                    <a:pt x="2228" y="1494"/>
                  </a:cubicBezTo>
                  <a:cubicBezTo>
                    <a:pt x="1671" y="886"/>
                    <a:pt x="988" y="380"/>
                    <a:pt x="25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13"/>
            <p:cNvSpPr/>
            <p:nvPr/>
          </p:nvSpPr>
          <p:spPr>
            <a:xfrm rot="-3859524" flipH="1">
              <a:off x="701519" y="3755661"/>
              <a:ext cx="292304" cy="241574"/>
            </a:xfrm>
            <a:custGeom>
              <a:avLst/>
              <a:gdLst/>
              <a:ahLst/>
              <a:cxnLst/>
              <a:rect l="l" t="t" r="r" b="b"/>
              <a:pathLst>
                <a:path w="5543" h="4581" extrusionOk="0">
                  <a:moveTo>
                    <a:pt x="4745" y="1"/>
                  </a:moveTo>
                  <a:cubicBezTo>
                    <a:pt x="3826" y="1"/>
                    <a:pt x="2253" y="1234"/>
                    <a:pt x="1873" y="1650"/>
                  </a:cubicBezTo>
                  <a:cubicBezTo>
                    <a:pt x="1114" y="2460"/>
                    <a:pt x="557" y="3473"/>
                    <a:pt x="0" y="4460"/>
                  </a:cubicBezTo>
                  <a:cubicBezTo>
                    <a:pt x="397" y="4539"/>
                    <a:pt x="804" y="4581"/>
                    <a:pt x="1208" y="4581"/>
                  </a:cubicBezTo>
                  <a:cubicBezTo>
                    <a:pt x="2093" y="4581"/>
                    <a:pt x="2966" y="4380"/>
                    <a:pt x="3695" y="3928"/>
                  </a:cubicBezTo>
                  <a:cubicBezTo>
                    <a:pt x="4784" y="3245"/>
                    <a:pt x="5543" y="1979"/>
                    <a:pt x="5416" y="714"/>
                  </a:cubicBezTo>
                  <a:cubicBezTo>
                    <a:pt x="5373" y="196"/>
                    <a:pt x="5111" y="1"/>
                    <a:pt x="474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13"/>
            <p:cNvSpPr/>
            <p:nvPr/>
          </p:nvSpPr>
          <p:spPr>
            <a:xfrm rot="-3859524" flipH="1">
              <a:off x="455745" y="3364615"/>
              <a:ext cx="141485" cy="346357"/>
            </a:xfrm>
            <a:custGeom>
              <a:avLst/>
              <a:gdLst/>
              <a:ahLst/>
              <a:cxnLst/>
              <a:rect l="l" t="t" r="r" b="b"/>
              <a:pathLst>
                <a:path w="2683" h="6568" extrusionOk="0">
                  <a:moveTo>
                    <a:pt x="557" y="1"/>
                  </a:moveTo>
                  <a:lnTo>
                    <a:pt x="557" y="1"/>
                  </a:lnTo>
                  <a:cubicBezTo>
                    <a:pt x="0" y="1772"/>
                    <a:pt x="101" y="3721"/>
                    <a:pt x="810" y="5417"/>
                  </a:cubicBezTo>
                  <a:cubicBezTo>
                    <a:pt x="936" y="5695"/>
                    <a:pt x="1265" y="6480"/>
                    <a:pt x="1620" y="6556"/>
                  </a:cubicBezTo>
                  <a:cubicBezTo>
                    <a:pt x="1651" y="6563"/>
                    <a:pt x="1682" y="6567"/>
                    <a:pt x="1711" y="6567"/>
                  </a:cubicBezTo>
                  <a:cubicBezTo>
                    <a:pt x="2052" y="6567"/>
                    <a:pt x="2210" y="6051"/>
                    <a:pt x="2303" y="5771"/>
                  </a:cubicBezTo>
                  <a:cubicBezTo>
                    <a:pt x="2632" y="4911"/>
                    <a:pt x="2683" y="3974"/>
                    <a:pt x="2506" y="3063"/>
                  </a:cubicBezTo>
                  <a:cubicBezTo>
                    <a:pt x="2278" y="1848"/>
                    <a:pt x="1569" y="735"/>
                    <a:pt x="55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3"/>
            <p:cNvSpPr/>
            <p:nvPr/>
          </p:nvSpPr>
          <p:spPr>
            <a:xfrm rot="-3859524" flipH="1">
              <a:off x="637873" y="3537921"/>
              <a:ext cx="162632" cy="137214"/>
            </a:xfrm>
            <a:custGeom>
              <a:avLst/>
              <a:gdLst/>
              <a:ahLst/>
              <a:cxnLst/>
              <a:rect l="l" t="t" r="r" b="b"/>
              <a:pathLst>
                <a:path w="3084" h="2602" extrusionOk="0">
                  <a:moveTo>
                    <a:pt x="1360" y="1"/>
                  </a:moveTo>
                  <a:cubicBezTo>
                    <a:pt x="1188" y="1"/>
                    <a:pt x="1011" y="36"/>
                    <a:pt x="835" y="114"/>
                  </a:cubicBezTo>
                  <a:cubicBezTo>
                    <a:pt x="329" y="342"/>
                    <a:pt x="0" y="899"/>
                    <a:pt x="76" y="1430"/>
                  </a:cubicBezTo>
                  <a:cubicBezTo>
                    <a:pt x="127" y="1987"/>
                    <a:pt x="557" y="2468"/>
                    <a:pt x="1088" y="2569"/>
                  </a:cubicBezTo>
                  <a:cubicBezTo>
                    <a:pt x="1181" y="2591"/>
                    <a:pt x="1274" y="2601"/>
                    <a:pt x="1368" y="2601"/>
                  </a:cubicBezTo>
                  <a:cubicBezTo>
                    <a:pt x="1814" y="2601"/>
                    <a:pt x="2255" y="2363"/>
                    <a:pt x="2506" y="1987"/>
                  </a:cubicBezTo>
                  <a:cubicBezTo>
                    <a:pt x="3084" y="1066"/>
                    <a:pt x="2303" y="1"/>
                    <a:pt x="136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13"/>
            <p:cNvSpPr/>
            <p:nvPr/>
          </p:nvSpPr>
          <p:spPr>
            <a:xfrm rot="-3859524" flipH="1">
              <a:off x="303097" y="4296675"/>
              <a:ext cx="161208" cy="137636"/>
            </a:xfrm>
            <a:custGeom>
              <a:avLst/>
              <a:gdLst/>
              <a:ahLst/>
              <a:cxnLst/>
              <a:rect l="l" t="t" r="r" b="b"/>
              <a:pathLst>
                <a:path w="3057" h="2610" extrusionOk="0">
                  <a:moveTo>
                    <a:pt x="1356" y="1"/>
                  </a:moveTo>
                  <a:cubicBezTo>
                    <a:pt x="1178" y="1"/>
                    <a:pt x="994" y="38"/>
                    <a:pt x="810" y="122"/>
                  </a:cubicBezTo>
                  <a:cubicBezTo>
                    <a:pt x="329" y="325"/>
                    <a:pt x="0" y="907"/>
                    <a:pt x="51" y="1438"/>
                  </a:cubicBezTo>
                  <a:cubicBezTo>
                    <a:pt x="102" y="1970"/>
                    <a:pt x="532" y="2451"/>
                    <a:pt x="1063" y="2577"/>
                  </a:cubicBezTo>
                  <a:cubicBezTo>
                    <a:pt x="1156" y="2599"/>
                    <a:pt x="1250" y="2610"/>
                    <a:pt x="1345" y="2610"/>
                  </a:cubicBezTo>
                  <a:cubicBezTo>
                    <a:pt x="1796" y="2610"/>
                    <a:pt x="2251" y="2371"/>
                    <a:pt x="2481" y="1995"/>
                  </a:cubicBezTo>
                  <a:cubicBezTo>
                    <a:pt x="3056" y="1079"/>
                    <a:pt x="2303" y="1"/>
                    <a:pt x="135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13"/>
            <p:cNvSpPr/>
            <p:nvPr/>
          </p:nvSpPr>
          <p:spPr>
            <a:xfrm rot="-3859524" flipH="1">
              <a:off x="527747" y="3858171"/>
              <a:ext cx="161366" cy="138005"/>
            </a:xfrm>
            <a:custGeom>
              <a:avLst/>
              <a:gdLst/>
              <a:ahLst/>
              <a:cxnLst/>
              <a:rect l="l" t="t" r="r" b="b"/>
              <a:pathLst>
                <a:path w="3060" h="2617" extrusionOk="0">
                  <a:moveTo>
                    <a:pt x="1344" y="1"/>
                  </a:moveTo>
                  <a:cubicBezTo>
                    <a:pt x="1170" y="1"/>
                    <a:pt x="990" y="36"/>
                    <a:pt x="811" y="114"/>
                  </a:cubicBezTo>
                  <a:cubicBezTo>
                    <a:pt x="305" y="342"/>
                    <a:pt x="1" y="899"/>
                    <a:pt x="52" y="1430"/>
                  </a:cubicBezTo>
                  <a:cubicBezTo>
                    <a:pt x="102" y="1987"/>
                    <a:pt x="532" y="2468"/>
                    <a:pt x="1064" y="2594"/>
                  </a:cubicBezTo>
                  <a:cubicBezTo>
                    <a:pt x="1142" y="2609"/>
                    <a:pt x="1222" y="2616"/>
                    <a:pt x="1303" y="2616"/>
                  </a:cubicBezTo>
                  <a:cubicBezTo>
                    <a:pt x="1767" y="2616"/>
                    <a:pt x="2244" y="2375"/>
                    <a:pt x="2481" y="1987"/>
                  </a:cubicBezTo>
                  <a:cubicBezTo>
                    <a:pt x="3059" y="1066"/>
                    <a:pt x="2297" y="1"/>
                    <a:pt x="134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0" name="Google Shape;230;p13"/>
          <p:cNvSpPr/>
          <p:nvPr/>
        </p:nvSpPr>
        <p:spPr>
          <a:xfrm rot="-5571565">
            <a:off x="8122706" y="3696578"/>
            <a:ext cx="1500119" cy="1930405"/>
          </a:xfrm>
          <a:custGeom>
            <a:avLst/>
            <a:gdLst/>
            <a:ahLst/>
            <a:cxnLst/>
            <a:rect l="l" t="t" r="r" b="b"/>
            <a:pathLst>
              <a:path w="20918" h="26918" fill="none" extrusionOk="0">
                <a:moveTo>
                  <a:pt x="1" y="3856"/>
                </a:moveTo>
                <a:cubicBezTo>
                  <a:pt x="338" y="2218"/>
                  <a:pt x="1663" y="844"/>
                  <a:pt x="3254" y="410"/>
                </a:cubicBezTo>
                <a:cubicBezTo>
                  <a:pt x="4868" y="1"/>
                  <a:pt x="6700" y="579"/>
                  <a:pt x="7784" y="1832"/>
                </a:cubicBezTo>
                <a:cubicBezTo>
                  <a:pt x="9350" y="3688"/>
                  <a:pt x="9423" y="6724"/>
                  <a:pt x="11495" y="7929"/>
                </a:cubicBezTo>
                <a:cubicBezTo>
                  <a:pt x="12989" y="8796"/>
                  <a:pt x="14893" y="8314"/>
                  <a:pt x="16556" y="8772"/>
                </a:cubicBezTo>
                <a:cubicBezTo>
                  <a:pt x="18556" y="9302"/>
                  <a:pt x="20026" y="11158"/>
                  <a:pt x="20484" y="13182"/>
                </a:cubicBezTo>
                <a:cubicBezTo>
                  <a:pt x="20917" y="15206"/>
                  <a:pt x="20484" y="17351"/>
                  <a:pt x="19688" y="19255"/>
                </a:cubicBezTo>
                <a:cubicBezTo>
                  <a:pt x="18387" y="22315"/>
                  <a:pt x="15953" y="25062"/>
                  <a:pt x="12748" y="25978"/>
                </a:cubicBezTo>
                <a:cubicBezTo>
                  <a:pt x="9543" y="26918"/>
                  <a:pt x="5615" y="25592"/>
                  <a:pt x="4218" y="22580"/>
                </a:cubicBezTo>
              </a:path>
            </a:pathLst>
          </a:custGeom>
          <a:noFill/>
          <a:ln w="28575" cap="flat" cmpd="sng">
            <a:solidFill>
              <a:schemeClr val="accent4"/>
            </a:solidFill>
            <a:prstDash val="solid"/>
            <a:miter lim="240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13"/>
          <p:cNvSpPr/>
          <p:nvPr/>
        </p:nvSpPr>
        <p:spPr>
          <a:xfrm rot="-5571565">
            <a:off x="8350075" y="4431875"/>
            <a:ext cx="1097444" cy="1119890"/>
          </a:xfrm>
          <a:custGeom>
            <a:avLst/>
            <a:gdLst/>
            <a:ahLst/>
            <a:cxnLst/>
            <a:rect l="l" t="t" r="r" b="b"/>
            <a:pathLst>
              <a:path w="15303" h="15616" fill="none" extrusionOk="0">
                <a:moveTo>
                  <a:pt x="24" y="6651"/>
                </a:moveTo>
                <a:cubicBezTo>
                  <a:pt x="0" y="5350"/>
                  <a:pt x="145" y="4024"/>
                  <a:pt x="699" y="2868"/>
                </a:cubicBezTo>
                <a:cubicBezTo>
                  <a:pt x="1253" y="1711"/>
                  <a:pt x="2241" y="723"/>
                  <a:pt x="3494" y="361"/>
                </a:cubicBezTo>
                <a:cubicBezTo>
                  <a:pt x="4723" y="0"/>
                  <a:pt x="6193" y="361"/>
                  <a:pt x="6964" y="1398"/>
                </a:cubicBezTo>
                <a:cubicBezTo>
                  <a:pt x="7977" y="2723"/>
                  <a:pt x="7736" y="4844"/>
                  <a:pt x="9037" y="5880"/>
                </a:cubicBezTo>
                <a:cubicBezTo>
                  <a:pt x="10001" y="6675"/>
                  <a:pt x="11398" y="6506"/>
                  <a:pt x="12555" y="6964"/>
                </a:cubicBezTo>
                <a:cubicBezTo>
                  <a:pt x="14459" y="7711"/>
                  <a:pt x="15302" y="10193"/>
                  <a:pt x="14579" y="12121"/>
                </a:cubicBezTo>
                <a:cubicBezTo>
                  <a:pt x="13856" y="14025"/>
                  <a:pt x="11904" y="15302"/>
                  <a:pt x="9904" y="15615"/>
                </a:cubicBezTo>
              </a:path>
            </a:pathLst>
          </a:custGeom>
          <a:noFill/>
          <a:ln w="28575" cap="flat" cmpd="sng">
            <a:solidFill>
              <a:schemeClr val="accent6"/>
            </a:solidFill>
            <a:prstDash val="solid"/>
            <a:miter lim="240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13"/>
          <p:cNvSpPr/>
          <p:nvPr/>
        </p:nvSpPr>
        <p:spPr>
          <a:xfrm rot="3746127">
            <a:off x="-254" y="-716566"/>
            <a:ext cx="1217349" cy="2531626"/>
          </a:xfrm>
          <a:custGeom>
            <a:avLst/>
            <a:gdLst/>
            <a:ahLst/>
            <a:cxnLst/>
            <a:rect l="l" t="t" r="r" b="b"/>
            <a:pathLst>
              <a:path w="15134" h="31473" fill="none" extrusionOk="0">
                <a:moveTo>
                  <a:pt x="169" y="3640"/>
                </a:moveTo>
                <a:cubicBezTo>
                  <a:pt x="0" y="1640"/>
                  <a:pt x="2193" y="1"/>
                  <a:pt x="4193" y="242"/>
                </a:cubicBezTo>
                <a:cubicBezTo>
                  <a:pt x="6193" y="459"/>
                  <a:pt x="7784" y="2097"/>
                  <a:pt x="8579" y="3953"/>
                </a:cubicBezTo>
                <a:cubicBezTo>
                  <a:pt x="9350" y="5808"/>
                  <a:pt x="9471" y="7857"/>
                  <a:pt x="9543" y="9881"/>
                </a:cubicBezTo>
                <a:cubicBezTo>
                  <a:pt x="9663" y="11881"/>
                  <a:pt x="9760" y="13929"/>
                  <a:pt x="10555" y="15785"/>
                </a:cubicBezTo>
                <a:cubicBezTo>
                  <a:pt x="11615" y="18243"/>
                  <a:pt x="13808" y="20146"/>
                  <a:pt x="14531" y="22725"/>
                </a:cubicBezTo>
                <a:cubicBezTo>
                  <a:pt x="15134" y="24797"/>
                  <a:pt x="14676" y="27135"/>
                  <a:pt x="13326" y="28822"/>
                </a:cubicBezTo>
                <a:cubicBezTo>
                  <a:pt x="12001" y="30508"/>
                  <a:pt x="9808" y="31472"/>
                  <a:pt x="7663" y="31352"/>
                </a:cubicBezTo>
              </a:path>
            </a:pathLst>
          </a:custGeom>
          <a:noFill/>
          <a:ln w="28575" cap="flat" cmpd="sng">
            <a:solidFill>
              <a:schemeClr val="accent6"/>
            </a:solidFill>
            <a:prstDash val="solid"/>
            <a:miter lim="240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13"/>
          <p:cNvSpPr/>
          <p:nvPr/>
        </p:nvSpPr>
        <p:spPr>
          <a:xfrm rot="392190">
            <a:off x="7844163" y="-870569"/>
            <a:ext cx="2394500" cy="2565268"/>
          </a:xfrm>
          <a:custGeom>
            <a:avLst/>
            <a:gdLst/>
            <a:ahLst/>
            <a:cxnLst/>
            <a:rect l="l" t="t" r="r" b="b"/>
            <a:pathLst>
              <a:path w="23641" h="25327" fill="none" extrusionOk="0">
                <a:moveTo>
                  <a:pt x="1615" y="0"/>
                </a:moveTo>
                <a:cubicBezTo>
                  <a:pt x="290" y="2193"/>
                  <a:pt x="1" y="4988"/>
                  <a:pt x="820" y="7398"/>
                </a:cubicBezTo>
                <a:cubicBezTo>
                  <a:pt x="1639" y="9832"/>
                  <a:pt x="3591" y="11856"/>
                  <a:pt x="5977" y="12796"/>
                </a:cubicBezTo>
                <a:cubicBezTo>
                  <a:pt x="7495" y="13374"/>
                  <a:pt x="9182" y="13567"/>
                  <a:pt x="10483" y="14507"/>
                </a:cubicBezTo>
                <a:cubicBezTo>
                  <a:pt x="13110" y="16362"/>
                  <a:pt x="13230" y="20266"/>
                  <a:pt x="15351" y="22652"/>
                </a:cubicBezTo>
                <a:cubicBezTo>
                  <a:pt x="17375" y="24965"/>
                  <a:pt x="21206" y="25327"/>
                  <a:pt x="23640" y="23447"/>
                </a:cubicBezTo>
              </a:path>
            </a:pathLst>
          </a:custGeom>
          <a:noFill/>
          <a:ln w="28575" cap="flat" cmpd="sng">
            <a:solidFill>
              <a:schemeClr val="accent4"/>
            </a:solidFill>
            <a:prstDash val="solid"/>
            <a:miter lim="240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13"/>
          <p:cNvSpPr/>
          <p:nvPr/>
        </p:nvSpPr>
        <p:spPr>
          <a:xfrm rot="3746085">
            <a:off x="-149194" y="-680005"/>
            <a:ext cx="900502" cy="1872703"/>
          </a:xfrm>
          <a:custGeom>
            <a:avLst/>
            <a:gdLst/>
            <a:ahLst/>
            <a:cxnLst/>
            <a:rect l="l" t="t" r="r" b="b"/>
            <a:pathLst>
              <a:path w="15134" h="31473" fill="none" extrusionOk="0">
                <a:moveTo>
                  <a:pt x="169" y="3640"/>
                </a:moveTo>
                <a:cubicBezTo>
                  <a:pt x="0" y="1640"/>
                  <a:pt x="2193" y="1"/>
                  <a:pt x="4193" y="242"/>
                </a:cubicBezTo>
                <a:cubicBezTo>
                  <a:pt x="6193" y="459"/>
                  <a:pt x="7784" y="2097"/>
                  <a:pt x="8579" y="3953"/>
                </a:cubicBezTo>
                <a:cubicBezTo>
                  <a:pt x="9350" y="5808"/>
                  <a:pt x="9471" y="7857"/>
                  <a:pt x="9543" y="9881"/>
                </a:cubicBezTo>
                <a:cubicBezTo>
                  <a:pt x="9663" y="11881"/>
                  <a:pt x="9760" y="13929"/>
                  <a:pt x="10555" y="15785"/>
                </a:cubicBezTo>
                <a:cubicBezTo>
                  <a:pt x="11615" y="18243"/>
                  <a:pt x="13808" y="20146"/>
                  <a:pt x="14531" y="22725"/>
                </a:cubicBezTo>
                <a:cubicBezTo>
                  <a:pt x="15134" y="24797"/>
                  <a:pt x="14676" y="27135"/>
                  <a:pt x="13326" y="28822"/>
                </a:cubicBezTo>
                <a:cubicBezTo>
                  <a:pt x="12001" y="30508"/>
                  <a:pt x="9808" y="31472"/>
                  <a:pt x="7663" y="31352"/>
                </a:cubicBezTo>
              </a:path>
            </a:pathLst>
          </a:custGeom>
          <a:noFill/>
          <a:ln w="28575" cap="flat" cmpd="sng">
            <a:solidFill>
              <a:schemeClr val="accent4"/>
            </a:solidFill>
            <a:prstDash val="solid"/>
            <a:miter lim="240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13"/>
          <p:cNvSpPr/>
          <p:nvPr/>
        </p:nvSpPr>
        <p:spPr>
          <a:xfrm>
            <a:off x="8192254" y="3342640"/>
            <a:ext cx="306050" cy="330883"/>
          </a:xfrm>
          <a:custGeom>
            <a:avLst/>
            <a:gdLst/>
            <a:ahLst/>
            <a:cxnLst/>
            <a:rect l="l" t="t" r="r" b="b"/>
            <a:pathLst>
              <a:path w="1997" h="2159" extrusionOk="0">
                <a:moveTo>
                  <a:pt x="978" y="0"/>
                </a:moveTo>
                <a:cubicBezTo>
                  <a:pt x="978" y="0"/>
                  <a:pt x="896" y="693"/>
                  <a:pt x="795" y="856"/>
                </a:cubicBezTo>
                <a:cubicBezTo>
                  <a:pt x="672" y="1039"/>
                  <a:pt x="0" y="1059"/>
                  <a:pt x="0" y="1059"/>
                </a:cubicBezTo>
                <a:cubicBezTo>
                  <a:pt x="0" y="1059"/>
                  <a:pt x="571" y="1181"/>
                  <a:pt x="754" y="1283"/>
                </a:cubicBezTo>
                <a:cubicBezTo>
                  <a:pt x="937" y="1385"/>
                  <a:pt x="1019" y="2159"/>
                  <a:pt x="1019" y="2159"/>
                </a:cubicBezTo>
                <a:cubicBezTo>
                  <a:pt x="1019" y="1955"/>
                  <a:pt x="1161" y="1426"/>
                  <a:pt x="1263" y="1304"/>
                </a:cubicBezTo>
                <a:cubicBezTo>
                  <a:pt x="1406" y="1120"/>
                  <a:pt x="1996" y="1080"/>
                  <a:pt x="1996" y="1080"/>
                </a:cubicBezTo>
                <a:cubicBezTo>
                  <a:pt x="1996" y="1080"/>
                  <a:pt x="1345" y="1018"/>
                  <a:pt x="1202" y="815"/>
                </a:cubicBezTo>
                <a:cubicBezTo>
                  <a:pt x="1100" y="631"/>
                  <a:pt x="978" y="0"/>
                  <a:pt x="97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13"/>
          <p:cNvSpPr/>
          <p:nvPr/>
        </p:nvSpPr>
        <p:spPr>
          <a:xfrm>
            <a:off x="891688" y="4599421"/>
            <a:ext cx="223524" cy="241668"/>
          </a:xfrm>
          <a:custGeom>
            <a:avLst/>
            <a:gdLst/>
            <a:ahLst/>
            <a:cxnLst/>
            <a:rect l="l" t="t" r="r" b="b"/>
            <a:pathLst>
              <a:path w="1997" h="2159" extrusionOk="0">
                <a:moveTo>
                  <a:pt x="978" y="0"/>
                </a:moveTo>
                <a:cubicBezTo>
                  <a:pt x="978" y="0"/>
                  <a:pt x="896" y="693"/>
                  <a:pt x="795" y="856"/>
                </a:cubicBezTo>
                <a:cubicBezTo>
                  <a:pt x="672" y="1039"/>
                  <a:pt x="0" y="1059"/>
                  <a:pt x="0" y="1059"/>
                </a:cubicBezTo>
                <a:cubicBezTo>
                  <a:pt x="0" y="1059"/>
                  <a:pt x="571" y="1181"/>
                  <a:pt x="754" y="1283"/>
                </a:cubicBezTo>
                <a:cubicBezTo>
                  <a:pt x="937" y="1385"/>
                  <a:pt x="1019" y="2159"/>
                  <a:pt x="1019" y="2159"/>
                </a:cubicBezTo>
                <a:cubicBezTo>
                  <a:pt x="1019" y="1955"/>
                  <a:pt x="1161" y="1426"/>
                  <a:pt x="1263" y="1304"/>
                </a:cubicBezTo>
                <a:cubicBezTo>
                  <a:pt x="1406" y="1120"/>
                  <a:pt x="1996" y="1080"/>
                  <a:pt x="1996" y="1080"/>
                </a:cubicBezTo>
                <a:cubicBezTo>
                  <a:pt x="1996" y="1080"/>
                  <a:pt x="1345" y="1018"/>
                  <a:pt x="1202" y="815"/>
                </a:cubicBezTo>
                <a:cubicBezTo>
                  <a:pt x="1100" y="631"/>
                  <a:pt x="978" y="0"/>
                  <a:pt x="97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13"/>
          <p:cNvSpPr/>
          <p:nvPr/>
        </p:nvSpPr>
        <p:spPr>
          <a:xfrm>
            <a:off x="116238" y="3054258"/>
            <a:ext cx="223524" cy="241668"/>
          </a:xfrm>
          <a:custGeom>
            <a:avLst/>
            <a:gdLst/>
            <a:ahLst/>
            <a:cxnLst/>
            <a:rect l="l" t="t" r="r" b="b"/>
            <a:pathLst>
              <a:path w="1997" h="2159" extrusionOk="0">
                <a:moveTo>
                  <a:pt x="978" y="0"/>
                </a:moveTo>
                <a:cubicBezTo>
                  <a:pt x="978" y="0"/>
                  <a:pt x="896" y="693"/>
                  <a:pt x="795" y="856"/>
                </a:cubicBezTo>
                <a:cubicBezTo>
                  <a:pt x="672" y="1039"/>
                  <a:pt x="0" y="1059"/>
                  <a:pt x="0" y="1059"/>
                </a:cubicBezTo>
                <a:cubicBezTo>
                  <a:pt x="0" y="1059"/>
                  <a:pt x="571" y="1181"/>
                  <a:pt x="754" y="1283"/>
                </a:cubicBezTo>
                <a:cubicBezTo>
                  <a:pt x="937" y="1385"/>
                  <a:pt x="1019" y="2159"/>
                  <a:pt x="1019" y="2159"/>
                </a:cubicBezTo>
                <a:cubicBezTo>
                  <a:pt x="1019" y="1955"/>
                  <a:pt x="1161" y="1426"/>
                  <a:pt x="1263" y="1304"/>
                </a:cubicBezTo>
                <a:cubicBezTo>
                  <a:pt x="1406" y="1120"/>
                  <a:pt x="1996" y="1080"/>
                  <a:pt x="1996" y="1080"/>
                </a:cubicBezTo>
                <a:cubicBezTo>
                  <a:pt x="1996" y="1080"/>
                  <a:pt x="1345" y="1018"/>
                  <a:pt x="1202" y="815"/>
                </a:cubicBezTo>
                <a:cubicBezTo>
                  <a:pt x="1100" y="631"/>
                  <a:pt x="978" y="0"/>
                  <a:pt x="97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Quote">
  <p:cSld name="CUSTOM_1">
    <p:spTree>
      <p:nvGrpSpPr>
        <p:cNvPr id="1" name="Shape 238"/>
        <p:cNvGrpSpPr/>
        <p:nvPr/>
      </p:nvGrpSpPr>
      <p:grpSpPr>
        <a:xfrm>
          <a:off x="0" y="0"/>
          <a:ext cx="0" cy="0"/>
          <a:chOff x="0" y="0"/>
          <a:chExt cx="0" cy="0"/>
        </a:xfrm>
      </p:grpSpPr>
      <p:sp>
        <p:nvSpPr>
          <p:cNvPr id="239" name="Google Shape;239;p14"/>
          <p:cNvSpPr txBox="1">
            <a:spLocks noGrp="1"/>
          </p:cNvSpPr>
          <p:nvPr>
            <p:ph type="title"/>
          </p:nvPr>
        </p:nvSpPr>
        <p:spPr>
          <a:xfrm>
            <a:off x="3167700" y="3711301"/>
            <a:ext cx="2808600" cy="400200"/>
          </a:xfrm>
          <a:prstGeom prst="rect">
            <a:avLst/>
          </a:prstGeom>
        </p:spPr>
        <p:txBody>
          <a:bodyPr spcFirstLastPara="1" wrap="square" lIns="91425" tIns="91425" rIns="91425" bIns="91425" anchor="ctr" anchorCtr="0">
            <a:noAutofit/>
          </a:bodyPr>
          <a:lstStyle>
            <a:lvl1pPr lvl="0">
              <a:spcBef>
                <a:spcPts val="0"/>
              </a:spcBef>
              <a:spcAft>
                <a:spcPts val="0"/>
              </a:spcAft>
              <a:buClr>
                <a:schemeClr val="dk1"/>
              </a:buClr>
              <a:buSzPts val="2900"/>
              <a:buNone/>
              <a:defRPr sz="3000">
                <a:solidFill>
                  <a:schemeClr val="dk1"/>
                </a:solidFill>
              </a:defRPr>
            </a:lvl1pPr>
            <a:lvl2pPr lvl="1">
              <a:spcBef>
                <a:spcPts val="0"/>
              </a:spcBef>
              <a:spcAft>
                <a:spcPts val="0"/>
              </a:spcAft>
              <a:buClr>
                <a:schemeClr val="dk1"/>
              </a:buClr>
              <a:buSzPts val="2900"/>
              <a:buNone/>
              <a:defRPr sz="2900">
                <a:solidFill>
                  <a:schemeClr val="dk1"/>
                </a:solidFill>
              </a:defRPr>
            </a:lvl2pPr>
            <a:lvl3pPr lvl="2">
              <a:spcBef>
                <a:spcPts val="0"/>
              </a:spcBef>
              <a:spcAft>
                <a:spcPts val="0"/>
              </a:spcAft>
              <a:buClr>
                <a:schemeClr val="dk1"/>
              </a:buClr>
              <a:buSzPts val="2900"/>
              <a:buNone/>
              <a:defRPr sz="2900">
                <a:solidFill>
                  <a:schemeClr val="dk1"/>
                </a:solidFill>
              </a:defRPr>
            </a:lvl3pPr>
            <a:lvl4pPr lvl="3">
              <a:spcBef>
                <a:spcPts val="0"/>
              </a:spcBef>
              <a:spcAft>
                <a:spcPts val="0"/>
              </a:spcAft>
              <a:buClr>
                <a:schemeClr val="dk1"/>
              </a:buClr>
              <a:buSzPts val="2900"/>
              <a:buNone/>
              <a:defRPr sz="2900">
                <a:solidFill>
                  <a:schemeClr val="dk1"/>
                </a:solidFill>
              </a:defRPr>
            </a:lvl4pPr>
            <a:lvl5pPr lvl="4">
              <a:spcBef>
                <a:spcPts val="0"/>
              </a:spcBef>
              <a:spcAft>
                <a:spcPts val="0"/>
              </a:spcAft>
              <a:buClr>
                <a:schemeClr val="dk1"/>
              </a:buClr>
              <a:buSzPts val="2900"/>
              <a:buNone/>
              <a:defRPr sz="2900">
                <a:solidFill>
                  <a:schemeClr val="dk1"/>
                </a:solidFill>
              </a:defRPr>
            </a:lvl5pPr>
            <a:lvl6pPr lvl="5">
              <a:spcBef>
                <a:spcPts val="0"/>
              </a:spcBef>
              <a:spcAft>
                <a:spcPts val="0"/>
              </a:spcAft>
              <a:buClr>
                <a:schemeClr val="dk1"/>
              </a:buClr>
              <a:buSzPts val="2900"/>
              <a:buNone/>
              <a:defRPr sz="2900">
                <a:solidFill>
                  <a:schemeClr val="dk1"/>
                </a:solidFill>
              </a:defRPr>
            </a:lvl6pPr>
            <a:lvl7pPr lvl="6">
              <a:spcBef>
                <a:spcPts val="0"/>
              </a:spcBef>
              <a:spcAft>
                <a:spcPts val="0"/>
              </a:spcAft>
              <a:buClr>
                <a:schemeClr val="dk1"/>
              </a:buClr>
              <a:buSzPts val="2900"/>
              <a:buNone/>
              <a:defRPr sz="2900">
                <a:solidFill>
                  <a:schemeClr val="dk1"/>
                </a:solidFill>
              </a:defRPr>
            </a:lvl7pPr>
            <a:lvl8pPr lvl="7">
              <a:spcBef>
                <a:spcPts val="0"/>
              </a:spcBef>
              <a:spcAft>
                <a:spcPts val="0"/>
              </a:spcAft>
              <a:buClr>
                <a:schemeClr val="dk1"/>
              </a:buClr>
              <a:buSzPts val="2900"/>
              <a:buNone/>
              <a:defRPr sz="2900">
                <a:solidFill>
                  <a:schemeClr val="dk1"/>
                </a:solidFill>
              </a:defRPr>
            </a:lvl8pPr>
            <a:lvl9pPr lvl="8">
              <a:spcBef>
                <a:spcPts val="0"/>
              </a:spcBef>
              <a:spcAft>
                <a:spcPts val="0"/>
              </a:spcAft>
              <a:buClr>
                <a:schemeClr val="dk1"/>
              </a:buClr>
              <a:buSzPts val="2900"/>
              <a:buNone/>
              <a:defRPr sz="2900">
                <a:solidFill>
                  <a:schemeClr val="dk1"/>
                </a:solidFill>
              </a:defRPr>
            </a:lvl9pPr>
          </a:lstStyle>
          <a:p>
            <a:endParaRPr/>
          </a:p>
        </p:txBody>
      </p:sp>
      <p:sp>
        <p:nvSpPr>
          <p:cNvPr id="240" name="Google Shape;240;p14"/>
          <p:cNvSpPr txBox="1">
            <a:spLocks noGrp="1"/>
          </p:cNvSpPr>
          <p:nvPr>
            <p:ph type="subTitle" idx="1"/>
          </p:nvPr>
        </p:nvSpPr>
        <p:spPr>
          <a:xfrm>
            <a:off x="1002300" y="1908004"/>
            <a:ext cx="7139400" cy="1435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3000"/>
              <a:buNone/>
              <a:defRPr sz="3000"/>
            </a:lvl1pPr>
            <a:lvl2pPr lvl="1" algn="ctr" rtl="0">
              <a:lnSpc>
                <a:spcPct val="100000"/>
              </a:lnSpc>
              <a:spcBef>
                <a:spcPts val="0"/>
              </a:spcBef>
              <a:spcAft>
                <a:spcPts val="0"/>
              </a:spcAft>
              <a:buSzPts val="3000"/>
              <a:buNone/>
              <a:defRPr sz="3000"/>
            </a:lvl2pPr>
            <a:lvl3pPr lvl="2" algn="ctr" rtl="0">
              <a:lnSpc>
                <a:spcPct val="100000"/>
              </a:lnSpc>
              <a:spcBef>
                <a:spcPts val="0"/>
              </a:spcBef>
              <a:spcAft>
                <a:spcPts val="0"/>
              </a:spcAft>
              <a:buSzPts val="3000"/>
              <a:buNone/>
              <a:defRPr sz="3000"/>
            </a:lvl3pPr>
            <a:lvl4pPr lvl="3" algn="ctr" rtl="0">
              <a:lnSpc>
                <a:spcPct val="100000"/>
              </a:lnSpc>
              <a:spcBef>
                <a:spcPts val="0"/>
              </a:spcBef>
              <a:spcAft>
                <a:spcPts val="0"/>
              </a:spcAft>
              <a:buSzPts val="3000"/>
              <a:buNone/>
              <a:defRPr sz="3000"/>
            </a:lvl4pPr>
            <a:lvl5pPr lvl="4" algn="ctr" rtl="0">
              <a:lnSpc>
                <a:spcPct val="100000"/>
              </a:lnSpc>
              <a:spcBef>
                <a:spcPts val="0"/>
              </a:spcBef>
              <a:spcAft>
                <a:spcPts val="0"/>
              </a:spcAft>
              <a:buSzPts val="3000"/>
              <a:buNone/>
              <a:defRPr sz="3000"/>
            </a:lvl5pPr>
            <a:lvl6pPr lvl="5" algn="ctr" rtl="0">
              <a:lnSpc>
                <a:spcPct val="100000"/>
              </a:lnSpc>
              <a:spcBef>
                <a:spcPts val="0"/>
              </a:spcBef>
              <a:spcAft>
                <a:spcPts val="0"/>
              </a:spcAft>
              <a:buSzPts val="3000"/>
              <a:buNone/>
              <a:defRPr sz="3000"/>
            </a:lvl6pPr>
            <a:lvl7pPr lvl="6" algn="ctr" rtl="0">
              <a:lnSpc>
                <a:spcPct val="100000"/>
              </a:lnSpc>
              <a:spcBef>
                <a:spcPts val="0"/>
              </a:spcBef>
              <a:spcAft>
                <a:spcPts val="0"/>
              </a:spcAft>
              <a:buSzPts val="3000"/>
              <a:buNone/>
              <a:defRPr sz="3000"/>
            </a:lvl7pPr>
            <a:lvl8pPr lvl="7" algn="ctr" rtl="0">
              <a:lnSpc>
                <a:spcPct val="100000"/>
              </a:lnSpc>
              <a:spcBef>
                <a:spcPts val="0"/>
              </a:spcBef>
              <a:spcAft>
                <a:spcPts val="0"/>
              </a:spcAft>
              <a:buSzPts val="3000"/>
              <a:buNone/>
              <a:defRPr sz="3000"/>
            </a:lvl8pPr>
            <a:lvl9pPr lvl="8" algn="ctr" rtl="0">
              <a:lnSpc>
                <a:spcPct val="100000"/>
              </a:lnSpc>
              <a:spcBef>
                <a:spcPts val="0"/>
              </a:spcBef>
              <a:spcAft>
                <a:spcPts val="0"/>
              </a:spcAft>
              <a:buSzPts val="3000"/>
              <a:buNone/>
              <a:defRPr sz="3000"/>
            </a:lvl9pPr>
          </a:lstStyle>
          <a:p>
            <a:endParaRPr/>
          </a:p>
        </p:txBody>
      </p:sp>
      <p:sp>
        <p:nvSpPr>
          <p:cNvPr id="241" name="Google Shape;241;p14"/>
          <p:cNvSpPr/>
          <p:nvPr/>
        </p:nvSpPr>
        <p:spPr>
          <a:xfrm>
            <a:off x="7089350" y="-1138612"/>
            <a:ext cx="4202286" cy="3356234"/>
          </a:xfrm>
          <a:custGeom>
            <a:avLst/>
            <a:gdLst/>
            <a:ahLst/>
            <a:cxnLst/>
            <a:rect l="l" t="t" r="r" b="b"/>
            <a:pathLst>
              <a:path w="13520" h="10798" extrusionOk="0">
                <a:moveTo>
                  <a:pt x="4233" y="0"/>
                </a:moveTo>
                <a:cubicBezTo>
                  <a:pt x="2857" y="0"/>
                  <a:pt x="507" y="1399"/>
                  <a:pt x="193" y="2652"/>
                </a:cubicBezTo>
                <a:cubicBezTo>
                  <a:pt x="1" y="3496"/>
                  <a:pt x="386" y="4435"/>
                  <a:pt x="1109" y="4893"/>
                </a:cubicBezTo>
                <a:cubicBezTo>
                  <a:pt x="1784" y="5303"/>
                  <a:pt x="2651" y="5303"/>
                  <a:pt x="3350" y="5689"/>
                </a:cubicBezTo>
                <a:cubicBezTo>
                  <a:pt x="4435" y="6291"/>
                  <a:pt x="4868" y="7640"/>
                  <a:pt x="5567" y="8677"/>
                </a:cubicBezTo>
                <a:cubicBezTo>
                  <a:pt x="6435" y="9906"/>
                  <a:pt x="7881" y="10773"/>
                  <a:pt x="9375" y="10797"/>
                </a:cubicBezTo>
                <a:cubicBezTo>
                  <a:pt x="10893" y="10797"/>
                  <a:pt x="12411" y="9881"/>
                  <a:pt x="12965" y="8484"/>
                </a:cubicBezTo>
                <a:cubicBezTo>
                  <a:pt x="13519" y="7086"/>
                  <a:pt x="12989" y="5279"/>
                  <a:pt x="11664" y="4556"/>
                </a:cubicBezTo>
                <a:cubicBezTo>
                  <a:pt x="10989" y="4170"/>
                  <a:pt x="10170" y="4074"/>
                  <a:pt x="9447" y="3737"/>
                </a:cubicBezTo>
                <a:cubicBezTo>
                  <a:pt x="8507" y="3303"/>
                  <a:pt x="7808" y="2459"/>
                  <a:pt x="7085" y="1712"/>
                </a:cubicBezTo>
                <a:cubicBezTo>
                  <a:pt x="6386" y="965"/>
                  <a:pt x="5543" y="218"/>
                  <a:pt x="4531" y="26"/>
                </a:cubicBezTo>
                <a:cubicBezTo>
                  <a:pt x="4438" y="8"/>
                  <a:pt x="4338" y="0"/>
                  <a:pt x="423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14"/>
          <p:cNvSpPr/>
          <p:nvPr/>
        </p:nvSpPr>
        <p:spPr>
          <a:xfrm>
            <a:off x="-236923" y="3952438"/>
            <a:ext cx="2451695" cy="1403581"/>
          </a:xfrm>
          <a:custGeom>
            <a:avLst/>
            <a:gdLst/>
            <a:ahLst/>
            <a:cxnLst/>
            <a:rect l="l" t="t" r="r" b="b"/>
            <a:pathLst>
              <a:path w="37810" h="21646" extrusionOk="0">
                <a:moveTo>
                  <a:pt x="8210" y="1"/>
                </a:moveTo>
                <a:cubicBezTo>
                  <a:pt x="8084" y="1"/>
                  <a:pt x="7958" y="2"/>
                  <a:pt x="7832" y="6"/>
                </a:cubicBezTo>
                <a:cubicBezTo>
                  <a:pt x="5037" y="78"/>
                  <a:pt x="2314" y="994"/>
                  <a:pt x="0" y="2584"/>
                </a:cubicBezTo>
                <a:lnTo>
                  <a:pt x="0" y="21646"/>
                </a:lnTo>
                <a:lnTo>
                  <a:pt x="37810" y="21646"/>
                </a:lnTo>
                <a:lnTo>
                  <a:pt x="37810" y="18633"/>
                </a:lnTo>
                <a:cubicBezTo>
                  <a:pt x="36894" y="18874"/>
                  <a:pt x="35954" y="19019"/>
                  <a:pt x="35038" y="19043"/>
                </a:cubicBezTo>
                <a:cubicBezTo>
                  <a:pt x="34926" y="19046"/>
                  <a:pt x="34813" y="19048"/>
                  <a:pt x="34701" y="19048"/>
                </a:cubicBezTo>
                <a:cubicBezTo>
                  <a:pt x="31512" y="19048"/>
                  <a:pt x="28332" y="17735"/>
                  <a:pt x="26074" y="15477"/>
                </a:cubicBezTo>
                <a:cubicBezTo>
                  <a:pt x="23158" y="12537"/>
                  <a:pt x="21905" y="8296"/>
                  <a:pt x="19230" y="5115"/>
                </a:cubicBezTo>
                <a:cubicBezTo>
                  <a:pt x="16517" y="1933"/>
                  <a:pt x="12395" y="1"/>
                  <a:pt x="821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3" name="Google Shape;243;p14"/>
          <p:cNvGrpSpPr/>
          <p:nvPr/>
        </p:nvGrpSpPr>
        <p:grpSpPr>
          <a:xfrm>
            <a:off x="6671225" y="3726505"/>
            <a:ext cx="2086722" cy="1964326"/>
            <a:chOff x="6671225" y="3726505"/>
            <a:chExt cx="2086722" cy="1964326"/>
          </a:xfrm>
        </p:grpSpPr>
        <p:sp>
          <p:nvSpPr>
            <p:cNvPr id="244" name="Google Shape;244;p14"/>
            <p:cNvSpPr/>
            <p:nvPr/>
          </p:nvSpPr>
          <p:spPr>
            <a:xfrm rot="-2340285">
              <a:off x="6700897" y="4331050"/>
              <a:ext cx="2027377" cy="812316"/>
            </a:xfrm>
            <a:custGeom>
              <a:avLst/>
              <a:gdLst/>
              <a:ahLst/>
              <a:cxnLst/>
              <a:rect l="l" t="t" r="r" b="b"/>
              <a:pathLst>
                <a:path w="48693" h="19510" extrusionOk="0">
                  <a:moveTo>
                    <a:pt x="18700" y="1"/>
                  </a:moveTo>
                  <a:cubicBezTo>
                    <a:pt x="14433" y="1"/>
                    <a:pt x="9990" y="2349"/>
                    <a:pt x="6682" y="6400"/>
                  </a:cubicBezTo>
                  <a:cubicBezTo>
                    <a:pt x="3569" y="10222"/>
                    <a:pt x="1747" y="14853"/>
                    <a:pt x="0" y="19358"/>
                  </a:cubicBezTo>
                  <a:lnTo>
                    <a:pt x="456" y="19510"/>
                  </a:lnTo>
                  <a:cubicBezTo>
                    <a:pt x="2177" y="15055"/>
                    <a:pt x="3974" y="10449"/>
                    <a:pt x="7061" y="6704"/>
                  </a:cubicBezTo>
                  <a:cubicBezTo>
                    <a:pt x="10283" y="2760"/>
                    <a:pt x="14602" y="485"/>
                    <a:pt x="18737" y="485"/>
                  </a:cubicBezTo>
                  <a:cubicBezTo>
                    <a:pt x="18954" y="485"/>
                    <a:pt x="19170" y="491"/>
                    <a:pt x="19386" y="504"/>
                  </a:cubicBezTo>
                  <a:cubicBezTo>
                    <a:pt x="22904" y="731"/>
                    <a:pt x="26118" y="2553"/>
                    <a:pt x="29054" y="4502"/>
                  </a:cubicBezTo>
                  <a:cubicBezTo>
                    <a:pt x="29484" y="4781"/>
                    <a:pt x="29914" y="5084"/>
                    <a:pt x="30319" y="5363"/>
                  </a:cubicBezTo>
                  <a:cubicBezTo>
                    <a:pt x="32850" y="7058"/>
                    <a:pt x="35482" y="8830"/>
                    <a:pt x="38443" y="9741"/>
                  </a:cubicBezTo>
                  <a:cubicBezTo>
                    <a:pt x="39696" y="10126"/>
                    <a:pt x="40956" y="10313"/>
                    <a:pt x="42167" y="10313"/>
                  </a:cubicBezTo>
                  <a:cubicBezTo>
                    <a:pt x="44769" y="10313"/>
                    <a:pt x="47138" y="9449"/>
                    <a:pt x="48692" y="7843"/>
                  </a:cubicBezTo>
                  <a:lnTo>
                    <a:pt x="48363" y="7514"/>
                  </a:lnTo>
                  <a:cubicBezTo>
                    <a:pt x="46693" y="9216"/>
                    <a:pt x="44393" y="9828"/>
                    <a:pt x="42204" y="9828"/>
                  </a:cubicBezTo>
                  <a:cubicBezTo>
                    <a:pt x="40911" y="9828"/>
                    <a:pt x="39657" y="9614"/>
                    <a:pt x="38595" y="9285"/>
                  </a:cubicBezTo>
                  <a:cubicBezTo>
                    <a:pt x="35684" y="8400"/>
                    <a:pt x="33103" y="6653"/>
                    <a:pt x="30597" y="4958"/>
                  </a:cubicBezTo>
                  <a:cubicBezTo>
                    <a:pt x="30167" y="4679"/>
                    <a:pt x="29737" y="4401"/>
                    <a:pt x="29332" y="4123"/>
                  </a:cubicBezTo>
                  <a:cubicBezTo>
                    <a:pt x="26320" y="2123"/>
                    <a:pt x="23056" y="250"/>
                    <a:pt x="19411" y="23"/>
                  </a:cubicBezTo>
                  <a:cubicBezTo>
                    <a:pt x="19175" y="8"/>
                    <a:pt x="18938" y="1"/>
                    <a:pt x="187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14"/>
            <p:cNvSpPr/>
            <p:nvPr/>
          </p:nvSpPr>
          <p:spPr>
            <a:xfrm rot="-2340285">
              <a:off x="7538728" y="4399760"/>
              <a:ext cx="245360" cy="555090"/>
            </a:xfrm>
            <a:custGeom>
              <a:avLst/>
              <a:gdLst/>
              <a:ahLst/>
              <a:cxnLst/>
              <a:rect l="l" t="t" r="r" b="b"/>
              <a:pathLst>
                <a:path w="5893" h="13332" extrusionOk="0">
                  <a:moveTo>
                    <a:pt x="1635" y="1"/>
                  </a:moveTo>
                  <a:cubicBezTo>
                    <a:pt x="564" y="1"/>
                    <a:pt x="0" y="2378"/>
                    <a:pt x="21" y="3310"/>
                  </a:cubicBezTo>
                  <a:cubicBezTo>
                    <a:pt x="97" y="6904"/>
                    <a:pt x="2121" y="10902"/>
                    <a:pt x="4779" y="13332"/>
                  </a:cubicBezTo>
                  <a:cubicBezTo>
                    <a:pt x="5892" y="11687"/>
                    <a:pt x="5791" y="8827"/>
                    <a:pt x="5487" y="6979"/>
                  </a:cubicBezTo>
                  <a:cubicBezTo>
                    <a:pt x="5108" y="4676"/>
                    <a:pt x="4171" y="2222"/>
                    <a:pt x="2526" y="501"/>
                  </a:cubicBezTo>
                  <a:cubicBezTo>
                    <a:pt x="2199" y="148"/>
                    <a:pt x="1901" y="1"/>
                    <a:pt x="16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14"/>
            <p:cNvSpPr/>
            <p:nvPr/>
          </p:nvSpPr>
          <p:spPr>
            <a:xfrm rot="-2340285">
              <a:off x="7584697" y="4136246"/>
              <a:ext cx="400870" cy="225167"/>
            </a:xfrm>
            <a:custGeom>
              <a:avLst/>
              <a:gdLst/>
              <a:ahLst/>
              <a:cxnLst/>
              <a:rect l="l" t="t" r="r" b="b"/>
              <a:pathLst>
                <a:path w="9628" h="5408" extrusionOk="0">
                  <a:moveTo>
                    <a:pt x="9250" y="1"/>
                  </a:moveTo>
                  <a:cubicBezTo>
                    <a:pt x="8136" y="1"/>
                    <a:pt x="7027" y="199"/>
                    <a:pt x="5958" y="540"/>
                  </a:cubicBezTo>
                  <a:cubicBezTo>
                    <a:pt x="4035" y="1173"/>
                    <a:pt x="1681" y="2514"/>
                    <a:pt x="593" y="4311"/>
                  </a:cubicBezTo>
                  <a:cubicBezTo>
                    <a:pt x="1" y="5283"/>
                    <a:pt x="1263" y="5408"/>
                    <a:pt x="2108" y="5408"/>
                  </a:cubicBezTo>
                  <a:cubicBezTo>
                    <a:pt x="2274" y="5408"/>
                    <a:pt x="2425" y="5403"/>
                    <a:pt x="2542" y="5399"/>
                  </a:cubicBezTo>
                  <a:cubicBezTo>
                    <a:pt x="3706" y="5348"/>
                    <a:pt x="4845" y="5045"/>
                    <a:pt x="5857" y="4513"/>
                  </a:cubicBezTo>
                  <a:cubicBezTo>
                    <a:pt x="7628" y="3551"/>
                    <a:pt x="9020" y="1906"/>
                    <a:pt x="9628" y="8"/>
                  </a:cubicBezTo>
                  <a:cubicBezTo>
                    <a:pt x="9502" y="3"/>
                    <a:pt x="9376" y="1"/>
                    <a:pt x="92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4"/>
            <p:cNvSpPr/>
            <p:nvPr/>
          </p:nvSpPr>
          <p:spPr>
            <a:xfrm rot="-2340285">
              <a:off x="8174755" y="4309257"/>
              <a:ext cx="230829" cy="394001"/>
            </a:xfrm>
            <a:custGeom>
              <a:avLst/>
              <a:gdLst/>
              <a:ahLst/>
              <a:cxnLst/>
              <a:rect l="l" t="t" r="r" b="b"/>
              <a:pathLst>
                <a:path w="5544" h="9463" extrusionOk="0">
                  <a:moveTo>
                    <a:pt x="1996" y="0"/>
                  </a:moveTo>
                  <a:cubicBezTo>
                    <a:pt x="1682" y="0"/>
                    <a:pt x="1375" y="179"/>
                    <a:pt x="1089" y="605"/>
                  </a:cubicBezTo>
                  <a:cubicBezTo>
                    <a:pt x="1" y="2200"/>
                    <a:pt x="77" y="4401"/>
                    <a:pt x="1038" y="6097"/>
                  </a:cubicBezTo>
                  <a:cubicBezTo>
                    <a:pt x="1975" y="7767"/>
                    <a:pt x="3696" y="8931"/>
                    <a:pt x="5543" y="9463"/>
                  </a:cubicBezTo>
                  <a:cubicBezTo>
                    <a:pt x="5543" y="7767"/>
                    <a:pt x="5518" y="6046"/>
                    <a:pt x="5113" y="4401"/>
                  </a:cubicBezTo>
                  <a:cubicBezTo>
                    <a:pt x="4865" y="3453"/>
                    <a:pt x="3375" y="0"/>
                    <a:pt x="19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14"/>
            <p:cNvSpPr/>
            <p:nvPr/>
          </p:nvSpPr>
          <p:spPr>
            <a:xfrm rot="-2340285">
              <a:off x="8256422" y="3778202"/>
              <a:ext cx="281375" cy="330631"/>
            </a:xfrm>
            <a:custGeom>
              <a:avLst/>
              <a:gdLst/>
              <a:ahLst/>
              <a:cxnLst/>
              <a:rect l="l" t="t" r="r" b="b"/>
              <a:pathLst>
                <a:path w="6758" h="7941" extrusionOk="0">
                  <a:moveTo>
                    <a:pt x="6757" y="0"/>
                  </a:moveTo>
                  <a:cubicBezTo>
                    <a:pt x="4910" y="253"/>
                    <a:pt x="3164" y="1215"/>
                    <a:pt x="1974" y="2657"/>
                  </a:cubicBezTo>
                  <a:cubicBezTo>
                    <a:pt x="1088" y="3695"/>
                    <a:pt x="481" y="5011"/>
                    <a:pt x="279" y="6352"/>
                  </a:cubicBezTo>
                  <a:cubicBezTo>
                    <a:pt x="203" y="6858"/>
                    <a:pt x="0" y="7744"/>
                    <a:pt x="633" y="7921"/>
                  </a:cubicBezTo>
                  <a:cubicBezTo>
                    <a:pt x="678" y="7934"/>
                    <a:pt x="726" y="7940"/>
                    <a:pt x="777" y="7940"/>
                  </a:cubicBezTo>
                  <a:cubicBezTo>
                    <a:pt x="1327" y="7940"/>
                    <a:pt x="2181" y="7240"/>
                    <a:pt x="2506" y="6985"/>
                  </a:cubicBezTo>
                  <a:cubicBezTo>
                    <a:pt x="4682" y="5264"/>
                    <a:pt x="6226" y="2733"/>
                    <a:pt x="67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14"/>
            <p:cNvSpPr/>
            <p:nvPr/>
          </p:nvSpPr>
          <p:spPr>
            <a:xfrm rot="-2340285">
              <a:off x="8404139" y="4087794"/>
              <a:ext cx="173455" cy="163254"/>
            </a:xfrm>
            <a:custGeom>
              <a:avLst/>
              <a:gdLst/>
              <a:ahLst/>
              <a:cxnLst/>
              <a:rect l="l" t="t" r="r" b="b"/>
              <a:pathLst>
                <a:path w="4166" h="3921" extrusionOk="0">
                  <a:moveTo>
                    <a:pt x="2070" y="1"/>
                  </a:moveTo>
                  <a:cubicBezTo>
                    <a:pt x="1027" y="1"/>
                    <a:pt x="0" y="794"/>
                    <a:pt x="65" y="2049"/>
                  </a:cubicBezTo>
                  <a:cubicBezTo>
                    <a:pt x="116" y="2859"/>
                    <a:pt x="723" y="3618"/>
                    <a:pt x="1508" y="3846"/>
                  </a:cubicBezTo>
                  <a:cubicBezTo>
                    <a:pt x="1682" y="3896"/>
                    <a:pt x="1863" y="3921"/>
                    <a:pt x="2044" y="3921"/>
                  </a:cubicBezTo>
                  <a:cubicBezTo>
                    <a:pt x="2683" y="3921"/>
                    <a:pt x="3330" y="3619"/>
                    <a:pt x="3684" y="3087"/>
                  </a:cubicBezTo>
                  <a:cubicBezTo>
                    <a:pt x="4165" y="2403"/>
                    <a:pt x="4140" y="1416"/>
                    <a:pt x="3634" y="784"/>
                  </a:cubicBezTo>
                  <a:cubicBezTo>
                    <a:pt x="3228" y="243"/>
                    <a:pt x="2647" y="1"/>
                    <a:pt x="20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14"/>
            <p:cNvSpPr/>
            <p:nvPr/>
          </p:nvSpPr>
          <p:spPr>
            <a:xfrm rot="-2340285">
              <a:off x="7436641" y="4294981"/>
              <a:ext cx="174121" cy="164170"/>
            </a:xfrm>
            <a:custGeom>
              <a:avLst/>
              <a:gdLst/>
              <a:ahLst/>
              <a:cxnLst/>
              <a:rect l="l" t="t" r="r" b="b"/>
              <a:pathLst>
                <a:path w="4182" h="3943" extrusionOk="0">
                  <a:moveTo>
                    <a:pt x="2080" y="1"/>
                  </a:moveTo>
                  <a:cubicBezTo>
                    <a:pt x="1032" y="1"/>
                    <a:pt x="0" y="794"/>
                    <a:pt x="82" y="2049"/>
                  </a:cubicBezTo>
                  <a:cubicBezTo>
                    <a:pt x="132" y="2884"/>
                    <a:pt x="740" y="3644"/>
                    <a:pt x="1524" y="3871"/>
                  </a:cubicBezTo>
                  <a:cubicBezTo>
                    <a:pt x="1691" y="3920"/>
                    <a:pt x="1864" y="3943"/>
                    <a:pt x="2037" y="3943"/>
                  </a:cubicBezTo>
                  <a:cubicBezTo>
                    <a:pt x="2677" y="3943"/>
                    <a:pt x="3322" y="3625"/>
                    <a:pt x="3701" y="3087"/>
                  </a:cubicBezTo>
                  <a:cubicBezTo>
                    <a:pt x="4182" y="2403"/>
                    <a:pt x="4156" y="1442"/>
                    <a:pt x="3650" y="784"/>
                  </a:cubicBezTo>
                  <a:cubicBezTo>
                    <a:pt x="3245" y="243"/>
                    <a:pt x="2660" y="1"/>
                    <a:pt x="20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4"/>
            <p:cNvSpPr/>
            <p:nvPr/>
          </p:nvSpPr>
          <p:spPr>
            <a:xfrm rot="-2340285">
              <a:off x="8017070" y="4204846"/>
              <a:ext cx="174163" cy="163921"/>
            </a:xfrm>
            <a:custGeom>
              <a:avLst/>
              <a:gdLst/>
              <a:ahLst/>
              <a:cxnLst/>
              <a:rect l="l" t="t" r="r" b="b"/>
              <a:pathLst>
                <a:path w="4183" h="3937" extrusionOk="0">
                  <a:moveTo>
                    <a:pt x="2091" y="0"/>
                  </a:moveTo>
                  <a:cubicBezTo>
                    <a:pt x="1039" y="0"/>
                    <a:pt x="0" y="799"/>
                    <a:pt x="82" y="2042"/>
                  </a:cubicBezTo>
                  <a:cubicBezTo>
                    <a:pt x="133" y="2877"/>
                    <a:pt x="740" y="3637"/>
                    <a:pt x="1525" y="3864"/>
                  </a:cubicBezTo>
                  <a:cubicBezTo>
                    <a:pt x="1692" y="3913"/>
                    <a:pt x="1865" y="3936"/>
                    <a:pt x="2040" y="3936"/>
                  </a:cubicBezTo>
                  <a:cubicBezTo>
                    <a:pt x="2686" y="3936"/>
                    <a:pt x="3343" y="3618"/>
                    <a:pt x="3701" y="3080"/>
                  </a:cubicBezTo>
                  <a:cubicBezTo>
                    <a:pt x="4182" y="2422"/>
                    <a:pt x="4157" y="1435"/>
                    <a:pt x="3651" y="777"/>
                  </a:cubicBezTo>
                  <a:cubicBezTo>
                    <a:pt x="3248" y="240"/>
                    <a:pt x="2667" y="0"/>
                    <a:pt x="20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2" name="Google Shape;252;p14"/>
          <p:cNvGrpSpPr/>
          <p:nvPr/>
        </p:nvGrpSpPr>
        <p:grpSpPr>
          <a:xfrm>
            <a:off x="7225314" y="-217098"/>
            <a:ext cx="2137753" cy="1740993"/>
            <a:chOff x="7225314" y="-217098"/>
            <a:chExt cx="2137753" cy="1740993"/>
          </a:xfrm>
        </p:grpSpPr>
        <p:sp>
          <p:nvSpPr>
            <p:cNvPr id="253" name="Google Shape;253;p14"/>
            <p:cNvSpPr/>
            <p:nvPr/>
          </p:nvSpPr>
          <p:spPr>
            <a:xfrm rot="-5297490">
              <a:off x="7454456" y="-390906"/>
              <a:ext cx="1679468" cy="2088609"/>
            </a:xfrm>
            <a:custGeom>
              <a:avLst/>
              <a:gdLst/>
              <a:ahLst/>
              <a:cxnLst/>
              <a:rect l="l" t="t" r="r" b="b"/>
              <a:pathLst>
                <a:path w="21842" h="27163" extrusionOk="0">
                  <a:moveTo>
                    <a:pt x="5063" y="1"/>
                  </a:moveTo>
                  <a:lnTo>
                    <a:pt x="5063" y="1"/>
                  </a:lnTo>
                  <a:cubicBezTo>
                    <a:pt x="1545" y="2633"/>
                    <a:pt x="1" y="7441"/>
                    <a:pt x="735" y="11794"/>
                  </a:cubicBezTo>
                  <a:cubicBezTo>
                    <a:pt x="1444" y="16147"/>
                    <a:pt x="4202" y="19968"/>
                    <a:pt x="7695" y="22651"/>
                  </a:cubicBezTo>
                  <a:cubicBezTo>
                    <a:pt x="9381" y="23930"/>
                    <a:pt x="14012" y="27162"/>
                    <a:pt x="17206" y="27162"/>
                  </a:cubicBezTo>
                  <a:cubicBezTo>
                    <a:pt x="18373" y="27162"/>
                    <a:pt x="19349" y="26730"/>
                    <a:pt x="19918" y="25612"/>
                  </a:cubicBezTo>
                  <a:cubicBezTo>
                    <a:pt x="21842" y="21816"/>
                    <a:pt x="18653" y="15818"/>
                    <a:pt x="15818" y="13388"/>
                  </a:cubicBezTo>
                  <a:cubicBezTo>
                    <a:pt x="14199" y="11997"/>
                    <a:pt x="12225" y="11085"/>
                    <a:pt x="10377" y="10073"/>
                  </a:cubicBezTo>
                  <a:cubicBezTo>
                    <a:pt x="8504" y="9036"/>
                    <a:pt x="6657" y="7821"/>
                    <a:pt x="5467" y="6049"/>
                  </a:cubicBezTo>
                  <a:cubicBezTo>
                    <a:pt x="4303" y="4252"/>
                    <a:pt x="3924" y="1798"/>
                    <a:pt x="506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14"/>
            <p:cNvSpPr/>
            <p:nvPr/>
          </p:nvSpPr>
          <p:spPr>
            <a:xfrm rot="-5297490">
              <a:off x="7465869" y="-235702"/>
              <a:ext cx="1412885" cy="1710532"/>
            </a:xfrm>
            <a:custGeom>
              <a:avLst/>
              <a:gdLst/>
              <a:ahLst/>
              <a:cxnLst/>
              <a:rect l="l" t="t" r="r" b="b"/>
              <a:pathLst>
                <a:path w="18375" h="22246" extrusionOk="0">
                  <a:moveTo>
                    <a:pt x="1950" y="0"/>
                  </a:moveTo>
                  <a:lnTo>
                    <a:pt x="1950" y="0"/>
                  </a:lnTo>
                  <a:cubicBezTo>
                    <a:pt x="1772" y="203"/>
                    <a:pt x="1570" y="380"/>
                    <a:pt x="1393" y="582"/>
                  </a:cubicBezTo>
                  <a:cubicBezTo>
                    <a:pt x="380" y="2379"/>
                    <a:pt x="1" y="4530"/>
                    <a:pt x="456" y="6504"/>
                  </a:cubicBezTo>
                  <a:cubicBezTo>
                    <a:pt x="937" y="8554"/>
                    <a:pt x="2203" y="10275"/>
                    <a:pt x="3215" y="11566"/>
                  </a:cubicBezTo>
                  <a:cubicBezTo>
                    <a:pt x="7138" y="16425"/>
                    <a:pt x="12478" y="20170"/>
                    <a:pt x="18374" y="22246"/>
                  </a:cubicBezTo>
                  <a:cubicBezTo>
                    <a:pt x="18374" y="22144"/>
                    <a:pt x="18374" y="22043"/>
                    <a:pt x="18374" y="21917"/>
                  </a:cubicBezTo>
                  <a:cubicBezTo>
                    <a:pt x="12579" y="19841"/>
                    <a:pt x="7340" y="16146"/>
                    <a:pt x="3468" y="11363"/>
                  </a:cubicBezTo>
                  <a:cubicBezTo>
                    <a:pt x="2456" y="10098"/>
                    <a:pt x="1241" y="8402"/>
                    <a:pt x="785" y="6454"/>
                  </a:cubicBezTo>
                  <a:cubicBezTo>
                    <a:pt x="330" y="4556"/>
                    <a:pt x="684" y="2455"/>
                    <a:pt x="1671" y="759"/>
                  </a:cubicBezTo>
                  <a:cubicBezTo>
                    <a:pt x="1747" y="506"/>
                    <a:pt x="1848" y="253"/>
                    <a:pt x="19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14"/>
            <p:cNvSpPr/>
            <p:nvPr/>
          </p:nvSpPr>
          <p:spPr>
            <a:xfrm rot="-5297490">
              <a:off x="7342319" y="-71725"/>
              <a:ext cx="1237649" cy="1377745"/>
            </a:xfrm>
            <a:custGeom>
              <a:avLst/>
              <a:gdLst/>
              <a:ahLst/>
              <a:cxnLst/>
              <a:rect l="l" t="t" r="r" b="b"/>
              <a:pathLst>
                <a:path w="16096" h="17918" extrusionOk="0">
                  <a:moveTo>
                    <a:pt x="1544" y="0"/>
                  </a:moveTo>
                  <a:cubicBezTo>
                    <a:pt x="1164" y="405"/>
                    <a:pt x="861" y="861"/>
                    <a:pt x="582" y="1341"/>
                  </a:cubicBezTo>
                  <a:cubicBezTo>
                    <a:pt x="0" y="3113"/>
                    <a:pt x="76" y="5188"/>
                    <a:pt x="835" y="7086"/>
                  </a:cubicBezTo>
                  <a:cubicBezTo>
                    <a:pt x="1721" y="9288"/>
                    <a:pt x="3391" y="11287"/>
                    <a:pt x="5922" y="13185"/>
                  </a:cubicBezTo>
                  <a:cubicBezTo>
                    <a:pt x="8934" y="15463"/>
                    <a:pt x="12426" y="17057"/>
                    <a:pt x="16096" y="17918"/>
                  </a:cubicBezTo>
                  <a:cubicBezTo>
                    <a:pt x="16020" y="17791"/>
                    <a:pt x="15969" y="17665"/>
                    <a:pt x="15919" y="17538"/>
                  </a:cubicBezTo>
                  <a:cubicBezTo>
                    <a:pt x="12376" y="16703"/>
                    <a:pt x="9035" y="15134"/>
                    <a:pt x="6125" y="12932"/>
                  </a:cubicBezTo>
                  <a:cubicBezTo>
                    <a:pt x="3619" y="11060"/>
                    <a:pt x="1999" y="9111"/>
                    <a:pt x="1139" y="6985"/>
                  </a:cubicBezTo>
                  <a:cubicBezTo>
                    <a:pt x="177" y="4581"/>
                    <a:pt x="329" y="1898"/>
                    <a:pt x="15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14"/>
            <p:cNvSpPr/>
            <p:nvPr/>
          </p:nvSpPr>
          <p:spPr>
            <a:xfrm rot="-5297490">
              <a:off x="7669198" y="-205339"/>
              <a:ext cx="1410962" cy="1788424"/>
            </a:xfrm>
            <a:custGeom>
              <a:avLst/>
              <a:gdLst/>
              <a:ahLst/>
              <a:cxnLst/>
              <a:rect l="l" t="t" r="r" b="b"/>
              <a:pathLst>
                <a:path w="18350" h="23259" extrusionOk="0">
                  <a:moveTo>
                    <a:pt x="1064" y="0"/>
                  </a:moveTo>
                  <a:cubicBezTo>
                    <a:pt x="836" y="355"/>
                    <a:pt x="659" y="734"/>
                    <a:pt x="482" y="1089"/>
                  </a:cubicBezTo>
                  <a:cubicBezTo>
                    <a:pt x="1" y="3619"/>
                    <a:pt x="254" y="6353"/>
                    <a:pt x="1292" y="8959"/>
                  </a:cubicBezTo>
                  <a:cubicBezTo>
                    <a:pt x="2633" y="12350"/>
                    <a:pt x="5265" y="15539"/>
                    <a:pt x="8884" y="18171"/>
                  </a:cubicBezTo>
                  <a:cubicBezTo>
                    <a:pt x="11744" y="20246"/>
                    <a:pt x="14882" y="21790"/>
                    <a:pt x="18147" y="23258"/>
                  </a:cubicBezTo>
                  <a:cubicBezTo>
                    <a:pt x="18223" y="23182"/>
                    <a:pt x="18273" y="23106"/>
                    <a:pt x="18349" y="23005"/>
                  </a:cubicBezTo>
                  <a:cubicBezTo>
                    <a:pt x="15084" y="21537"/>
                    <a:pt x="11921" y="19993"/>
                    <a:pt x="9086" y="17918"/>
                  </a:cubicBezTo>
                  <a:cubicBezTo>
                    <a:pt x="5493" y="15311"/>
                    <a:pt x="2911" y="12173"/>
                    <a:pt x="1595" y="8833"/>
                  </a:cubicBezTo>
                  <a:cubicBezTo>
                    <a:pt x="406" y="5897"/>
                    <a:pt x="254" y="2734"/>
                    <a:pt x="106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7" name="Google Shape;257;p14"/>
          <p:cNvSpPr/>
          <p:nvPr/>
        </p:nvSpPr>
        <p:spPr>
          <a:xfrm>
            <a:off x="-742525" y="4381325"/>
            <a:ext cx="1829692" cy="3062847"/>
          </a:xfrm>
          <a:custGeom>
            <a:avLst/>
            <a:gdLst/>
            <a:ahLst/>
            <a:cxnLst/>
            <a:rect l="l" t="t" r="r" b="b"/>
            <a:pathLst>
              <a:path w="7760" h="12990" fill="none" extrusionOk="0">
                <a:moveTo>
                  <a:pt x="603" y="4290"/>
                </a:moveTo>
                <a:cubicBezTo>
                  <a:pt x="0" y="3181"/>
                  <a:pt x="410" y="1687"/>
                  <a:pt x="1374" y="892"/>
                </a:cubicBezTo>
                <a:cubicBezTo>
                  <a:pt x="2338" y="97"/>
                  <a:pt x="3784" y="1"/>
                  <a:pt x="4940" y="507"/>
                </a:cubicBezTo>
                <a:cubicBezTo>
                  <a:pt x="6073" y="1013"/>
                  <a:pt x="6940" y="2049"/>
                  <a:pt x="7350" y="3230"/>
                </a:cubicBezTo>
                <a:cubicBezTo>
                  <a:pt x="7760" y="4435"/>
                  <a:pt x="7760" y="5736"/>
                  <a:pt x="7519" y="6965"/>
                </a:cubicBezTo>
                <a:cubicBezTo>
                  <a:pt x="6989" y="9423"/>
                  <a:pt x="5422" y="11664"/>
                  <a:pt x="3253" y="12989"/>
                </a:cubicBezTo>
              </a:path>
            </a:pathLst>
          </a:custGeom>
          <a:noFill/>
          <a:ln w="28575" cap="flat" cmpd="sng">
            <a:solidFill>
              <a:schemeClr val="accent4"/>
            </a:solidFill>
            <a:prstDash val="solid"/>
            <a:miter lim="240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14"/>
          <p:cNvSpPr/>
          <p:nvPr/>
        </p:nvSpPr>
        <p:spPr>
          <a:xfrm rot="-4676171">
            <a:off x="-447593" y="-921622"/>
            <a:ext cx="2178706" cy="2332123"/>
          </a:xfrm>
          <a:custGeom>
            <a:avLst/>
            <a:gdLst/>
            <a:ahLst/>
            <a:cxnLst/>
            <a:rect l="l" t="t" r="r" b="b"/>
            <a:pathLst>
              <a:path w="29425" h="31497" fill="none" extrusionOk="0">
                <a:moveTo>
                  <a:pt x="2025" y="1"/>
                </a:moveTo>
                <a:cubicBezTo>
                  <a:pt x="386" y="2724"/>
                  <a:pt x="1" y="6194"/>
                  <a:pt x="1037" y="9206"/>
                </a:cubicBezTo>
                <a:cubicBezTo>
                  <a:pt x="2073" y="12243"/>
                  <a:pt x="4483" y="14749"/>
                  <a:pt x="7447" y="15905"/>
                </a:cubicBezTo>
                <a:cubicBezTo>
                  <a:pt x="9327" y="16652"/>
                  <a:pt x="11423" y="16893"/>
                  <a:pt x="13062" y="18050"/>
                </a:cubicBezTo>
                <a:cubicBezTo>
                  <a:pt x="16315" y="20339"/>
                  <a:pt x="16460" y="25183"/>
                  <a:pt x="19086" y="28171"/>
                </a:cubicBezTo>
                <a:cubicBezTo>
                  <a:pt x="21616" y="31039"/>
                  <a:pt x="26412" y="31497"/>
                  <a:pt x="29424" y="29183"/>
                </a:cubicBezTo>
              </a:path>
            </a:pathLst>
          </a:custGeom>
          <a:noFill/>
          <a:ln w="28575" cap="flat" cmpd="sng">
            <a:solidFill>
              <a:schemeClr val="accent4"/>
            </a:solidFill>
            <a:prstDash val="solid"/>
            <a:miter lim="240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14"/>
          <p:cNvSpPr/>
          <p:nvPr/>
        </p:nvSpPr>
        <p:spPr>
          <a:xfrm rot="-4676171">
            <a:off x="-314393" y="-741736"/>
            <a:ext cx="2539072" cy="2719292"/>
          </a:xfrm>
          <a:custGeom>
            <a:avLst/>
            <a:gdLst/>
            <a:ahLst/>
            <a:cxnLst/>
            <a:rect l="l" t="t" r="r" b="b"/>
            <a:pathLst>
              <a:path w="34292" h="36726" fill="none" extrusionOk="0">
                <a:moveTo>
                  <a:pt x="2338" y="0"/>
                </a:moveTo>
                <a:cubicBezTo>
                  <a:pt x="434" y="3181"/>
                  <a:pt x="1" y="7230"/>
                  <a:pt x="1205" y="10748"/>
                </a:cubicBezTo>
                <a:cubicBezTo>
                  <a:pt x="2386" y="14290"/>
                  <a:pt x="5206" y="17206"/>
                  <a:pt x="8676" y="18580"/>
                </a:cubicBezTo>
                <a:cubicBezTo>
                  <a:pt x="10869" y="19423"/>
                  <a:pt x="13303" y="19688"/>
                  <a:pt x="15230" y="21038"/>
                </a:cubicBezTo>
                <a:cubicBezTo>
                  <a:pt x="19014" y="23712"/>
                  <a:pt x="19206" y="29375"/>
                  <a:pt x="22267" y="32870"/>
                </a:cubicBezTo>
                <a:cubicBezTo>
                  <a:pt x="25183" y="36195"/>
                  <a:pt x="30773" y="36725"/>
                  <a:pt x="34292" y="34026"/>
                </a:cubicBezTo>
              </a:path>
            </a:pathLst>
          </a:custGeom>
          <a:noFill/>
          <a:ln w="28575" cap="flat" cmpd="sng">
            <a:solidFill>
              <a:schemeClr val="accent6"/>
            </a:solidFill>
            <a:prstDash val="solid"/>
            <a:miter lim="240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14"/>
          <p:cNvSpPr/>
          <p:nvPr/>
        </p:nvSpPr>
        <p:spPr>
          <a:xfrm>
            <a:off x="6568304" y="306452"/>
            <a:ext cx="306050" cy="330883"/>
          </a:xfrm>
          <a:custGeom>
            <a:avLst/>
            <a:gdLst/>
            <a:ahLst/>
            <a:cxnLst/>
            <a:rect l="l" t="t" r="r" b="b"/>
            <a:pathLst>
              <a:path w="1997" h="2159" extrusionOk="0">
                <a:moveTo>
                  <a:pt x="978" y="0"/>
                </a:moveTo>
                <a:cubicBezTo>
                  <a:pt x="978" y="0"/>
                  <a:pt x="896" y="693"/>
                  <a:pt x="795" y="856"/>
                </a:cubicBezTo>
                <a:cubicBezTo>
                  <a:pt x="672" y="1039"/>
                  <a:pt x="0" y="1059"/>
                  <a:pt x="0" y="1059"/>
                </a:cubicBezTo>
                <a:cubicBezTo>
                  <a:pt x="0" y="1059"/>
                  <a:pt x="571" y="1181"/>
                  <a:pt x="754" y="1283"/>
                </a:cubicBezTo>
                <a:cubicBezTo>
                  <a:pt x="937" y="1385"/>
                  <a:pt x="1019" y="2159"/>
                  <a:pt x="1019" y="2159"/>
                </a:cubicBezTo>
                <a:cubicBezTo>
                  <a:pt x="1019" y="1955"/>
                  <a:pt x="1161" y="1426"/>
                  <a:pt x="1263" y="1304"/>
                </a:cubicBezTo>
                <a:cubicBezTo>
                  <a:pt x="1406" y="1120"/>
                  <a:pt x="1996" y="1080"/>
                  <a:pt x="1996" y="1080"/>
                </a:cubicBezTo>
                <a:cubicBezTo>
                  <a:pt x="1996" y="1080"/>
                  <a:pt x="1345" y="1018"/>
                  <a:pt x="1202" y="815"/>
                </a:cubicBezTo>
                <a:cubicBezTo>
                  <a:pt x="1100" y="631"/>
                  <a:pt x="978" y="0"/>
                  <a:pt x="97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4"/>
          <p:cNvSpPr/>
          <p:nvPr/>
        </p:nvSpPr>
        <p:spPr>
          <a:xfrm>
            <a:off x="1625400" y="4440846"/>
            <a:ext cx="223524" cy="241668"/>
          </a:xfrm>
          <a:custGeom>
            <a:avLst/>
            <a:gdLst/>
            <a:ahLst/>
            <a:cxnLst/>
            <a:rect l="l" t="t" r="r" b="b"/>
            <a:pathLst>
              <a:path w="1997" h="2159" extrusionOk="0">
                <a:moveTo>
                  <a:pt x="978" y="0"/>
                </a:moveTo>
                <a:cubicBezTo>
                  <a:pt x="978" y="0"/>
                  <a:pt x="896" y="693"/>
                  <a:pt x="795" y="856"/>
                </a:cubicBezTo>
                <a:cubicBezTo>
                  <a:pt x="672" y="1039"/>
                  <a:pt x="0" y="1059"/>
                  <a:pt x="0" y="1059"/>
                </a:cubicBezTo>
                <a:cubicBezTo>
                  <a:pt x="0" y="1059"/>
                  <a:pt x="571" y="1181"/>
                  <a:pt x="754" y="1283"/>
                </a:cubicBezTo>
                <a:cubicBezTo>
                  <a:pt x="937" y="1385"/>
                  <a:pt x="1019" y="2159"/>
                  <a:pt x="1019" y="2159"/>
                </a:cubicBezTo>
                <a:cubicBezTo>
                  <a:pt x="1019" y="1955"/>
                  <a:pt x="1161" y="1426"/>
                  <a:pt x="1263" y="1304"/>
                </a:cubicBezTo>
                <a:cubicBezTo>
                  <a:pt x="1406" y="1120"/>
                  <a:pt x="1996" y="1080"/>
                  <a:pt x="1996" y="1080"/>
                </a:cubicBezTo>
                <a:cubicBezTo>
                  <a:pt x="1996" y="1080"/>
                  <a:pt x="1345" y="1018"/>
                  <a:pt x="1202" y="815"/>
                </a:cubicBezTo>
                <a:cubicBezTo>
                  <a:pt x="1100" y="631"/>
                  <a:pt x="978" y="0"/>
                  <a:pt x="97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4"/>
          <p:cNvSpPr/>
          <p:nvPr/>
        </p:nvSpPr>
        <p:spPr>
          <a:xfrm>
            <a:off x="6933225" y="4111496"/>
            <a:ext cx="223524" cy="241668"/>
          </a:xfrm>
          <a:custGeom>
            <a:avLst/>
            <a:gdLst/>
            <a:ahLst/>
            <a:cxnLst/>
            <a:rect l="l" t="t" r="r" b="b"/>
            <a:pathLst>
              <a:path w="1997" h="2159" extrusionOk="0">
                <a:moveTo>
                  <a:pt x="978" y="0"/>
                </a:moveTo>
                <a:cubicBezTo>
                  <a:pt x="978" y="0"/>
                  <a:pt x="896" y="693"/>
                  <a:pt x="795" y="856"/>
                </a:cubicBezTo>
                <a:cubicBezTo>
                  <a:pt x="672" y="1039"/>
                  <a:pt x="0" y="1059"/>
                  <a:pt x="0" y="1059"/>
                </a:cubicBezTo>
                <a:cubicBezTo>
                  <a:pt x="0" y="1059"/>
                  <a:pt x="571" y="1181"/>
                  <a:pt x="754" y="1283"/>
                </a:cubicBezTo>
                <a:cubicBezTo>
                  <a:pt x="937" y="1385"/>
                  <a:pt x="1019" y="2159"/>
                  <a:pt x="1019" y="2159"/>
                </a:cubicBezTo>
                <a:cubicBezTo>
                  <a:pt x="1019" y="1955"/>
                  <a:pt x="1161" y="1426"/>
                  <a:pt x="1263" y="1304"/>
                </a:cubicBezTo>
                <a:cubicBezTo>
                  <a:pt x="1406" y="1120"/>
                  <a:pt x="1996" y="1080"/>
                  <a:pt x="1996" y="1080"/>
                </a:cubicBezTo>
                <a:cubicBezTo>
                  <a:pt x="1996" y="1080"/>
                  <a:pt x="1345" y="1018"/>
                  <a:pt x="1202" y="815"/>
                </a:cubicBezTo>
                <a:cubicBezTo>
                  <a:pt x="1100" y="631"/>
                  <a:pt x="978" y="0"/>
                  <a:pt x="97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14"/>
          <p:cNvSpPr/>
          <p:nvPr/>
        </p:nvSpPr>
        <p:spPr>
          <a:xfrm>
            <a:off x="8534425" y="2030921"/>
            <a:ext cx="223524" cy="241668"/>
          </a:xfrm>
          <a:custGeom>
            <a:avLst/>
            <a:gdLst/>
            <a:ahLst/>
            <a:cxnLst/>
            <a:rect l="l" t="t" r="r" b="b"/>
            <a:pathLst>
              <a:path w="1997" h="2159" extrusionOk="0">
                <a:moveTo>
                  <a:pt x="978" y="0"/>
                </a:moveTo>
                <a:cubicBezTo>
                  <a:pt x="978" y="0"/>
                  <a:pt x="896" y="693"/>
                  <a:pt x="795" y="856"/>
                </a:cubicBezTo>
                <a:cubicBezTo>
                  <a:pt x="672" y="1039"/>
                  <a:pt x="0" y="1059"/>
                  <a:pt x="0" y="1059"/>
                </a:cubicBezTo>
                <a:cubicBezTo>
                  <a:pt x="0" y="1059"/>
                  <a:pt x="571" y="1181"/>
                  <a:pt x="754" y="1283"/>
                </a:cubicBezTo>
                <a:cubicBezTo>
                  <a:pt x="937" y="1385"/>
                  <a:pt x="1019" y="2159"/>
                  <a:pt x="1019" y="2159"/>
                </a:cubicBezTo>
                <a:cubicBezTo>
                  <a:pt x="1019" y="1955"/>
                  <a:pt x="1161" y="1426"/>
                  <a:pt x="1263" y="1304"/>
                </a:cubicBezTo>
                <a:cubicBezTo>
                  <a:pt x="1406" y="1120"/>
                  <a:pt x="1996" y="1080"/>
                  <a:pt x="1996" y="1080"/>
                </a:cubicBezTo>
                <a:cubicBezTo>
                  <a:pt x="1996" y="1080"/>
                  <a:pt x="1345" y="1018"/>
                  <a:pt x="1202" y="815"/>
                </a:cubicBezTo>
                <a:cubicBezTo>
                  <a:pt x="1100" y="631"/>
                  <a:pt x="978" y="0"/>
                  <a:pt x="97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14"/>
          <p:cNvSpPr/>
          <p:nvPr/>
        </p:nvSpPr>
        <p:spPr>
          <a:xfrm>
            <a:off x="1460650" y="952471"/>
            <a:ext cx="223524" cy="241668"/>
          </a:xfrm>
          <a:custGeom>
            <a:avLst/>
            <a:gdLst/>
            <a:ahLst/>
            <a:cxnLst/>
            <a:rect l="l" t="t" r="r" b="b"/>
            <a:pathLst>
              <a:path w="1997" h="2159" extrusionOk="0">
                <a:moveTo>
                  <a:pt x="978" y="0"/>
                </a:moveTo>
                <a:cubicBezTo>
                  <a:pt x="978" y="0"/>
                  <a:pt x="896" y="693"/>
                  <a:pt x="795" y="856"/>
                </a:cubicBezTo>
                <a:cubicBezTo>
                  <a:pt x="672" y="1039"/>
                  <a:pt x="0" y="1059"/>
                  <a:pt x="0" y="1059"/>
                </a:cubicBezTo>
                <a:cubicBezTo>
                  <a:pt x="0" y="1059"/>
                  <a:pt x="571" y="1181"/>
                  <a:pt x="754" y="1283"/>
                </a:cubicBezTo>
                <a:cubicBezTo>
                  <a:pt x="937" y="1385"/>
                  <a:pt x="1019" y="2159"/>
                  <a:pt x="1019" y="2159"/>
                </a:cubicBezTo>
                <a:cubicBezTo>
                  <a:pt x="1019" y="1955"/>
                  <a:pt x="1161" y="1426"/>
                  <a:pt x="1263" y="1304"/>
                </a:cubicBezTo>
                <a:cubicBezTo>
                  <a:pt x="1406" y="1120"/>
                  <a:pt x="1996" y="1080"/>
                  <a:pt x="1996" y="1080"/>
                </a:cubicBezTo>
                <a:cubicBezTo>
                  <a:pt x="1996" y="1080"/>
                  <a:pt x="1345" y="1018"/>
                  <a:pt x="1202" y="815"/>
                </a:cubicBezTo>
                <a:cubicBezTo>
                  <a:pt x="1100" y="631"/>
                  <a:pt x="978" y="0"/>
                  <a:pt x="97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14"/>
          <p:cNvSpPr/>
          <p:nvPr/>
        </p:nvSpPr>
        <p:spPr>
          <a:xfrm>
            <a:off x="342900" y="2927171"/>
            <a:ext cx="223524" cy="241668"/>
          </a:xfrm>
          <a:custGeom>
            <a:avLst/>
            <a:gdLst/>
            <a:ahLst/>
            <a:cxnLst/>
            <a:rect l="l" t="t" r="r" b="b"/>
            <a:pathLst>
              <a:path w="1997" h="2159" extrusionOk="0">
                <a:moveTo>
                  <a:pt x="978" y="0"/>
                </a:moveTo>
                <a:cubicBezTo>
                  <a:pt x="978" y="0"/>
                  <a:pt x="896" y="693"/>
                  <a:pt x="795" y="856"/>
                </a:cubicBezTo>
                <a:cubicBezTo>
                  <a:pt x="672" y="1039"/>
                  <a:pt x="0" y="1059"/>
                  <a:pt x="0" y="1059"/>
                </a:cubicBezTo>
                <a:cubicBezTo>
                  <a:pt x="0" y="1059"/>
                  <a:pt x="571" y="1181"/>
                  <a:pt x="754" y="1283"/>
                </a:cubicBezTo>
                <a:cubicBezTo>
                  <a:pt x="937" y="1385"/>
                  <a:pt x="1019" y="2159"/>
                  <a:pt x="1019" y="2159"/>
                </a:cubicBezTo>
                <a:cubicBezTo>
                  <a:pt x="1019" y="1955"/>
                  <a:pt x="1161" y="1426"/>
                  <a:pt x="1263" y="1304"/>
                </a:cubicBezTo>
                <a:cubicBezTo>
                  <a:pt x="1406" y="1120"/>
                  <a:pt x="1996" y="1080"/>
                  <a:pt x="1996" y="1080"/>
                </a:cubicBezTo>
                <a:cubicBezTo>
                  <a:pt x="1996" y="1080"/>
                  <a:pt x="1345" y="1018"/>
                  <a:pt x="1202" y="815"/>
                </a:cubicBezTo>
                <a:cubicBezTo>
                  <a:pt x="1100" y="631"/>
                  <a:pt x="978" y="0"/>
                  <a:pt x="97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header 1">
  <p:cSld name="CUSTOM_1_1">
    <p:spTree>
      <p:nvGrpSpPr>
        <p:cNvPr id="1" name="Shape 266"/>
        <p:cNvGrpSpPr/>
        <p:nvPr/>
      </p:nvGrpSpPr>
      <p:grpSpPr>
        <a:xfrm>
          <a:off x="0" y="0"/>
          <a:ext cx="0" cy="0"/>
          <a:chOff x="0" y="0"/>
          <a:chExt cx="0" cy="0"/>
        </a:xfrm>
      </p:grpSpPr>
      <p:sp>
        <p:nvSpPr>
          <p:cNvPr id="267" name="Google Shape;267;p15"/>
          <p:cNvSpPr/>
          <p:nvPr/>
        </p:nvSpPr>
        <p:spPr>
          <a:xfrm rot="10800000">
            <a:off x="5827656" y="2723076"/>
            <a:ext cx="4461019" cy="2801899"/>
          </a:xfrm>
          <a:custGeom>
            <a:avLst/>
            <a:gdLst/>
            <a:ahLst/>
            <a:cxnLst/>
            <a:rect l="l" t="t" r="r" b="b"/>
            <a:pathLst>
              <a:path w="28364" h="17815" extrusionOk="0">
                <a:moveTo>
                  <a:pt x="1" y="1"/>
                </a:moveTo>
                <a:lnTo>
                  <a:pt x="1" y="17086"/>
                </a:lnTo>
                <a:cubicBezTo>
                  <a:pt x="748" y="17375"/>
                  <a:pt x="1495" y="17592"/>
                  <a:pt x="2290" y="17712"/>
                </a:cubicBezTo>
                <a:cubicBezTo>
                  <a:pt x="2717" y="17781"/>
                  <a:pt x="3151" y="17815"/>
                  <a:pt x="3586" y="17815"/>
                </a:cubicBezTo>
                <a:cubicBezTo>
                  <a:pt x="5606" y="17815"/>
                  <a:pt x="7636" y="17075"/>
                  <a:pt x="8965" y="15568"/>
                </a:cubicBezTo>
                <a:cubicBezTo>
                  <a:pt x="10146" y="14242"/>
                  <a:pt x="10652" y="12459"/>
                  <a:pt x="11230" y="10772"/>
                </a:cubicBezTo>
                <a:cubicBezTo>
                  <a:pt x="11808" y="9085"/>
                  <a:pt x="12580" y="7326"/>
                  <a:pt x="14050" y="6338"/>
                </a:cubicBezTo>
                <a:cubicBezTo>
                  <a:pt x="16001" y="5013"/>
                  <a:pt x="18556" y="5326"/>
                  <a:pt x="20869" y="4965"/>
                </a:cubicBezTo>
                <a:cubicBezTo>
                  <a:pt x="23592" y="4507"/>
                  <a:pt x="26122" y="3013"/>
                  <a:pt x="27809" y="820"/>
                </a:cubicBezTo>
                <a:cubicBezTo>
                  <a:pt x="28002" y="555"/>
                  <a:pt x="28195" y="290"/>
                  <a:pt x="2836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15"/>
          <p:cNvSpPr/>
          <p:nvPr/>
        </p:nvSpPr>
        <p:spPr>
          <a:xfrm rot="-8733112" flipH="1">
            <a:off x="3109634" y="291311"/>
            <a:ext cx="1976" cy="1976"/>
          </a:xfrm>
          <a:custGeom>
            <a:avLst/>
            <a:gdLst/>
            <a:ahLst/>
            <a:cxnLst/>
            <a:rect l="l" t="t" r="r" b="b"/>
            <a:pathLst>
              <a:path w="52" h="52" extrusionOk="0">
                <a:moveTo>
                  <a:pt x="52" y="0"/>
                </a:moveTo>
                <a:cubicBezTo>
                  <a:pt x="26" y="0"/>
                  <a:pt x="26" y="0"/>
                  <a:pt x="1" y="26"/>
                </a:cubicBezTo>
                <a:cubicBezTo>
                  <a:pt x="1" y="26"/>
                  <a:pt x="1" y="51"/>
                  <a:pt x="1" y="51"/>
                </a:cubicBezTo>
                <a:cubicBezTo>
                  <a:pt x="1" y="26"/>
                  <a:pt x="26" y="0"/>
                  <a:pt x="52" y="0"/>
                </a:cubicBezTo>
                <a:close/>
              </a:path>
            </a:pathLst>
          </a:custGeom>
          <a:solidFill>
            <a:srgbClr val="FAF4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15"/>
          <p:cNvSpPr/>
          <p:nvPr/>
        </p:nvSpPr>
        <p:spPr>
          <a:xfrm rot="-8733112" flipH="1">
            <a:off x="3090269" y="233755"/>
            <a:ext cx="37539" cy="51978"/>
          </a:xfrm>
          <a:custGeom>
            <a:avLst/>
            <a:gdLst/>
            <a:ahLst/>
            <a:cxnLst/>
            <a:rect l="l" t="t" r="r" b="b"/>
            <a:pathLst>
              <a:path w="988" h="1368" extrusionOk="0">
                <a:moveTo>
                  <a:pt x="988" y="1"/>
                </a:moveTo>
                <a:cubicBezTo>
                  <a:pt x="760" y="203"/>
                  <a:pt x="507" y="406"/>
                  <a:pt x="279" y="608"/>
                </a:cubicBezTo>
                <a:cubicBezTo>
                  <a:pt x="178" y="861"/>
                  <a:pt x="77" y="1114"/>
                  <a:pt x="1" y="1367"/>
                </a:cubicBezTo>
                <a:cubicBezTo>
                  <a:pt x="279" y="887"/>
                  <a:pt x="608" y="431"/>
                  <a:pt x="963" y="26"/>
                </a:cubicBezTo>
                <a:cubicBezTo>
                  <a:pt x="988" y="26"/>
                  <a:pt x="988" y="1"/>
                  <a:pt x="988" y="1"/>
                </a:cubicBezTo>
                <a:close/>
              </a:path>
            </a:pathLst>
          </a:custGeom>
          <a:solidFill>
            <a:srgbClr val="FAF4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0" name="Google Shape;270;p15"/>
          <p:cNvGrpSpPr/>
          <p:nvPr/>
        </p:nvGrpSpPr>
        <p:grpSpPr>
          <a:xfrm>
            <a:off x="3071122" y="-394010"/>
            <a:ext cx="1944992" cy="1698504"/>
            <a:chOff x="3071122" y="-394010"/>
            <a:chExt cx="1944992" cy="1698504"/>
          </a:xfrm>
        </p:grpSpPr>
        <p:sp>
          <p:nvSpPr>
            <p:cNvPr id="271" name="Google Shape;271;p15"/>
            <p:cNvSpPr/>
            <p:nvPr/>
          </p:nvSpPr>
          <p:spPr>
            <a:xfrm rot="-8733112" flipH="1">
              <a:off x="3118562" y="64260"/>
              <a:ext cx="1850112" cy="741291"/>
            </a:xfrm>
            <a:custGeom>
              <a:avLst/>
              <a:gdLst/>
              <a:ahLst/>
              <a:cxnLst/>
              <a:rect l="l" t="t" r="r" b="b"/>
              <a:pathLst>
                <a:path w="48693" h="19510" extrusionOk="0">
                  <a:moveTo>
                    <a:pt x="18700" y="1"/>
                  </a:moveTo>
                  <a:cubicBezTo>
                    <a:pt x="14433" y="1"/>
                    <a:pt x="9990" y="2349"/>
                    <a:pt x="6682" y="6400"/>
                  </a:cubicBezTo>
                  <a:cubicBezTo>
                    <a:pt x="3569" y="10222"/>
                    <a:pt x="1747" y="14853"/>
                    <a:pt x="0" y="19358"/>
                  </a:cubicBezTo>
                  <a:lnTo>
                    <a:pt x="456" y="19510"/>
                  </a:lnTo>
                  <a:cubicBezTo>
                    <a:pt x="2177" y="15055"/>
                    <a:pt x="3974" y="10449"/>
                    <a:pt x="7061" y="6704"/>
                  </a:cubicBezTo>
                  <a:cubicBezTo>
                    <a:pt x="10283" y="2760"/>
                    <a:pt x="14602" y="485"/>
                    <a:pt x="18737" y="485"/>
                  </a:cubicBezTo>
                  <a:cubicBezTo>
                    <a:pt x="18954" y="485"/>
                    <a:pt x="19170" y="491"/>
                    <a:pt x="19386" y="504"/>
                  </a:cubicBezTo>
                  <a:cubicBezTo>
                    <a:pt x="22904" y="731"/>
                    <a:pt x="26118" y="2553"/>
                    <a:pt x="29054" y="4502"/>
                  </a:cubicBezTo>
                  <a:cubicBezTo>
                    <a:pt x="29484" y="4781"/>
                    <a:pt x="29914" y="5084"/>
                    <a:pt x="30319" y="5363"/>
                  </a:cubicBezTo>
                  <a:cubicBezTo>
                    <a:pt x="32850" y="7058"/>
                    <a:pt x="35482" y="8830"/>
                    <a:pt x="38443" y="9741"/>
                  </a:cubicBezTo>
                  <a:cubicBezTo>
                    <a:pt x="39696" y="10126"/>
                    <a:pt x="40956" y="10313"/>
                    <a:pt x="42167" y="10313"/>
                  </a:cubicBezTo>
                  <a:cubicBezTo>
                    <a:pt x="44769" y="10313"/>
                    <a:pt x="47138" y="9449"/>
                    <a:pt x="48692" y="7843"/>
                  </a:cubicBezTo>
                  <a:lnTo>
                    <a:pt x="48363" y="7514"/>
                  </a:lnTo>
                  <a:cubicBezTo>
                    <a:pt x="46693" y="9216"/>
                    <a:pt x="44393" y="9828"/>
                    <a:pt x="42204" y="9828"/>
                  </a:cubicBezTo>
                  <a:cubicBezTo>
                    <a:pt x="40911" y="9828"/>
                    <a:pt x="39657" y="9614"/>
                    <a:pt x="38595" y="9285"/>
                  </a:cubicBezTo>
                  <a:cubicBezTo>
                    <a:pt x="35684" y="8400"/>
                    <a:pt x="33103" y="6653"/>
                    <a:pt x="30597" y="4958"/>
                  </a:cubicBezTo>
                  <a:cubicBezTo>
                    <a:pt x="30167" y="4679"/>
                    <a:pt x="29737" y="4401"/>
                    <a:pt x="29332" y="4123"/>
                  </a:cubicBezTo>
                  <a:cubicBezTo>
                    <a:pt x="26320" y="2123"/>
                    <a:pt x="23056" y="250"/>
                    <a:pt x="19411" y="23"/>
                  </a:cubicBezTo>
                  <a:cubicBezTo>
                    <a:pt x="19175" y="8"/>
                    <a:pt x="18938" y="1"/>
                    <a:pt x="187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15"/>
            <p:cNvSpPr/>
            <p:nvPr/>
          </p:nvSpPr>
          <p:spPr>
            <a:xfrm rot="-8733112" flipH="1">
              <a:off x="3887673" y="239991"/>
              <a:ext cx="223907" cy="506555"/>
            </a:xfrm>
            <a:custGeom>
              <a:avLst/>
              <a:gdLst/>
              <a:ahLst/>
              <a:cxnLst/>
              <a:rect l="l" t="t" r="r" b="b"/>
              <a:pathLst>
                <a:path w="5893" h="13332" extrusionOk="0">
                  <a:moveTo>
                    <a:pt x="1635" y="1"/>
                  </a:moveTo>
                  <a:cubicBezTo>
                    <a:pt x="564" y="1"/>
                    <a:pt x="0" y="2378"/>
                    <a:pt x="21" y="3310"/>
                  </a:cubicBezTo>
                  <a:cubicBezTo>
                    <a:pt x="97" y="6904"/>
                    <a:pt x="2121" y="10902"/>
                    <a:pt x="4779" y="13332"/>
                  </a:cubicBezTo>
                  <a:cubicBezTo>
                    <a:pt x="5892" y="11687"/>
                    <a:pt x="5791" y="8827"/>
                    <a:pt x="5487" y="6979"/>
                  </a:cubicBezTo>
                  <a:cubicBezTo>
                    <a:pt x="5108" y="4676"/>
                    <a:pt x="4171" y="2222"/>
                    <a:pt x="2526" y="501"/>
                  </a:cubicBezTo>
                  <a:cubicBezTo>
                    <a:pt x="2199" y="148"/>
                    <a:pt x="1901" y="1"/>
                    <a:pt x="16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15"/>
            <p:cNvSpPr/>
            <p:nvPr/>
          </p:nvSpPr>
          <p:spPr>
            <a:xfrm rot="-8733112" flipH="1">
              <a:off x="3960340" y="771346"/>
              <a:ext cx="365820" cy="205479"/>
            </a:xfrm>
            <a:custGeom>
              <a:avLst/>
              <a:gdLst/>
              <a:ahLst/>
              <a:cxnLst/>
              <a:rect l="l" t="t" r="r" b="b"/>
              <a:pathLst>
                <a:path w="9628" h="5408" extrusionOk="0">
                  <a:moveTo>
                    <a:pt x="9250" y="1"/>
                  </a:moveTo>
                  <a:cubicBezTo>
                    <a:pt x="8136" y="1"/>
                    <a:pt x="7027" y="199"/>
                    <a:pt x="5958" y="540"/>
                  </a:cubicBezTo>
                  <a:cubicBezTo>
                    <a:pt x="4035" y="1173"/>
                    <a:pt x="1681" y="2514"/>
                    <a:pt x="593" y="4311"/>
                  </a:cubicBezTo>
                  <a:cubicBezTo>
                    <a:pt x="1" y="5283"/>
                    <a:pt x="1263" y="5408"/>
                    <a:pt x="2108" y="5408"/>
                  </a:cubicBezTo>
                  <a:cubicBezTo>
                    <a:pt x="2274" y="5408"/>
                    <a:pt x="2425" y="5403"/>
                    <a:pt x="2542" y="5399"/>
                  </a:cubicBezTo>
                  <a:cubicBezTo>
                    <a:pt x="3706" y="5348"/>
                    <a:pt x="4845" y="5045"/>
                    <a:pt x="5857" y="4513"/>
                  </a:cubicBezTo>
                  <a:cubicBezTo>
                    <a:pt x="7628" y="3551"/>
                    <a:pt x="9020" y="1906"/>
                    <a:pt x="9628" y="8"/>
                  </a:cubicBezTo>
                  <a:cubicBezTo>
                    <a:pt x="9502" y="3"/>
                    <a:pt x="9376" y="1"/>
                    <a:pt x="92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15"/>
            <p:cNvSpPr/>
            <p:nvPr/>
          </p:nvSpPr>
          <p:spPr>
            <a:xfrm rot="-8733112" flipH="1">
              <a:off x="4478709" y="423501"/>
              <a:ext cx="210647" cy="359551"/>
            </a:xfrm>
            <a:custGeom>
              <a:avLst/>
              <a:gdLst/>
              <a:ahLst/>
              <a:cxnLst/>
              <a:rect l="l" t="t" r="r" b="b"/>
              <a:pathLst>
                <a:path w="5544" h="9463" extrusionOk="0">
                  <a:moveTo>
                    <a:pt x="1996" y="0"/>
                  </a:moveTo>
                  <a:cubicBezTo>
                    <a:pt x="1682" y="0"/>
                    <a:pt x="1375" y="179"/>
                    <a:pt x="1089" y="605"/>
                  </a:cubicBezTo>
                  <a:cubicBezTo>
                    <a:pt x="1" y="2200"/>
                    <a:pt x="77" y="4401"/>
                    <a:pt x="1038" y="6097"/>
                  </a:cubicBezTo>
                  <a:cubicBezTo>
                    <a:pt x="1975" y="7767"/>
                    <a:pt x="3696" y="8931"/>
                    <a:pt x="5543" y="9463"/>
                  </a:cubicBezTo>
                  <a:cubicBezTo>
                    <a:pt x="5543" y="7767"/>
                    <a:pt x="5518" y="6046"/>
                    <a:pt x="5113" y="4401"/>
                  </a:cubicBezTo>
                  <a:cubicBezTo>
                    <a:pt x="4865" y="3453"/>
                    <a:pt x="3375" y="0"/>
                    <a:pt x="19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15"/>
            <p:cNvSpPr/>
            <p:nvPr/>
          </p:nvSpPr>
          <p:spPr>
            <a:xfrm rot="-8733112" flipH="1">
              <a:off x="4593736" y="956604"/>
              <a:ext cx="256773" cy="301722"/>
            </a:xfrm>
            <a:custGeom>
              <a:avLst/>
              <a:gdLst/>
              <a:ahLst/>
              <a:cxnLst/>
              <a:rect l="l" t="t" r="r" b="b"/>
              <a:pathLst>
                <a:path w="6758" h="7941" extrusionOk="0">
                  <a:moveTo>
                    <a:pt x="6757" y="0"/>
                  </a:moveTo>
                  <a:cubicBezTo>
                    <a:pt x="4910" y="253"/>
                    <a:pt x="3164" y="1215"/>
                    <a:pt x="1974" y="2657"/>
                  </a:cubicBezTo>
                  <a:cubicBezTo>
                    <a:pt x="1088" y="3695"/>
                    <a:pt x="481" y="5011"/>
                    <a:pt x="279" y="6352"/>
                  </a:cubicBezTo>
                  <a:cubicBezTo>
                    <a:pt x="203" y="6858"/>
                    <a:pt x="0" y="7744"/>
                    <a:pt x="633" y="7921"/>
                  </a:cubicBezTo>
                  <a:cubicBezTo>
                    <a:pt x="678" y="7934"/>
                    <a:pt x="726" y="7940"/>
                    <a:pt x="777" y="7940"/>
                  </a:cubicBezTo>
                  <a:cubicBezTo>
                    <a:pt x="1327" y="7940"/>
                    <a:pt x="2181" y="7240"/>
                    <a:pt x="2506" y="6985"/>
                  </a:cubicBezTo>
                  <a:cubicBezTo>
                    <a:pt x="4682" y="5264"/>
                    <a:pt x="6226" y="2733"/>
                    <a:pt x="67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15"/>
            <p:cNvSpPr/>
            <p:nvPr/>
          </p:nvSpPr>
          <p:spPr>
            <a:xfrm rot="-8733112" flipH="1">
              <a:off x="4711895" y="820658"/>
              <a:ext cx="158289" cy="148980"/>
            </a:xfrm>
            <a:custGeom>
              <a:avLst/>
              <a:gdLst/>
              <a:ahLst/>
              <a:cxnLst/>
              <a:rect l="l" t="t" r="r" b="b"/>
              <a:pathLst>
                <a:path w="4166" h="3921" extrusionOk="0">
                  <a:moveTo>
                    <a:pt x="2070" y="1"/>
                  </a:moveTo>
                  <a:cubicBezTo>
                    <a:pt x="1027" y="1"/>
                    <a:pt x="0" y="794"/>
                    <a:pt x="65" y="2049"/>
                  </a:cubicBezTo>
                  <a:cubicBezTo>
                    <a:pt x="116" y="2859"/>
                    <a:pt x="723" y="3618"/>
                    <a:pt x="1508" y="3846"/>
                  </a:cubicBezTo>
                  <a:cubicBezTo>
                    <a:pt x="1682" y="3896"/>
                    <a:pt x="1863" y="3921"/>
                    <a:pt x="2044" y="3921"/>
                  </a:cubicBezTo>
                  <a:cubicBezTo>
                    <a:pt x="2683" y="3921"/>
                    <a:pt x="3330" y="3619"/>
                    <a:pt x="3684" y="3087"/>
                  </a:cubicBezTo>
                  <a:cubicBezTo>
                    <a:pt x="4165" y="2403"/>
                    <a:pt x="4140" y="1416"/>
                    <a:pt x="3634" y="784"/>
                  </a:cubicBezTo>
                  <a:cubicBezTo>
                    <a:pt x="3228" y="243"/>
                    <a:pt x="2647" y="1"/>
                    <a:pt x="20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15"/>
            <p:cNvSpPr/>
            <p:nvPr/>
          </p:nvSpPr>
          <p:spPr>
            <a:xfrm rot="-8733112" flipH="1">
              <a:off x="3816679" y="701475"/>
              <a:ext cx="158897" cy="149816"/>
            </a:xfrm>
            <a:custGeom>
              <a:avLst/>
              <a:gdLst/>
              <a:ahLst/>
              <a:cxnLst/>
              <a:rect l="l" t="t" r="r" b="b"/>
              <a:pathLst>
                <a:path w="4182" h="3943" extrusionOk="0">
                  <a:moveTo>
                    <a:pt x="2080" y="1"/>
                  </a:moveTo>
                  <a:cubicBezTo>
                    <a:pt x="1032" y="1"/>
                    <a:pt x="0" y="794"/>
                    <a:pt x="82" y="2049"/>
                  </a:cubicBezTo>
                  <a:cubicBezTo>
                    <a:pt x="132" y="2884"/>
                    <a:pt x="740" y="3644"/>
                    <a:pt x="1524" y="3871"/>
                  </a:cubicBezTo>
                  <a:cubicBezTo>
                    <a:pt x="1691" y="3920"/>
                    <a:pt x="1864" y="3943"/>
                    <a:pt x="2037" y="3943"/>
                  </a:cubicBezTo>
                  <a:cubicBezTo>
                    <a:pt x="2677" y="3943"/>
                    <a:pt x="3322" y="3625"/>
                    <a:pt x="3701" y="3087"/>
                  </a:cubicBezTo>
                  <a:cubicBezTo>
                    <a:pt x="4182" y="2403"/>
                    <a:pt x="4156" y="1442"/>
                    <a:pt x="3650" y="784"/>
                  </a:cubicBezTo>
                  <a:cubicBezTo>
                    <a:pt x="3245" y="243"/>
                    <a:pt x="2660" y="1"/>
                    <a:pt x="20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15"/>
            <p:cNvSpPr/>
            <p:nvPr/>
          </p:nvSpPr>
          <p:spPr>
            <a:xfrm rot="-8733112" flipH="1">
              <a:off x="4351255" y="741609"/>
              <a:ext cx="158935" cy="149588"/>
            </a:xfrm>
            <a:custGeom>
              <a:avLst/>
              <a:gdLst/>
              <a:ahLst/>
              <a:cxnLst/>
              <a:rect l="l" t="t" r="r" b="b"/>
              <a:pathLst>
                <a:path w="4183" h="3937" extrusionOk="0">
                  <a:moveTo>
                    <a:pt x="2091" y="0"/>
                  </a:moveTo>
                  <a:cubicBezTo>
                    <a:pt x="1039" y="0"/>
                    <a:pt x="0" y="799"/>
                    <a:pt x="82" y="2042"/>
                  </a:cubicBezTo>
                  <a:cubicBezTo>
                    <a:pt x="133" y="2877"/>
                    <a:pt x="740" y="3637"/>
                    <a:pt x="1525" y="3864"/>
                  </a:cubicBezTo>
                  <a:cubicBezTo>
                    <a:pt x="1692" y="3913"/>
                    <a:pt x="1865" y="3936"/>
                    <a:pt x="2040" y="3936"/>
                  </a:cubicBezTo>
                  <a:cubicBezTo>
                    <a:pt x="2686" y="3936"/>
                    <a:pt x="3343" y="3618"/>
                    <a:pt x="3701" y="3080"/>
                  </a:cubicBezTo>
                  <a:cubicBezTo>
                    <a:pt x="4182" y="2422"/>
                    <a:pt x="4157" y="1435"/>
                    <a:pt x="3651" y="777"/>
                  </a:cubicBezTo>
                  <a:cubicBezTo>
                    <a:pt x="3248" y="240"/>
                    <a:pt x="2667" y="0"/>
                    <a:pt x="20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9" name="Google Shape;279;p15"/>
          <p:cNvSpPr/>
          <p:nvPr/>
        </p:nvSpPr>
        <p:spPr>
          <a:xfrm rot="10800000">
            <a:off x="-152412" y="-880393"/>
            <a:ext cx="1963225" cy="5372434"/>
          </a:xfrm>
          <a:custGeom>
            <a:avLst/>
            <a:gdLst/>
            <a:ahLst/>
            <a:cxnLst/>
            <a:rect l="l" t="t" r="r" b="b"/>
            <a:pathLst>
              <a:path w="18845" h="51570" extrusionOk="0">
                <a:moveTo>
                  <a:pt x="18821" y="1"/>
                </a:moveTo>
                <a:cubicBezTo>
                  <a:pt x="15929" y="1808"/>
                  <a:pt x="13929" y="5061"/>
                  <a:pt x="13712" y="8483"/>
                </a:cubicBezTo>
                <a:cubicBezTo>
                  <a:pt x="13471" y="12339"/>
                  <a:pt x="15351" y="16194"/>
                  <a:pt x="14700" y="20002"/>
                </a:cubicBezTo>
                <a:cubicBezTo>
                  <a:pt x="14122" y="23327"/>
                  <a:pt x="11760" y="26050"/>
                  <a:pt x="9278" y="28340"/>
                </a:cubicBezTo>
                <a:cubicBezTo>
                  <a:pt x="6820" y="30629"/>
                  <a:pt x="4073" y="32750"/>
                  <a:pt x="2338" y="35641"/>
                </a:cubicBezTo>
                <a:cubicBezTo>
                  <a:pt x="506" y="38726"/>
                  <a:pt x="0" y="42437"/>
                  <a:pt x="241" y="46003"/>
                </a:cubicBezTo>
                <a:cubicBezTo>
                  <a:pt x="362" y="47883"/>
                  <a:pt x="699" y="49738"/>
                  <a:pt x="1109" y="51570"/>
                </a:cubicBezTo>
                <a:lnTo>
                  <a:pt x="18845" y="51570"/>
                </a:lnTo>
                <a:lnTo>
                  <a:pt x="1884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15"/>
          <p:cNvSpPr/>
          <p:nvPr/>
        </p:nvSpPr>
        <p:spPr>
          <a:xfrm flipH="1">
            <a:off x="-2310228" y="-723048"/>
            <a:ext cx="3543254" cy="3795947"/>
          </a:xfrm>
          <a:custGeom>
            <a:avLst/>
            <a:gdLst/>
            <a:ahLst/>
            <a:cxnLst/>
            <a:rect l="l" t="t" r="r" b="b"/>
            <a:pathLst>
              <a:path w="23641" h="25327" fill="none" extrusionOk="0">
                <a:moveTo>
                  <a:pt x="1615" y="0"/>
                </a:moveTo>
                <a:cubicBezTo>
                  <a:pt x="290" y="2193"/>
                  <a:pt x="1" y="4988"/>
                  <a:pt x="820" y="7398"/>
                </a:cubicBezTo>
                <a:cubicBezTo>
                  <a:pt x="1639" y="9832"/>
                  <a:pt x="3591" y="11856"/>
                  <a:pt x="5977" y="12796"/>
                </a:cubicBezTo>
                <a:cubicBezTo>
                  <a:pt x="7495" y="13374"/>
                  <a:pt x="9182" y="13567"/>
                  <a:pt x="10483" y="14507"/>
                </a:cubicBezTo>
                <a:cubicBezTo>
                  <a:pt x="13110" y="16362"/>
                  <a:pt x="13230" y="20266"/>
                  <a:pt x="15351" y="22652"/>
                </a:cubicBezTo>
                <a:cubicBezTo>
                  <a:pt x="17375" y="24965"/>
                  <a:pt x="21206" y="25327"/>
                  <a:pt x="23640" y="23447"/>
                </a:cubicBezTo>
              </a:path>
            </a:pathLst>
          </a:custGeom>
          <a:noFill/>
          <a:ln w="28575" cap="flat" cmpd="sng">
            <a:solidFill>
              <a:schemeClr val="accent6"/>
            </a:solidFill>
            <a:prstDash val="solid"/>
            <a:miter lim="240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15"/>
          <p:cNvSpPr/>
          <p:nvPr/>
        </p:nvSpPr>
        <p:spPr>
          <a:xfrm>
            <a:off x="7888500" y="-2120269"/>
            <a:ext cx="1417348" cy="3373177"/>
          </a:xfrm>
          <a:custGeom>
            <a:avLst/>
            <a:gdLst/>
            <a:ahLst/>
            <a:cxnLst/>
            <a:rect l="l" t="t" r="r" b="b"/>
            <a:pathLst>
              <a:path w="12242" h="29135" fill="none" extrusionOk="0">
                <a:moveTo>
                  <a:pt x="9591" y="290"/>
                </a:moveTo>
                <a:cubicBezTo>
                  <a:pt x="7254" y="0"/>
                  <a:pt x="4771" y="796"/>
                  <a:pt x="3061" y="2410"/>
                </a:cubicBezTo>
                <a:cubicBezTo>
                  <a:pt x="1326" y="4025"/>
                  <a:pt x="362" y="6434"/>
                  <a:pt x="506" y="8796"/>
                </a:cubicBezTo>
                <a:cubicBezTo>
                  <a:pt x="675" y="11399"/>
                  <a:pt x="2073" y="13905"/>
                  <a:pt x="1687" y="16483"/>
                </a:cubicBezTo>
                <a:cubicBezTo>
                  <a:pt x="1494" y="17712"/>
                  <a:pt x="916" y="18845"/>
                  <a:pt x="651" y="20050"/>
                </a:cubicBezTo>
                <a:cubicBezTo>
                  <a:pt x="0" y="22941"/>
                  <a:pt x="1422" y="26170"/>
                  <a:pt x="3976" y="27664"/>
                </a:cubicBezTo>
                <a:cubicBezTo>
                  <a:pt x="6555" y="29134"/>
                  <a:pt x="10049" y="28773"/>
                  <a:pt x="12242" y="26773"/>
                </a:cubicBezTo>
              </a:path>
            </a:pathLst>
          </a:custGeom>
          <a:noFill/>
          <a:ln w="28575" cap="flat" cmpd="sng">
            <a:solidFill>
              <a:schemeClr val="accent4"/>
            </a:solidFill>
            <a:prstDash val="solid"/>
            <a:miter lim="240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15"/>
          <p:cNvSpPr/>
          <p:nvPr/>
        </p:nvSpPr>
        <p:spPr>
          <a:xfrm>
            <a:off x="8360600" y="-1457036"/>
            <a:ext cx="945243" cy="2249616"/>
          </a:xfrm>
          <a:custGeom>
            <a:avLst/>
            <a:gdLst/>
            <a:ahLst/>
            <a:cxnLst/>
            <a:rect l="l" t="t" r="r" b="b"/>
            <a:pathLst>
              <a:path w="8941" h="21279" fill="none" extrusionOk="0">
                <a:moveTo>
                  <a:pt x="7013" y="217"/>
                </a:moveTo>
                <a:cubicBezTo>
                  <a:pt x="5302" y="0"/>
                  <a:pt x="3495" y="578"/>
                  <a:pt x="2242" y="1759"/>
                </a:cubicBezTo>
                <a:cubicBezTo>
                  <a:pt x="964" y="2940"/>
                  <a:pt x="266" y="4699"/>
                  <a:pt x="386" y="6410"/>
                </a:cubicBezTo>
                <a:cubicBezTo>
                  <a:pt x="482" y="8314"/>
                  <a:pt x="1519" y="10169"/>
                  <a:pt x="1230" y="12049"/>
                </a:cubicBezTo>
                <a:cubicBezTo>
                  <a:pt x="1109" y="12940"/>
                  <a:pt x="675" y="13760"/>
                  <a:pt x="482" y="14651"/>
                </a:cubicBezTo>
                <a:cubicBezTo>
                  <a:pt x="1" y="16748"/>
                  <a:pt x="1037" y="19109"/>
                  <a:pt x="2916" y="20194"/>
                </a:cubicBezTo>
                <a:cubicBezTo>
                  <a:pt x="4796" y="21278"/>
                  <a:pt x="7350" y="21013"/>
                  <a:pt x="8941" y="19543"/>
                </a:cubicBezTo>
              </a:path>
            </a:pathLst>
          </a:custGeom>
          <a:noFill/>
          <a:ln w="28575" cap="flat" cmpd="sng">
            <a:solidFill>
              <a:schemeClr val="accent6"/>
            </a:solidFill>
            <a:prstDash val="solid"/>
            <a:miter lim="240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15"/>
          <p:cNvSpPr/>
          <p:nvPr/>
        </p:nvSpPr>
        <p:spPr>
          <a:xfrm rot="6087841">
            <a:off x="7513980" y="3611376"/>
            <a:ext cx="2644549" cy="2832255"/>
          </a:xfrm>
          <a:custGeom>
            <a:avLst/>
            <a:gdLst/>
            <a:ahLst/>
            <a:cxnLst/>
            <a:rect l="l" t="t" r="r" b="b"/>
            <a:pathLst>
              <a:path w="34292" h="36726" fill="none" extrusionOk="0">
                <a:moveTo>
                  <a:pt x="2338" y="0"/>
                </a:moveTo>
                <a:cubicBezTo>
                  <a:pt x="434" y="3181"/>
                  <a:pt x="1" y="7230"/>
                  <a:pt x="1205" y="10748"/>
                </a:cubicBezTo>
                <a:cubicBezTo>
                  <a:pt x="2386" y="14290"/>
                  <a:pt x="5206" y="17206"/>
                  <a:pt x="8676" y="18580"/>
                </a:cubicBezTo>
                <a:cubicBezTo>
                  <a:pt x="10869" y="19423"/>
                  <a:pt x="13303" y="19688"/>
                  <a:pt x="15230" y="21038"/>
                </a:cubicBezTo>
                <a:cubicBezTo>
                  <a:pt x="19014" y="23712"/>
                  <a:pt x="19206" y="29375"/>
                  <a:pt x="22267" y="32870"/>
                </a:cubicBezTo>
                <a:cubicBezTo>
                  <a:pt x="25183" y="36195"/>
                  <a:pt x="30773" y="36725"/>
                  <a:pt x="34292" y="34026"/>
                </a:cubicBezTo>
              </a:path>
            </a:pathLst>
          </a:custGeom>
          <a:noFill/>
          <a:ln w="28575" cap="flat" cmpd="sng">
            <a:solidFill>
              <a:schemeClr val="lt1"/>
            </a:solidFill>
            <a:prstDash val="solid"/>
            <a:miter lim="240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15"/>
          <p:cNvSpPr/>
          <p:nvPr/>
        </p:nvSpPr>
        <p:spPr>
          <a:xfrm rot="7955250">
            <a:off x="1562177" y="3729114"/>
            <a:ext cx="2713396" cy="2906907"/>
          </a:xfrm>
          <a:custGeom>
            <a:avLst/>
            <a:gdLst/>
            <a:ahLst/>
            <a:cxnLst/>
            <a:rect l="l" t="t" r="r" b="b"/>
            <a:pathLst>
              <a:path w="23641" h="25327" fill="none" extrusionOk="0">
                <a:moveTo>
                  <a:pt x="1615" y="0"/>
                </a:moveTo>
                <a:cubicBezTo>
                  <a:pt x="290" y="2193"/>
                  <a:pt x="1" y="4988"/>
                  <a:pt x="820" y="7398"/>
                </a:cubicBezTo>
                <a:cubicBezTo>
                  <a:pt x="1639" y="9832"/>
                  <a:pt x="3591" y="11856"/>
                  <a:pt x="5977" y="12796"/>
                </a:cubicBezTo>
                <a:cubicBezTo>
                  <a:pt x="7495" y="13374"/>
                  <a:pt x="9182" y="13567"/>
                  <a:pt x="10483" y="14507"/>
                </a:cubicBezTo>
                <a:cubicBezTo>
                  <a:pt x="13110" y="16362"/>
                  <a:pt x="13230" y="20266"/>
                  <a:pt x="15351" y="22652"/>
                </a:cubicBezTo>
                <a:cubicBezTo>
                  <a:pt x="17375" y="24965"/>
                  <a:pt x="21206" y="25327"/>
                  <a:pt x="23640" y="23447"/>
                </a:cubicBezTo>
              </a:path>
            </a:pathLst>
          </a:custGeom>
          <a:noFill/>
          <a:ln w="28575" cap="flat" cmpd="sng">
            <a:solidFill>
              <a:schemeClr val="accent6"/>
            </a:solidFill>
            <a:prstDash val="solid"/>
            <a:miter lim="240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15"/>
          <p:cNvSpPr txBox="1">
            <a:spLocks noGrp="1"/>
          </p:cNvSpPr>
          <p:nvPr>
            <p:ph type="title"/>
          </p:nvPr>
        </p:nvSpPr>
        <p:spPr>
          <a:xfrm>
            <a:off x="3820000" y="2462700"/>
            <a:ext cx="45366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8000"/>
              <a:buNone/>
              <a:defRPr sz="8000">
                <a:solidFill>
                  <a:schemeClr val="dk1"/>
                </a:solidFill>
              </a:defRPr>
            </a:lvl1pPr>
            <a:lvl2pPr lvl="1" algn="ctr" rtl="0">
              <a:spcBef>
                <a:spcPts val="0"/>
              </a:spcBef>
              <a:spcAft>
                <a:spcPts val="0"/>
              </a:spcAft>
              <a:buClr>
                <a:schemeClr val="dk1"/>
              </a:buClr>
              <a:buSzPts val="8000"/>
              <a:buNone/>
              <a:defRPr sz="8000">
                <a:solidFill>
                  <a:schemeClr val="dk1"/>
                </a:solidFill>
              </a:defRPr>
            </a:lvl2pPr>
            <a:lvl3pPr lvl="2" algn="ctr" rtl="0">
              <a:spcBef>
                <a:spcPts val="0"/>
              </a:spcBef>
              <a:spcAft>
                <a:spcPts val="0"/>
              </a:spcAft>
              <a:buClr>
                <a:schemeClr val="dk1"/>
              </a:buClr>
              <a:buSzPts val="8000"/>
              <a:buNone/>
              <a:defRPr sz="8000">
                <a:solidFill>
                  <a:schemeClr val="dk1"/>
                </a:solidFill>
              </a:defRPr>
            </a:lvl3pPr>
            <a:lvl4pPr lvl="3" algn="ctr" rtl="0">
              <a:spcBef>
                <a:spcPts val="0"/>
              </a:spcBef>
              <a:spcAft>
                <a:spcPts val="0"/>
              </a:spcAft>
              <a:buClr>
                <a:schemeClr val="dk1"/>
              </a:buClr>
              <a:buSzPts val="8000"/>
              <a:buNone/>
              <a:defRPr sz="8000">
                <a:solidFill>
                  <a:schemeClr val="dk1"/>
                </a:solidFill>
              </a:defRPr>
            </a:lvl4pPr>
            <a:lvl5pPr lvl="4" algn="ctr" rtl="0">
              <a:spcBef>
                <a:spcPts val="0"/>
              </a:spcBef>
              <a:spcAft>
                <a:spcPts val="0"/>
              </a:spcAft>
              <a:buClr>
                <a:schemeClr val="dk1"/>
              </a:buClr>
              <a:buSzPts val="8000"/>
              <a:buNone/>
              <a:defRPr sz="8000">
                <a:solidFill>
                  <a:schemeClr val="dk1"/>
                </a:solidFill>
              </a:defRPr>
            </a:lvl5pPr>
            <a:lvl6pPr lvl="5" algn="ctr" rtl="0">
              <a:spcBef>
                <a:spcPts val="0"/>
              </a:spcBef>
              <a:spcAft>
                <a:spcPts val="0"/>
              </a:spcAft>
              <a:buClr>
                <a:schemeClr val="dk1"/>
              </a:buClr>
              <a:buSzPts val="8000"/>
              <a:buNone/>
              <a:defRPr sz="8000">
                <a:solidFill>
                  <a:schemeClr val="dk1"/>
                </a:solidFill>
              </a:defRPr>
            </a:lvl6pPr>
            <a:lvl7pPr lvl="6" algn="ctr" rtl="0">
              <a:spcBef>
                <a:spcPts val="0"/>
              </a:spcBef>
              <a:spcAft>
                <a:spcPts val="0"/>
              </a:spcAft>
              <a:buClr>
                <a:schemeClr val="dk1"/>
              </a:buClr>
              <a:buSzPts val="8000"/>
              <a:buNone/>
              <a:defRPr sz="8000">
                <a:solidFill>
                  <a:schemeClr val="dk1"/>
                </a:solidFill>
              </a:defRPr>
            </a:lvl7pPr>
            <a:lvl8pPr lvl="7" algn="ctr" rtl="0">
              <a:spcBef>
                <a:spcPts val="0"/>
              </a:spcBef>
              <a:spcAft>
                <a:spcPts val="0"/>
              </a:spcAft>
              <a:buClr>
                <a:schemeClr val="dk1"/>
              </a:buClr>
              <a:buSzPts val="8000"/>
              <a:buNone/>
              <a:defRPr sz="8000">
                <a:solidFill>
                  <a:schemeClr val="dk1"/>
                </a:solidFill>
              </a:defRPr>
            </a:lvl8pPr>
            <a:lvl9pPr lvl="8" algn="ctr" rtl="0">
              <a:spcBef>
                <a:spcPts val="0"/>
              </a:spcBef>
              <a:spcAft>
                <a:spcPts val="0"/>
              </a:spcAft>
              <a:buClr>
                <a:schemeClr val="dk1"/>
              </a:buClr>
              <a:buSzPts val="8000"/>
              <a:buNone/>
              <a:defRPr sz="8000">
                <a:solidFill>
                  <a:schemeClr val="dk1"/>
                </a:solidFill>
              </a:defRPr>
            </a:lvl9pPr>
          </a:lstStyle>
          <a:p>
            <a:endParaRPr/>
          </a:p>
        </p:txBody>
      </p:sp>
      <p:sp>
        <p:nvSpPr>
          <p:cNvPr id="286" name="Google Shape;286;p15"/>
          <p:cNvSpPr txBox="1">
            <a:spLocks noGrp="1"/>
          </p:cNvSpPr>
          <p:nvPr>
            <p:ph type="subTitle" idx="1"/>
          </p:nvPr>
        </p:nvSpPr>
        <p:spPr>
          <a:xfrm>
            <a:off x="4779100" y="3361475"/>
            <a:ext cx="2618400" cy="610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287" name="Google Shape;287;p15"/>
          <p:cNvSpPr txBox="1">
            <a:spLocks noGrp="1"/>
          </p:cNvSpPr>
          <p:nvPr>
            <p:ph type="title" idx="2" hasCustomPrompt="1"/>
          </p:nvPr>
        </p:nvSpPr>
        <p:spPr>
          <a:xfrm>
            <a:off x="4154050" y="1423349"/>
            <a:ext cx="3868500" cy="692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88" name="Google Shape;288;p15"/>
          <p:cNvSpPr/>
          <p:nvPr/>
        </p:nvSpPr>
        <p:spPr>
          <a:xfrm>
            <a:off x="2586666" y="4178365"/>
            <a:ext cx="306050" cy="330883"/>
          </a:xfrm>
          <a:custGeom>
            <a:avLst/>
            <a:gdLst/>
            <a:ahLst/>
            <a:cxnLst/>
            <a:rect l="l" t="t" r="r" b="b"/>
            <a:pathLst>
              <a:path w="1997" h="2159" extrusionOk="0">
                <a:moveTo>
                  <a:pt x="978" y="0"/>
                </a:moveTo>
                <a:cubicBezTo>
                  <a:pt x="978" y="0"/>
                  <a:pt x="896" y="693"/>
                  <a:pt x="795" y="856"/>
                </a:cubicBezTo>
                <a:cubicBezTo>
                  <a:pt x="672" y="1039"/>
                  <a:pt x="0" y="1059"/>
                  <a:pt x="0" y="1059"/>
                </a:cubicBezTo>
                <a:cubicBezTo>
                  <a:pt x="0" y="1059"/>
                  <a:pt x="571" y="1181"/>
                  <a:pt x="754" y="1283"/>
                </a:cubicBezTo>
                <a:cubicBezTo>
                  <a:pt x="937" y="1385"/>
                  <a:pt x="1019" y="2159"/>
                  <a:pt x="1019" y="2159"/>
                </a:cubicBezTo>
                <a:cubicBezTo>
                  <a:pt x="1019" y="1955"/>
                  <a:pt x="1161" y="1426"/>
                  <a:pt x="1263" y="1304"/>
                </a:cubicBezTo>
                <a:cubicBezTo>
                  <a:pt x="1406" y="1120"/>
                  <a:pt x="1996" y="1080"/>
                  <a:pt x="1996" y="1080"/>
                </a:cubicBezTo>
                <a:cubicBezTo>
                  <a:pt x="1996" y="1080"/>
                  <a:pt x="1345" y="1018"/>
                  <a:pt x="1202" y="815"/>
                </a:cubicBezTo>
                <a:cubicBezTo>
                  <a:pt x="1100" y="631"/>
                  <a:pt x="978" y="0"/>
                  <a:pt x="97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15"/>
          <p:cNvSpPr/>
          <p:nvPr/>
        </p:nvSpPr>
        <p:spPr>
          <a:xfrm>
            <a:off x="7667654" y="3973265"/>
            <a:ext cx="306050" cy="330883"/>
          </a:xfrm>
          <a:custGeom>
            <a:avLst/>
            <a:gdLst/>
            <a:ahLst/>
            <a:cxnLst/>
            <a:rect l="l" t="t" r="r" b="b"/>
            <a:pathLst>
              <a:path w="1997" h="2159" extrusionOk="0">
                <a:moveTo>
                  <a:pt x="978" y="0"/>
                </a:moveTo>
                <a:cubicBezTo>
                  <a:pt x="978" y="0"/>
                  <a:pt x="896" y="693"/>
                  <a:pt x="795" y="856"/>
                </a:cubicBezTo>
                <a:cubicBezTo>
                  <a:pt x="672" y="1039"/>
                  <a:pt x="0" y="1059"/>
                  <a:pt x="0" y="1059"/>
                </a:cubicBezTo>
                <a:cubicBezTo>
                  <a:pt x="0" y="1059"/>
                  <a:pt x="571" y="1181"/>
                  <a:pt x="754" y="1283"/>
                </a:cubicBezTo>
                <a:cubicBezTo>
                  <a:pt x="937" y="1385"/>
                  <a:pt x="1019" y="2159"/>
                  <a:pt x="1019" y="2159"/>
                </a:cubicBezTo>
                <a:cubicBezTo>
                  <a:pt x="1019" y="1955"/>
                  <a:pt x="1161" y="1426"/>
                  <a:pt x="1263" y="1304"/>
                </a:cubicBezTo>
                <a:cubicBezTo>
                  <a:pt x="1406" y="1120"/>
                  <a:pt x="1996" y="1080"/>
                  <a:pt x="1996" y="1080"/>
                </a:cubicBezTo>
                <a:cubicBezTo>
                  <a:pt x="1996" y="1080"/>
                  <a:pt x="1345" y="1018"/>
                  <a:pt x="1202" y="815"/>
                </a:cubicBezTo>
                <a:cubicBezTo>
                  <a:pt x="1100" y="631"/>
                  <a:pt x="978" y="0"/>
                  <a:pt x="97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15"/>
          <p:cNvSpPr/>
          <p:nvPr/>
        </p:nvSpPr>
        <p:spPr>
          <a:xfrm>
            <a:off x="3218788" y="849646"/>
            <a:ext cx="223524" cy="241668"/>
          </a:xfrm>
          <a:custGeom>
            <a:avLst/>
            <a:gdLst/>
            <a:ahLst/>
            <a:cxnLst/>
            <a:rect l="l" t="t" r="r" b="b"/>
            <a:pathLst>
              <a:path w="1997" h="2159" extrusionOk="0">
                <a:moveTo>
                  <a:pt x="978" y="0"/>
                </a:moveTo>
                <a:cubicBezTo>
                  <a:pt x="978" y="0"/>
                  <a:pt x="896" y="693"/>
                  <a:pt x="795" y="856"/>
                </a:cubicBezTo>
                <a:cubicBezTo>
                  <a:pt x="672" y="1039"/>
                  <a:pt x="0" y="1059"/>
                  <a:pt x="0" y="1059"/>
                </a:cubicBezTo>
                <a:cubicBezTo>
                  <a:pt x="0" y="1059"/>
                  <a:pt x="571" y="1181"/>
                  <a:pt x="754" y="1283"/>
                </a:cubicBezTo>
                <a:cubicBezTo>
                  <a:pt x="937" y="1385"/>
                  <a:pt x="1019" y="2159"/>
                  <a:pt x="1019" y="2159"/>
                </a:cubicBezTo>
                <a:cubicBezTo>
                  <a:pt x="1019" y="1955"/>
                  <a:pt x="1161" y="1426"/>
                  <a:pt x="1263" y="1304"/>
                </a:cubicBezTo>
                <a:cubicBezTo>
                  <a:pt x="1406" y="1120"/>
                  <a:pt x="1996" y="1080"/>
                  <a:pt x="1996" y="1080"/>
                </a:cubicBezTo>
                <a:cubicBezTo>
                  <a:pt x="1996" y="1080"/>
                  <a:pt x="1345" y="1018"/>
                  <a:pt x="1202" y="815"/>
                </a:cubicBezTo>
                <a:cubicBezTo>
                  <a:pt x="1100" y="631"/>
                  <a:pt x="978" y="0"/>
                  <a:pt x="97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15"/>
          <p:cNvSpPr/>
          <p:nvPr/>
        </p:nvSpPr>
        <p:spPr>
          <a:xfrm>
            <a:off x="7397488" y="418658"/>
            <a:ext cx="223524" cy="241668"/>
          </a:xfrm>
          <a:custGeom>
            <a:avLst/>
            <a:gdLst/>
            <a:ahLst/>
            <a:cxnLst/>
            <a:rect l="l" t="t" r="r" b="b"/>
            <a:pathLst>
              <a:path w="1997" h="2159" extrusionOk="0">
                <a:moveTo>
                  <a:pt x="978" y="0"/>
                </a:moveTo>
                <a:cubicBezTo>
                  <a:pt x="978" y="0"/>
                  <a:pt x="896" y="693"/>
                  <a:pt x="795" y="856"/>
                </a:cubicBezTo>
                <a:cubicBezTo>
                  <a:pt x="672" y="1039"/>
                  <a:pt x="0" y="1059"/>
                  <a:pt x="0" y="1059"/>
                </a:cubicBezTo>
                <a:cubicBezTo>
                  <a:pt x="0" y="1059"/>
                  <a:pt x="571" y="1181"/>
                  <a:pt x="754" y="1283"/>
                </a:cubicBezTo>
                <a:cubicBezTo>
                  <a:pt x="937" y="1385"/>
                  <a:pt x="1019" y="2159"/>
                  <a:pt x="1019" y="2159"/>
                </a:cubicBezTo>
                <a:cubicBezTo>
                  <a:pt x="1019" y="1955"/>
                  <a:pt x="1161" y="1426"/>
                  <a:pt x="1263" y="1304"/>
                </a:cubicBezTo>
                <a:cubicBezTo>
                  <a:pt x="1406" y="1120"/>
                  <a:pt x="1996" y="1080"/>
                  <a:pt x="1996" y="1080"/>
                </a:cubicBezTo>
                <a:cubicBezTo>
                  <a:pt x="1996" y="1080"/>
                  <a:pt x="1345" y="1018"/>
                  <a:pt x="1202" y="815"/>
                </a:cubicBezTo>
                <a:cubicBezTo>
                  <a:pt x="1100" y="631"/>
                  <a:pt x="978" y="0"/>
                  <a:pt x="97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539525"/>
            <a:ext cx="7717500" cy="478200"/>
          </a:xfrm>
          <a:prstGeom prst="rect">
            <a:avLst/>
          </a:prstGeom>
          <a:noFill/>
          <a:ln>
            <a:noFill/>
          </a:ln>
        </p:spPr>
        <p:txBody>
          <a:bodyPr spcFirstLastPara="1" wrap="square" lIns="91425" tIns="91425" rIns="91425" bIns="91425" anchor="t" anchorCtr="0">
            <a:noAutofit/>
          </a:bodyPr>
          <a:lstStyle>
            <a:lvl1pPr lvl="0" algn="ctr">
              <a:spcBef>
                <a:spcPts val="0"/>
              </a:spcBef>
              <a:spcAft>
                <a:spcPts val="0"/>
              </a:spcAft>
              <a:buClr>
                <a:schemeClr val="accent5"/>
              </a:buClr>
              <a:buSzPts val="4100"/>
              <a:buFont typeface="Bahiana"/>
              <a:buNone/>
              <a:defRPr sz="4100">
                <a:solidFill>
                  <a:schemeClr val="accent5"/>
                </a:solidFill>
                <a:latin typeface="Bahiana"/>
                <a:ea typeface="Bahiana"/>
                <a:cs typeface="Bahiana"/>
                <a:sym typeface="Bahiana"/>
              </a:defRPr>
            </a:lvl1pPr>
            <a:lvl2pPr lvl="1" algn="ctr">
              <a:spcBef>
                <a:spcPts val="0"/>
              </a:spcBef>
              <a:spcAft>
                <a:spcPts val="0"/>
              </a:spcAft>
              <a:buClr>
                <a:schemeClr val="accent5"/>
              </a:buClr>
              <a:buSzPts val="4100"/>
              <a:buFont typeface="Bahiana"/>
              <a:buNone/>
              <a:defRPr sz="4100">
                <a:solidFill>
                  <a:schemeClr val="accent5"/>
                </a:solidFill>
                <a:latin typeface="Bahiana"/>
                <a:ea typeface="Bahiana"/>
                <a:cs typeface="Bahiana"/>
                <a:sym typeface="Bahiana"/>
              </a:defRPr>
            </a:lvl2pPr>
            <a:lvl3pPr lvl="2" algn="ctr">
              <a:spcBef>
                <a:spcPts val="0"/>
              </a:spcBef>
              <a:spcAft>
                <a:spcPts val="0"/>
              </a:spcAft>
              <a:buClr>
                <a:schemeClr val="accent5"/>
              </a:buClr>
              <a:buSzPts val="4100"/>
              <a:buFont typeface="Bahiana"/>
              <a:buNone/>
              <a:defRPr sz="4100">
                <a:solidFill>
                  <a:schemeClr val="accent5"/>
                </a:solidFill>
                <a:latin typeface="Bahiana"/>
                <a:ea typeface="Bahiana"/>
                <a:cs typeface="Bahiana"/>
                <a:sym typeface="Bahiana"/>
              </a:defRPr>
            </a:lvl3pPr>
            <a:lvl4pPr lvl="3" algn="ctr">
              <a:spcBef>
                <a:spcPts val="0"/>
              </a:spcBef>
              <a:spcAft>
                <a:spcPts val="0"/>
              </a:spcAft>
              <a:buClr>
                <a:schemeClr val="accent5"/>
              </a:buClr>
              <a:buSzPts val="4100"/>
              <a:buFont typeface="Bahiana"/>
              <a:buNone/>
              <a:defRPr sz="4100">
                <a:solidFill>
                  <a:schemeClr val="accent5"/>
                </a:solidFill>
                <a:latin typeface="Bahiana"/>
                <a:ea typeface="Bahiana"/>
                <a:cs typeface="Bahiana"/>
                <a:sym typeface="Bahiana"/>
              </a:defRPr>
            </a:lvl4pPr>
            <a:lvl5pPr lvl="4" algn="ctr">
              <a:spcBef>
                <a:spcPts val="0"/>
              </a:spcBef>
              <a:spcAft>
                <a:spcPts val="0"/>
              </a:spcAft>
              <a:buClr>
                <a:schemeClr val="accent5"/>
              </a:buClr>
              <a:buSzPts val="4100"/>
              <a:buFont typeface="Bahiana"/>
              <a:buNone/>
              <a:defRPr sz="4100">
                <a:solidFill>
                  <a:schemeClr val="accent5"/>
                </a:solidFill>
                <a:latin typeface="Bahiana"/>
                <a:ea typeface="Bahiana"/>
                <a:cs typeface="Bahiana"/>
                <a:sym typeface="Bahiana"/>
              </a:defRPr>
            </a:lvl5pPr>
            <a:lvl6pPr lvl="5" algn="ctr">
              <a:spcBef>
                <a:spcPts val="0"/>
              </a:spcBef>
              <a:spcAft>
                <a:spcPts val="0"/>
              </a:spcAft>
              <a:buClr>
                <a:schemeClr val="accent5"/>
              </a:buClr>
              <a:buSzPts val="4100"/>
              <a:buFont typeface="Bahiana"/>
              <a:buNone/>
              <a:defRPr sz="4100">
                <a:solidFill>
                  <a:schemeClr val="accent5"/>
                </a:solidFill>
                <a:latin typeface="Bahiana"/>
                <a:ea typeface="Bahiana"/>
                <a:cs typeface="Bahiana"/>
                <a:sym typeface="Bahiana"/>
              </a:defRPr>
            </a:lvl6pPr>
            <a:lvl7pPr lvl="6" algn="ctr">
              <a:spcBef>
                <a:spcPts val="0"/>
              </a:spcBef>
              <a:spcAft>
                <a:spcPts val="0"/>
              </a:spcAft>
              <a:buClr>
                <a:schemeClr val="accent5"/>
              </a:buClr>
              <a:buSzPts val="4100"/>
              <a:buFont typeface="Bahiana"/>
              <a:buNone/>
              <a:defRPr sz="4100">
                <a:solidFill>
                  <a:schemeClr val="accent5"/>
                </a:solidFill>
                <a:latin typeface="Bahiana"/>
                <a:ea typeface="Bahiana"/>
                <a:cs typeface="Bahiana"/>
                <a:sym typeface="Bahiana"/>
              </a:defRPr>
            </a:lvl7pPr>
            <a:lvl8pPr lvl="7" algn="ctr">
              <a:spcBef>
                <a:spcPts val="0"/>
              </a:spcBef>
              <a:spcAft>
                <a:spcPts val="0"/>
              </a:spcAft>
              <a:buClr>
                <a:schemeClr val="accent5"/>
              </a:buClr>
              <a:buSzPts val="4100"/>
              <a:buFont typeface="Bahiana"/>
              <a:buNone/>
              <a:defRPr sz="4100">
                <a:solidFill>
                  <a:schemeClr val="accent5"/>
                </a:solidFill>
                <a:latin typeface="Bahiana"/>
                <a:ea typeface="Bahiana"/>
                <a:cs typeface="Bahiana"/>
                <a:sym typeface="Bahiana"/>
              </a:defRPr>
            </a:lvl8pPr>
            <a:lvl9pPr lvl="8" algn="ctr">
              <a:spcBef>
                <a:spcPts val="0"/>
              </a:spcBef>
              <a:spcAft>
                <a:spcPts val="0"/>
              </a:spcAft>
              <a:buClr>
                <a:schemeClr val="accent5"/>
              </a:buClr>
              <a:buSzPts val="4100"/>
              <a:buFont typeface="Bahiana"/>
              <a:buNone/>
              <a:defRPr sz="4100">
                <a:solidFill>
                  <a:schemeClr val="accent5"/>
                </a:solidFill>
                <a:latin typeface="Bahiana"/>
                <a:ea typeface="Bahiana"/>
                <a:cs typeface="Bahiana"/>
                <a:sym typeface="Bahiana"/>
              </a:defRPr>
            </a:lvl9pPr>
          </a:lstStyle>
          <a:p>
            <a:endParaRPr/>
          </a:p>
        </p:txBody>
      </p:sp>
      <p:sp>
        <p:nvSpPr>
          <p:cNvPr id="7" name="Google Shape;7;p1"/>
          <p:cNvSpPr txBox="1">
            <a:spLocks noGrp="1"/>
          </p:cNvSpPr>
          <p:nvPr>
            <p:ph type="body" idx="1"/>
          </p:nvPr>
        </p:nvSpPr>
        <p:spPr>
          <a:xfrm>
            <a:off x="713225" y="1297400"/>
            <a:ext cx="7717500" cy="33279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accent5"/>
              </a:buClr>
              <a:buSzPts val="1400"/>
              <a:buFont typeface="Roboto"/>
              <a:buChar char="●"/>
              <a:defRPr>
                <a:solidFill>
                  <a:schemeClr val="accent5"/>
                </a:solidFill>
                <a:latin typeface="Roboto"/>
                <a:ea typeface="Roboto"/>
                <a:cs typeface="Roboto"/>
                <a:sym typeface="Roboto"/>
              </a:defRPr>
            </a:lvl1pPr>
            <a:lvl2pPr marL="914400" lvl="1" indent="-317500">
              <a:lnSpc>
                <a:spcPct val="115000"/>
              </a:lnSpc>
              <a:spcBef>
                <a:spcPts val="1600"/>
              </a:spcBef>
              <a:spcAft>
                <a:spcPts val="0"/>
              </a:spcAft>
              <a:buClr>
                <a:schemeClr val="accent5"/>
              </a:buClr>
              <a:buSzPts val="1400"/>
              <a:buFont typeface="Roboto"/>
              <a:buChar char="○"/>
              <a:defRPr>
                <a:solidFill>
                  <a:schemeClr val="accent5"/>
                </a:solidFill>
                <a:latin typeface="Roboto"/>
                <a:ea typeface="Roboto"/>
                <a:cs typeface="Roboto"/>
                <a:sym typeface="Roboto"/>
              </a:defRPr>
            </a:lvl2pPr>
            <a:lvl3pPr marL="1371600" lvl="2" indent="-317500">
              <a:lnSpc>
                <a:spcPct val="115000"/>
              </a:lnSpc>
              <a:spcBef>
                <a:spcPts val="1600"/>
              </a:spcBef>
              <a:spcAft>
                <a:spcPts val="0"/>
              </a:spcAft>
              <a:buClr>
                <a:schemeClr val="accent5"/>
              </a:buClr>
              <a:buSzPts val="1400"/>
              <a:buFont typeface="Roboto"/>
              <a:buChar char="■"/>
              <a:defRPr>
                <a:solidFill>
                  <a:schemeClr val="accent5"/>
                </a:solidFill>
                <a:latin typeface="Roboto"/>
                <a:ea typeface="Roboto"/>
                <a:cs typeface="Roboto"/>
                <a:sym typeface="Roboto"/>
              </a:defRPr>
            </a:lvl3pPr>
            <a:lvl4pPr marL="1828800" lvl="3" indent="-317500">
              <a:lnSpc>
                <a:spcPct val="115000"/>
              </a:lnSpc>
              <a:spcBef>
                <a:spcPts val="1600"/>
              </a:spcBef>
              <a:spcAft>
                <a:spcPts val="0"/>
              </a:spcAft>
              <a:buClr>
                <a:schemeClr val="accent5"/>
              </a:buClr>
              <a:buSzPts val="1400"/>
              <a:buFont typeface="Roboto"/>
              <a:buChar char="●"/>
              <a:defRPr>
                <a:solidFill>
                  <a:schemeClr val="accent5"/>
                </a:solidFill>
                <a:latin typeface="Roboto"/>
                <a:ea typeface="Roboto"/>
                <a:cs typeface="Roboto"/>
                <a:sym typeface="Roboto"/>
              </a:defRPr>
            </a:lvl4pPr>
            <a:lvl5pPr marL="2286000" lvl="4" indent="-317500">
              <a:lnSpc>
                <a:spcPct val="115000"/>
              </a:lnSpc>
              <a:spcBef>
                <a:spcPts val="1600"/>
              </a:spcBef>
              <a:spcAft>
                <a:spcPts val="0"/>
              </a:spcAft>
              <a:buClr>
                <a:schemeClr val="accent5"/>
              </a:buClr>
              <a:buSzPts val="1400"/>
              <a:buFont typeface="Roboto"/>
              <a:buChar char="○"/>
              <a:defRPr>
                <a:solidFill>
                  <a:schemeClr val="accent5"/>
                </a:solidFill>
                <a:latin typeface="Roboto"/>
                <a:ea typeface="Roboto"/>
                <a:cs typeface="Roboto"/>
                <a:sym typeface="Roboto"/>
              </a:defRPr>
            </a:lvl5pPr>
            <a:lvl6pPr marL="2743200" lvl="5" indent="-317500">
              <a:lnSpc>
                <a:spcPct val="115000"/>
              </a:lnSpc>
              <a:spcBef>
                <a:spcPts val="1600"/>
              </a:spcBef>
              <a:spcAft>
                <a:spcPts val="0"/>
              </a:spcAft>
              <a:buClr>
                <a:schemeClr val="accent5"/>
              </a:buClr>
              <a:buSzPts val="1400"/>
              <a:buFont typeface="Roboto"/>
              <a:buChar char="■"/>
              <a:defRPr>
                <a:solidFill>
                  <a:schemeClr val="accent5"/>
                </a:solidFill>
                <a:latin typeface="Roboto"/>
                <a:ea typeface="Roboto"/>
                <a:cs typeface="Roboto"/>
                <a:sym typeface="Roboto"/>
              </a:defRPr>
            </a:lvl6pPr>
            <a:lvl7pPr marL="3200400" lvl="6" indent="-317500">
              <a:lnSpc>
                <a:spcPct val="115000"/>
              </a:lnSpc>
              <a:spcBef>
                <a:spcPts val="1600"/>
              </a:spcBef>
              <a:spcAft>
                <a:spcPts val="0"/>
              </a:spcAft>
              <a:buClr>
                <a:schemeClr val="accent5"/>
              </a:buClr>
              <a:buSzPts val="1400"/>
              <a:buFont typeface="Roboto"/>
              <a:buChar char="●"/>
              <a:defRPr>
                <a:solidFill>
                  <a:schemeClr val="accent5"/>
                </a:solidFill>
                <a:latin typeface="Roboto"/>
                <a:ea typeface="Roboto"/>
                <a:cs typeface="Roboto"/>
                <a:sym typeface="Roboto"/>
              </a:defRPr>
            </a:lvl7pPr>
            <a:lvl8pPr marL="3657600" lvl="7" indent="-317500">
              <a:lnSpc>
                <a:spcPct val="115000"/>
              </a:lnSpc>
              <a:spcBef>
                <a:spcPts val="1600"/>
              </a:spcBef>
              <a:spcAft>
                <a:spcPts val="0"/>
              </a:spcAft>
              <a:buClr>
                <a:schemeClr val="accent5"/>
              </a:buClr>
              <a:buSzPts val="1400"/>
              <a:buFont typeface="Roboto"/>
              <a:buChar char="○"/>
              <a:defRPr>
                <a:solidFill>
                  <a:schemeClr val="accent5"/>
                </a:solidFill>
                <a:latin typeface="Roboto"/>
                <a:ea typeface="Roboto"/>
                <a:cs typeface="Roboto"/>
                <a:sym typeface="Roboto"/>
              </a:defRPr>
            </a:lvl8pPr>
            <a:lvl9pPr marL="4114800" lvl="8" indent="-317500">
              <a:lnSpc>
                <a:spcPct val="115000"/>
              </a:lnSpc>
              <a:spcBef>
                <a:spcPts val="1600"/>
              </a:spcBef>
              <a:spcAft>
                <a:spcPts val="1600"/>
              </a:spcAft>
              <a:buClr>
                <a:schemeClr val="accent5"/>
              </a:buClr>
              <a:buSzPts val="1400"/>
              <a:buFont typeface="Roboto"/>
              <a:buChar char="■"/>
              <a:defRPr>
                <a:solidFill>
                  <a:schemeClr val="accent5"/>
                </a:solidFill>
                <a:latin typeface="Roboto"/>
                <a:ea typeface="Roboto"/>
                <a:cs typeface="Roboto"/>
                <a:sym typeface="Robo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2" r:id="rId3"/>
    <p:sldLayoutId id="2147483653" r:id="rId4"/>
    <p:sldLayoutId id="2147483655" r:id="rId5"/>
    <p:sldLayoutId id="2147483658" r:id="rId6"/>
    <p:sldLayoutId id="2147483659" r:id="rId7"/>
    <p:sldLayoutId id="2147483660" r:id="rId8"/>
    <p:sldLayoutId id="2147483661" r:id="rId9"/>
    <p:sldLayoutId id="2147483663" r:id="rId10"/>
    <p:sldLayoutId id="2147483664" r:id="rId11"/>
    <p:sldLayoutId id="2147483665" r:id="rId12"/>
    <p:sldLayoutId id="2147483666" r:id="rId13"/>
    <p:sldLayoutId id="2147483669" r:id="rId14"/>
    <p:sldLayoutId id="2147483671" r:id="rId15"/>
    <p:sldLayoutId id="2147483672" r:id="rId16"/>
    <p:sldLayoutId id="2147483676"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509"/>
        <p:cNvGrpSpPr/>
        <p:nvPr/>
      </p:nvGrpSpPr>
      <p:grpSpPr>
        <a:xfrm>
          <a:off x="0" y="0"/>
          <a:ext cx="0" cy="0"/>
          <a:chOff x="0" y="0"/>
          <a:chExt cx="0" cy="0"/>
        </a:xfrm>
      </p:grpSpPr>
      <p:sp>
        <p:nvSpPr>
          <p:cNvPr id="510" name="Google Shape;510;p27"/>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511" name="Google Shape;511;p27"/>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73"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vntesters.com/selenium-ide-record-and-playback/"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1.xml"/><Relationship Id="rId1" Type="http://schemas.openxmlformats.org/officeDocument/2006/relationships/slideLayout" Target="../slideLayouts/slideLayout12.xml"/><Relationship Id="rId4" Type="http://schemas.openxmlformats.org/officeDocument/2006/relationships/image" Target="../media/image6.jp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24.xml"/><Relationship Id="rId1" Type="http://schemas.openxmlformats.org/officeDocument/2006/relationships/slideLayout" Target="../slideLayouts/slideLayout18.xml"/><Relationship Id="rId6" Type="http://schemas.openxmlformats.org/officeDocument/2006/relationships/hyperlink" Target="http://bit.ly/30B07Gq" TargetMode="External"/><Relationship Id="rId5" Type="http://schemas.openxmlformats.org/officeDocument/2006/relationships/hyperlink" Target="http://bit.ly/33VAFh3" TargetMode="External"/><Relationship Id="rId4" Type="http://schemas.openxmlformats.org/officeDocument/2006/relationships/slide" Target="slide39.xml"/></Relationships>
</file>

<file path=ppt/slides/_rels/slide25.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25.xml"/><Relationship Id="rId1" Type="http://schemas.openxmlformats.org/officeDocument/2006/relationships/slideLayout" Target="../slideLayouts/slideLayout18.xml"/><Relationship Id="rId5" Type="http://schemas.openxmlformats.org/officeDocument/2006/relationships/hyperlink" Target="http://bit.ly/30B07Gq" TargetMode="External"/><Relationship Id="rId4" Type="http://schemas.openxmlformats.org/officeDocument/2006/relationships/hyperlink" Target="http://bit.ly/33VAFh3" TargetMode="External"/></Relationships>
</file>

<file path=ppt/slides/_rels/slide26.xml.rels><?xml version="1.0" encoding="UTF-8" standalone="yes"?>
<Relationships xmlns="http://schemas.openxmlformats.org/package/2006/relationships"><Relationship Id="rId3" Type="http://schemas.openxmlformats.org/officeDocument/2006/relationships/hyperlink" Target="https://fonts.google.com/specimen/Bahiana" TargetMode="External"/><Relationship Id="rId2" Type="http://schemas.openxmlformats.org/officeDocument/2006/relationships/notesSlide" Target="../notesSlides/notesSlide26.xml"/><Relationship Id="rId1" Type="http://schemas.openxmlformats.org/officeDocument/2006/relationships/slideLayout" Target="../slideLayouts/slideLayout18.xml"/><Relationship Id="rId4" Type="http://schemas.openxmlformats.org/officeDocument/2006/relationships/hyperlink" Target="https://fonts.google.com/specimen/Roboto" TargetMode="External"/></Relationships>
</file>

<file path=ppt/slides/_rels/slide27.xml.rels><?xml version="1.0" encoding="UTF-8" standalone="yes"?>
<Relationships xmlns="http://schemas.openxmlformats.org/package/2006/relationships"><Relationship Id="rId8" Type="http://schemas.openxmlformats.org/officeDocument/2006/relationships/hyperlink" Target="https://storyset.com/rafiki?utm_source=slidesgo_template&amp;utm_medium=referral-link&amp;utm_campaign=slidesgo_final_slides&amp;utm_term=rafiki&amp;utm_content=storyset" TargetMode="External"/><Relationship Id="rId13" Type="http://schemas.openxmlformats.org/officeDocument/2006/relationships/hyperlink" Target="https://storyset.com/cuate?utm_source=slidesgo_template&amp;utm_medium=referral-link&amp;utm_campaign=slidesgo_final_slides&amp;utm_term=cuate&amp;utm_content=storyset" TargetMode="Externa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7" Type="http://schemas.openxmlformats.org/officeDocument/2006/relationships/hyperlink" Target="https://storyset.com/bro?utm_source=slidesgo_template&amp;utm_medium=referral-link&amp;utm_campaign=slidesgo_final_slides&amp;utm_term=bro&amp;utm_content=storyset" TargetMode="External"/><Relationship Id="rId12" Type="http://schemas.openxmlformats.org/officeDocument/2006/relationships/image" Target="../media/image11.gif"/><Relationship Id="rId2" Type="http://schemas.openxmlformats.org/officeDocument/2006/relationships/notesSlide" Target="../notesSlides/notesSlide27.xml"/><Relationship Id="rId1" Type="http://schemas.openxmlformats.org/officeDocument/2006/relationships/slideLayout" Target="../slideLayouts/slideLayout18.xml"/><Relationship Id="rId6"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image" Target="../media/image10.gif"/><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10" Type="http://schemas.openxmlformats.org/officeDocument/2006/relationships/image" Target="../media/image9.gif"/><Relationship Id="rId4" Type="http://schemas.openxmlformats.org/officeDocument/2006/relationships/image" Target="../media/image7.gif"/><Relationship Id="rId9" Type="http://schemas.openxmlformats.org/officeDocument/2006/relationships/image" Target="../media/image8.gif"/></Relationships>
</file>

<file path=ppt/slides/_rels/slide28.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28.xml"/><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3" Type="http://schemas.openxmlformats.org/officeDocument/2006/relationships/hyperlink" Target="https://chrome.google.com/webstore/detail/flaticon-for-gsuit-gslide/haekgjfnhhdkgfgmldhfokhmfkgmciba" TargetMode="External"/><Relationship Id="rId2" Type="http://schemas.openxmlformats.org/officeDocument/2006/relationships/notesSlide" Target="../notesSlides/notesSlide34.xml"/><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8.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8.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8.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8.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8.xml"/></Relationships>
</file>

<file path=ppt/slides/_rels/slide41.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41.xml"/><Relationship Id="rId1" Type="http://schemas.openxmlformats.org/officeDocument/2006/relationships/slideLayout" Target="../slideLayouts/slideLayout18.xml"/><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16"/>
        <p:cNvGrpSpPr/>
        <p:nvPr/>
      </p:nvGrpSpPr>
      <p:grpSpPr>
        <a:xfrm>
          <a:off x="0" y="0"/>
          <a:ext cx="0" cy="0"/>
          <a:chOff x="0" y="0"/>
          <a:chExt cx="0" cy="0"/>
        </a:xfrm>
      </p:grpSpPr>
      <p:sp>
        <p:nvSpPr>
          <p:cNvPr id="517" name="Google Shape;517;p29"/>
          <p:cNvSpPr txBox="1">
            <a:spLocks noGrp="1"/>
          </p:cNvSpPr>
          <p:nvPr>
            <p:ph type="ctrTitle"/>
          </p:nvPr>
        </p:nvSpPr>
        <p:spPr>
          <a:xfrm>
            <a:off x="879515" y="569742"/>
            <a:ext cx="3993097" cy="3742005"/>
          </a:xfrm>
          <a:prstGeom prst="rect">
            <a:avLst/>
          </a:prstGeom>
        </p:spPr>
        <p:txBody>
          <a:bodyPr spcFirstLastPara="1" wrap="square" lIns="91425" tIns="91425" rIns="91425" bIns="91425" anchor="ctr" anchorCtr="0">
            <a:noAutofit/>
          </a:bodyPr>
          <a:lstStyle/>
          <a:p>
            <a:pPr>
              <a:lnSpc>
                <a:spcPct val="150000"/>
              </a:lnSpc>
            </a:pPr>
            <a:r>
              <a:rPr lang="en" dirty="0" smtClean="0"/>
              <a:t>      Nhóm 1</a:t>
            </a:r>
            <a:br>
              <a:rPr lang="en" dirty="0" smtClean="0"/>
            </a:br>
            <a:r>
              <a:rPr lang="en" sz="2000" b="1" dirty="0" smtClean="0">
                <a:latin typeface="Times New Roman" panose="02020603050405020304" pitchFamily="18" charset="0"/>
                <a:cs typeface="Times New Roman" panose="02020603050405020304" pitchFamily="18" charset="0"/>
              </a:rPr>
              <a:t>CHỦ ĐỀ: </a:t>
            </a:r>
            <a:r>
              <a:rPr lang="en-US" sz="2000" dirty="0" smtClean="0">
                <a:latin typeface="Times New Roman" panose="02020603050405020304" pitchFamily="18" charset="0"/>
                <a:cs typeface="Times New Roman" panose="02020603050405020304" pitchFamily="18" charset="0"/>
                <a:hlinkClick r:id="rId3" tooltip="Selenium IDE – Record and Playback"/>
              </a:rPr>
              <a:t>SELENIUM IDE</a:t>
            </a:r>
            <a:r>
              <a:rPr lang="en" dirty="0">
                <a:cs typeface="Times New Roman" panose="02020603050405020304" pitchFamily="18" charset="0"/>
              </a:rPr>
              <a:t/>
            </a:r>
            <a:br>
              <a:rPr lang="en" dirty="0">
                <a:cs typeface="Times New Roman" panose="02020603050405020304" pitchFamily="18" charset="0"/>
              </a:rPr>
            </a:br>
            <a:r>
              <a:rPr lang="en" sz="2400" dirty="0" smtClean="0"/>
              <a:t>Thành Viên</a:t>
            </a:r>
            <a:r>
              <a:rPr lang="en" sz="2000" dirty="0" smtClean="0"/>
              <a:t/>
            </a:r>
            <a:br>
              <a:rPr lang="en" sz="2000" dirty="0" smtClean="0"/>
            </a:br>
            <a:r>
              <a:rPr lang="en" sz="2000" dirty="0" smtClean="0"/>
              <a:t>Nguyễn Trọng huy</a:t>
            </a:r>
            <a:br>
              <a:rPr lang="en" sz="2000" dirty="0" smtClean="0"/>
            </a:br>
            <a:r>
              <a:rPr lang="en" sz="2000" dirty="0" smtClean="0"/>
              <a:t>Nguyễn văn Nam</a:t>
            </a:r>
            <a:br>
              <a:rPr lang="en" sz="2000" dirty="0" smtClean="0"/>
            </a:br>
            <a:r>
              <a:rPr lang="en" sz="2000" dirty="0" smtClean="0"/>
              <a:t>Hà Quý ĐỨc</a:t>
            </a:r>
            <a:br>
              <a:rPr lang="en" sz="2000" dirty="0" smtClean="0"/>
            </a:br>
            <a:endParaRPr sz="2000" dirty="0">
              <a:sym typeface="Bahiana"/>
            </a:endParaRPr>
          </a:p>
        </p:txBody>
      </p:sp>
      <p:grpSp>
        <p:nvGrpSpPr>
          <p:cNvPr id="519" name="Google Shape;519;p29"/>
          <p:cNvGrpSpPr/>
          <p:nvPr/>
        </p:nvGrpSpPr>
        <p:grpSpPr>
          <a:xfrm>
            <a:off x="5281776" y="1218221"/>
            <a:ext cx="2704899" cy="2707058"/>
            <a:chOff x="5496826" y="1218221"/>
            <a:chExt cx="2704899" cy="2707058"/>
          </a:xfrm>
        </p:grpSpPr>
        <p:sp>
          <p:nvSpPr>
            <p:cNvPr id="520" name="Google Shape;520;p29"/>
            <p:cNvSpPr/>
            <p:nvPr/>
          </p:nvSpPr>
          <p:spPr>
            <a:xfrm>
              <a:off x="5496826" y="1218221"/>
              <a:ext cx="2704899" cy="2707058"/>
            </a:xfrm>
            <a:custGeom>
              <a:avLst/>
              <a:gdLst/>
              <a:ahLst/>
              <a:cxnLst/>
              <a:rect l="l" t="t" r="r" b="b"/>
              <a:pathLst>
                <a:path w="27739" h="27759" extrusionOk="0">
                  <a:moveTo>
                    <a:pt x="13870" y="0"/>
                  </a:moveTo>
                  <a:cubicBezTo>
                    <a:pt x="12526" y="0"/>
                    <a:pt x="11202" y="183"/>
                    <a:pt x="9939" y="570"/>
                  </a:cubicBezTo>
                  <a:cubicBezTo>
                    <a:pt x="9899" y="570"/>
                    <a:pt x="9878" y="570"/>
                    <a:pt x="9858" y="591"/>
                  </a:cubicBezTo>
                  <a:lnTo>
                    <a:pt x="9837" y="591"/>
                  </a:lnTo>
                  <a:cubicBezTo>
                    <a:pt x="9573" y="672"/>
                    <a:pt x="9308" y="774"/>
                    <a:pt x="9064" y="855"/>
                  </a:cubicBezTo>
                  <a:lnTo>
                    <a:pt x="9043" y="855"/>
                  </a:lnTo>
                  <a:cubicBezTo>
                    <a:pt x="9023" y="876"/>
                    <a:pt x="9002" y="876"/>
                    <a:pt x="8982" y="896"/>
                  </a:cubicBezTo>
                  <a:cubicBezTo>
                    <a:pt x="8371" y="1120"/>
                    <a:pt x="7780" y="1385"/>
                    <a:pt x="7231" y="1690"/>
                  </a:cubicBezTo>
                  <a:cubicBezTo>
                    <a:pt x="6946" y="1853"/>
                    <a:pt x="6640" y="2016"/>
                    <a:pt x="6375" y="2200"/>
                  </a:cubicBezTo>
                  <a:cubicBezTo>
                    <a:pt x="5988" y="2444"/>
                    <a:pt x="5622" y="2709"/>
                    <a:pt x="5255" y="2994"/>
                  </a:cubicBezTo>
                  <a:cubicBezTo>
                    <a:pt x="5214" y="3014"/>
                    <a:pt x="5194" y="3035"/>
                    <a:pt x="5174" y="3055"/>
                  </a:cubicBezTo>
                  <a:cubicBezTo>
                    <a:pt x="5072" y="3136"/>
                    <a:pt x="4970" y="3218"/>
                    <a:pt x="4889" y="3299"/>
                  </a:cubicBezTo>
                  <a:cubicBezTo>
                    <a:pt x="4726" y="3442"/>
                    <a:pt x="4563" y="3584"/>
                    <a:pt x="4420" y="3707"/>
                  </a:cubicBezTo>
                  <a:cubicBezTo>
                    <a:pt x="4298" y="3829"/>
                    <a:pt x="4196" y="3931"/>
                    <a:pt x="4094" y="4032"/>
                  </a:cubicBezTo>
                  <a:cubicBezTo>
                    <a:pt x="3992" y="4134"/>
                    <a:pt x="3891" y="4236"/>
                    <a:pt x="3809" y="4338"/>
                  </a:cubicBezTo>
                  <a:cubicBezTo>
                    <a:pt x="3748" y="4379"/>
                    <a:pt x="3707" y="4440"/>
                    <a:pt x="3646" y="4501"/>
                  </a:cubicBezTo>
                  <a:cubicBezTo>
                    <a:pt x="3646" y="4501"/>
                    <a:pt x="3606" y="4542"/>
                    <a:pt x="3606" y="4542"/>
                  </a:cubicBezTo>
                  <a:cubicBezTo>
                    <a:pt x="3524" y="4623"/>
                    <a:pt x="3463" y="4705"/>
                    <a:pt x="3402" y="4786"/>
                  </a:cubicBezTo>
                  <a:cubicBezTo>
                    <a:pt x="3341" y="4847"/>
                    <a:pt x="3280" y="4908"/>
                    <a:pt x="3239" y="4969"/>
                  </a:cubicBezTo>
                  <a:lnTo>
                    <a:pt x="3096" y="5132"/>
                  </a:lnTo>
                  <a:cubicBezTo>
                    <a:pt x="3096" y="5132"/>
                    <a:pt x="3096" y="5153"/>
                    <a:pt x="3076" y="5153"/>
                  </a:cubicBezTo>
                  <a:cubicBezTo>
                    <a:pt x="3035" y="5214"/>
                    <a:pt x="2974" y="5295"/>
                    <a:pt x="2913" y="5356"/>
                  </a:cubicBezTo>
                  <a:cubicBezTo>
                    <a:pt x="2872" y="5417"/>
                    <a:pt x="2832" y="5458"/>
                    <a:pt x="2791" y="5519"/>
                  </a:cubicBezTo>
                  <a:lnTo>
                    <a:pt x="2750" y="5580"/>
                  </a:lnTo>
                  <a:cubicBezTo>
                    <a:pt x="2709" y="5641"/>
                    <a:pt x="2648" y="5723"/>
                    <a:pt x="2608" y="5764"/>
                  </a:cubicBezTo>
                  <a:cubicBezTo>
                    <a:pt x="2567" y="5845"/>
                    <a:pt x="2506" y="5926"/>
                    <a:pt x="2465" y="5988"/>
                  </a:cubicBezTo>
                  <a:cubicBezTo>
                    <a:pt x="2465" y="5988"/>
                    <a:pt x="2445" y="6008"/>
                    <a:pt x="2445" y="6008"/>
                  </a:cubicBezTo>
                  <a:cubicBezTo>
                    <a:pt x="2404" y="6089"/>
                    <a:pt x="2343" y="6150"/>
                    <a:pt x="2302" y="6232"/>
                  </a:cubicBezTo>
                  <a:cubicBezTo>
                    <a:pt x="2282" y="6252"/>
                    <a:pt x="2261" y="6273"/>
                    <a:pt x="2261" y="6293"/>
                  </a:cubicBezTo>
                  <a:lnTo>
                    <a:pt x="2139" y="6476"/>
                  </a:lnTo>
                  <a:cubicBezTo>
                    <a:pt x="2119" y="6517"/>
                    <a:pt x="2098" y="6537"/>
                    <a:pt x="2078" y="6558"/>
                  </a:cubicBezTo>
                  <a:cubicBezTo>
                    <a:pt x="2037" y="6639"/>
                    <a:pt x="1997" y="6721"/>
                    <a:pt x="1936" y="6802"/>
                  </a:cubicBezTo>
                  <a:cubicBezTo>
                    <a:pt x="1936" y="6802"/>
                    <a:pt x="1936" y="6823"/>
                    <a:pt x="1936" y="6823"/>
                  </a:cubicBezTo>
                  <a:cubicBezTo>
                    <a:pt x="1895" y="6884"/>
                    <a:pt x="1854" y="6945"/>
                    <a:pt x="1813" y="7006"/>
                  </a:cubicBezTo>
                  <a:cubicBezTo>
                    <a:pt x="1793" y="7047"/>
                    <a:pt x="1773" y="7087"/>
                    <a:pt x="1732" y="7148"/>
                  </a:cubicBezTo>
                  <a:cubicBezTo>
                    <a:pt x="1732" y="7148"/>
                    <a:pt x="1712" y="7189"/>
                    <a:pt x="1712" y="7189"/>
                  </a:cubicBezTo>
                  <a:cubicBezTo>
                    <a:pt x="1671" y="7250"/>
                    <a:pt x="1650" y="7311"/>
                    <a:pt x="1610" y="7372"/>
                  </a:cubicBezTo>
                  <a:cubicBezTo>
                    <a:pt x="1569" y="7454"/>
                    <a:pt x="1508" y="7556"/>
                    <a:pt x="1467" y="7658"/>
                  </a:cubicBezTo>
                  <a:cubicBezTo>
                    <a:pt x="1426" y="7759"/>
                    <a:pt x="1365" y="7861"/>
                    <a:pt x="1325" y="7943"/>
                  </a:cubicBezTo>
                  <a:cubicBezTo>
                    <a:pt x="1284" y="8044"/>
                    <a:pt x="1243" y="8146"/>
                    <a:pt x="1182" y="8248"/>
                  </a:cubicBezTo>
                  <a:cubicBezTo>
                    <a:pt x="1141" y="8350"/>
                    <a:pt x="1101" y="8452"/>
                    <a:pt x="1060" y="8574"/>
                  </a:cubicBezTo>
                  <a:cubicBezTo>
                    <a:pt x="1019" y="8655"/>
                    <a:pt x="978" y="8757"/>
                    <a:pt x="938" y="8859"/>
                  </a:cubicBezTo>
                  <a:lnTo>
                    <a:pt x="917" y="8900"/>
                  </a:lnTo>
                  <a:lnTo>
                    <a:pt x="917" y="8920"/>
                  </a:lnTo>
                  <a:cubicBezTo>
                    <a:pt x="897" y="8961"/>
                    <a:pt x="897" y="8981"/>
                    <a:pt x="877" y="9002"/>
                  </a:cubicBezTo>
                  <a:cubicBezTo>
                    <a:pt x="856" y="9042"/>
                    <a:pt x="856" y="9063"/>
                    <a:pt x="836" y="9083"/>
                  </a:cubicBezTo>
                  <a:cubicBezTo>
                    <a:pt x="836" y="9144"/>
                    <a:pt x="815" y="9185"/>
                    <a:pt x="795" y="9226"/>
                  </a:cubicBezTo>
                  <a:cubicBezTo>
                    <a:pt x="754" y="9328"/>
                    <a:pt x="714" y="9450"/>
                    <a:pt x="693" y="9552"/>
                  </a:cubicBezTo>
                  <a:lnTo>
                    <a:pt x="673" y="9592"/>
                  </a:lnTo>
                  <a:cubicBezTo>
                    <a:pt x="632" y="9694"/>
                    <a:pt x="612" y="9776"/>
                    <a:pt x="591" y="9857"/>
                  </a:cubicBezTo>
                  <a:lnTo>
                    <a:pt x="530" y="10020"/>
                  </a:lnTo>
                  <a:cubicBezTo>
                    <a:pt x="530" y="10061"/>
                    <a:pt x="510" y="10101"/>
                    <a:pt x="510" y="10142"/>
                  </a:cubicBezTo>
                  <a:cubicBezTo>
                    <a:pt x="490" y="10203"/>
                    <a:pt x="469" y="10285"/>
                    <a:pt x="449" y="10346"/>
                  </a:cubicBezTo>
                  <a:cubicBezTo>
                    <a:pt x="429" y="10448"/>
                    <a:pt x="408" y="10549"/>
                    <a:pt x="388" y="10631"/>
                  </a:cubicBezTo>
                  <a:cubicBezTo>
                    <a:pt x="367" y="10712"/>
                    <a:pt x="347" y="10794"/>
                    <a:pt x="327" y="10875"/>
                  </a:cubicBezTo>
                  <a:cubicBezTo>
                    <a:pt x="306" y="10916"/>
                    <a:pt x="306" y="10957"/>
                    <a:pt x="306" y="10997"/>
                  </a:cubicBezTo>
                  <a:cubicBezTo>
                    <a:pt x="286" y="11059"/>
                    <a:pt x="266" y="11120"/>
                    <a:pt x="266" y="11181"/>
                  </a:cubicBezTo>
                  <a:cubicBezTo>
                    <a:pt x="266" y="11181"/>
                    <a:pt x="266" y="11201"/>
                    <a:pt x="266" y="11201"/>
                  </a:cubicBezTo>
                  <a:cubicBezTo>
                    <a:pt x="245" y="11222"/>
                    <a:pt x="245" y="11242"/>
                    <a:pt x="245" y="11283"/>
                  </a:cubicBezTo>
                  <a:cubicBezTo>
                    <a:pt x="245" y="11303"/>
                    <a:pt x="225" y="11344"/>
                    <a:pt x="225" y="11364"/>
                  </a:cubicBezTo>
                  <a:cubicBezTo>
                    <a:pt x="204" y="11446"/>
                    <a:pt x="204" y="11527"/>
                    <a:pt x="184" y="11588"/>
                  </a:cubicBezTo>
                  <a:lnTo>
                    <a:pt x="164" y="11670"/>
                  </a:lnTo>
                  <a:cubicBezTo>
                    <a:pt x="164" y="11771"/>
                    <a:pt x="143" y="11873"/>
                    <a:pt x="123" y="11975"/>
                  </a:cubicBezTo>
                  <a:cubicBezTo>
                    <a:pt x="123" y="11995"/>
                    <a:pt x="123" y="12016"/>
                    <a:pt x="123" y="12036"/>
                  </a:cubicBezTo>
                  <a:lnTo>
                    <a:pt x="123" y="12057"/>
                  </a:lnTo>
                  <a:cubicBezTo>
                    <a:pt x="103" y="12118"/>
                    <a:pt x="103" y="12179"/>
                    <a:pt x="103" y="12240"/>
                  </a:cubicBezTo>
                  <a:lnTo>
                    <a:pt x="82" y="12423"/>
                  </a:lnTo>
                  <a:cubicBezTo>
                    <a:pt x="62" y="12464"/>
                    <a:pt x="62" y="12484"/>
                    <a:pt x="62" y="12525"/>
                  </a:cubicBezTo>
                  <a:lnTo>
                    <a:pt x="62" y="12606"/>
                  </a:lnTo>
                  <a:cubicBezTo>
                    <a:pt x="62" y="12647"/>
                    <a:pt x="42" y="12708"/>
                    <a:pt x="42" y="12749"/>
                  </a:cubicBezTo>
                  <a:cubicBezTo>
                    <a:pt x="42" y="12851"/>
                    <a:pt x="21" y="12953"/>
                    <a:pt x="21" y="13034"/>
                  </a:cubicBezTo>
                  <a:cubicBezTo>
                    <a:pt x="21" y="13075"/>
                    <a:pt x="21" y="13116"/>
                    <a:pt x="21" y="13156"/>
                  </a:cubicBezTo>
                  <a:cubicBezTo>
                    <a:pt x="1" y="13401"/>
                    <a:pt x="1" y="13645"/>
                    <a:pt x="1" y="13869"/>
                  </a:cubicBezTo>
                  <a:cubicBezTo>
                    <a:pt x="1" y="13991"/>
                    <a:pt x="1" y="14093"/>
                    <a:pt x="1" y="14195"/>
                  </a:cubicBezTo>
                  <a:lnTo>
                    <a:pt x="1" y="14236"/>
                  </a:lnTo>
                  <a:cubicBezTo>
                    <a:pt x="1" y="14256"/>
                    <a:pt x="1" y="14297"/>
                    <a:pt x="1" y="14337"/>
                  </a:cubicBezTo>
                  <a:cubicBezTo>
                    <a:pt x="21" y="14439"/>
                    <a:pt x="21" y="14541"/>
                    <a:pt x="21" y="14663"/>
                  </a:cubicBezTo>
                  <a:cubicBezTo>
                    <a:pt x="21" y="14704"/>
                    <a:pt x="21" y="14745"/>
                    <a:pt x="21" y="14785"/>
                  </a:cubicBezTo>
                  <a:cubicBezTo>
                    <a:pt x="42" y="14867"/>
                    <a:pt x="42" y="14969"/>
                    <a:pt x="42" y="15050"/>
                  </a:cubicBezTo>
                  <a:cubicBezTo>
                    <a:pt x="62" y="15111"/>
                    <a:pt x="62" y="15172"/>
                    <a:pt x="62" y="15234"/>
                  </a:cubicBezTo>
                  <a:cubicBezTo>
                    <a:pt x="82" y="15295"/>
                    <a:pt x="82" y="15335"/>
                    <a:pt x="82" y="15376"/>
                  </a:cubicBezTo>
                  <a:lnTo>
                    <a:pt x="82" y="15437"/>
                  </a:lnTo>
                  <a:cubicBezTo>
                    <a:pt x="123" y="15743"/>
                    <a:pt x="164" y="16069"/>
                    <a:pt x="225" y="16374"/>
                  </a:cubicBezTo>
                  <a:cubicBezTo>
                    <a:pt x="245" y="16435"/>
                    <a:pt x="245" y="16496"/>
                    <a:pt x="266" y="16557"/>
                  </a:cubicBezTo>
                  <a:lnTo>
                    <a:pt x="286" y="16639"/>
                  </a:lnTo>
                  <a:lnTo>
                    <a:pt x="327" y="16842"/>
                  </a:lnTo>
                  <a:cubicBezTo>
                    <a:pt x="347" y="16924"/>
                    <a:pt x="347" y="16985"/>
                    <a:pt x="367" y="17066"/>
                  </a:cubicBezTo>
                  <a:lnTo>
                    <a:pt x="408" y="17168"/>
                  </a:lnTo>
                  <a:cubicBezTo>
                    <a:pt x="429" y="17250"/>
                    <a:pt x="449" y="17331"/>
                    <a:pt x="469" y="17413"/>
                  </a:cubicBezTo>
                  <a:lnTo>
                    <a:pt x="469" y="17474"/>
                  </a:lnTo>
                  <a:cubicBezTo>
                    <a:pt x="530" y="17698"/>
                    <a:pt x="612" y="17942"/>
                    <a:pt x="673" y="18166"/>
                  </a:cubicBezTo>
                  <a:lnTo>
                    <a:pt x="714" y="18227"/>
                  </a:lnTo>
                  <a:cubicBezTo>
                    <a:pt x="734" y="18329"/>
                    <a:pt x="775" y="18431"/>
                    <a:pt x="815" y="18533"/>
                  </a:cubicBezTo>
                  <a:lnTo>
                    <a:pt x="856" y="18635"/>
                  </a:lnTo>
                  <a:cubicBezTo>
                    <a:pt x="877" y="18716"/>
                    <a:pt x="917" y="18818"/>
                    <a:pt x="958" y="18899"/>
                  </a:cubicBezTo>
                  <a:lnTo>
                    <a:pt x="999" y="19022"/>
                  </a:lnTo>
                  <a:cubicBezTo>
                    <a:pt x="1039" y="19123"/>
                    <a:pt x="1080" y="19246"/>
                    <a:pt x="1141" y="19368"/>
                  </a:cubicBezTo>
                  <a:cubicBezTo>
                    <a:pt x="1162" y="19408"/>
                    <a:pt x="1162" y="19449"/>
                    <a:pt x="1182" y="19470"/>
                  </a:cubicBezTo>
                  <a:cubicBezTo>
                    <a:pt x="1243" y="19612"/>
                    <a:pt x="1304" y="19734"/>
                    <a:pt x="1386" y="19897"/>
                  </a:cubicBezTo>
                  <a:lnTo>
                    <a:pt x="1447" y="20019"/>
                  </a:lnTo>
                  <a:cubicBezTo>
                    <a:pt x="1569" y="20284"/>
                    <a:pt x="1732" y="20569"/>
                    <a:pt x="1895" y="20854"/>
                  </a:cubicBezTo>
                  <a:lnTo>
                    <a:pt x="1956" y="20956"/>
                  </a:lnTo>
                  <a:cubicBezTo>
                    <a:pt x="1997" y="21058"/>
                    <a:pt x="2058" y="21140"/>
                    <a:pt x="2119" y="21221"/>
                  </a:cubicBezTo>
                  <a:cubicBezTo>
                    <a:pt x="2119" y="21221"/>
                    <a:pt x="2139" y="21262"/>
                    <a:pt x="2139" y="21282"/>
                  </a:cubicBezTo>
                  <a:cubicBezTo>
                    <a:pt x="2160" y="21302"/>
                    <a:pt x="2180" y="21323"/>
                    <a:pt x="2180" y="21343"/>
                  </a:cubicBezTo>
                  <a:cubicBezTo>
                    <a:pt x="2241" y="21425"/>
                    <a:pt x="2302" y="21526"/>
                    <a:pt x="2363" y="21628"/>
                  </a:cubicBezTo>
                  <a:lnTo>
                    <a:pt x="2384" y="21649"/>
                  </a:lnTo>
                  <a:cubicBezTo>
                    <a:pt x="2445" y="21751"/>
                    <a:pt x="2526" y="21852"/>
                    <a:pt x="2587" y="21954"/>
                  </a:cubicBezTo>
                  <a:cubicBezTo>
                    <a:pt x="2648" y="22015"/>
                    <a:pt x="2689" y="22097"/>
                    <a:pt x="2750" y="22158"/>
                  </a:cubicBezTo>
                  <a:cubicBezTo>
                    <a:pt x="2750" y="22178"/>
                    <a:pt x="2791" y="22199"/>
                    <a:pt x="2791" y="22199"/>
                  </a:cubicBezTo>
                  <a:cubicBezTo>
                    <a:pt x="2811" y="22260"/>
                    <a:pt x="2852" y="22300"/>
                    <a:pt x="2893" y="22341"/>
                  </a:cubicBezTo>
                  <a:cubicBezTo>
                    <a:pt x="5296" y="25477"/>
                    <a:pt x="8962" y="27453"/>
                    <a:pt x="12892" y="27718"/>
                  </a:cubicBezTo>
                  <a:cubicBezTo>
                    <a:pt x="13218" y="27738"/>
                    <a:pt x="13544" y="27758"/>
                    <a:pt x="13890" y="27758"/>
                  </a:cubicBezTo>
                  <a:cubicBezTo>
                    <a:pt x="13972" y="27758"/>
                    <a:pt x="14053" y="27758"/>
                    <a:pt x="14114" y="27738"/>
                  </a:cubicBezTo>
                  <a:lnTo>
                    <a:pt x="14542" y="27738"/>
                  </a:lnTo>
                  <a:lnTo>
                    <a:pt x="14746" y="27718"/>
                  </a:lnTo>
                  <a:cubicBezTo>
                    <a:pt x="14868" y="27718"/>
                    <a:pt x="14990" y="27697"/>
                    <a:pt x="15092" y="27697"/>
                  </a:cubicBezTo>
                  <a:cubicBezTo>
                    <a:pt x="15255" y="27677"/>
                    <a:pt x="15397" y="27657"/>
                    <a:pt x="15560" y="27636"/>
                  </a:cubicBezTo>
                  <a:lnTo>
                    <a:pt x="15662" y="27636"/>
                  </a:lnTo>
                  <a:cubicBezTo>
                    <a:pt x="15927" y="27595"/>
                    <a:pt x="16191" y="27555"/>
                    <a:pt x="16436" y="27514"/>
                  </a:cubicBezTo>
                  <a:cubicBezTo>
                    <a:pt x="19226" y="26984"/>
                    <a:pt x="21751" y="25640"/>
                    <a:pt x="23747" y="23604"/>
                  </a:cubicBezTo>
                  <a:cubicBezTo>
                    <a:pt x="23849" y="23502"/>
                    <a:pt x="23971" y="23359"/>
                    <a:pt x="24114" y="23217"/>
                  </a:cubicBezTo>
                  <a:lnTo>
                    <a:pt x="24195" y="23115"/>
                  </a:lnTo>
                  <a:cubicBezTo>
                    <a:pt x="24277" y="23034"/>
                    <a:pt x="24378" y="22932"/>
                    <a:pt x="24460" y="22830"/>
                  </a:cubicBezTo>
                  <a:cubicBezTo>
                    <a:pt x="24501" y="22789"/>
                    <a:pt x="24521" y="22748"/>
                    <a:pt x="24562" y="22687"/>
                  </a:cubicBezTo>
                  <a:cubicBezTo>
                    <a:pt x="24643" y="22606"/>
                    <a:pt x="24704" y="22524"/>
                    <a:pt x="24786" y="22423"/>
                  </a:cubicBezTo>
                  <a:lnTo>
                    <a:pt x="24827" y="22382"/>
                  </a:lnTo>
                  <a:cubicBezTo>
                    <a:pt x="24847" y="22341"/>
                    <a:pt x="24888" y="22300"/>
                    <a:pt x="24908" y="22260"/>
                  </a:cubicBezTo>
                  <a:cubicBezTo>
                    <a:pt x="25010" y="22137"/>
                    <a:pt x="25112" y="21995"/>
                    <a:pt x="25213" y="21852"/>
                  </a:cubicBezTo>
                  <a:cubicBezTo>
                    <a:pt x="25315" y="21689"/>
                    <a:pt x="25437" y="21526"/>
                    <a:pt x="25560" y="21343"/>
                  </a:cubicBezTo>
                  <a:cubicBezTo>
                    <a:pt x="25560" y="21323"/>
                    <a:pt x="25560" y="21323"/>
                    <a:pt x="25580" y="21302"/>
                  </a:cubicBezTo>
                  <a:cubicBezTo>
                    <a:pt x="25641" y="21221"/>
                    <a:pt x="25682" y="21140"/>
                    <a:pt x="25723" y="21058"/>
                  </a:cubicBezTo>
                  <a:cubicBezTo>
                    <a:pt x="25723" y="21058"/>
                    <a:pt x="25784" y="20977"/>
                    <a:pt x="25804" y="20956"/>
                  </a:cubicBezTo>
                  <a:cubicBezTo>
                    <a:pt x="25865" y="20834"/>
                    <a:pt x="25926" y="20732"/>
                    <a:pt x="25987" y="20630"/>
                  </a:cubicBezTo>
                  <a:cubicBezTo>
                    <a:pt x="26048" y="20508"/>
                    <a:pt x="26110" y="20406"/>
                    <a:pt x="26171" y="20284"/>
                  </a:cubicBezTo>
                  <a:cubicBezTo>
                    <a:pt x="26171" y="20264"/>
                    <a:pt x="26191" y="20223"/>
                    <a:pt x="26211" y="20203"/>
                  </a:cubicBezTo>
                  <a:cubicBezTo>
                    <a:pt x="26211" y="20182"/>
                    <a:pt x="26293" y="20019"/>
                    <a:pt x="26313" y="19979"/>
                  </a:cubicBezTo>
                  <a:cubicBezTo>
                    <a:pt x="26415" y="19795"/>
                    <a:pt x="26496" y="19612"/>
                    <a:pt x="26558" y="19470"/>
                  </a:cubicBezTo>
                  <a:cubicBezTo>
                    <a:pt x="26883" y="18716"/>
                    <a:pt x="27148" y="17942"/>
                    <a:pt x="27352" y="17128"/>
                  </a:cubicBezTo>
                  <a:cubicBezTo>
                    <a:pt x="27413" y="16904"/>
                    <a:pt x="27454" y="16639"/>
                    <a:pt x="27515" y="16394"/>
                  </a:cubicBezTo>
                  <a:cubicBezTo>
                    <a:pt x="27515" y="16333"/>
                    <a:pt x="27515" y="16293"/>
                    <a:pt x="27535" y="16252"/>
                  </a:cubicBezTo>
                  <a:lnTo>
                    <a:pt x="27556" y="16130"/>
                  </a:lnTo>
                  <a:cubicBezTo>
                    <a:pt x="27556" y="16109"/>
                    <a:pt x="27556" y="16089"/>
                    <a:pt x="27556" y="16069"/>
                  </a:cubicBezTo>
                  <a:lnTo>
                    <a:pt x="27576" y="15987"/>
                  </a:lnTo>
                  <a:cubicBezTo>
                    <a:pt x="27596" y="15844"/>
                    <a:pt x="27617" y="15682"/>
                    <a:pt x="27637" y="15519"/>
                  </a:cubicBezTo>
                  <a:cubicBezTo>
                    <a:pt x="27637" y="15458"/>
                    <a:pt x="27657" y="15396"/>
                    <a:pt x="27657" y="15335"/>
                  </a:cubicBezTo>
                  <a:lnTo>
                    <a:pt x="27657" y="15315"/>
                  </a:lnTo>
                  <a:cubicBezTo>
                    <a:pt x="27657" y="15274"/>
                    <a:pt x="27678" y="15213"/>
                    <a:pt x="27678" y="15172"/>
                  </a:cubicBezTo>
                  <a:cubicBezTo>
                    <a:pt x="27698" y="15010"/>
                    <a:pt x="27698" y="14867"/>
                    <a:pt x="27698" y="14724"/>
                  </a:cubicBezTo>
                  <a:cubicBezTo>
                    <a:pt x="27698" y="14704"/>
                    <a:pt x="27718" y="14684"/>
                    <a:pt x="27718" y="14663"/>
                  </a:cubicBezTo>
                  <a:lnTo>
                    <a:pt x="27718" y="14521"/>
                  </a:lnTo>
                  <a:cubicBezTo>
                    <a:pt x="27718" y="14460"/>
                    <a:pt x="27718" y="14378"/>
                    <a:pt x="27718" y="14317"/>
                  </a:cubicBezTo>
                  <a:cubicBezTo>
                    <a:pt x="27718" y="14297"/>
                    <a:pt x="27718" y="14256"/>
                    <a:pt x="27718" y="14236"/>
                  </a:cubicBezTo>
                  <a:lnTo>
                    <a:pt x="27718" y="14195"/>
                  </a:lnTo>
                  <a:cubicBezTo>
                    <a:pt x="27739" y="14093"/>
                    <a:pt x="27739" y="13971"/>
                    <a:pt x="27739" y="13869"/>
                  </a:cubicBezTo>
                  <a:cubicBezTo>
                    <a:pt x="27739" y="13767"/>
                    <a:pt x="27739" y="13645"/>
                    <a:pt x="27718" y="13523"/>
                  </a:cubicBezTo>
                  <a:lnTo>
                    <a:pt x="27718" y="13502"/>
                  </a:lnTo>
                  <a:cubicBezTo>
                    <a:pt x="27718" y="13421"/>
                    <a:pt x="27718" y="13340"/>
                    <a:pt x="27718" y="13258"/>
                  </a:cubicBezTo>
                  <a:cubicBezTo>
                    <a:pt x="27718" y="13177"/>
                    <a:pt x="27718" y="13116"/>
                    <a:pt x="27698" y="13034"/>
                  </a:cubicBezTo>
                  <a:cubicBezTo>
                    <a:pt x="27698" y="12993"/>
                    <a:pt x="27698" y="12932"/>
                    <a:pt x="27698" y="12891"/>
                  </a:cubicBezTo>
                  <a:cubicBezTo>
                    <a:pt x="27698" y="12851"/>
                    <a:pt x="27698" y="12790"/>
                    <a:pt x="27678" y="12749"/>
                  </a:cubicBezTo>
                  <a:lnTo>
                    <a:pt x="27678" y="12729"/>
                  </a:lnTo>
                  <a:cubicBezTo>
                    <a:pt x="27678" y="12647"/>
                    <a:pt x="27678" y="12586"/>
                    <a:pt x="27657" y="12525"/>
                  </a:cubicBezTo>
                  <a:cubicBezTo>
                    <a:pt x="27657" y="12505"/>
                    <a:pt x="27657" y="12423"/>
                    <a:pt x="27657" y="12403"/>
                  </a:cubicBezTo>
                  <a:cubicBezTo>
                    <a:pt x="27637" y="12321"/>
                    <a:pt x="27637" y="12240"/>
                    <a:pt x="27617" y="12138"/>
                  </a:cubicBezTo>
                  <a:lnTo>
                    <a:pt x="27617" y="12118"/>
                  </a:lnTo>
                  <a:cubicBezTo>
                    <a:pt x="27596" y="11914"/>
                    <a:pt x="27556" y="11710"/>
                    <a:pt x="27535" y="11486"/>
                  </a:cubicBezTo>
                  <a:cubicBezTo>
                    <a:pt x="27515" y="11466"/>
                    <a:pt x="27515" y="11425"/>
                    <a:pt x="27515" y="11384"/>
                  </a:cubicBezTo>
                  <a:cubicBezTo>
                    <a:pt x="27494" y="11323"/>
                    <a:pt x="27494" y="11262"/>
                    <a:pt x="27474" y="11201"/>
                  </a:cubicBezTo>
                  <a:cubicBezTo>
                    <a:pt x="27474" y="11181"/>
                    <a:pt x="27474" y="11160"/>
                    <a:pt x="27454" y="11120"/>
                  </a:cubicBezTo>
                  <a:cubicBezTo>
                    <a:pt x="27454" y="11099"/>
                    <a:pt x="27454" y="11079"/>
                    <a:pt x="27454" y="11059"/>
                  </a:cubicBezTo>
                  <a:cubicBezTo>
                    <a:pt x="27433" y="10957"/>
                    <a:pt x="27413" y="10875"/>
                    <a:pt x="27393" y="10794"/>
                  </a:cubicBezTo>
                  <a:cubicBezTo>
                    <a:pt x="27393" y="10773"/>
                    <a:pt x="27372" y="10753"/>
                    <a:pt x="27372" y="10712"/>
                  </a:cubicBezTo>
                  <a:cubicBezTo>
                    <a:pt x="27352" y="10651"/>
                    <a:pt x="27331" y="10570"/>
                    <a:pt x="27311" y="10488"/>
                  </a:cubicBezTo>
                  <a:cubicBezTo>
                    <a:pt x="27311" y="10448"/>
                    <a:pt x="27311" y="10427"/>
                    <a:pt x="27291" y="10387"/>
                  </a:cubicBezTo>
                  <a:cubicBezTo>
                    <a:pt x="27270" y="10285"/>
                    <a:pt x="27250" y="10183"/>
                    <a:pt x="27209" y="10101"/>
                  </a:cubicBezTo>
                  <a:cubicBezTo>
                    <a:pt x="27189" y="10020"/>
                    <a:pt x="27169" y="9938"/>
                    <a:pt x="27148" y="9857"/>
                  </a:cubicBezTo>
                  <a:cubicBezTo>
                    <a:pt x="27107" y="9735"/>
                    <a:pt x="27067" y="9613"/>
                    <a:pt x="27026" y="9490"/>
                  </a:cubicBezTo>
                  <a:cubicBezTo>
                    <a:pt x="27006" y="9429"/>
                    <a:pt x="26985" y="9368"/>
                    <a:pt x="26965" y="9307"/>
                  </a:cubicBezTo>
                  <a:cubicBezTo>
                    <a:pt x="26965" y="9266"/>
                    <a:pt x="26945" y="9246"/>
                    <a:pt x="26945" y="9226"/>
                  </a:cubicBezTo>
                  <a:cubicBezTo>
                    <a:pt x="26924" y="9144"/>
                    <a:pt x="26883" y="9063"/>
                    <a:pt x="26863" y="8981"/>
                  </a:cubicBezTo>
                  <a:cubicBezTo>
                    <a:pt x="26843" y="8961"/>
                    <a:pt x="26843" y="8941"/>
                    <a:pt x="26822" y="8920"/>
                  </a:cubicBezTo>
                  <a:lnTo>
                    <a:pt x="26782" y="8798"/>
                  </a:lnTo>
                  <a:cubicBezTo>
                    <a:pt x="26761" y="8737"/>
                    <a:pt x="26741" y="8696"/>
                    <a:pt x="26721" y="8635"/>
                  </a:cubicBezTo>
                  <a:cubicBezTo>
                    <a:pt x="26700" y="8594"/>
                    <a:pt x="26680" y="8554"/>
                    <a:pt x="26659" y="8513"/>
                  </a:cubicBezTo>
                  <a:lnTo>
                    <a:pt x="26619" y="8391"/>
                  </a:lnTo>
                  <a:lnTo>
                    <a:pt x="26578" y="8309"/>
                  </a:lnTo>
                  <a:lnTo>
                    <a:pt x="26558" y="8248"/>
                  </a:lnTo>
                  <a:cubicBezTo>
                    <a:pt x="26537" y="8187"/>
                    <a:pt x="26496" y="8126"/>
                    <a:pt x="26476" y="8065"/>
                  </a:cubicBezTo>
                  <a:cubicBezTo>
                    <a:pt x="26435" y="7983"/>
                    <a:pt x="26395" y="7902"/>
                    <a:pt x="26354" y="7841"/>
                  </a:cubicBezTo>
                  <a:cubicBezTo>
                    <a:pt x="26313" y="7739"/>
                    <a:pt x="26272" y="7658"/>
                    <a:pt x="26211" y="7556"/>
                  </a:cubicBezTo>
                  <a:cubicBezTo>
                    <a:pt x="26211" y="7535"/>
                    <a:pt x="26191" y="7495"/>
                    <a:pt x="26191" y="7474"/>
                  </a:cubicBezTo>
                  <a:cubicBezTo>
                    <a:pt x="26171" y="7454"/>
                    <a:pt x="26171" y="7434"/>
                    <a:pt x="26150" y="7434"/>
                  </a:cubicBezTo>
                  <a:cubicBezTo>
                    <a:pt x="26150" y="7413"/>
                    <a:pt x="26150" y="7413"/>
                    <a:pt x="26130" y="7393"/>
                  </a:cubicBezTo>
                  <a:cubicBezTo>
                    <a:pt x="26110" y="7332"/>
                    <a:pt x="26069" y="7291"/>
                    <a:pt x="26048" y="7250"/>
                  </a:cubicBezTo>
                  <a:cubicBezTo>
                    <a:pt x="26048" y="7210"/>
                    <a:pt x="26028" y="7189"/>
                    <a:pt x="26008" y="7169"/>
                  </a:cubicBezTo>
                  <a:lnTo>
                    <a:pt x="25967" y="7087"/>
                  </a:lnTo>
                  <a:cubicBezTo>
                    <a:pt x="25926" y="7006"/>
                    <a:pt x="25886" y="6924"/>
                    <a:pt x="25824" y="6843"/>
                  </a:cubicBezTo>
                  <a:cubicBezTo>
                    <a:pt x="25824" y="6843"/>
                    <a:pt x="25804" y="6802"/>
                    <a:pt x="25804" y="6802"/>
                  </a:cubicBezTo>
                  <a:cubicBezTo>
                    <a:pt x="25784" y="6761"/>
                    <a:pt x="25763" y="6721"/>
                    <a:pt x="25743" y="6680"/>
                  </a:cubicBezTo>
                  <a:cubicBezTo>
                    <a:pt x="25702" y="6619"/>
                    <a:pt x="25641" y="6537"/>
                    <a:pt x="25600" y="6476"/>
                  </a:cubicBezTo>
                  <a:cubicBezTo>
                    <a:pt x="25539" y="6375"/>
                    <a:pt x="25458" y="6252"/>
                    <a:pt x="25397" y="6150"/>
                  </a:cubicBezTo>
                  <a:cubicBezTo>
                    <a:pt x="25376" y="6130"/>
                    <a:pt x="25356" y="6089"/>
                    <a:pt x="25336" y="6069"/>
                  </a:cubicBezTo>
                  <a:cubicBezTo>
                    <a:pt x="25295" y="5988"/>
                    <a:pt x="25234" y="5926"/>
                    <a:pt x="25173" y="5845"/>
                  </a:cubicBezTo>
                  <a:cubicBezTo>
                    <a:pt x="25112" y="5743"/>
                    <a:pt x="25030" y="5641"/>
                    <a:pt x="24969" y="5540"/>
                  </a:cubicBezTo>
                  <a:cubicBezTo>
                    <a:pt x="24888" y="5438"/>
                    <a:pt x="24806" y="5336"/>
                    <a:pt x="24725" y="5234"/>
                  </a:cubicBezTo>
                  <a:lnTo>
                    <a:pt x="24704" y="5214"/>
                  </a:lnTo>
                  <a:cubicBezTo>
                    <a:pt x="24664" y="5153"/>
                    <a:pt x="24623" y="5091"/>
                    <a:pt x="24562" y="5030"/>
                  </a:cubicBezTo>
                  <a:cubicBezTo>
                    <a:pt x="24541" y="5010"/>
                    <a:pt x="24521" y="4990"/>
                    <a:pt x="24521" y="4969"/>
                  </a:cubicBezTo>
                  <a:cubicBezTo>
                    <a:pt x="24480" y="4949"/>
                    <a:pt x="24460" y="4908"/>
                    <a:pt x="24440" y="4888"/>
                  </a:cubicBezTo>
                  <a:cubicBezTo>
                    <a:pt x="24399" y="4847"/>
                    <a:pt x="24378" y="4806"/>
                    <a:pt x="24338" y="4786"/>
                  </a:cubicBezTo>
                  <a:cubicBezTo>
                    <a:pt x="24317" y="4745"/>
                    <a:pt x="24297" y="4705"/>
                    <a:pt x="24256" y="4684"/>
                  </a:cubicBezTo>
                  <a:cubicBezTo>
                    <a:pt x="24236" y="4643"/>
                    <a:pt x="24216" y="4623"/>
                    <a:pt x="24195" y="4603"/>
                  </a:cubicBezTo>
                  <a:cubicBezTo>
                    <a:pt x="24175" y="4562"/>
                    <a:pt x="24134" y="4542"/>
                    <a:pt x="24114" y="4521"/>
                  </a:cubicBezTo>
                  <a:cubicBezTo>
                    <a:pt x="24073" y="4460"/>
                    <a:pt x="24032" y="4419"/>
                    <a:pt x="23971" y="4358"/>
                  </a:cubicBezTo>
                  <a:lnTo>
                    <a:pt x="23951" y="4338"/>
                  </a:lnTo>
                  <a:cubicBezTo>
                    <a:pt x="23930" y="4318"/>
                    <a:pt x="23890" y="4277"/>
                    <a:pt x="23849" y="4236"/>
                  </a:cubicBezTo>
                  <a:lnTo>
                    <a:pt x="23829" y="4216"/>
                  </a:lnTo>
                  <a:lnTo>
                    <a:pt x="23788" y="4175"/>
                  </a:lnTo>
                  <a:lnTo>
                    <a:pt x="23727" y="4114"/>
                  </a:lnTo>
                  <a:cubicBezTo>
                    <a:pt x="23482" y="3870"/>
                    <a:pt x="23218" y="3605"/>
                    <a:pt x="22933" y="3381"/>
                  </a:cubicBezTo>
                  <a:cubicBezTo>
                    <a:pt x="22647" y="3136"/>
                    <a:pt x="22362" y="2912"/>
                    <a:pt x="22077" y="2688"/>
                  </a:cubicBezTo>
                  <a:lnTo>
                    <a:pt x="22057" y="2688"/>
                  </a:lnTo>
                  <a:cubicBezTo>
                    <a:pt x="22057" y="2668"/>
                    <a:pt x="22036" y="2648"/>
                    <a:pt x="22016" y="2648"/>
                  </a:cubicBezTo>
                  <a:cubicBezTo>
                    <a:pt x="21405" y="2200"/>
                    <a:pt x="20774" y="1813"/>
                    <a:pt x="20102" y="1487"/>
                  </a:cubicBezTo>
                  <a:cubicBezTo>
                    <a:pt x="19735" y="1303"/>
                    <a:pt x="19348" y="1120"/>
                    <a:pt x="18961" y="957"/>
                  </a:cubicBezTo>
                  <a:cubicBezTo>
                    <a:pt x="18350" y="733"/>
                    <a:pt x="17719" y="530"/>
                    <a:pt x="17067" y="367"/>
                  </a:cubicBezTo>
                  <a:cubicBezTo>
                    <a:pt x="16029" y="122"/>
                    <a:pt x="14949" y="0"/>
                    <a:pt x="1387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9"/>
            <p:cNvSpPr/>
            <p:nvPr/>
          </p:nvSpPr>
          <p:spPr>
            <a:xfrm>
              <a:off x="5572302" y="1293603"/>
              <a:ext cx="2557948" cy="2556194"/>
            </a:xfrm>
            <a:custGeom>
              <a:avLst/>
              <a:gdLst/>
              <a:ahLst/>
              <a:cxnLst/>
              <a:rect l="l" t="t" r="r" b="b"/>
              <a:pathLst>
                <a:path w="26232" h="26212" extrusionOk="0">
                  <a:moveTo>
                    <a:pt x="13096" y="1"/>
                  </a:moveTo>
                  <a:cubicBezTo>
                    <a:pt x="10835" y="1"/>
                    <a:pt x="8697" y="571"/>
                    <a:pt x="6823" y="1590"/>
                  </a:cubicBezTo>
                  <a:cubicBezTo>
                    <a:pt x="6558" y="1732"/>
                    <a:pt x="6294" y="1895"/>
                    <a:pt x="6029" y="2078"/>
                  </a:cubicBezTo>
                  <a:cubicBezTo>
                    <a:pt x="5642" y="2302"/>
                    <a:pt x="5275" y="2567"/>
                    <a:pt x="4929" y="2852"/>
                  </a:cubicBezTo>
                  <a:cubicBezTo>
                    <a:pt x="4929" y="2852"/>
                    <a:pt x="4909" y="2873"/>
                    <a:pt x="4909" y="2873"/>
                  </a:cubicBezTo>
                  <a:cubicBezTo>
                    <a:pt x="4807" y="2954"/>
                    <a:pt x="4705" y="3035"/>
                    <a:pt x="4603" y="3117"/>
                  </a:cubicBezTo>
                  <a:cubicBezTo>
                    <a:pt x="4461" y="3259"/>
                    <a:pt x="4318" y="3382"/>
                    <a:pt x="4176" y="3504"/>
                  </a:cubicBezTo>
                  <a:cubicBezTo>
                    <a:pt x="4074" y="3606"/>
                    <a:pt x="3952" y="3708"/>
                    <a:pt x="3870" y="3809"/>
                  </a:cubicBezTo>
                  <a:cubicBezTo>
                    <a:pt x="3768" y="3891"/>
                    <a:pt x="3667" y="3993"/>
                    <a:pt x="3585" y="4094"/>
                  </a:cubicBezTo>
                  <a:cubicBezTo>
                    <a:pt x="3524" y="4135"/>
                    <a:pt x="3483" y="4196"/>
                    <a:pt x="3422" y="4257"/>
                  </a:cubicBezTo>
                  <a:cubicBezTo>
                    <a:pt x="3422" y="4278"/>
                    <a:pt x="3402" y="4278"/>
                    <a:pt x="3402" y="4298"/>
                  </a:cubicBezTo>
                  <a:cubicBezTo>
                    <a:pt x="3320" y="4380"/>
                    <a:pt x="3259" y="4441"/>
                    <a:pt x="3198" y="4522"/>
                  </a:cubicBezTo>
                  <a:cubicBezTo>
                    <a:pt x="3137" y="4583"/>
                    <a:pt x="3076" y="4665"/>
                    <a:pt x="3015" y="4746"/>
                  </a:cubicBezTo>
                  <a:cubicBezTo>
                    <a:pt x="2974" y="4767"/>
                    <a:pt x="2954" y="4807"/>
                    <a:pt x="2913" y="4848"/>
                  </a:cubicBezTo>
                  <a:cubicBezTo>
                    <a:pt x="2852" y="4909"/>
                    <a:pt x="2811" y="4991"/>
                    <a:pt x="2750" y="5052"/>
                  </a:cubicBezTo>
                  <a:cubicBezTo>
                    <a:pt x="2709" y="5113"/>
                    <a:pt x="2669" y="5153"/>
                    <a:pt x="2628" y="5215"/>
                  </a:cubicBezTo>
                  <a:cubicBezTo>
                    <a:pt x="2608" y="5235"/>
                    <a:pt x="2608" y="5255"/>
                    <a:pt x="2587" y="5255"/>
                  </a:cubicBezTo>
                  <a:cubicBezTo>
                    <a:pt x="2546" y="5337"/>
                    <a:pt x="2506" y="5377"/>
                    <a:pt x="2445" y="5439"/>
                  </a:cubicBezTo>
                  <a:cubicBezTo>
                    <a:pt x="2404" y="5520"/>
                    <a:pt x="2363" y="5581"/>
                    <a:pt x="2302" y="5663"/>
                  </a:cubicBezTo>
                  <a:cubicBezTo>
                    <a:pt x="2261" y="5744"/>
                    <a:pt x="2200" y="5805"/>
                    <a:pt x="2139" y="5887"/>
                  </a:cubicBezTo>
                  <a:cubicBezTo>
                    <a:pt x="2139" y="5907"/>
                    <a:pt x="2139" y="5907"/>
                    <a:pt x="2119" y="5927"/>
                  </a:cubicBezTo>
                  <a:cubicBezTo>
                    <a:pt x="2078" y="5988"/>
                    <a:pt x="2037" y="6070"/>
                    <a:pt x="1997" y="6131"/>
                  </a:cubicBezTo>
                  <a:cubicBezTo>
                    <a:pt x="1976" y="6151"/>
                    <a:pt x="1976" y="6172"/>
                    <a:pt x="1956" y="6192"/>
                  </a:cubicBezTo>
                  <a:cubicBezTo>
                    <a:pt x="1915" y="6253"/>
                    <a:pt x="1874" y="6335"/>
                    <a:pt x="1813" y="6416"/>
                  </a:cubicBezTo>
                  <a:cubicBezTo>
                    <a:pt x="1813" y="6416"/>
                    <a:pt x="1813" y="6437"/>
                    <a:pt x="1813" y="6437"/>
                  </a:cubicBezTo>
                  <a:cubicBezTo>
                    <a:pt x="1773" y="6498"/>
                    <a:pt x="1732" y="6559"/>
                    <a:pt x="1711" y="6620"/>
                  </a:cubicBezTo>
                  <a:cubicBezTo>
                    <a:pt x="1671" y="6661"/>
                    <a:pt x="1650" y="6701"/>
                    <a:pt x="1630" y="6742"/>
                  </a:cubicBezTo>
                  <a:cubicBezTo>
                    <a:pt x="1630" y="6762"/>
                    <a:pt x="1630" y="6762"/>
                    <a:pt x="1630" y="6762"/>
                  </a:cubicBezTo>
                  <a:lnTo>
                    <a:pt x="1610" y="6803"/>
                  </a:lnTo>
                  <a:cubicBezTo>
                    <a:pt x="1569" y="6844"/>
                    <a:pt x="1549" y="6905"/>
                    <a:pt x="1528" y="6966"/>
                  </a:cubicBezTo>
                  <a:cubicBezTo>
                    <a:pt x="1467" y="7047"/>
                    <a:pt x="1426" y="7149"/>
                    <a:pt x="1386" y="7231"/>
                  </a:cubicBezTo>
                  <a:cubicBezTo>
                    <a:pt x="1324" y="7333"/>
                    <a:pt x="1284" y="7414"/>
                    <a:pt x="1243" y="7516"/>
                  </a:cubicBezTo>
                  <a:cubicBezTo>
                    <a:pt x="1202" y="7597"/>
                    <a:pt x="1162" y="7699"/>
                    <a:pt x="1121" y="7801"/>
                  </a:cubicBezTo>
                  <a:cubicBezTo>
                    <a:pt x="1080" y="7903"/>
                    <a:pt x="1019" y="8005"/>
                    <a:pt x="978" y="8106"/>
                  </a:cubicBezTo>
                  <a:cubicBezTo>
                    <a:pt x="938" y="8188"/>
                    <a:pt x="917" y="8290"/>
                    <a:pt x="876" y="8371"/>
                  </a:cubicBezTo>
                  <a:cubicBezTo>
                    <a:pt x="856" y="8392"/>
                    <a:pt x="856" y="8412"/>
                    <a:pt x="856" y="8453"/>
                  </a:cubicBezTo>
                  <a:cubicBezTo>
                    <a:pt x="836" y="8473"/>
                    <a:pt x="836" y="8493"/>
                    <a:pt x="815" y="8514"/>
                  </a:cubicBezTo>
                  <a:cubicBezTo>
                    <a:pt x="815" y="8534"/>
                    <a:pt x="795" y="8575"/>
                    <a:pt x="795" y="8595"/>
                  </a:cubicBezTo>
                  <a:cubicBezTo>
                    <a:pt x="775" y="8636"/>
                    <a:pt x="754" y="8677"/>
                    <a:pt x="754" y="8717"/>
                  </a:cubicBezTo>
                  <a:cubicBezTo>
                    <a:pt x="714" y="8819"/>
                    <a:pt x="673" y="8941"/>
                    <a:pt x="632" y="9043"/>
                  </a:cubicBezTo>
                  <a:cubicBezTo>
                    <a:pt x="612" y="9145"/>
                    <a:pt x="571" y="9227"/>
                    <a:pt x="551" y="9328"/>
                  </a:cubicBezTo>
                  <a:cubicBezTo>
                    <a:pt x="551" y="9349"/>
                    <a:pt x="530" y="9390"/>
                    <a:pt x="530" y="9410"/>
                  </a:cubicBezTo>
                  <a:cubicBezTo>
                    <a:pt x="510" y="9471"/>
                    <a:pt x="489" y="9532"/>
                    <a:pt x="469" y="9593"/>
                  </a:cubicBezTo>
                  <a:cubicBezTo>
                    <a:pt x="449" y="9654"/>
                    <a:pt x="449" y="9715"/>
                    <a:pt x="428" y="9776"/>
                  </a:cubicBezTo>
                  <a:cubicBezTo>
                    <a:pt x="408" y="9878"/>
                    <a:pt x="367" y="9960"/>
                    <a:pt x="347" y="10062"/>
                  </a:cubicBezTo>
                  <a:cubicBezTo>
                    <a:pt x="327" y="10123"/>
                    <a:pt x="327" y="10204"/>
                    <a:pt x="306" y="10265"/>
                  </a:cubicBezTo>
                  <a:cubicBezTo>
                    <a:pt x="286" y="10306"/>
                    <a:pt x="286" y="10347"/>
                    <a:pt x="286" y="10408"/>
                  </a:cubicBezTo>
                  <a:cubicBezTo>
                    <a:pt x="265" y="10449"/>
                    <a:pt x="245" y="10510"/>
                    <a:pt x="245" y="10571"/>
                  </a:cubicBezTo>
                  <a:cubicBezTo>
                    <a:pt x="245" y="10571"/>
                    <a:pt x="245" y="10591"/>
                    <a:pt x="245" y="10591"/>
                  </a:cubicBezTo>
                  <a:cubicBezTo>
                    <a:pt x="245" y="10611"/>
                    <a:pt x="225" y="10632"/>
                    <a:pt x="225" y="10652"/>
                  </a:cubicBezTo>
                  <a:cubicBezTo>
                    <a:pt x="225" y="10673"/>
                    <a:pt x="225" y="10713"/>
                    <a:pt x="204" y="10734"/>
                  </a:cubicBezTo>
                  <a:cubicBezTo>
                    <a:pt x="204" y="10815"/>
                    <a:pt x="184" y="10876"/>
                    <a:pt x="184" y="10958"/>
                  </a:cubicBezTo>
                  <a:cubicBezTo>
                    <a:pt x="164" y="10978"/>
                    <a:pt x="164" y="10998"/>
                    <a:pt x="164" y="11039"/>
                  </a:cubicBezTo>
                  <a:cubicBezTo>
                    <a:pt x="143" y="11121"/>
                    <a:pt x="143" y="11222"/>
                    <a:pt x="123" y="11324"/>
                  </a:cubicBezTo>
                  <a:lnTo>
                    <a:pt x="123" y="11385"/>
                  </a:lnTo>
                  <a:cubicBezTo>
                    <a:pt x="103" y="11446"/>
                    <a:pt x="103" y="11487"/>
                    <a:pt x="103" y="11548"/>
                  </a:cubicBezTo>
                  <a:cubicBezTo>
                    <a:pt x="82" y="11630"/>
                    <a:pt x="82" y="11691"/>
                    <a:pt x="62" y="11752"/>
                  </a:cubicBezTo>
                  <a:cubicBezTo>
                    <a:pt x="62" y="11772"/>
                    <a:pt x="62" y="11813"/>
                    <a:pt x="62" y="11833"/>
                  </a:cubicBezTo>
                  <a:cubicBezTo>
                    <a:pt x="62" y="11854"/>
                    <a:pt x="62" y="11874"/>
                    <a:pt x="62" y="11894"/>
                  </a:cubicBezTo>
                  <a:cubicBezTo>
                    <a:pt x="62" y="11956"/>
                    <a:pt x="41" y="11996"/>
                    <a:pt x="41" y="12057"/>
                  </a:cubicBezTo>
                  <a:cubicBezTo>
                    <a:pt x="41" y="12139"/>
                    <a:pt x="41" y="12241"/>
                    <a:pt x="21" y="12322"/>
                  </a:cubicBezTo>
                  <a:cubicBezTo>
                    <a:pt x="21" y="12363"/>
                    <a:pt x="21" y="12404"/>
                    <a:pt x="21" y="12424"/>
                  </a:cubicBezTo>
                  <a:cubicBezTo>
                    <a:pt x="1" y="12648"/>
                    <a:pt x="1" y="12872"/>
                    <a:pt x="1" y="13116"/>
                  </a:cubicBezTo>
                  <a:cubicBezTo>
                    <a:pt x="1" y="13218"/>
                    <a:pt x="1" y="13320"/>
                    <a:pt x="1" y="13402"/>
                  </a:cubicBezTo>
                  <a:cubicBezTo>
                    <a:pt x="1" y="13442"/>
                    <a:pt x="1" y="13483"/>
                    <a:pt x="1" y="13524"/>
                  </a:cubicBezTo>
                  <a:cubicBezTo>
                    <a:pt x="21" y="13646"/>
                    <a:pt x="21" y="13748"/>
                    <a:pt x="21" y="13850"/>
                  </a:cubicBezTo>
                  <a:cubicBezTo>
                    <a:pt x="21" y="13890"/>
                    <a:pt x="21" y="13931"/>
                    <a:pt x="21" y="13972"/>
                  </a:cubicBezTo>
                  <a:cubicBezTo>
                    <a:pt x="41" y="14053"/>
                    <a:pt x="41" y="14135"/>
                    <a:pt x="41" y="14237"/>
                  </a:cubicBezTo>
                  <a:lnTo>
                    <a:pt x="62" y="14399"/>
                  </a:lnTo>
                  <a:cubicBezTo>
                    <a:pt x="62" y="14461"/>
                    <a:pt x="82" y="14522"/>
                    <a:pt x="82" y="14583"/>
                  </a:cubicBezTo>
                  <a:cubicBezTo>
                    <a:pt x="123" y="14888"/>
                    <a:pt x="164" y="15194"/>
                    <a:pt x="204" y="15479"/>
                  </a:cubicBezTo>
                  <a:cubicBezTo>
                    <a:pt x="225" y="15540"/>
                    <a:pt x="245" y="15601"/>
                    <a:pt x="245" y="15662"/>
                  </a:cubicBezTo>
                  <a:lnTo>
                    <a:pt x="265" y="15744"/>
                  </a:lnTo>
                  <a:cubicBezTo>
                    <a:pt x="449" y="16640"/>
                    <a:pt x="714" y="17495"/>
                    <a:pt x="1080" y="18310"/>
                  </a:cubicBezTo>
                  <a:cubicBezTo>
                    <a:pt x="1080" y="18330"/>
                    <a:pt x="1100" y="18371"/>
                    <a:pt x="1100" y="18391"/>
                  </a:cubicBezTo>
                  <a:cubicBezTo>
                    <a:pt x="1243" y="18697"/>
                    <a:pt x="1406" y="19022"/>
                    <a:pt x="1569" y="19328"/>
                  </a:cubicBezTo>
                  <a:cubicBezTo>
                    <a:pt x="1569" y="19328"/>
                    <a:pt x="1589" y="19348"/>
                    <a:pt x="1589" y="19369"/>
                  </a:cubicBezTo>
                  <a:cubicBezTo>
                    <a:pt x="1732" y="19633"/>
                    <a:pt x="1874" y="19878"/>
                    <a:pt x="2017" y="20122"/>
                  </a:cubicBezTo>
                  <a:cubicBezTo>
                    <a:pt x="2037" y="20122"/>
                    <a:pt x="2037" y="20143"/>
                    <a:pt x="2058" y="20163"/>
                  </a:cubicBezTo>
                  <a:cubicBezTo>
                    <a:pt x="2180" y="20346"/>
                    <a:pt x="2302" y="20550"/>
                    <a:pt x="2445" y="20733"/>
                  </a:cubicBezTo>
                  <a:cubicBezTo>
                    <a:pt x="2485" y="20794"/>
                    <a:pt x="2546" y="20876"/>
                    <a:pt x="2587" y="20937"/>
                  </a:cubicBezTo>
                  <a:cubicBezTo>
                    <a:pt x="2648" y="20998"/>
                    <a:pt x="2689" y="21039"/>
                    <a:pt x="2730" y="21100"/>
                  </a:cubicBezTo>
                  <a:cubicBezTo>
                    <a:pt x="4929" y="23992"/>
                    <a:pt x="8330" y="25926"/>
                    <a:pt x="12179" y="26191"/>
                  </a:cubicBezTo>
                  <a:cubicBezTo>
                    <a:pt x="12485" y="26211"/>
                    <a:pt x="12790" y="26211"/>
                    <a:pt x="13116" y="26211"/>
                  </a:cubicBezTo>
                  <a:lnTo>
                    <a:pt x="13340" y="26211"/>
                  </a:lnTo>
                  <a:cubicBezTo>
                    <a:pt x="13666" y="26211"/>
                    <a:pt x="13972" y="26191"/>
                    <a:pt x="14277" y="26171"/>
                  </a:cubicBezTo>
                  <a:cubicBezTo>
                    <a:pt x="14705" y="26130"/>
                    <a:pt x="15132" y="26069"/>
                    <a:pt x="15540" y="25987"/>
                  </a:cubicBezTo>
                  <a:cubicBezTo>
                    <a:pt x="18228" y="25499"/>
                    <a:pt x="20611" y="24175"/>
                    <a:pt x="22444" y="22301"/>
                  </a:cubicBezTo>
                  <a:cubicBezTo>
                    <a:pt x="22851" y="21914"/>
                    <a:pt x="23218" y="21487"/>
                    <a:pt x="23543" y="21039"/>
                  </a:cubicBezTo>
                  <a:cubicBezTo>
                    <a:pt x="23645" y="20896"/>
                    <a:pt x="23747" y="20774"/>
                    <a:pt x="23849" y="20631"/>
                  </a:cubicBezTo>
                  <a:cubicBezTo>
                    <a:pt x="23951" y="20489"/>
                    <a:pt x="24053" y="20326"/>
                    <a:pt x="24154" y="20183"/>
                  </a:cubicBezTo>
                  <a:cubicBezTo>
                    <a:pt x="24154" y="20163"/>
                    <a:pt x="24175" y="20143"/>
                    <a:pt x="24175" y="20143"/>
                  </a:cubicBezTo>
                  <a:cubicBezTo>
                    <a:pt x="24317" y="19918"/>
                    <a:pt x="24439" y="19694"/>
                    <a:pt x="24562" y="19491"/>
                  </a:cubicBezTo>
                  <a:cubicBezTo>
                    <a:pt x="24623" y="19369"/>
                    <a:pt x="24684" y="19267"/>
                    <a:pt x="24745" y="19165"/>
                  </a:cubicBezTo>
                  <a:cubicBezTo>
                    <a:pt x="24765" y="19145"/>
                    <a:pt x="24765" y="19104"/>
                    <a:pt x="24786" y="19084"/>
                  </a:cubicBezTo>
                  <a:cubicBezTo>
                    <a:pt x="24908" y="18859"/>
                    <a:pt x="25010" y="18615"/>
                    <a:pt x="25112" y="18391"/>
                  </a:cubicBezTo>
                  <a:cubicBezTo>
                    <a:pt x="25437" y="17678"/>
                    <a:pt x="25682" y="16945"/>
                    <a:pt x="25865" y="16192"/>
                  </a:cubicBezTo>
                  <a:cubicBezTo>
                    <a:pt x="25926" y="15947"/>
                    <a:pt x="25967" y="15723"/>
                    <a:pt x="26008" y="15479"/>
                  </a:cubicBezTo>
                  <a:cubicBezTo>
                    <a:pt x="26028" y="15418"/>
                    <a:pt x="26028" y="15377"/>
                    <a:pt x="26048" y="15316"/>
                  </a:cubicBezTo>
                  <a:cubicBezTo>
                    <a:pt x="26048" y="15296"/>
                    <a:pt x="26048" y="15255"/>
                    <a:pt x="26048" y="15234"/>
                  </a:cubicBezTo>
                  <a:cubicBezTo>
                    <a:pt x="26089" y="15051"/>
                    <a:pt x="26109" y="14847"/>
                    <a:pt x="26130" y="14664"/>
                  </a:cubicBezTo>
                  <a:cubicBezTo>
                    <a:pt x="26150" y="14603"/>
                    <a:pt x="26150" y="14542"/>
                    <a:pt x="26150" y="14481"/>
                  </a:cubicBezTo>
                  <a:cubicBezTo>
                    <a:pt x="26150" y="14420"/>
                    <a:pt x="26171" y="14379"/>
                    <a:pt x="26171" y="14338"/>
                  </a:cubicBezTo>
                  <a:cubicBezTo>
                    <a:pt x="26191" y="14196"/>
                    <a:pt x="26191" y="14053"/>
                    <a:pt x="26191" y="13911"/>
                  </a:cubicBezTo>
                  <a:cubicBezTo>
                    <a:pt x="26191" y="13890"/>
                    <a:pt x="26211" y="13870"/>
                    <a:pt x="26211" y="13850"/>
                  </a:cubicBezTo>
                  <a:cubicBezTo>
                    <a:pt x="26211" y="13809"/>
                    <a:pt x="26211" y="13768"/>
                    <a:pt x="26211" y="13707"/>
                  </a:cubicBezTo>
                  <a:cubicBezTo>
                    <a:pt x="26211" y="13646"/>
                    <a:pt x="26211" y="13585"/>
                    <a:pt x="26211" y="13524"/>
                  </a:cubicBezTo>
                  <a:cubicBezTo>
                    <a:pt x="26211" y="13483"/>
                    <a:pt x="26211" y="13442"/>
                    <a:pt x="26211" y="13402"/>
                  </a:cubicBezTo>
                  <a:cubicBezTo>
                    <a:pt x="26211" y="13300"/>
                    <a:pt x="26232" y="13198"/>
                    <a:pt x="26232" y="13096"/>
                  </a:cubicBezTo>
                  <a:cubicBezTo>
                    <a:pt x="26232" y="12994"/>
                    <a:pt x="26232" y="12892"/>
                    <a:pt x="26171" y="12770"/>
                  </a:cubicBezTo>
                  <a:cubicBezTo>
                    <a:pt x="26171" y="12689"/>
                    <a:pt x="26171" y="12607"/>
                    <a:pt x="26171" y="12526"/>
                  </a:cubicBezTo>
                  <a:cubicBezTo>
                    <a:pt x="26171" y="12444"/>
                    <a:pt x="26171" y="12383"/>
                    <a:pt x="26150" y="12302"/>
                  </a:cubicBezTo>
                  <a:cubicBezTo>
                    <a:pt x="26150" y="12261"/>
                    <a:pt x="26150" y="12200"/>
                    <a:pt x="26150" y="12159"/>
                  </a:cubicBezTo>
                  <a:cubicBezTo>
                    <a:pt x="26150" y="12118"/>
                    <a:pt x="26150" y="12078"/>
                    <a:pt x="26130" y="12037"/>
                  </a:cubicBezTo>
                  <a:cubicBezTo>
                    <a:pt x="26130" y="11956"/>
                    <a:pt x="26130" y="11874"/>
                    <a:pt x="26109" y="11813"/>
                  </a:cubicBezTo>
                  <a:lnTo>
                    <a:pt x="26109" y="11793"/>
                  </a:lnTo>
                  <a:cubicBezTo>
                    <a:pt x="26109" y="11772"/>
                    <a:pt x="26109" y="11772"/>
                    <a:pt x="26109" y="11752"/>
                  </a:cubicBezTo>
                  <a:cubicBezTo>
                    <a:pt x="26109" y="11732"/>
                    <a:pt x="26109" y="11732"/>
                    <a:pt x="26109" y="11732"/>
                  </a:cubicBezTo>
                  <a:cubicBezTo>
                    <a:pt x="26109" y="11630"/>
                    <a:pt x="26089" y="11528"/>
                    <a:pt x="26089" y="11446"/>
                  </a:cubicBezTo>
                  <a:cubicBezTo>
                    <a:pt x="26048" y="11243"/>
                    <a:pt x="26028" y="11039"/>
                    <a:pt x="25987" y="10835"/>
                  </a:cubicBezTo>
                  <a:cubicBezTo>
                    <a:pt x="25987" y="10815"/>
                    <a:pt x="25987" y="10774"/>
                    <a:pt x="25967" y="10734"/>
                  </a:cubicBezTo>
                  <a:cubicBezTo>
                    <a:pt x="25967" y="10693"/>
                    <a:pt x="25947" y="10632"/>
                    <a:pt x="25947" y="10571"/>
                  </a:cubicBezTo>
                  <a:lnTo>
                    <a:pt x="25926" y="10489"/>
                  </a:lnTo>
                  <a:lnTo>
                    <a:pt x="25926" y="10449"/>
                  </a:lnTo>
                  <a:cubicBezTo>
                    <a:pt x="25906" y="10367"/>
                    <a:pt x="25885" y="10265"/>
                    <a:pt x="25865" y="10184"/>
                  </a:cubicBezTo>
                  <a:cubicBezTo>
                    <a:pt x="25865" y="10163"/>
                    <a:pt x="25845" y="10143"/>
                    <a:pt x="25845" y="10123"/>
                  </a:cubicBezTo>
                  <a:cubicBezTo>
                    <a:pt x="25824" y="10041"/>
                    <a:pt x="25824" y="9980"/>
                    <a:pt x="25804" y="9899"/>
                  </a:cubicBezTo>
                  <a:cubicBezTo>
                    <a:pt x="25784" y="9878"/>
                    <a:pt x="25784" y="9838"/>
                    <a:pt x="25784" y="9817"/>
                  </a:cubicBezTo>
                  <a:lnTo>
                    <a:pt x="25702" y="9532"/>
                  </a:lnTo>
                  <a:cubicBezTo>
                    <a:pt x="25682" y="9451"/>
                    <a:pt x="25661" y="9390"/>
                    <a:pt x="25641" y="9308"/>
                  </a:cubicBezTo>
                  <a:cubicBezTo>
                    <a:pt x="25600" y="9186"/>
                    <a:pt x="25560" y="9084"/>
                    <a:pt x="25519" y="8962"/>
                  </a:cubicBezTo>
                  <a:cubicBezTo>
                    <a:pt x="25498" y="8901"/>
                    <a:pt x="25478" y="8840"/>
                    <a:pt x="25458" y="8779"/>
                  </a:cubicBezTo>
                  <a:cubicBezTo>
                    <a:pt x="25458" y="8758"/>
                    <a:pt x="25458" y="8738"/>
                    <a:pt x="25437" y="8717"/>
                  </a:cubicBezTo>
                  <a:cubicBezTo>
                    <a:pt x="25417" y="8636"/>
                    <a:pt x="25397" y="8555"/>
                    <a:pt x="25356" y="8493"/>
                  </a:cubicBezTo>
                  <a:cubicBezTo>
                    <a:pt x="25356" y="8473"/>
                    <a:pt x="25336" y="8453"/>
                    <a:pt x="25336" y="8412"/>
                  </a:cubicBezTo>
                  <a:cubicBezTo>
                    <a:pt x="25315" y="8371"/>
                    <a:pt x="25295" y="8330"/>
                    <a:pt x="25295" y="8310"/>
                  </a:cubicBezTo>
                  <a:cubicBezTo>
                    <a:pt x="25274" y="8249"/>
                    <a:pt x="25254" y="8208"/>
                    <a:pt x="25234" y="8147"/>
                  </a:cubicBezTo>
                  <a:cubicBezTo>
                    <a:pt x="25213" y="8106"/>
                    <a:pt x="25193" y="8086"/>
                    <a:pt x="25193" y="8045"/>
                  </a:cubicBezTo>
                  <a:cubicBezTo>
                    <a:pt x="25173" y="8025"/>
                    <a:pt x="25173" y="8005"/>
                    <a:pt x="25152" y="7984"/>
                  </a:cubicBezTo>
                  <a:cubicBezTo>
                    <a:pt x="25152" y="7964"/>
                    <a:pt x="25132" y="7923"/>
                    <a:pt x="25132" y="7903"/>
                  </a:cubicBezTo>
                  <a:cubicBezTo>
                    <a:pt x="25132" y="7903"/>
                    <a:pt x="25112" y="7882"/>
                    <a:pt x="25112" y="7862"/>
                  </a:cubicBezTo>
                  <a:cubicBezTo>
                    <a:pt x="25091" y="7842"/>
                    <a:pt x="25091" y="7821"/>
                    <a:pt x="25071" y="7781"/>
                  </a:cubicBezTo>
                  <a:lnTo>
                    <a:pt x="25010" y="7618"/>
                  </a:lnTo>
                  <a:cubicBezTo>
                    <a:pt x="24969" y="7557"/>
                    <a:pt x="24928" y="7475"/>
                    <a:pt x="24888" y="7394"/>
                  </a:cubicBezTo>
                  <a:cubicBezTo>
                    <a:pt x="24847" y="7312"/>
                    <a:pt x="24806" y="7231"/>
                    <a:pt x="24765" y="7129"/>
                  </a:cubicBezTo>
                  <a:cubicBezTo>
                    <a:pt x="24745" y="7109"/>
                    <a:pt x="24745" y="7088"/>
                    <a:pt x="24725" y="7068"/>
                  </a:cubicBezTo>
                  <a:cubicBezTo>
                    <a:pt x="24725" y="7047"/>
                    <a:pt x="24704" y="7027"/>
                    <a:pt x="24704" y="7007"/>
                  </a:cubicBezTo>
                  <a:lnTo>
                    <a:pt x="24684" y="6986"/>
                  </a:lnTo>
                  <a:cubicBezTo>
                    <a:pt x="24663" y="6946"/>
                    <a:pt x="24623" y="6885"/>
                    <a:pt x="24602" y="6823"/>
                  </a:cubicBezTo>
                  <a:cubicBezTo>
                    <a:pt x="24582" y="6803"/>
                    <a:pt x="24582" y="6783"/>
                    <a:pt x="24562" y="6762"/>
                  </a:cubicBezTo>
                  <a:cubicBezTo>
                    <a:pt x="24562" y="6742"/>
                    <a:pt x="24541" y="6722"/>
                    <a:pt x="24541" y="6701"/>
                  </a:cubicBezTo>
                  <a:cubicBezTo>
                    <a:pt x="24480" y="6620"/>
                    <a:pt x="24439" y="6538"/>
                    <a:pt x="24399" y="6477"/>
                  </a:cubicBezTo>
                  <a:cubicBezTo>
                    <a:pt x="24399" y="6457"/>
                    <a:pt x="24378" y="6437"/>
                    <a:pt x="24378" y="6437"/>
                  </a:cubicBezTo>
                  <a:cubicBezTo>
                    <a:pt x="24358" y="6396"/>
                    <a:pt x="24338" y="6355"/>
                    <a:pt x="24317" y="6335"/>
                  </a:cubicBezTo>
                  <a:cubicBezTo>
                    <a:pt x="24277" y="6253"/>
                    <a:pt x="24236" y="6192"/>
                    <a:pt x="24195" y="6111"/>
                  </a:cubicBezTo>
                  <a:cubicBezTo>
                    <a:pt x="24114" y="6009"/>
                    <a:pt x="24053" y="5907"/>
                    <a:pt x="23971" y="5805"/>
                  </a:cubicBezTo>
                  <a:cubicBezTo>
                    <a:pt x="23971" y="5785"/>
                    <a:pt x="23951" y="5764"/>
                    <a:pt x="23951" y="5744"/>
                  </a:cubicBezTo>
                  <a:cubicBezTo>
                    <a:pt x="23890" y="5663"/>
                    <a:pt x="23849" y="5602"/>
                    <a:pt x="23788" y="5520"/>
                  </a:cubicBezTo>
                  <a:cubicBezTo>
                    <a:pt x="23727" y="5418"/>
                    <a:pt x="23645" y="5316"/>
                    <a:pt x="23584" y="5235"/>
                  </a:cubicBezTo>
                  <a:cubicBezTo>
                    <a:pt x="23503" y="5133"/>
                    <a:pt x="23421" y="5031"/>
                    <a:pt x="23360" y="4950"/>
                  </a:cubicBezTo>
                  <a:cubicBezTo>
                    <a:pt x="23299" y="4868"/>
                    <a:pt x="23238" y="4807"/>
                    <a:pt x="23177" y="4726"/>
                  </a:cubicBezTo>
                  <a:cubicBezTo>
                    <a:pt x="23177" y="4726"/>
                    <a:pt x="23177" y="4726"/>
                    <a:pt x="23156" y="4705"/>
                  </a:cubicBezTo>
                  <a:cubicBezTo>
                    <a:pt x="23136" y="4685"/>
                    <a:pt x="23116" y="4644"/>
                    <a:pt x="23075" y="4604"/>
                  </a:cubicBezTo>
                  <a:cubicBezTo>
                    <a:pt x="23055" y="4583"/>
                    <a:pt x="23034" y="4543"/>
                    <a:pt x="22994" y="4522"/>
                  </a:cubicBezTo>
                  <a:cubicBezTo>
                    <a:pt x="22973" y="4481"/>
                    <a:pt x="22953" y="4461"/>
                    <a:pt x="22912" y="4420"/>
                  </a:cubicBezTo>
                  <a:cubicBezTo>
                    <a:pt x="22892" y="4400"/>
                    <a:pt x="22871" y="4380"/>
                    <a:pt x="22851" y="4359"/>
                  </a:cubicBezTo>
                  <a:cubicBezTo>
                    <a:pt x="22831" y="4318"/>
                    <a:pt x="22810" y="4298"/>
                    <a:pt x="22790" y="4278"/>
                  </a:cubicBezTo>
                  <a:cubicBezTo>
                    <a:pt x="22729" y="4217"/>
                    <a:pt x="22688" y="4156"/>
                    <a:pt x="22627" y="4115"/>
                  </a:cubicBezTo>
                  <a:cubicBezTo>
                    <a:pt x="22586" y="4074"/>
                    <a:pt x="22545" y="4033"/>
                    <a:pt x="22525" y="3993"/>
                  </a:cubicBezTo>
                  <a:cubicBezTo>
                    <a:pt x="22505" y="3993"/>
                    <a:pt x="22505" y="3972"/>
                    <a:pt x="22484" y="3952"/>
                  </a:cubicBezTo>
                  <a:cubicBezTo>
                    <a:pt x="22464" y="3932"/>
                    <a:pt x="22444" y="3911"/>
                    <a:pt x="22403" y="3891"/>
                  </a:cubicBezTo>
                  <a:cubicBezTo>
                    <a:pt x="22179" y="3646"/>
                    <a:pt x="21914" y="3402"/>
                    <a:pt x="21670" y="3178"/>
                  </a:cubicBezTo>
                  <a:cubicBezTo>
                    <a:pt x="21405" y="2954"/>
                    <a:pt x="21140" y="2750"/>
                    <a:pt x="20855" y="2547"/>
                  </a:cubicBezTo>
                  <a:cubicBezTo>
                    <a:pt x="20835" y="2526"/>
                    <a:pt x="20835" y="2526"/>
                    <a:pt x="20814" y="2506"/>
                  </a:cubicBezTo>
                  <a:cubicBezTo>
                    <a:pt x="20244" y="2099"/>
                    <a:pt x="19633" y="1712"/>
                    <a:pt x="19002" y="1406"/>
                  </a:cubicBezTo>
                  <a:cubicBezTo>
                    <a:pt x="18635" y="1223"/>
                    <a:pt x="18289" y="1060"/>
                    <a:pt x="17902" y="917"/>
                  </a:cubicBezTo>
                  <a:cubicBezTo>
                    <a:pt x="17332" y="693"/>
                    <a:pt x="16741" y="490"/>
                    <a:pt x="16130" y="347"/>
                  </a:cubicBezTo>
                  <a:cubicBezTo>
                    <a:pt x="15153" y="123"/>
                    <a:pt x="14134" y="1"/>
                    <a:pt x="130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9"/>
            <p:cNvSpPr/>
            <p:nvPr/>
          </p:nvSpPr>
          <p:spPr>
            <a:xfrm>
              <a:off x="6166164" y="1508047"/>
              <a:ext cx="744800" cy="170953"/>
            </a:xfrm>
            <a:custGeom>
              <a:avLst/>
              <a:gdLst/>
              <a:ahLst/>
              <a:cxnLst/>
              <a:rect l="l" t="t" r="r" b="b"/>
              <a:pathLst>
                <a:path w="7638" h="1753" extrusionOk="0">
                  <a:moveTo>
                    <a:pt x="3849" y="1"/>
                  </a:moveTo>
                  <a:cubicBezTo>
                    <a:pt x="3049" y="1"/>
                    <a:pt x="2298" y="585"/>
                    <a:pt x="2098" y="1346"/>
                  </a:cubicBezTo>
                  <a:cubicBezTo>
                    <a:pt x="1850" y="1156"/>
                    <a:pt x="1529" y="1050"/>
                    <a:pt x="1209" y="1050"/>
                  </a:cubicBezTo>
                  <a:cubicBezTo>
                    <a:pt x="1083" y="1050"/>
                    <a:pt x="956" y="1067"/>
                    <a:pt x="835" y="1101"/>
                  </a:cubicBezTo>
                  <a:cubicBezTo>
                    <a:pt x="489" y="1203"/>
                    <a:pt x="183" y="1447"/>
                    <a:pt x="0" y="1753"/>
                  </a:cubicBezTo>
                  <a:lnTo>
                    <a:pt x="7637" y="1753"/>
                  </a:lnTo>
                  <a:cubicBezTo>
                    <a:pt x="7454" y="1488"/>
                    <a:pt x="7189" y="1284"/>
                    <a:pt x="6863" y="1203"/>
                  </a:cubicBezTo>
                  <a:cubicBezTo>
                    <a:pt x="6737" y="1165"/>
                    <a:pt x="6605" y="1147"/>
                    <a:pt x="6472" y="1147"/>
                  </a:cubicBezTo>
                  <a:cubicBezTo>
                    <a:pt x="6176" y="1147"/>
                    <a:pt x="5874" y="1238"/>
                    <a:pt x="5621" y="1407"/>
                  </a:cubicBezTo>
                  <a:cubicBezTo>
                    <a:pt x="5438" y="633"/>
                    <a:pt x="4684" y="22"/>
                    <a:pt x="3890" y="1"/>
                  </a:cubicBezTo>
                  <a:cubicBezTo>
                    <a:pt x="3876" y="1"/>
                    <a:pt x="3863" y="1"/>
                    <a:pt x="384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9"/>
            <p:cNvSpPr/>
            <p:nvPr/>
          </p:nvSpPr>
          <p:spPr>
            <a:xfrm>
              <a:off x="6908832" y="1327442"/>
              <a:ext cx="518474" cy="101323"/>
            </a:xfrm>
            <a:custGeom>
              <a:avLst/>
              <a:gdLst/>
              <a:ahLst/>
              <a:cxnLst/>
              <a:rect l="l" t="t" r="r" b="b"/>
              <a:pathLst>
                <a:path w="5317" h="1039" extrusionOk="0">
                  <a:moveTo>
                    <a:pt x="2445" y="0"/>
                  </a:moveTo>
                  <a:cubicBezTo>
                    <a:pt x="2282" y="183"/>
                    <a:pt x="2160" y="408"/>
                    <a:pt x="2098" y="652"/>
                  </a:cubicBezTo>
                  <a:cubicBezTo>
                    <a:pt x="1849" y="447"/>
                    <a:pt x="1526" y="336"/>
                    <a:pt x="1205" y="336"/>
                  </a:cubicBezTo>
                  <a:cubicBezTo>
                    <a:pt x="1080" y="336"/>
                    <a:pt x="955" y="353"/>
                    <a:pt x="836" y="387"/>
                  </a:cubicBezTo>
                  <a:cubicBezTo>
                    <a:pt x="490" y="489"/>
                    <a:pt x="184" y="733"/>
                    <a:pt x="1" y="1039"/>
                  </a:cubicBezTo>
                  <a:lnTo>
                    <a:pt x="5316" y="1039"/>
                  </a:lnTo>
                  <a:cubicBezTo>
                    <a:pt x="4950" y="876"/>
                    <a:pt x="4583" y="713"/>
                    <a:pt x="4216" y="550"/>
                  </a:cubicBezTo>
                  <a:cubicBezTo>
                    <a:pt x="3646" y="326"/>
                    <a:pt x="3056" y="143"/>
                    <a:pt x="24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9"/>
            <p:cNvSpPr/>
            <p:nvPr/>
          </p:nvSpPr>
          <p:spPr>
            <a:xfrm>
              <a:off x="6839304" y="1920648"/>
              <a:ext cx="679370" cy="151644"/>
            </a:xfrm>
            <a:custGeom>
              <a:avLst/>
              <a:gdLst/>
              <a:ahLst/>
              <a:cxnLst/>
              <a:rect l="l" t="t" r="r" b="b"/>
              <a:pathLst>
                <a:path w="6967" h="1555" extrusionOk="0">
                  <a:moveTo>
                    <a:pt x="3545" y="0"/>
                  </a:moveTo>
                  <a:cubicBezTo>
                    <a:pt x="3257" y="0"/>
                    <a:pt x="2965" y="68"/>
                    <a:pt x="2710" y="190"/>
                  </a:cubicBezTo>
                  <a:cubicBezTo>
                    <a:pt x="2221" y="414"/>
                    <a:pt x="1834" y="801"/>
                    <a:pt x="1549" y="1249"/>
                  </a:cubicBezTo>
                  <a:cubicBezTo>
                    <a:pt x="1386" y="1032"/>
                    <a:pt x="1112" y="896"/>
                    <a:pt x="839" y="896"/>
                  </a:cubicBezTo>
                  <a:cubicBezTo>
                    <a:pt x="804" y="896"/>
                    <a:pt x="769" y="898"/>
                    <a:pt x="734" y="903"/>
                  </a:cubicBezTo>
                  <a:cubicBezTo>
                    <a:pt x="429" y="943"/>
                    <a:pt x="164" y="1167"/>
                    <a:pt x="42" y="1432"/>
                  </a:cubicBezTo>
                  <a:cubicBezTo>
                    <a:pt x="21" y="1473"/>
                    <a:pt x="21" y="1514"/>
                    <a:pt x="1" y="1554"/>
                  </a:cubicBezTo>
                  <a:lnTo>
                    <a:pt x="6966" y="1554"/>
                  </a:lnTo>
                  <a:cubicBezTo>
                    <a:pt x="6783" y="1351"/>
                    <a:pt x="6538" y="1188"/>
                    <a:pt x="6253" y="1127"/>
                  </a:cubicBezTo>
                  <a:cubicBezTo>
                    <a:pt x="6149" y="1100"/>
                    <a:pt x="6042" y="1088"/>
                    <a:pt x="5935" y="1088"/>
                  </a:cubicBezTo>
                  <a:cubicBezTo>
                    <a:pt x="5625" y="1088"/>
                    <a:pt x="5319" y="1195"/>
                    <a:pt x="5092" y="1391"/>
                  </a:cubicBezTo>
                  <a:cubicBezTo>
                    <a:pt x="5092" y="862"/>
                    <a:pt x="4726" y="353"/>
                    <a:pt x="4237" y="149"/>
                  </a:cubicBezTo>
                  <a:cubicBezTo>
                    <a:pt x="4024" y="47"/>
                    <a:pt x="3786" y="0"/>
                    <a:pt x="35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29"/>
            <p:cNvSpPr/>
            <p:nvPr/>
          </p:nvSpPr>
          <p:spPr>
            <a:xfrm>
              <a:off x="5955631" y="1671000"/>
              <a:ext cx="508430" cy="871926"/>
            </a:xfrm>
            <a:custGeom>
              <a:avLst/>
              <a:gdLst/>
              <a:ahLst/>
              <a:cxnLst/>
              <a:rect l="l" t="t" r="r" b="b"/>
              <a:pathLst>
                <a:path w="5214" h="8941" extrusionOk="0">
                  <a:moveTo>
                    <a:pt x="2607" y="0"/>
                  </a:moveTo>
                  <a:lnTo>
                    <a:pt x="550" y="5397"/>
                  </a:lnTo>
                  <a:lnTo>
                    <a:pt x="1467" y="4786"/>
                  </a:lnTo>
                  <a:lnTo>
                    <a:pt x="1467" y="4786"/>
                  </a:lnTo>
                  <a:lnTo>
                    <a:pt x="774" y="6192"/>
                  </a:lnTo>
                  <a:lnTo>
                    <a:pt x="0" y="7556"/>
                  </a:lnTo>
                  <a:lnTo>
                    <a:pt x="1161" y="7047"/>
                  </a:lnTo>
                  <a:lnTo>
                    <a:pt x="122" y="8941"/>
                  </a:lnTo>
                  <a:lnTo>
                    <a:pt x="122" y="8941"/>
                  </a:lnTo>
                  <a:lnTo>
                    <a:pt x="2607" y="8717"/>
                  </a:lnTo>
                  <a:lnTo>
                    <a:pt x="5112" y="8941"/>
                  </a:lnTo>
                  <a:lnTo>
                    <a:pt x="4073" y="7047"/>
                  </a:lnTo>
                  <a:lnTo>
                    <a:pt x="5214" y="7556"/>
                  </a:lnTo>
                  <a:lnTo>
                    <a:pt x="5214" y="7556"/>
                  </a:lnTo>
                  <a:lnTo>
                    <a:pt x="4440" y="6192"/>
                  </a:lnTo>
                  <a:lnTo>
                    <a:pt x="3768" y="4786"/>
                  </a:lnTo>
                  <a:lnTo>
                    <a:pt x="3768" y="4786"/>
                  </a:lnTo>
                  <a:lnTo>
                    <a:pt x="4684" y="5397"/>
                  </a:lnTo>
                  <a:lnTo>
                    <a:pt x="4684" y="5397"/>
                  </a:lnTo>
                  <a:lnTo>
                    <a:pt x="26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29"/>
            <p:cNvSpPr/>
            <p:nvPr/>
          </p:nvSpPr>
          <p:spPr>
            <a:xfrm>
              <a:off x="6211800" y="2103983"/>
              <a:ext cx="98" cy="589898"/>
            </a:xfrm>
            <a:custGeom>
              <a:avLst/>
              <a:gdLst/>
              <a:ahLst/>
              <a:cxnLst/>
              <a:rect l="l" t="t" r="r" b="b"/>
              <a:pathLst>
                <a:path w="1" h="6049" fill="none" extrusionOk="0">
                  <a:moveTo>
                    <a:pt x="0" y="0"/>
                  </a:moveTo>
                  <a:lnTo>
                    <a:pt x="0" y="6049"/>
                  </a:lnTo>
                </a:path>
              </a:pathLst>
            </a:custGeom>
            <a:noFill/>
            <a:ln w="3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29"/>
            <p:cNvSpPr/>
            <p:nvPr/>
          </p:nvSpPr>
          <p:spPr>
            <a:xfrm>
              <a:off x="6462022" y="1671000"/>
              <a:ext cx="508528" cy="871926"/>
            </a:xfrm>
            <a:custGeom>
              <a:avLst/>
              <a:gdLst/>
              <a:ahLst/>
              <a:cxnLst/>
              <a:rect l="l" t="t" r="r" b="b"/>
              <a:pathLst>
                <a:path w="5215" h="8941" extrusionOk="0">
                  <a:moveTo>
                    <a:pt x="2607" y="0"/>
                  </a:moveTo>
                  <a:lnTo>
                    <a:pt x="550" y="5397"/>
                  </a:lnTo>
                  <a:lnTo>
                    <a:pt x="1467" y="4786"/>
                  </a:lnTo>
                  <a:lnTo>
                    <a:pt x="1467" y="4786"/>
                  </a:lnTo>
                  <a:lnTo>
                    <a:pt x="774" y="6192"/>
                  </a:lnTo>
                  <a:lnTo>
                    <a:pt x="1" y="7556"/>
                  </a:lnTo>
                  <a:lnTo>
                    <a:pt x="1161" y="7047"/>
                  </a:lnTo>
                  <a:lnTo>
                    <a:pt x="123" y="8941"/>
                  </a:lnTo>
                  <a:lnTo>
                    <a:pt x="123" y="8941"/>
                  </a:lnTo>
                  <a:lnTo>
                    <a:pt x="2607" y="8717"/>
                  </a:lnTo>
                  <a:lnTo>
                    <a:pt x="5112" y="8941"/>
                  </a:lnTo>
                  <a:lnTo>
                    <a:pt x="4074" y="7047"/>
                  </a:lnTo>
                  <a:lnTo>
                    <a:pt x="5214" y="7556"/>
                  </a:lnTo>
                  <a:lnTo>
                    <a:pt x="5214" y="7556"/>
                  </a:lnTo>
                  <a:lnTo>
                    <a:pt x="4461" y="6192"/>
                  </a:lnTo>
                  <a:lnTo>
                    <a:pt x="3768" y="4786"/>
                  </a:lnTo>
                  <a:lnTo>
                    <a:pt x="3768" y="4786"/>
                  </a:lnTo>
                  <a:lnTo>
                    <a:pt x="4685" y="5397"/>
                  </a:lnTo>
                  <a:lnTo>
                    <a:pt x="4685" y="5397"/>
                  </a:lnTo>
                  <a:lnTo>
                    <a:pt x="26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29"/>
            <p:cNvSpPr/>
            <p:nvPr/>
          </p:nvSpPr>
          <p:spPr>
            <a:xfrm>
              <a:off x="6718192" y="2103983"/>
              <a:ext cx="98" cy="589898"/>
            </a:xfrm>
            <a:custGeom>
              <a:avLst/>
              <a:gdLst/>
              <a:ahLst/>
              <a:cxnLst/>
              <a:rect l="l" t="t" r="r" b="b"/>
              <a:pathLst>
                <a:path w="1" h="6049" fill="none" extrusionOk="0">
                  <a:moveTo>
                    <a:pt x="1" y="0"/>
                  </a:moveTo>
                  <a:lnTo>
                    <a:pt x="1" y="6049"/>
                  </a:lnTo>
                </a:path>
              </a:pathLst>
            </a:custGeom>
            <a:noFill/>
            <a:ln w="3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29"/>
            <p:cNvSpPr/>
            <p:nvPr/>
          </p:nvSpPr>
          <p:spPr>
            <a:xfrm>
              <a:off x="6940622" y="1671000"/>
              <a:ext cx="508528" cy="871926"/>
            </a:xfrm>
            <a:custGeom>
              <a:avLst/>
              <a:gdLst/>
              <a:ahLst/>
              <a:cxnLst/>
              <a:rect l="l" t="t" r="r" b="b"/>
              <a:pathLst>
                <a:path w="5215" h="8941" extrusionOk="0">
                  <a:moveTo>
                    <a:pt x="2607" y="0"/>
                  </a:moveTo>
                  <a:lnTo>
                    <a:pt x="530" y="5397"/>
                  </a:lnTo>
                  <a:lnTo>
                    <a:pt x="530" y="5397"/>
                  </a:lnTo>
                  <a:lnTo>
                    <a:pt x="1447" y="4786"/>
                  </a:lnTo>
                  <a:lnTo>
                    <a:pt x="1447" y="4786"/>
                  </a:lnTo>
                  <a:lnTo>
                    <a:pt x="754" y="6192"/>
                  </a:lnTo>
                  <a:lnTo>
                    <a:pt x="1" y="7556"/>
                  </a:lnTo>
                  <a:lnTo>
                    <a:pt x="1" y="7556"/>
                  </a:lnTo>
                  <a:lnTo>
                    <a:pt x="1141" y="7047"/>
                  </a:lnTo>
                  <a:lnTo>
                    <a:pt x="102" y="8941"/>
                  </a:lnTo>
                  <a:lnTo>
                    <a:pt x="2607" y="8717"/>
                  </a:lnTo>
                  <a:lnTo>
                    <a:pt x="5092" y="8941"/>
                  </a:lnTo>
                  <a:lnTo>
                    <a:pt x="4053" y="7047"/>
                  </a:lnTo>
                  <a:lnTo>
                    <a:pt x="5214" y="7556"/>
                  </a:lnTo>
                  <a:lnTo>
                    <a:pt x="4440" y="6192"/>
                  </a:lnTo>
                  <a:lnTo>
                    <a:pt x="3748" y="4786"/>
                  </a:lnTo>
                  <a:lnTo>
                    <a:pt x="3748" y="4786"/>
                  </a:lnTo>
                  <a:lnTo>
                    <a:pt x="4664" y="5397"/>
                  </a:lnTo>
                  <a:lnTo>
                    <a:pt x="2607" y="0"/>
                  </a:lnTo>
                  <a:close/>
                </a:path>
              </a:pathLst>
            </a:custGeom>
            <a:solidFill>
              <a:srgbClr val="CEE5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9"/>
            <p:cNvSpPr/>
            <p:nvPr/>
          </p:nvSpPr>
          <p:spPr>
            <a:xfrm>
              <a:off x="7194841" y="2103983"/>
              <a:ext cx="98" cy="589898"/>
            </a:xfrm>
            <a:custGeom>
              <a:avLst/>
              <a:gdLst/>
              <a:ahLst/>
              <a:cxnLst/>
              <a:rect l="l" t="t" r="r" b="b"/>
              <a:pathLst>
                <a:path w="1" h="6049" fill="none" extrusionOk="0">
                  <a:moveTo>
                    <a:pt x="0" y="0"/>
                  </a:moveTo>
                  <a:lnTo>
                    <a:pt x="0" y="6049"/>
                  </a:lnTo>
                </a:path>
              </a:pathLst>
            </a:custGeom>
            <a:noFill/>
            <a:ln w="3050" cap="rnd" cmpd="sng">
              <a:solidFill>
                <a:srgbClr val="5D355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9"/>
            <p:cNvSpPr/>
            <p:nvPr/>
          </p:nvSpPr>
          <p:spPr>
            <a:xfrm>
              <a:off x="6940622" y="1671000"/>
              <a:ext cx="508528" cy="871926"/>
            </a:xfrm>
            <a:custGeom>
              <a:avLst/>
              <a:gdLst/>
              <a:ahLst/>
              <a:cxnLst/>
              <a:rect l="l" t="t" r="r" b="b"/>
              <a:pathLst>
                <a:path w="5215" h="8941" extrusionOk="0">
                  <a:moveTo>
                    <a:pt x="2607" y="0"/>
                  </a:moveTo>
                  <a:lnTo>
                    <a:pt x="530" y="5397"/>
                  </a:lnTo>
                  <a:lnTo>
                    <a:pt x="530" y="5397"/>
                  </a:lnTo>
                  <a:lnTo>
                    <a:pt x="1447" y="4786"/>
                  </a:lnTo>
                  <a:lnTo>
                    <a:pt x="1447" y="4786"/>
                  </a:lnTo>
                  <a:lnTo>
                    <a:pt x="754" y="6192"/>
                  </a:lnTo>
                  <a:lnTo>
                    <a:pt x="1" y="7556"/>
                  </a:lnTo>
                  <a:lnTo>
                    <a:pt x="1" y="7556"/>
                  </a:lnTo>
                  <a:lnTo>
                    <a:pt x="1141" y="7047"/>
                  </a:lnTo>
                  <a:lnTo>
                    <a:pt x="102" y="8941"/>
                  </a:lnTo>
                  <a:lnTo>
                    <a:pt x="2607" y="8717"/>
                  </a:lnTo>
                  <a:lnTo>
                    <a:pt x="5092" y="8941"/>
                  </a:lnTo>
                  <a:lnTo>
                    <a:pt x="4053" y="7047"/>
                  </a:lnTo>
                  <a:lnTo>
                    <a:pt x="5214" y="7556"/>
                  </a:lnTo>
                  <a:lnTo>
                    <a:pt x="4440" y="6192"/>
                  </a:lnTo>
                  <a:lnTo>
                    <a:pt x="3748" y="4786"/>
                  </a:lnTo>
                  <a:lnTo>
                    <a:pt x="3748" y="4786"/>
                  </a:lnTo>
                  <a:lnTo>
                    <a:pt x="4664" y="5397"/>
                  </a:lnTo>
                  <a:lnTo>
                    <a:pt x="26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9"/>
            <p:cNvSpPr/>
            <p:nvPr/>
          </p:nvSpPr>
          <p:spPr>
            <a:xfrm>
              <a:off x="7194841" y="2103983"/>
              <a:ext cx="98" cy="589898"/>
            </a:xfrm>
            <a:custGeom>
              <a:avLst/>
              <a:gdLst/>
              <a:ahLst/>
              <a:cxnLst/>
              <a:rect l="l" t="t" r="r" b="b"/>
              <a:pathLst>
                <a:path w="1" h="6049" fill="none" extrusionOk="0">
                  <a:moveTo>
                    <a:pt x="0" y="0"/>
                  </a:moveTo>
                  <a:lnTo>
                    <a:pt x="0" y="6049"/>
                  </a:lnTo>
                </a:path>
              </a:pathLst>
            </a:custGeom>
            <a:noFill/>
            <a:ln w="3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9"/>
            <p:cNvSpPr/>
            <p:nvPr/>
          </p:nvSpPr>
          <p:spPr>
            <a:xfrm>
              <a:off x="7417271" y="1671000"/>
              <a:ext cx="508430" cy="871926"/>
            </a:xfrm>
            <a:custGeom>
              <a:avLst/>
              <a:gdLst/>
              <a:ahLst/>
              <a:cxnLst/>
              <a:rect l="l" t="t" r="r" b="b"/>
              <a:pathLst>
                <a:path w="5214" h="8941" extrusionOk="0">
                  <a:moveTo>
                    <a:pt x="2607" y="0"/>
                  </a:moveTo>
                  <a:lnTo>
                    <a:pt x="530" y="5397"/>
                  </a:lnTo>
                  <a:lnTo>
                    <a:pt x="530" y="5397"/>
                  </a:lnTo>
                  <a:lnTo>
                    <a:pt x="1446" y="4786"/>
                  </a:lnTo>
                  <a:lnTo>
                    <a:pt x="1446" y="4786"/>
                  </a:lnTo>
                  <a:lnTo>
                    <a:pt x="774" y="6192"/>
                  </a:lnTo>
                  <a:lnTo>
                    <a:pt x="0" y="7556"/>
                  </a:lnTo>
                  <a:lnTo>
                    <a:pt x="0" y="7556"/>
                  </a:lnTo>
                  <a:lnTo>
                    <a:pt x="1141" y="7047"/>
                  </a:lnTo>
                  <a:lnTo>
                    <a:pt x="102" y="8941"/>
                  </a:lnTo>
                  <a:lnTo>
                    <a:pt x="2607" y="8717"/>
                  </a:lnTo>
                  <a:lnTo>
                    <a:pt x="5092" y="8941"/>
                  </a:lnTo>
                  <a:lnTo>
                    <a:pt x="4074" y="7047"/>
                  </a:lnTo>
                  <a:lnTo>
                    <a:pt x="5214" y="7556"/>
                  </a:lnTo>
                  <a:lnTo>
                    <a:pt x="5214" y="7556"/>
                  </a:lnTo>
                  <a:lnTo>
                    <a:pt x="4440" y="6192"/>
                  </a:lnTo>
                  <a:lnTo>
                    <a:pt x="3748" y="4786"/>
                  </a:lnTo>
                  <a:lnTo>
                    <a:pt x="3748" y="4786"/>
                  </a:lnTo>
                  <a:lnTo>
                    <a:pt x="4664" y="5397"/>
                  </a:lnTo>
                  <a:lnTo>
                    <a:pt x="26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29"/>
            <p:cNvSpPr/>
            <p:nvPr/>
          </p:nvSpPr>
          <p:spPr>
            <a:xfrm>
              <a:off x="7671491" y="2103983"/>
              <a:ext cx="98" cy="589898"/>
            </a:xfrm>
            <a:custGeom>
              <a:avLst/>
              <a:gdLst/>
              <a:ahLst/>
              <a:cxnLst/>
              <a:rect l="l" t="t" r="r" b="b"/>
              <a:pathLst>
                <a:path w="1" h="6049" fill="none" extrusionOk="0">
                  <a:moveTo>
                    <a:pt x="0" y="0"/>
                  </a:moveTo>
                  <a:lnTo>
                    <a:pt x="0" y="6049"/>
                  </a:lnTo>
                </a:path>
              </a:pathLst>
            </a:custGeom>
            <a:noFill/>
            <a:ln w="3050" cap="rnd" cmpd="sng">
              <a:solidFill>
                <a:srgbClr val="5D355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29"/>
            <p:cNvSpPr/>
            <p:nvPr/>
          </p:nvSpPr>
          <p:spPr>
            <a:xfrm>
              <a:off x="5574350" y="2644138"/>
              <a:ext cx="2551902" cy="1205640"/>
            </a:xfrm>
            <a:custGeom>
              <a:avLst/>
              <a:gdLst/>
              <a:ahLst/>
              <a:cxnLst/>
              <a:rect l="l" t="t" r="r" b="b"/>
              <a:pathLst>
                <a:path w="26170" h="12363" extrusionOk="0">
                  <a:moveTo>
                    <a:pt x="0" y="1"/>
                  </a:moveTo>
                  <a:cubicBezTo>
                    <a:pt x="0" y="41"/>
                    <a:pt x="0" y="82"/>
                    <a:pt x="0" y="123"/>
                  </a:cubicBezTo>
                  <a:cubicBezTo>
                    <a:pt x="20" y="204"/>
                    <a:pt x="20" y="286"/>
                    <a:pt x="20" y="367"/>
                  </a:cubicBezTo>
                  <a:lnTo>
                    <a:pt x="41" y="550"/>
                  </a:lnTo>
                  <a:cubicBezTo>
                    <a:pt x="41" y="612"/>
                    <a:pt x="61" y="673"/>
                    <a:pt x="61" y="734"/>
                  </a:cubicBezTo>
                  <a:cubicBezTo>
                    <a:pt x="102" y="1039"/>
                    <a:pt x="143" y="1324"/>
                    <a:pt x="183" y="1630"/>
                  </a:cubicBezTo>
                  <a:cubicBezTo>
                    <a:pt x="265" y="2078"/>
                    <a:pt x="387" y="2526"/>
                    <a:pt x="509" y="2954"/>
                  </a:cubicBezTo>
                  <a:cubicBezTo>
                    <a:pt x="652" y="3463"/>
                    <a:pt x="835" y="3972"/>
                    <a:pt x="1059" y="4461"/>
                  </a:cubicBezTo>
                  <a:cubicBezTo>
                    <a:pt x="1059" y="4481"/>
                    <a:pt x="1079" y="4522"/>
                    <a:pt x="1079" y="4542"/>
                  </a:cubicBezTo>
                  <a:cubicBezTo>
                    <a:pt x="1446" y="5377"/>
                    <a:pt x="1894" y="6151"/>
                    <a:pt x="2424" y="6884"/>
                  </a:cubicBezTo>
                  <a:cubicBezTo>
                    <a:pt x="2505" y="7006"/>
                    <a:pt x="2607" y="7129"/>
                    <a:pt x="2709" y="7251"/>
                  </a:cubicBezTo>
                  <a:cubicBezTo>
                    <a:pt x="4929" y="10143"/>
                    <a:pt x="8309" y="12057"/>
                    <a:pt x="12179" y="12342"/>
                  </a:cubicBezTo>
                  <a:cubicBezTo>
                    <a:pt x="12464" y="12362"/>
                    <a:pt x="12769" y="12362"/>
                    <a:pt x="13095" y="12362"/>
                  </a:cubicBezTo>
                  <a:lnTo>
                    <a:pt x="13340" y="12362"/>
                  </a:lnTo>
                  <a:cubicBezTo>
                    <a:pt x="13523" y="12362"/>
                    <a:pt x="13727" y="12362"/>
                    <a:pt x="13930" y="12342"/>
                  </a:cubicBezTo>
                  <a:cubicBezTo>
                    <a:pt x="14032" y="12342"/>
                    <a:pt x="14154" y="12322"/>
                    <a:pt x="14256" y="12322"/>
                  </a:cubicBezTo>
                  <a:cubicBezTo>
                    <a:pt x="14582" y="12281"/>
                    <a:pt x="14908" y="12240"/>
                    <a:pt x="15213" y="12200"/>
                  </a:cubicBezTo>
                  <a:cubicBezTo>
                    <a:pt x="15315" y="12179"/>
                    <a:pt x="15417" y="12159"/>
                    <a:pt x="15519" y="12138"/>
                  </a:cubicBezTo>
                  <a:cubicBezTo>
                    <a:pt x="18207" y="11650"/>
                    <a:pt x="20590" y="10326"/>
                    <a:pt x="22443" y="8452"/>
                  </a:cubicBezTo>
                  <a:cubicBezTo>
                    <a:pt x="22952" y="7943"/>
                    <a:pt x="23400" y="7373"/>
                    <a:pt x="23828" y="6782"/>
                  </a:cubicBezTo>
                  <a:cubicBezTo>
                    <a:pt x="24093" y="6416"/>
                    <a:pt x="24337" y="6029"/>
                    <a:pt x="24541" y="5642"/>
                  </a:cubicBezTo>
                  <a:cubicBezTo>
                    <a:pt x="24744" y="5275"/>
                    <a:pt x="24928" y="4909"/>
                    <a:pt x="25091" y="4542"/>
                  </a:cubicBezTo>
                  <a:cubicBezTo>
                    <a:pt x="25396" y="3829"/>
                    <a:pt x="25661" y="3096"/>
                    <a:pt x="25844" y="2343"/>
                  </a:cubicBezTo>
                  <a:cubicBezTo>
                    <a:pt x="25885" y="2098"/>
                    <a:pt x="25946" y="1874"/>
                    <a:pt x="25987" y="1630"/>
                  </a:cubicBezTo>
                  <a:cubicBezTo>
                    <a:pt x="26007" y="1508"/>
                    <a:pt x="26027" y="1385"/>
                    <a:pt x="26048" y="1263"/>
                  </a:cubicBezTo>
                  <a:cubicBezTo>
                    <a:pt x="26068" y="1121"/>
                    <a:pt x="26088" y="958"/>
                    <a:pt x="26109" y="815"/>
                  </a:cubicBezTo>
                  <a:cubicBezTo>
                    <a:pt x="26109" y="754"/>
                    <a:pt x="26129" y="693"/>
                    <a:pt x="26129" y="632"/>
                  </a:cubicBezTo>
                  <a:cubicBezTo>
                    <a:pt x="26129" y="571"/>
                    <a:pt x="26150" y="530"/>
                    <a:pt x="26150" y="489"/>
                  </a:cubicBezTo>
                  <a:cubicBezTo>
                    <a:pt x="26150" y="347"/>
                    <a:pt x="26170" y="204"/>
                    <a:pt x="26170" y="62"/>
                  </a:cubicBezTo>
                  <a:cubicBezTo>
                    <a:pt x="26170" y="41"/>
                    <a:pt x="26170" y="21"/>
                    <a:pt x="261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29"/>
            <p:cNvSpPr/>
            <p:nvPr/>
          </p:nvSpPr>
          <p:spPr>
            <a:xfrm>
              <a:off x="6106583" y="2107884"/>
              <a:ext cx="1596767" cy="744175"/>
            </a:xfrm>
            <a:custGeom>
              <a:avLst/>
              <a:gdLst/>
              <a:ahLst/>
              <a:cxnLst/>
              <a:rect l="l" t="t" r="r" b="b"/>
              <a:pathLst>
                <a:path w="16375" h="7631" extrusionOk="0">
                  <a:moveTo>
                    <a:pt x="0" y="1"/>
                  </a:moveTo>
                  <a:cubicBezTo>
                    <a:pt x="183" y="1773"/>
                    <a:pt x="896" y="3544"/>
                    <a:pt x="1976" y="4889"/>
                  </a:cubicBezTo>
                  <a:cubicBezTo>
                    <a:pt x="2790" y="5927"/>
                    <a:pt x="3788" y="6844"/>
                    <a:pt x="4969" y="7292"/>
                  </a:cubicBezTo>
                  <a:cubicBezTo>
                    <a:pt x="5567" y="7525"/>
                    <a:pt x="6199" y="7630"/>
                    <a:pt x="6835" y="7630"/>
                  </a:cubicBezTo>
                  <a:cubicBezTo>
                    <a:pt x="7584" y="7630"/>
                    <a:pt x="8337" y="7484"/>
                    <a:pt x="9042" y="7231"/>
                  </a:cubicBezTo>
                  <a:cubicBezTo>
                    <a:pt x="10366" y="6742"/>
                    <a:pt x="11547" y="5887"/>
                    <a:pt x="12606" y="4909"/>
                  </a:cubicBezTo>
                  <a:cubicBezTo>
                    <a:pt x="14093" y="3524"/>
                    <a:pt x="15356" y="1834"/>
                    <a:pt x="16374" y="1"/>
                  </a:cubicBezTo>
                  <a:lnTo>
                    <a:pt x="16374" y="1"/>
                  </a:lnTo>
                  <a:cubicBezTo>
                    <a:pt x="14745" y="2017"/>
                    <a:pt x="12525" y="3443"/>
                    <a:pt x="10122" y="4013"/>
                  </a:cubicBezTo>
                  <a:cubicBezTo>
                    <a:pt x="9049" y="4258"/>
                    <a:pt x="8002" y="4414"/>
                    <a:pt x="6972" y="4414"/>
                  </a:cubicBezTo>
                  <a:cubicBezTo>
                    <a:pt x="5695" y="4414"/>
                    <a:pt x="4447" y="4174"/>
                    <a:pt x="3218" y="3565"/>
                  </a:cubicBezTo>
                  <a:cubicBezTo>
                    <a:pt x="2607" y="3259"/>
                    <a:pt x="1731" y="2526"/>
                    <a:pt x="1263" y="2017"/>
                  </a:cubicBezTo>
                  <a:cubicBezTo>
                    <a:pt x="713" y="1447"/>
                    <a:pt x="346" y="714"/>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29"/>
            <p:cNvSpPr/>
            <p:nvPr/>
          </p:nvSpPr>
          <p:spPr>
            <a:xfrm>
              <a:off x="6110483" y="2103983"/>
              <a:ext cx="1549084" cy="581999"/>
            </a:xfrm>
            <a:custGeom>
              <a:avLst/>
              <a:gdLst/>
              <a:ahLst/>
              <a:cxnLst/>
              <a:rect l="l" t="t" r="r" b="b"/>
              <a:pathLst>
                <a:path w="15886" h="5968" fill="none" extrusionOk="0">
                  <a:moveTo>
                    <a:pt x="1" y="0"/>
                  </a:moveTo>
                  <a:cubicBezTo>
                    <a:pt x="327" y="1426"/>
                    <a:pt x="1039" y="2729"/>
                    <a:pt x="2058" y="3686"/>
                  </a:cubicBezTo>
                  <a:cubicBezTo>
                    <a:pt x="4033" y="5560"/>
                    <a:pt x="6925" y="5967"/>
                    <a:pt x="9430" y="5193"/>
                  </a:cubicBezTo>
                  <a:cubicBezTo>
                    <a:pt x="11935" y="4419"/>
                    <a:pt x="14094" y="2627"/>
                    <a:pt x="15886" y="550"/>
                  </a:cubicBezTo>
                </a:path>
              </a:pathLst>
            </a:custGeom>
            <a:noFill/>
            <a:ln w="25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29"/>
            <p:cNvSpPr/>
            <p:nvPr/>
          </p:nvSpPr>
          <p:spPr>
            <a:xfrm>
              <a:off x="6404391" y="3136705"/>
              <a:ext cx="919640" cy="458832"/>
            </a:xfrm>
            <a:custGeom>
              <a:avLst/>
              <a:gdLst/>
              <a:ahLst/>
              <a:cxnLst/>
              <a:rect l="l" t="t" r="r" b="b"/>
              <a:pathLst>
                <a:path w="9431" h="4705" extrusionOk="0">
                  <a:moveTo>
                    <a:pt x="1264" y="0"/>
                  </a:moveTo>
                  <a:cubicBezTo>
                    <a:pt x="1264" y="21"/>
                    <a:pt x="1243" y="21"/>
                    <a:pt x="1243" y="21"/>
                  </a:cubicBezTo>
                  <a:cubicBezTo>
                    <a:pt x="1182" y="41"/>
                    <a:pt x="1141" y="61"/>
                    <a:pt x="1080" y="82"/>
                  </a:cubicBezTo>
                  <a:cubicBezTo>
                    <a:pt x="999" y="122"/>
                    <a:pt x="917" y="163"/>
                    <a:pt x="836" y="224"/>
                  </a:cubicBezTo>
                  <a:cubicBezTo>
                    <a:pt x="816" y="224"/>
                    <a:pt x="795" y="245"/>
                    <a:pt x="795" y="265"/>
                  </a:cubicBezTo>
                  <a:cubicBezTo>
                    <a:pt x="775" y="265"/>
                    <a:pt x="775" y="265"/>
                    <a:pt x="754" y="285"/>
                  </a:cubicBezTo>
                  <a:cubicBezTo>
                    <a:pt x="754" y="285"/>
                    <a:pt x="734" y="285"/>
                    <a:pt x="734" y="306"/>
                  </a:cubicBezTo>
                  <a:cubicBezTo>
                    <a:pt x="673" y="346"/>
                    <a:pt x="632" y="387"/>
                    <a:pt x="571" y="428"/>
                  </a:cubicBezTo>
                  <a:cubicBezTo>
                    <a:pt x="469" y="530"/>
                    <a:pt x="388" y="632"/>
                    <a:pt x="327" y="754"/>
                  </a:cubicBezTo>
                  <a:cubicBezTo>
                    <a:pt x="327" y="754"/>
                    <a:pt x="306" y="754"/>
                    <a:pt x="306" y="774"/>
                  </a:cubicBezTo>
                  <a:cubicBezTo>
                    <a:pt x="205" y="957"/>
                    <a:pt x="123" y="1161"/>
                    <a:pt x="103" y="1344"/>
                  </a:cubicBezTo>
                  <a:cubicBezTo>
                    <a:pt x="82" y="1365"/>
                    <a:pt x="82" y="1365"/>
                    <a:pt x="82" y="1385"/>
                  </a:cubicBezTo>
                  <a:cubicBezTo>
                    <a:pt x="1" y="1833"/>
                    <a:pt x="82" y="2220"/>
                    <a:pt x="103" y="2302"/>
                  </a:cubicBezTo>
                  <a:lnTo>
                    <a:pt x="225" y="2342"/>
                  </a:lnTo>
                  <a:lnTo>
                    <a:pt x="795" y="2505"/>
                  </a:lnTo>
                  <a:lnTo>
                    <a:pt x="3830" y="3381"/>
                  </a:lnTo>
                  <a:lnTo>
                    <a:pt x="5561" y="3890"/>
                  </a:lnTo>
                  <a:lnTo>
                    <a:pt x="5724" y="3951"/>
                  </a:lnTo>
                  <a:lnTo>
                    <a:pt x="5744" y="3951"/>
                  </a:lnTo>
                  <a:lnTo>
                    <a:pt x="5907" y="3992"/>
                  </a:lnTo>
                  <a:lnTo>
                    <a:pt x="6538" y="4175"/>
                  </a:lnTo>
                  <a:lnTo>
                    <a:pt x="6640" y="4216"/>
                  </a:lnTo>
                  <a:lnTo>
                    <a:pt x="7842" y="4562"/>
                  </a:lnTo>
                  <a:lnTo>
                    <a:pt x="7882" y="4582"/>
                  </a:lnTo>
                  <a:lnTo>
                    <a:pt x="8310" y="4705"/>
                  </a:lnTo>
                  <a:lnTo>
                    <a:pt x="9430" y="1955"/>
                  </a:lnTo>
                  <a:lnTo>
                    <a:pt x="4970" y="896"/>
                  </a:lnTo>
                  <a:lnTo>
                    <a:pt x="3931" y="652"/>
                  </a:lnTo>
                  <a:lnTo>
                    <a:pt x="2323" y="265"/>
                  </a:lnTo>
                  <a:lnTo>
                    <a:pt x="2261" y="245"/>
                  </a:lnTo>
                  <a:lnTo>
                    <a:pt x="1284" y="0"/>
                  </a:lnTo>
                  <a:close/>
                </a:path>
              </a:pathLst>
            </a:custGeom>
            <a:solidFill>
              <a:srgbClr val="FFBA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29"/>
            <p:cNvSpPr/>
            <p:nvPr/>
          </p:nvSpPr>
          <p:spPr>
            <a:xfrm>
              <a:off x="6402441" y="3136705"/>
              <a:ext cx="921591" cy="458832"/>
            </a:xfrm>
            <a:custGeom>
              <a:avLst/>
              <a:gdLst/>
              <a:ahLst/>
              <a:cxnLst/>
              <a:rect l="l" t="t" r="r" b="b"/>
              <a:pathLst>
                <a:path w="9451" h="4705" extrusionOk="0">
                  <a:moveTo>
                    <a:pt x="1284" y="0"/>
                  </a:moveTo>
                  <a:cubicBezTo>
                    <a:pt x="1284" y="21"/>
                    <a:pt x="1263" y="21"/>
                    <a:pt x="1243" y="21"/>
                  </a:cubicBezTo>
                  <a:cubicBezTo>
                    <a:pt x="1202" y="41"/>
                    <a:pt x="1141" y="61"/>
                    <a:pt x="1100" y="82"/>
                  </a:cubicBezTo>
                  <a:cubicBezTo>
                    <a:pt x="1019" y="122"/>
                    <a:pt x="937" y="163"/>
                    <a:pt x="856" y="224"/>
                  </a:cubicBezTo>
                  <a:cubicBezTo>
                    <a:pt x="836" y="224"/>
                    <a:pt x="815" y="245"/>
                    <a:pt x="795" y="265"/>
                  </a:cubicBezTo>
                  <a:cubicBezTo>
                    <a:pt x="795" y="265"/>
                    <a:pt x="774" y="265"/>
                    <a:pt x="774" y="285"/>
                  </a:cubicBezTo>
                  <a:cubicBezTo>
                    <a:pt x="754" y="285"/>
                    <a:pt x="754" y="285"/>
                    <a:pt x="754" y="306"/>
                  </a:cubicBezTo>
                  <a:cubicBezTo>
                    <a:pt x="693" y="346"/>
                    <a:pt x="652" y="387"/>
                    <a:pt x="591" y="428"/>
                  </a:cubicBezTo>
                  <a:cubicBezTo>
                    <a:pt x="489" y="530"/>
                    <a:pt x="408" y="632"/>
                    <a:pt x="326" y="733"/>
                  </a:cubicBezTo>
                  <a:cubicBezTo>
                    <a:pt x="326" y="754"/>
                    <a:pt x="326" y="754"/>
                    <a:pt x="326" y="774"/>
                  </a:cubicBezTo>
                  <a:cubicBezTo>
                    <a:pt x="204" y="957"/>
                    <a:pt x="123" y="1161"/>
                    <a:pt x="102" y="1344"/>
                  </a:cubicBezTo>
                  <a:cubicBezTo>
                    <a:pt x="82" y="1365"/>
                    <a:pt x="82" y="1365"/>
                    <a:pt x="82" y="1385"/>
                  </a:cubicBezTo>
                  <a:cubicBezTo>
                    <a:pt x="1" y="1874"/>
                    <a:pt x="102" y="2281"/>
                    <a:pt x="102" y="2281"/>
                  </a:cubicBezTo>
                  <a:lnTo>
                    <a:pt x="123" y="2302"/>
                  </a:lnTo>
                  <a:lnTo>
                    <a:pt x="245" y="2322"/>
                  </a:lnTo>
                  <a:lnTo>
                    <a:pt x="815" y="2505"/>
                  </a:lnTo>
                  <a:lnTo>
                    <a:pt x="5723" y="3931"/>
                  </a:lnTo>
                  <a:lnTo>
                    <a:pt x="5907" y="3992"/>
                  </a:lnTo>
                  <a:lnTo>
                    <a:pt x="6538" y="4175"/>
                  </a:lnTo>
                  <a:lnTo>
                    <a:pt x="6640" y="4216"/>
                  </a:lnTo>
                  <a:lnTo>
                    <a:pt x="7862" y="4562"/>
                  </a:lnTo>
                  <a:lnTo>
                    <a:pt x="7902" y="4582"/>
                  </a:lnTo>
                  <a:lnTo>
                    <a:pt x="8330" y="4705"/>
                  </a:lnTo>
                  <a:lnTo>
                    <a:pt x="9450" y="1955"/>
                  </a:lnTo>
                  <a:lnTo>
                    <a:pt x="4990" y="896"/>
                  </a:lnTo>
                  <a:lnTo>
                    <a:pt x="3951" y="652"/>
                  </a:lnTo>
                  <a:lnTo>
                    <a:pt x="2343" y="265"/>
                  </a:lnTo>
                  <a:lnTo>
                    <a:pt x="2281" y="245"/>
                  </a:lnTo>
                  <a:lnTo>
                    <a:pt x="130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29"/>
            <p:cNvSpPr/>
            <p:nvPr/>
          </p:nvSpPr>
          <p:spPr>
            <a:xfrm>
              <a:off x="7147157" y="3327354"/>
              <a:ext cx="176888" cy="268180"/>
            </a:xfrm>
            <a:custGeom>
              <a:avLst/>
              <a:gdLst/>
              <a:ahLst/>
              <a:cxnLst/>
              <a:rect l="l" t="t" r="r" b="b"/>
              <a:pathLst>
                <a:path w="1814" h="2750" extrusionOk="0">
                  <a:moveTo>
                    <a:pt x="1813" y="0"/>
                  </a:moveTo>
                  <a:lnTo>
                    <a:pt x="1813" y="0"/>
                  </a:lnTo>
                  <a:cubicBezTo>
                    <a:pt x="1813" y="0"/>
                    <a:pt x="917" y="143"/>
                    <a:pt x="469" y="1080"/>
                  </a:cubicBezTo>
                  <a:cubicBezTo>
                    <a:pt x="1" y="1996"/>
                    <a:pt x="693" y="2750"/>
                    <a:pt x="693" y="2750"/>
                  </a:cubicBezTo>
                  <a:lnTo>
                    <a:pt x="181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29"/>
            <p:cNvSpPr/>
            <p:nvPr/>
          </p:nvSpPr>
          <p:spPr>
            <a:xfrm>
              <a:off x="6414338" y="3315457"/>
              <a:ext cx="637634" cy="232390"/>
            </a:xfrm>
            <a:custGeom>
              <a:avLst/>
              <a:gdLst/>
              <a:ahLst/>
              <a:cxnLst/>
              <a:rect l="l" t="t" r="r" b="b"/>
              <a:pathLst>
                <a:path w="6539" h="2383" extrusionOk="0">
                  <a:moveTo>
                    <a:pt x="1" y="0"/>
                  </a:moveTo>
                  <a:cubicBezTo>
                    <a:pt x="1" y="20"/>
                    <a:pt x="21" y="20"/>
                    <a:pt x="21" y="41"/>
                  </a:cubicBezTo>
                  <a:cubicBezTo>
                    <a:pt x="21" y="41"/>
                    <a:pt x="41" y="41"/>
                    <a:pt x="62" y="61"/>
                  </a:cubicBezTo>
                  <a:cubicBezTo>
                    <a:pt x="652" y="245"/>
                    <a:pt x="1284" y="367"/>
                    <a:pt x="1895" y="489"/>
                  </a:cubicBezTo>
                  <a:cubicBezTo>
                    <a:pt x="2689" y="652"/>
                    <a:pt x="3524" y="815"/>
                    <a:pt x="4298" y="1141"/>
                  </a:cubicBezTo>
                  <a:cubicBezTo>
                    <a:pt x="5051" y="1446"/>
                    <a:pt x="5744" y="1894"/>
                    <a:pt x="6416" y="2342"/>
                  </a:cubicBezTo>
                  <a:lnTo>
                    <a:pt x="6436" y="2342"/>
                  </a:lnTo>
                  <a:lnTo>
                    <a:pt x="6518" y="2375"/>
                  </a:lnTo>
                  <a:lnTo>
                    <a:pt x="6518" y="2375"/>
                  </a:lnTo>
                  <a:lnTo>
                    <a:pt x="6518" y="2363"/>
                  </a:lnTo>
                  <a:cubicBezTo>
                    <a:pt x="5825" y="1914"/>
                    <a:pt x="5092" y="1426"/>
                    <a:pt x="4318" y="1100"/>
                  </a:cubicBezTo>
                  <a:cubicBezTo>
                    <a:pt x="3544" y="794"/>
                    <a:pt x="2709" y="611"/>
                    <a:pt x="1895" y="448"/>
                  </a:cubicBezTo>
                  <a:cubicBezTo>
                    <a:pt x="1284" y="326"/>
                    <a:pt x="652" y="204"/>
                    <a:pt x="41" y="20"/>
                  </a:cubicBezTo>
                  <a:cubicBezTo>
                    <a:pt x="41" y="20"/>
                    <a:pt x="21" y="0"/>
                    <a:pt x="1" y="0"/>
                  </a:cubicBezTo>
                  <a:close/>
                  <a:moveTo>
                    <a:pt x="6518" y="2375"/>
                  </a:moveTo>
                  <a:lnTo>
                    <a:pt x="6518" y="2383"/>
                  </a:lnTo>
                  <a:lnTo>
                    <a:pt x="6538" y="2383"/>
                  </a:lnTo>
                  <a:lnTo>
                    <a:pt x="6518" y="2375"/>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29"/>
            <p:cNvSpPr/>
            <p:nvPr/>
          </p:nvSpPr>
          <p:spPr>
            <a:xfrm>
              <a:off x="6412387" y="3267770"/>
              <a:ext cx="760695" cy="315867"/>
            </a:xfrm>
            <a:custGeom>
              <a:avLst/>
              <a:gdLst/>
              <a:ahLst/>
              <a:cxnLst/>
              <a:rect l="l" t="t" r="r" b="b"/>
              <a:pathLst>
                <a:path w="7801" h="3239" extrusionOk="0">
                  <a:moveTo>
                    <a:pt x="0" y="0"/>
                  </a:moveTo>
                  <a:cubicBezTo>
                    <a:pt x="0" y="21"/>
                    <a:pt x="0" y="21"/>
                    <a:pt x="0" y="41"/>
                  </a:cubicBezTo>
                  <a:cubicBezTo>
                    <a:pt x="102" y="41"/>
                    <a:pt x="204" y="61"/>
                    <a:pt x="306" y="61"/>
                  </a:cubicBezTo>
                  <a:cubicBezTo>
                    <a:pt x="1039" y="102"/>
                    <a:pt x="1894" y="184"/>
                    <a:pt x="2689" y="387"/>
                  </a:cubicBezTo>
                  <a:cubicBezTo>
                    <a:pt x="3972" y="713"/>
                    <a:pt x="5112" y="1385"/>
                    <a:pt x="6375" y="2139"/>
                  </a:cubicBezTo>
                  <a:cubicBezTo>
                    <a:pt x="6701" y="2342"/>
                    <a:pt x="6986" y="2526"/>
                    <a:pt x="7271" y="2709"/>
                  </a:cubicBezTo>
                  <a:lnTo>
                    <a:pt x="7373" y="2790"/>
                  </a:lnTo>
                  <a:cubicBezTo>
                    <a:pt x="7536" y="2892"/>
                    <a:pt x="7678" y="3014"/>
                    <a:pt x="7760" y="3198"/>
                  </a:cubicBezTo>
                  <a:cubicBezTo>
                    <a:pt x="7760" y="3198"/>
                    <a:pt x="7760" y="3218"/>
                    <a:pt x="7760" y="3218"/>
                  </a:cubicBezTo>
                  <a:lnTo>
                    <a:pt x="7800" y="3238"/>
                  </a:lnTo>
                  <a:cubicBezTo>
                    <a:pt x="7800" y="3218"/>
                    <a:pt x="7800" y="3198"/>
                    <a:pt x="7780" y="3177"/>
                  </a:cubicBezTo>
                  <a:cubicBezTo>
                    <a:pt x="7719" y="2994"/>
                    <a:pt x="7536" y="2872"/>
                    <a:pt x="7393" y="2770"/>
                  </a:cubicBezTo>
                  <a:cubicBezTo>
                    <a:pt x="7352" y="2729"/>
                    <a:pt x="7312" y="2709"/>
                    <a:pt x="7271" y="2689"/>
                  </a:cubicBezTo>
                  <a:cubicBezTo>
                    <a:pt x="6986" y="2485"/>
                    <a:pt x="6701" y="2322"/>
                    <a:pt x="6375" y="2118"/>
                  </a:cubicBezTo>
                  <a:cubicBezTo>
                    <a:pt x="5133" y="1344"/>
                    <a:pt x="3992" y="693"/>
                    <a:pt x="2709" y="367"/>
                  </a:cubicBezTo>
                  <a:cubicBezTo>
                    <a:pt x="1894" y="143"/>
                    <a:pt x="1039" y="82"/>
                    <a:pt x="306" y="21"/>
                  </a:cubicBezTo>
                  <a:cubicBezTo>
                    <a:pt x="204" y="21"/>
                    <a:pt x="102" y="21"/>
                    <a:pt x="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29"/>
            <p:cNvSpPr/>
            <p:nvPr/>
          </p:nvSpPr>
          <p:spPr>
            <a:xfrm>
              <a:off x="6583135" y="3400786"/>
              <a:ext cx="397266" cy="125216"/>
            </a:xfrm>
            <a:custGeom>
              <a:avLst/>
              <a:gdLst/>
              <a:ahLst/>
              <a:cxnLst/>
              <a:rect l="l" t="t" r="r" b="b"/>
              <a:pathLst>
                <a:path w="4074" h="1284" extrusionOk="0">
                  <a:moveTo>
                    <a:pt x="1" y="1"/>
                  </a:moveTo>
                  <a:lnTo>
                    <a:pt x="123" y="62"/>
                  </a:lnTo>
                  <a:lnTo>
                    <a:pt x="143" y="62"/>
                  </a:lnTo>
                  <a:cubicBezTo>
                    <a:pt x="571" y="123"/>
                    <a:pt x="1019" y="204"/>
                    <a:pt x="1426" y="306"/>
                  </a:cubicBezTo>
                  <a:cubicBezTo>
                    <a:pt x="2058" y="469"/>
                    <a:pt x="2709" y="693"/>
                    <a:pt x="3422" y="1019"/>
                  </a:cubicBezTo>
                  <a:cubicBezTo>
                    <a:pt x="3585" y="1080"/>
                    <a:pt x="3728" y="1162"/>
                    <a:pt x="3891" y="1243"/>
                  </a:cubicBezTo>
                  <a:lnTo>
                    <a:pt x="3911" y="1243"/>
                  </a:lnTo>
                  <a:lnTo>
                    <a:pt x="4033" y="1274"/>
                  </a:lnTo>
                  <a:cubicBezTo>
                    <a:pt x="3836" y="1175"/>
                    <a:pt x="3639" y="1077"/>
                    <a:pt x="3443" y="978"/>
                  </a:cubicBezTo>
                  <a:cubicBezTo>
                    <a:pt x="2730" y="653"/>
                    <a:pt x="2078" y="429"/>
                    <a:pt x="1447" y="266"/>
                  </a:cubicBezTo>
                  <a:cubicBezTo>
                    <a:pt x="978" y="164"/>
                    <a:pt x="510" y="82"/>
                    <a:pt x="62" y="1"/>
                  </a:cubicBezTo>
                  <a:close/>
                  <a:moveTo>
                    <a:pt x="4033" y="1274"/>
                  </a:moveTo>
                  <a:cubicBezTo>
                    <a:pt x="4040" y="1277"/>
                    <a:pt x="4047" y="1280"/>
                    <a:pt x="4054" y="1284"/>
                  </a:cubicBezTo>
                  <a:lnTo>
                    <a:pt x="4074" y="1284"/>
                  </a:lnTo>
                  <a:lnTo>
                    <a:pt x="4033" y="1274"/>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29"/>
            <p:cNvSpPr/>
            <p:nvPr/>
          </p:nvSpPr>
          <p:spPr>
            <a:xfrm>
              <a:off x="6525601" y="3136705"/>
              <a:ext cx="105314" cy="29549"/>
            </a:xfrm>
            <a:custGeom>
              <a:avLst/>
              <a:gdLst/>
              <a:ahLst/>
              <a:cxnLst/>
              <a:rect l="l" t="t" r="r" b="b"/>
              <a:pathLst>
                <a:path w="1080" h="303" extrusionOk="0">
                  <a:moveTo>
                    <a:pt x="21" y="0"/>
                  </a:moveTo>
                  <a:cubicBezTo>
                    <a:pt x="21" y="0"/>
                    <a:pt x="0" y="21"/>
                    <a:pt x="0" y="21"/>
                  </a:cubicBezTo>
                  <a:cubicBezTo>
                    <a:pt x="21" y="41"/>
                    <a:pt x="61" y="41"/>
                    <a:pt x="82" y="61"/>
                  </a:cubicBezTo>
                  <a:cubicBezTo>
                    <a:pt x="224" y="122"/>
                    <a:pt x="367" y="184"/>
                    <a:pt x="530" y="245"/>
                  </a:cubicBezTo>
                  <a:cubicBezTo>
                    <a:pt x="602" y="273"/>
                    <a:pt x="714" y="302"/>
                    <a:pt x="832" y="302"/>
                  </a:cubicBezTo>
                  <a:cubicBezTo>
                    <a:pt x="881" y="302"/>
                    <a:pt x="930" y="297"/>
                    <a:pt x="978" y="285"/>
                  </a:cubicBezTo>
                  <a:cubicBezTo>
                    <a:pt x="1018" y="285"/>
                    <a:pt x="1039" y="265"/>
                    <a:pt x="1080" y="245"/>
                  </a:cubicBezTo>
                  <a:lnTo>
                    <a:pt x="1039" y="245"/>
                  </a:lnTo>
                  <a:cubicBezTo>
                    <a:pt x="1018" y="245"/>
                    <a:pt x="998" y="265"/>
                    <a:pt x="978" y="265"/>
                  </a:cubicBezTo>
                  <a:cubicBezTo>
                    <a:pt x="940" y="274"/>
                    <a:pt x="901" y="278"/>
                    <a:pt x="862" y="278"/>
                  </a:cubicBezTo>
                  <a:cubicBezTo>
                    <a:pt x="734" y="278"/>
                    <a:pt x="608" y="235"/>
                    <a:pt x="530" y="204"/>
                  </a:cubicBezTo>
                  <a:cubicBezTo>
                    <a:pt x="387" y="163"/>
                    <a:pt x="245" y="102"/>
                    <a:pt x="102" y="41"/>
                  </a:cubicBezTo>
                  <a:cubicBezTo>
                    <a:pt x="82" y="21"/>
                    <a:pt x="61" y="21"/>
                    <a:pt x="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29"/>
            <p:cNvSpPr/>
            <p:nvPr/>
          </p:nvSpPr>
          <p:spPr>
            <a:xfrm>
              <a:off x="6434230" y="3160500"/>
              <a:ext cx="816277" cy="345708"/>
            </a:xfrm>
            <a:custGeom>
              <a:avLst/>
              <a:gdLst/>
              <a:ahLst/>
              <a:cxnLst/>
              <a:rect l="l" t="t" r="r" b="b"/>
              <a:pathLst>
                <a:path w="8371" h="3545" extrusionOk="0">
                  <a:moveTo>
                    <a:pt x="489" y="1"/>
                  </a:moveTo>
                  <a:cubicBezTo>
                    <a:pt x="469" y="1"/>
                    <a:pt x="469" y="21"/>
                    <a:pt x="448" y="21"/>
                  </a:cubicBezTo>
                  <a:cubicBezTo>
                    <a:pt x="591" y="82"/>
                    <a:pt x="734" y="123"/>
                    <a:pt x="876" y="164"/>
                  </a:cubicBezTo>
                  <a:cubicBezTo>
                    <a:pt x="1426" y="286"/>
                    <a:pt x="2017" y="388"/>
                    <a:pt x="2648" y="408"/>
                  </a:cubicBezTo>
                  <a:cubicBezTo>
                    <a:pt x="2709" y="428"/>
                    <a:pt x="2750" y="428"/>
                    <a:pt x="2811" y="428"/>
                  </a:cubicBezTo>
                  <a:cubicBezTo>
                    <a:pt x="3177" y="449"/>
                    <a:pt x="3524" y="469"/>
                    <a:pt x="3849" y="550"/>
                  </a:cubicBezTo>
                  <a:cubicBezTo>
                    <a:pt x="3951" y="591"/>
                    <a:pt x="4053" y="612"/>
                    <a:pt x="4135" y="652"/>
                  </a:cubicBezTo>
                  <a:cubicBezTo>
                    <a:pt x="4216" y="693"/>
                    <a:pt x="4298" y="734"/>
                    <a:pt x="4359" y="774"/>
                  </a:cubicBezTo>
                  <a:cubicBezTo>
                    <a:pt x="4522" y="897"/>
                    <a:pt x="4684" y="1060"/>
                    <a:pt x="4807" y="1202"/>
                  </a:cubicBezTo>
                  <a:cubicBezTo>
                    <a:pt x="4990" y="1385"/>
                    <a:pt x="5153" y="1569"/>
                    <a:pt x="5377" y="1691"/>
                  </a:cubicBezTo>
                  <a:cubicBezTo>
                    <a:pt x="5682" y="1854"/>
                    <a:pt x="6029" y="1895"/>
                    <a:pt x="6354" y="1915"/>
                  </a:cubicBezTo>
                  <a:cubicBezTo>
                    <a:pt x="6477" y="1935"/>
                    <a:pt x="6599" y="1935"/>
                    <a:pt x="6701" y="1956"/>
                  </a:cubicBezTo>
                  <a:cubicBezTo>
                    <a:pt x="7067" y="1996"/>
                    <a:pt x="7413" y="2098"/>
                    <a:pt x="7739" y="2261"/>
                  </a:cubicBezTo>
                  <a:cubicBezTo>
                    <a:pt x="7780" y="2282"/>
                    <a:pt x="7902" y="2343"/>
                    <a:pt x="8004" y="2424"/>
                  </a:cubicBezTo>
                  <a:cubicBezTo>
                    <a:pt x="8045" y="2444"/>
                    <a:pt x="8086" y="2485"/>
                    <a:pt x="8106" y="2506"/>
                  </a:cubicBezTo>
                  <a:cubicBezTo>
                    <a:pt x="8248" y="2628"/>
                    <a:pt x="8350" y="2791"/>
                    <a:pt x="8330" y="2994"/>
                  </a:cubicBezTo>
                  <a:cubicBezTo>
                    <a:pt x="8310" y="3218"/>
                    <a:pt x="8106" y="3422"/>
                    <a:pt x="7862" y="3483"/>
                  </a:cubicBezTo>
                  <a:cubicBezTo>
                    <a:pt x="7780" y="3503"/>
                    <a:pt x="7699" y="3503"/>
                    <a:pt x="7617" y="3503"/>
                  </a:cubicBezTo>
                  <a:cubicBezTo>
                    <a:pt x="7454" y="3503"/>
                    <a:pt x="7291" y="3463"/>
                    <a:pt x="7169" y="3422"/>
                  </a:cubicBezTo>
                  <a:lnTo>
                    <a:pt x="7149" y="3422"/>
                  </a:lnTo>
                  <a:cubicBezTo>
                    <a:pt x="6456" y="3218"/>
                    <a:pt x="5845" y="2791"/>
                    <a:pt x="5255" y="2383"/>
                  </a:cubicBezTo>
                  <a:cubicBezTo>
                    <a:pt x="5092" y="2282"/>
                    <a:pt x="4909" y="2159"/>
                    <a:pt x="4746" y="2037"/>
                  </a:cubicBezTo>
                  <a:cubicBezTo>
                    <a:pt x="3788" y="1426"/>
                    <a:pt x="2933" y="1080"/>
                    <a:pt x="2118" y="958"/>
                  </a:cubicBezTo>
                  <a:cubicBezTo>
                    <a:pt x="1935" y="937"/>
                    <a:pt x="1752" y="917"/>
                    <a:pt x="1569" y="897"/>
                  </a:cubicBezTo>
                  <a:cubicBezTo>
                    <a:pt x="1121" y="876"/>
                    <a:pt x="652" y="836"/>
                    <a:pt x="245" y="632"/>
                  </a:cubicBezTo>
                  <a:cubicBezTo>
                    <a:pt x="184" y="591"/>
                    <a:pt x="102" y="550"/>
                    <a:pt x="41" y="510"/>
                  </a:cubicBezTo>
                  <a:cubicBezTo>
                    <a:pt x="21" y="489"/>
                    <a:pt x="21" y="489"/>
                    <a:pt x="21" y="489"/>
                  </a:cubicBezTo>
                  <a:cubicBezTo>
                    <a:pt x="21" y="510"/>
                    <a:pt x="0" y="510"/>
                    <a:pt x="0" y="530"/>
                  </a:cubicBezTo>
                  <a:lnTo>
                    <a:pt x="21" y="530"/>
                  </a:lnTo>
                  <a:cubicBezTo>
                    <a:pt x="102" y="571"/>
                    <a:pt x="163" y="612"/>
                    <a:pt x="245" y="652"/>
                  </a:cubicBezTo>
                  <a:cubicBezTo>
                    <a:pt x="652" y="876"/>
                    <a:pt x="1121" y="897"/>
                    <a:pt x="1569" y="937"/>
                  </a:cubicBezTo>
                  <a:cubicBezTo>
                    <a:pt x="1752" y="958"/>
                    <a:pt x="1935" y="978"/>
                    <a:pt x="2098" y="999"/>
                  </a:cubicBezTo>
                  <a:cubicBezTo>
                    <a:pt x="2933" y="1100"/>
                    <a:pt x="3788" y="1467"/>
                    <a:pt x="4725" y="2078"/>
                  </a:cubicBezTo>
                  <a:cubicBezTo>
                    <a:pt x="4888" y="2180"/>
                    <a:pt x="5071" y="2302"/>
                    <a:pt x="5234" y="2424"/>
                  </a:cubicBezTo>
                  <a:cubicBezTo>
                    <a:pt x="5825" y="2831"/>
                    <a:pt x="6436" y="3239"/>
                    <a:pt x="7128" y="3463"/>
                  </a:cubicBezTo>
                  <a:lnTo>
                    <a:pt x="7149" y="3463"/>
                  </a:lnTo>
                  <a:cubicBezTo>
                    <a:pt x="7271" y="3503"/>
                    <a:pt x="7454" y="3544"/>
                    <a:pt x="7638" y="3544"/>
                  </a:cubicBezTo>
                  <a:cubicBezTo>
                    <a:pt x="7699" y="3544"/>
                    <a:pt x="7780" y="3524"/>
                    <a:pt x="7862" y="3503"/>
                  </a:cubicBezTo>
                  <a:cubicBezTo>
                    <a:pt x="8004" y="3483"/>
                    <a:pt x="8106" y="3402"/>
                    <a:pt x="8187" y="3320"/>
                  </a:cubicBezTo>
                  <a:cubicBezTo>
                    <a:pt x="8269" y="3239"/>
                    <a:pt x="8330" y="3137"/>
                    <a:pt x="8350" y="3035"/>
                  </a:cubicBezTo>
                  <a:cubicBezTo>
                    <a:pt x="8350" y="3015"/>
                    <a:pt x="8350" y="3015"/>
                    <a:pt x="8350" y="2994"/>
                  </a:cubicBezTo>
                  <a:cubicBezTo>
                    <a:pt x="8371" y="2791"/>
                    <a:pt x="8269" y="2628"/>
                    <a:pt x="8147" y="2506"/>
                  </a:cubicBezTo>
                  <a:cubicBezTo>
                    <a:pt x="8106" y="2465"/>
                    <a:pt x="8065" y="2424"/>
                    <a:pt x="8024" y="2404"/>
                  </a:cubicBezTo>
                  <a:cubicBezTo>
                    <a:pt x="7923" y="2302"/>
                    <a:pt x="7800" y="2261"/>
                    <a:pt x="7739" y="2220"/>
                  </a:cubicBezTo>
                  <a:cubicBezTo>
                    <a:pt x="7413" y="2078"/>
                    <a:pt x="7067" y="1976"/>
                    <a:pt x="6721" y="1915"/>
                  </a:cubicBezTo>
                  <a:cubicBezTo>
                    <a:pt x="6599" y="1915"/>
                    <a:pt x="6477" y="1895"/>
                    <a:pt x="6375" y="1895"/>
                  </a:cubicBezTo>
                  <a:cubicBezTo>
                    <a:pt x="6029" y="1854"/>
                    <a:pt x="5682" y="1834"/>
                    <a:pt x="5397" y="1671"/>
                  </a:cubicBezTo>
                  <a:cubicBezTo>
                    <a:pt x="5194" y="1548"/>
                    <a:pt x="5010" y="1365"/>
                    <a:pt x="4847" y="1182"/>
                  </a:cubicBezTo>
                  <a:cubicBezTo>
                    <a:pt x="4705" y="1039"/>
                    <a:pt x="4562" y="876"/>
                    <a:pt x="4379" y="754"/>
                  </a:cubicBezTo>
                  <a:cubicBezTo>
                    <a:pt x="4359" y="754"/>
                    <a:pt x="4359" y="734"/>
                    <a:pt x="4338" y="734"/>
                  </a:cubicBezTo>
                  <a:cubicBezTo>
                    <a:pt x="4114" y="591"/>
                    <a:pt x="3870" y="510"/>
                    <a:pt x="3625" y="469"/>
                  </a:cubicBezTo>
                  <a:cubicBezTo>
                    <a:pt x="3361" y="428"/>
                    <a:pt x="3076" y="408"/>
                    <a:pt x="2811" y="388"/>
                  </a:cubicBezTo>
                  <a:lnTo>
                    <a:pt x="2648" y="388"/>
                  </a:lnTo>
                  <a:cubicBezTo>
                    <a:pt x="2017" y="347"/>
                    <a:pt x="1426" y="265"/>
                    <a:pt x="876" y="123"/>
                  </a:cubicBezTo>
                  <a:cubicBezTo>
                    <a:pt x="754" y="102"/>
                    <a:pt x="611" y="62"/>
                    <a:pt x="4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29"/>
            <p:cNvSpPr/>
            <p:nvPr/>
          </p:nvSpPr>
          <p:spPr>
            <a:xfrm>
              <a:off x="6426234" y="3198239"/>
              <a:ext cx="462892" cy="182850"/>
            </a:xfrm>
            <a:custGeom>
              <a:avLst/>
              <a:gdLst/>
              <a:ahLst/>
              <a:cxnLst/>
              <a:rect l="l" t="t" r="r" b="b"/>
              <a:pathLst>
                <a:path w="4747" h="1875" extrusionOk="0">
                  <a:moveTo>
                    <a:pt x="3707" y="1"/>
                  </a:moveTo>
                  <a:lnTo>
                    <a:pt x="21" y="1691"/>
                  </a:lnTo>
                  <a:lnTo>
                    <a:pt x="1" y="1711"/>
                  </a:lnTo>
                  <a:lnTo>
                    <a:pt x="571" y="1874"/>
                  </a:lnTo>
                  <a:lnTo>
                    <a:pt x="592" y="1874"/>
                  </a:lnTo>
                  <a:lnTo>
                    <a:pt x="4746" y="265"/>
                  </a:lnTo>
                  <a:lnTo>
                    <a:pt x="3707" y="1"/>
                  </a:lnTo>
                  <a:close/>
                </a:path>
              </a:pathLst>
            </a:custGeom>
            <a:solidFill>
              <a:srgbClr val="000000">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29"/>
            <p:cNvSpPr/>
            <p:nvPr/>
          </p:nvSpPr>
          <p:spPr>
            <a:xfrm>
              <a:off x="6777773" y="3297513"/>
              <a:ext cx="504530" cy="218640"/>
            </a:xfrm>
            <a:custGeom>
              <a:avLst/>
              <a:gdLst/>
              <a:ahLst/>
              <a:cxnLst/>
              <a:rect l="l" t="t" r="r" b="b"/>
              <a:pathLst>
                <a:path w="5174" h="2242" extrusionOk="0">
                  <a:moveTo>
                    <a:pt x="4339" y="1"/>
                  </a:moveTo>
                  <a:cubicBezTo>
                    <a:pt x="4257" y="21"/>
                    <a:pt x="4196" y="21"/>
                    <a:pt x="4135" y="21"/>
                  </a:cubicBezTo>
                  <a:cubicBezTo>
                    <a:pt x="3076" y="143"/>
                    <a:pt x="1996" y="143"/>
                    <a:pt x="1039" y="571"/>
                  </a:cubicBezTo>
                  <a:cubicBezTo>
                    <a:pt x="775" y="693"/>
                    <a:pt x="530" y="836"/>
                    <a:pt x="326" y="1039"/>
                  </a:cubicBezTo>
                  <a:cubicBezTo>
                    <a:pt x="143" y="1223"/>
                    <a:pt x="21" y="1467"/>
                    <a:pt x="1" y="1732"/>
                  </a:cubicBezTo>
                  <a:lnTo>
                    <a:pt x="1732" y="2241"/>
                  </a:lnTo>
                  <a:cubicBezTo>
                    <a:pt x="2913" y="1610"/>
                    <a:pt x="4053" y="958"/>
                    <a:pt x="5174" y="204"/>
                  </a:cubicBezTo>
                  <a:lnTo>
                    <a:pt x="4339" y="1"/>
                  </a:lnTo>
                  <a:close/>
                </a:path>
              </a:pathLst>
            </a:custGeom>
            <a:solidFill>
              <a:srgbClr val="000000">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29"/>
            <p:cNvSpPr/>
            <p:nvPr/>
          </p:nvSpPr>
          <p:spPr>
            <a:xfrm>
              <a:off x="6432280" y="3094967"/>
              <a:ext cx="848066" cy="566104"/>
            </a:xfrm>
            <a:custGeom>
              <a:avLst/>
              <a:gdLst/>
              <a:ahLst/>
              <a:cxnLst/>
              <a:rect l="l" t="t" r="r" b="b"/>
              <a:pathLst>
                <a:path w="8697" h="5805" extrusionOk="0">
                  <a:moveTo>
                    <a:pt x="7556" y="1"/>
                  </a:moveTo>
                  <a:lnTo>
                    <a:pt x="5845" y="673"/>
                  </a:lnTo>
                  <a:lnTo>
                    <a:pt x="5723" y="713"/>
                  </a:lnTo>
                  <a:lnTo>
                    <a:pt x="0" y="2954"/>
                  </a:lnTo>
                  <a:lnTo>
                    <a:pt x="20" y="3035"/>
                  </a:lnTo>
                  <a:lnTo>
                    <a:pt x="20" y="3076"/>
                  </a:lnTo>
                  <a:lnTo>
                    <a:pt x="489" y="4725"/>
                  </a:lnTo>
                  <a:lnTo>
                    <a:pt x="570" y="5031"/>
                  </a:lnTo>
                  <a:lnTo>
                    <a:pt x="774" y="5805"/>
                  </a:lnTo>
                  <a:lnTo>
                    <a:pt x="794" y="5805"/>
                  </a:lnTo>
                  <a:lnTo>
                    <a:pt x="5051" y="3870"/>
                  </a:lnTo>
                  <a:lnTo>
                    <a:pt x="5234" y="3789"/>
                  </a:lnTo>
                  <a:lnTo>
                    <a:pt x="5519" y="3666"/>
                  </a:lnTo>
                  <a:lnTo>
                    <a:pt x="5743" y="3565"/>
                  </a:lnTo>
                  <a:lnTo>
                    <a:pt x="7189" y="2913"/>
                  </a:lnTo>
                  <a:lnTo>
                    <a:pt x="7230" y="2892"/>
                  </a:lnTo>
                  <a:lnTo>
                    <a:pt x="8431" y="2343"/>
                  </a:lnTo>
                  <a:cubicBezTo>
                    <a:pt x="8452" y="2322"/>
                    <a:pt x="8472" y="2281"/>
                    <a:pt x="8492" y="2241"/>
                  </a:cubicBezTo>
                  <a:cubicBezTo>
                    <a:pt x="8513" y="2200"/>
                    <a:pt x="8533" y="2180"/>
                    <a:pt x="8554" y="2139"/>
                  </a:cubicBezTo>
                  <a:cubicBezTo>
                    <a:pt x="8574" y="2098"/>
                    <a:pt x="8594" y="2078"/>
                    <a:pt x="8594" y="2037"/>
                  </a:cubicBezTo>
                  <a:cubicBezTo>
                    <a:pt x="8615" y="2017"/>
                    <a:pt x="8615" y="1996"/>
                    <a:pt x="8615" y="1996"/>
                  </a:cubicBezTo>
                  <a:cubicBezTo>
                    <a:pt x="8635" y="1935"/>
                    <a:pt x="8655" y="1895"/>
                    <a:pt x="8655" y="1833"/>
                  </a:cubicBezTo>
                  <a:cubicBezTo>
                    <a:pt x="8655" y="1813"/>
                    <a:pt x="8676" y="1793"/>
                    <a:pt x="8676" y="1772"/>
                  </a:cubicBezTo>
                  <a:cubicBezTo>
                    <a:pt x="8676" y="1711"/>
                    <a:pt x="8696" y="1650"/>
                    <a:pt x="8696" y="1609"/>
                  </a:cubicBezTo>
                  <a:lnTo>
                    <a:pt x="8696" y="1569"/>
                  </a:lnTo>
                  <a:cubicBezTo>
                    <a:pt x="8696" y="1345"/>
                    <a:pt x="8635" y="1141"/>
                    <a:pt x="8554" y="937"/>
                  </a:cubicBezTo>
                  <a:cubicBezTo>
                    <a:pt x="8554" y="937"/>
                    <a:pt x="8533" y="917"/>
                    <a:pt x="8533" y="917"/>
                  </a:cubicBezTo>
                  <a:cubicBezTo>
                    <a:pt x="8431" y="693"/>
                    <a:pt x="8268" y="530"/>
                    <a:pt x="8106" y="387"/>
                  </a:cubicBezTo>
                  <a:cubicBezTo>
                    <a:pt x="8085" y="367"/>
                    <a:pt x="8085" y="367"/>
                    <a:pt x="8085" y="367"/>
                  </a:cubicBezTo>
                  <a:cubicBezTo>
                    <a:pt x="7922" y="245"/>
                    <a:pt x="7800" y="143"/>
                    <a:pt x="7698" y="82"/>
                  </a:cubicBezTo>
                  <a:cubicBezTo>
                    <a:pt x="7678" y="82"/>
                    <a:pt x="7678" y="82"/>
                    <a:pt x="7658" y="62"/>
                  </a:cubicBezTo>
                  <a:cubicBezTo>
                    <a:pt x="7596" y="21"/>
                    <a:pt x="7556" y="1"/>
                    <a:pt x="7556" y="1"/>
                  </a:cubicBezTo>
                  <a:close/>
                </a:path>
              </a:pathLst>
            </a:custGeom>
            <a:solidFill>
              <a:srgbClr val="FFBA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29"/>
            <p:cNvSpPr/>
            <p:nvPr/>
          </p:nvSpPr>
          <p:spPr>
            <a:xfrm>
              <a:off x="6432280" y="3098965"/>
              <a:ext cx="848066" cy="562105"/>
            </a:xfrm>
            <a:custGeom>
              <a:avLst/>
              <a:gdLst/>
              <a:ahLst/>
              <a:cxnLst/>
              <a:rect l="l" t="t" r="r" b="b"/>
              <a:pathLst>
                <a:path w="8697" h="5764" extrusionOk="0">
                  <a:moveTo>
                    <a:pt x="7515" y="0"/>
                  </a:moveTo>
                  <a:lnTo>
                    <a:pt x="5845" y="652"/>
                  </a:lnTo>
                  <a:lnTo>
                    <a:pt x="5723" y="693"/>
                  </a:lnTo>
                  <a:lnTo>
                    <a:pt x="0" y="2913"/>
                  </a:lnTo>
                  <a:lnTo>
                    <a:pt x="20" y="2994"/>
                  </a:lnTo>
                  <a:lnTo>
                    <a:pt x="20" y="3035"/>
                  </a:lnTo>
                  <a:lnTo>
                    <a:pt x="489" y="4684"/>
                  </a:lnTo>
                  <a:lnTo>
                    <a:pt x="570" y="4990"/>
                  </a:lnTo>
                  <a:lnTo>
                    <a:pt x="774" y="5764"/>
                  </a:lnTo>
                  <a:lnTo>
                    <a:pt x="794" y="5764"/>
                  </a:lnTo>
                  <a:lnTo>
                    <a:pt x="5051" y="3829"/>
                  </a:lnTo>
                  <a:lnTo>
                    <a:pt x="5234" y="3748"/>
                  </a:lnTo>
                  <a:lnTo>
                    <a:pt x="5519" y="3625"/>
                  </a:lnTo>
                  <a:lnTo>
                    <a:pt x="5743" y="3524"/>
                  </a:lnTo>
                  <a:lnTo>
                    <a:pt x="7189" y="2872"/>
                  </a:lnTo>
                  <a:lnTo>
                    <a:pt x="7230" y="2851"/>
                  </a:lnTo>
                  <a:lnTo>
                    <a:pt x="8431" y="2302"/>
                  </a:lnTo>
                  <a:cubicBezTo>
                    <a:pt x="8452" y="2281"/>
                    <a:pt x="8472" y="2240"/>
                    <a:pt x="8492" y="2200"/>
                  </a:cubicBezTo>
                  <a:cubicBezTo>
                    <a:pt x="8513" y="2159"/>
                    <a:pt x="8533" y="2139"/>
                    <a:pt x="8554" y="2098"/>
                  </a:cubicBezTo>
                  <a:cubicBezTo>
                    <a:pt x="8574" y="2057"/>
                    <a:pt x="8594" y="2037"/>
                    <a:pt x="8594" y="1996"/>
                  </a:cubicBezTo>
                  <a:cubicBezTo>
                    <a:pt x="8615" y="1976"/>
                    <a:pt x="8615" y="1955"/>
                    <a:pt x="8615" y="1955"/>
                  </a:cubicBezTo>
                  <a:cubicBezTo>
                    <a:pt x="8635" y="1894"/>
                    <a:pt x="8655" y="1854"/>
                    <a:pt x="8655" y="1792"/>
                  </a:cubicBezTo>
                  <a:cubicBezTo>
                    <a:pt x="8655" y="1772"/>
                    <a:pt x="8676" y="1752"/>
                    <a:pt x="8676" y="1731"/>
                  </a:cubicBezTo>
                  <a:cubicBezTo>
                    <a:pt x="8676" y="1670"/>
                    <a:pt x="8676" y="1609"/>
                    <a:pt x="8676" y="1568"/>
                  </a:cubicBezTo>
                  <a:cubicBezTo>
                    <a:pt x="8696" y="1548"/>
                    <a:pt x="8696" y="1548"/>
                    <a:pt x="8696" y="1528"/>
                  </a:cubicBezTo>
                  <a:cubicBezTo>
                    <a:pt x="8696" y="1304"/>
                    <a:pt x="8635" y="1100"/>
                    <a:pt x="8533" y="917"/>
                  </a:cubicBezTo>
                  <a:cubicBezTo>
                    <a:pt x="8533" y="896"/>
                    <a:pt x="8533" y="896"/>
                    <a:pt x="8513" y="876"/>
                  </a:cubicBezTo>
                  <a:cubicBezTo>
                    <a:pt x="8411" y="672"/>
                    <a:pt x="8248" y="489"/>
                    <a:pt x="8085" y="367"/>
                  </a:cubicBezTo>
                  <a:cubicBezTo>
                    <a:pt x="8065" y="346"/>
                    <a:pt x="8065" y="346"/>
                    <a:pt x="8044" y="346"/>
                  </a:cubicBezTo>
                  <a:cubicBezTo>
                    <a:pt x="7902" y="224"/>
                    <a:pt x="7759" y="122"/>
                    <a:pt x="7658" y="61"/>
                  </a:cubicBezTo>
                  <a:cubicBezTo>
                    <a:pt x="7637" y="61"/>
                    <a:pt x="7637" y="61"/>
                    <a:pt x="7617" y="41"/>
                  </a:cubicBezTo>
                  <a:cubicBezTo>
                    <a:pt x="7556" y="0"/>
                    <a:pt x="7515" y="0"/>
                    <a:pt x="75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29"/>
            <p:cNvSpPr/>
            <p:nvPr/>
          </p:nvSpPr>
          <p:spPr>
            <a:xfrm>
              <a:off x="6432280" y="3382940"/>
              <a:ext cx="125206" cy="278127"/>
            </a:xfrm>
            <a:custGeom>
              <a:avLst/>
              <a:gdLst/>
              <a:ahLst/>
              <a:cxnLst/>
              <a:rect l="l" t="t" r="r" b="b"/>
              <a:pathLst>
                <a:path w="1284" h="2852" extrusionOk="0">
                  <a:moveTo>
                    <a:pt x="0" y="1"/>
                  </a:moveTo>
                  <a:lnTo>
                    <a:pt x="20" y="102"/>
                  </a:lnTo>
                  <a:lnTo>
                    <a:pt x="20" y="123"/>
                  </a:lnTo>
                  <a:lnTo>
                    <a:pt x="489" y="1772"/>
                  </a:lnTo>
                  <a:lnTo>
                    <a:pt x="570" y="2098"/>
                  </a:lnTo>
                  <a:lnTo>
                    <a:pt x="774" y="2852"/>
                  </a:lnTo>
                  <a:cubicBezTo>
                    <a:pt x="794" y="2831"/>
                    <a:pt x="978" y="2648"/>
                    <a:pt x="1100" y="2343"/>
                  </a:cubicBezTo>
                  <a:cubicBezTo>
                    <a:pt x="1100" y="2322"/>
                    <a:pt x="1100" y="2322"/>
                    <a:pt x="1100" y="2302"/>
                  </a:cubicBezTo>
                  <a:cubicBezTo>
                    <a:pt x="1222" y="2017"/>
                    <a:pt x="1283" y="1630"/>
                    <a:pt x="1202" y="1182"/>
                  </a:cubicBezTo>
                  <a:cubicBezTo>
                    <a:pt x="1181" y="1100"/>
                    <a:pt x="1161" y="1039"/>
                    <a:pt x="1141" y="978"/>
                  </a:cubicBezTo>
                  <a:cubicBezTo>
                    <a:pt x="1141" y="958"/>
                    <a:pt x="1141" y="958"/>
                    <a:pt x="1120" y="937"/>
                  </a:cubicBezTo>
                  <a:cubicBezTo>
                    <a:pt x="1079" y="836"/>
                    <a:pt x="1039" y="734"/>
                    <a:pt x="978" y="652"/>
                  </a:cubicBezTo>
                  <a:cubicBezTo>
                    <a:pt x="978" y="632"/>
                    <a:pt x="957" y="632"/>
                    <a:pt x="957" y="612"/>
                  </a:cubicBezTo>
                  <a:cubicBezTo>
                    <a:pt x="835" y="449"/>
                    <a:pt x="692" y="326"/>
                    <a:pt x="550" y="225"/>
                  </a:cubicBezTo>
                  <a:cubicBezTo>
                    <a:pt x="550" y="225"/>
                    <a:pt x="530" y="225"/>
                    <a:pt x="509" y="204"/>
                  </a:cubicBezTo>
                  <a:cubicBezTo>
                    <a:pt x="428" y="163"/>
                    <a:pt x="326" y="102"/>
                    <a:pt x="244" y="82"/>
                  </a:cubicBezTo>
                  <a:cubicBezTo>
                    <a:pt x="224" y="82"/>
                    <a:pt x="224" y="62"/>
                    <a:pt x="204" y="62"/>
                  </a:cubicBezTo>
                  <a:cubicBezTo>
                    <a:pt x="81" y="21"/>
                    <a:pt x="20" y="1"/>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29"/>
            <p:cNvSpPr/>
            <p:nvPr/>
          </p:nvSpPr>
          <p:spPr>
            <a:xfrm>
              <a:off x="6446127" y="3102964"/>
              <a:ext cx="774639" cy="349122"/>
            </a:xfrm>
            <a:custGeom>
              <a:avLst/>
              <a:gdLst/>
              <a:ahLst/>
              <a:cxnLst/>
              <a:rect l="l" t="t" r="r" b="b"/>
              <a:pathLst>
                <a:path w="7944" h="3580" extrusionOk="0">
                  <a:moveTo>
                    <a:pt x="7516" y="0"/>
                  </a:moveTo>
                  <a:cubicBezTo>
                    <a:pt x="7495" y="0"/>
                    <a:pt x="7495" y="20"/>
                    <a:pt x="7475" y="20"/>
                  </a:cubicBezTo>
                  <a:cubicBezTo>
                    <a:pt x="6925" y="305"/>
                    <a:pt x="6375" y="652"/>
                    <a:pt x="5866" y="978"/>
                  </a:cubicBezTo>
                  <a:cubicBezTo>
                    <a:pt x="5173" y="1446"/>
                    <a:pt x="4461" y="1894"/>
                    <a:pt x="3687" y="2220"/>
                  </a:cubicBezTo>
                  <a:cubicBezTo>
                    <a:pt x="2893" y="2525"/>
                    <a:pt x="2058" y="2688"/>
                    <a:pt x="1243" y="2851"/>
                  </a:cubicBezTo>
                  <a:lnTo>
                    <a:pt x="1182" y="2851"/>
                  </a:lnTo>
                  <a:cubicBezTo>
                    <a:pt x="917" y="2912"/>
                    <a:pt x="632" y="2973"/>
                    <a:pt x="367" y="3096"/>
                  </a:cubicBezTo>
                  <a:cubicBezTo>
                    <a:pt x="286" y="3136"/>
                    <a:pt x="204" y="3197"/>
                    <a:pt x="123" y="3258"/>
                  </a:cubicBezTo>
                  <a:cubicBezTo>
                    <a:pt x="82" y="3279"/>
                    <a:pt x="1" y="3381"/>
                    <a:pt x="41" y="3462"/>
                  </a:cubicBezTo>
                  <a:cubicBezTo>
                    <a:pt x="62" y="3503"/>
                    <a:pt x="102" y="3523"/>
                    <a:pt x="123" y="3523"/>
                  </a:cubicBezTo>
                  <a:cubicBezTo>
                    <a:pt x="214" y="3564"/>
                    <a:pt x="311" y="3579"/>
                    <a:pt x="410" y="3579"/>
                  </a:cubicBezTo>
                  <a:cubicBezTo>
                    <a:pt x="510" y="3579"/>
                    <a:pt x="612" y="3564"/>
                    <a:pt x="713" y="3544"/>
                  </a:cubicBezTo>
                  <a:cubicBezTo>
                    <a:pt x="754" y="3523"/>
                    <a:pt x="795" y="3523"/>
                    <a:pt x="836" y="3523"/>
                  </a:cubicBezTo>
                  <a:cubicBezTo>
                    <a:pt x="1182" y="3462"/>
                    <a:pt x="1508" y="3381"/>
                    <a:pt x="1874" y="3299"/>
                  </a:cubicBezTo>
                  <a:cubicBezTo>
                    <a:pt x="3300" y="2973"/>
                    <a:pt x="4583" y="2627"/>
                    <a:pt x="5744" y="1975"/>
                  </a:cubicBezTo>
                  <a:cubicBezTo>
                    <a:pt x="6456" y="1568"/>
                    <a:pt x="7129" y="1018"/>
                    <a:pt x="7678" y="530"/>
                  </a:cubicBezTo>
                  <a:cubicBezTo>
                    <a:pt x="7760" y="468"/>
                    <a:pt x="7841" y="387"/>
                    <a:pt x="7923" y="326"/>
                  </a:cubicBezTo>
                  <a:cubicBezTo>
                    <a:pt x="7943" y="326"/>
                    <a:pt x="7943" y="305"/>
                    <a:pt x="7943" y="305"/>
                  </a:cubicBezTo>
                  <a:cubicBezTo>
                    <a:pt x="7943" y="305"/>
                    <a:pt x="7943" y="285"/>
                    <a:pt x="7923" y="285"/>
                  </a:cubicBezTo>
                  <a:cubicBezTo>
                    <a:pt x="7923" y="285"/>
                    <a:pt x="7923" y="305"/>
                    <a:pt x="7902" y="305"/>
                  </a:cubicBezTo>
                  <a:cubicBezTo>
                    <a:pt x="7821" y="367"/>
                    <a:pt x="7740" y="448"/>
                    <a:pt x="7658" y="509"/>
                  </a:cubicBezTo>
                  <a:cubicBezTo>
                    <a:pt x="7088" y="998"/>
                    <a:pt x="6436" y="1527"/>
                    <a:pt x="5723" y="1955"/>
                  </a:cubicBezTo>
                  <a:cubicBezTo>
                    <a:pt x="4562" y="2607"/>
                    <a:pt x="3300" y="2933"/>
                    <a:pt x="1854" y="3258"/>
                  </a:cubicBezTo>
                  <a:cubicBezTo>
                    <a:pt x="1487" y="3360"/>
                    <a:pt x="1161" y="3421"/>
                    <a:pt x="815" y="3483"/>
                  </a:cubicBezTo>
                  <a:cubicBezTo>
                    <a:pt x="774" y="3503"/>
                    <a:pt x="734" y="3503"/>
                    <a:pt x="693" y="3503"/>
                  </a:cubicBezTo>
                  <a:cubicBezTo>
                    <a:pt x="592" y="3525"/>
                    <a:pt x="486" y="3541"/>
                    <a:pt x="383" y="3541"/>
                  </a:cubicBezTo>
                  <a:cubicBezTo>
                    <a:pt x="299" y="3541"/>
                    <a:pt x="217" y="3530"/>
                    <a:pt x="143" y="3503"/>
                  </a:cubicBezTo>
                  <a:cubicBezTo>
                    <a:pt x="123" y="3483"/>
                    <a:pt x="82" y="3462"/>
                    <a:pt x="62" y="3442"/>
                  </a:cubicBezTo>
                  <a:cubicBezTo>
                    <a:pt x="41" y="3381"/>
                    <a:pt x="82" y="3320"/>
                    <a:pt x="143" y="3279"/>
                  </a:cubicBezTo>
                  <a:cubicBezTo>
                    <a:pt x="225" y="3218"/>
                    <a:pt x="306" y="3157"/>
                    <a:pt x="408" y="3116"/>
                  </a:cubicBezTo>
                  <a:cubicBezTo>
                    <a:pt x="673" y="2994"/>
                    <a:pt x="937" y="2933"/>
                    <a:pt x="1182" y="2892"/>
                  </a:cubicBezTo>
                  <a:lnTo>
                    <a:pt x="1243" y="2872"/>
                  </a:lnTo>
                  <a:cubicBezTo>
                    <a:pt x="2078" y="2729"/>
                    <a:pt x="2913" y="2566"/>
                    <a:pt x="3707" y="2240"/>
                  </a:cubicBezTo>
                  <a:cubicBezTo>
                    <a:pt x="4481" y="1935"/>
                    <a:pt x="5194" y="1466"/>
                    <a:pt x="5886" y="1018"/>
                  </a:cubicBezTo>
                  <a:cubicBezTo>
                    <a:pt x="6416" y="672"/>
                    <a:pt x="6945" y="326"/>
                    <a:pt x="7516" y="41"/>
                  </a:cubicBezTo>
                  <a:cubicBezTo>
                    <a:pt x="7516" y="20"/>
                    <a:pt x="7536" y="20"/>
                    <a:pt x="7556" y="20"/>
                  </a:cubicBezTo>
                  <a:cubicBezTo>
                    <a:pt x="7536" y="0"/>
                    <a:pt x="7536" y="0"/>
                    <a:pt x="751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29"/>
            <p:cNvSpPr/>
            <p:nvPr/>
          </p:nvSpPr>
          <p:spPr>
            <a:xfrm>
              <a:off x="6434230" y="3162450"/>
              <a:ext cx="568010" cy="232488"/>
            </a:xfrm>
            <a:custGeom>
              <a:avLst/>
              <a:gdLst/>
              <a:ahLst/>
              <a:cxnLst/>
              <a:rect l="l" t="t" r="r" b="b"/>
              <a:pathLst>
                <a:path w="5825" h="2384" extrusionOk="0">
                  <a:moveTo>
                    <a:pt x="5805" y="1"/>
                  </a:moveTo>
                  <a:cubicBezTo>
                    <a:pt x="5805" y="1"/>
                    <a:pt x="5800" y="6"/>
                    <a:pt x="5794" y="11"/>
                  </a:cubicBezTo>
                  <a:lnTo>
                    <a:pt x="5825" y="1"/>
                  </a:lnTo>
                  <a:close/>
                  <a:moveTo>
                    <a:pt x="5794" y="11"/>
                  </a:moveTo>
                  <a:lnTo>
                    <a:pt x="5703" y="42"/>
                  </a:lnTo>
                  <a:lnTo>
                    <a:pt x="5682" y="42"/>
                  </a:lnTo>
                  <a:cubicBezTo>
                    <a:pt x="5336" y="306"/>
                    <a:pt x="4970" y="551"/>
                    <a:pt x="4603" y="775"/>
                  </a:cubicBezTo>
                  <a:cubicBezTo>
                    <a:pt x="4033" y="1121"/>
                    <a:pt x="3401" y="1406"/>
                    <a:pt x="2668" y="1671"/>
                  </a:cubicBezTo>
                  <a:cubicBezTo>
                    <a:pt x="1854" y="1956"/>
                    <a:pt x="1019" y="2180"/>
                    <a:pt x="184" y="2323"/>
                  </a:cubicBezTo>
                  <a:cubicBezTo>
                    <a:pt x="123" y="2343"/>
                    <a:pt x="61" y="2343"/>
                    <a:pt x="0" y="2363"/>
                  </a:cubicBezTo>
                  <a:lnTo>
                    <a:pt x="0" y="2384"/>
                  </a:lnTo>
                  <a:cubicBezTo>
                    <a:pt x="82" y="2384"/>
                    <a:pt x="163" y="2363"/>
                    <a:pt x="224" y="2343"/>
                  </a:cubicBezTo>
                  <a:cubicBezTo>
                    <a:pt x="1059" y="2200"/>
                    <a:pt x="1894" y="1976"/>
                    <a:pt x="2689" y="1691"/>
                  </a:cubicBezTo>
                  <a:cubicBezTo>
                    <a:pt x="3422" y="1427"/>
                    <a:pt x="4053" y="1141"/>
                    <a:pt x="4603" y="795"/>
                  </a:cubicBezTo>
                  <a:cubicBezTo>
                    <a:pt x="5010" y="571"/>
                    <a:pt x="5397" y="286"/>
                    <a:pt x="5784" y="21"/>
                  </a:cubicBezTo>
                  <a:cubicBezTo>
                    <a:pt x="5784" y="21"/>
                    <a:pt x="5789" y="16"/>
                    <a:pt x="5794" y="1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29"/>
            <p:cNvSpPr/>
            <p:nvPr/>
          </p:nvSpPr>
          <p:spPr>
            <a:xfrm>
              <a:off x="7133310" y="3289614"/>
              <a:ext cx="139053" cy="89426"/>
            </a:xfrm>
            <a:custGeom>
              <a:avLst/>
              <a:gdLst/>
              <a:ahLst/>
              <a:cxnLst/>
              <a:rect l="l" t="t" r="r" b="b"/>
              <a:pathLst>
                <a:path w="1426" h="917" extrusionOk="0">
                  <a:moveTo>
                    <a:pt x="1426" y="0"/>
                  </a:moveTo>
                  <a:lnTo>
                    <a:pt x="1426" y="0"/>
                  </a:lnTo>
                  <a:cubicBezTo>
                    <a:pt x="1242" y="82"/>
                    <a:pt x="1059" y="163"/>
                    <a:pt x="855" y="224"/>
                  </a:cubicBezTo>
                  <a:cubicBezTo>
                    <a:pt x="713" y="285"/>
                    <a:pt x="570" y="326"/>
                    <a:pt x="428" y="387"/>
                  </a:cubicBezTo>
                  <a:cubicBezTo>
                    <a:pt x="326" y="448"/>
                    <a:pt x="163" y="530"/>
                    <a:pt x="61" y="672"/>
                  </a:cubicBezTo>
                  <a:cubicBezTo>
                    <a:pt x="20" y="754"/>
                    <a:pt x="0" y="835"/>
                    <a:pt x="0" y="917"/>
                  </a:cubicBezTo>
                  <a:lnTo>
                    <a:pt x="41" y="896"/>
                  </a:lnTo>
                  <a:cubicBezTo>
                    <a:pt x="41" y="835"/>
                    <a:pt x="61" y="754"/>
                    <a:pt x="102" y="693"/>
                  </a:cubicBezTo>
                  <a:cubicBezTo>
                    <a:pt x="183" y="571"/>
                    <a:pt x="346" y="469"/>
                    <a:pt x="448" y="428"/>
                  </a:cubicBezTo>
                  <a:cubicBezTo>
                    <a:pt x="591" y="367"/>
                    <a:pt x="733" y="306"/>
                    <a:pt x="876" y="265"/>
                  </a:cubicBezTo>
                  <a:cubicBezTo>
                    <a:pt x="1059" y="184"/>
                    <a:pt x="1242" y="123"/>
                    <a:pt x="1405" y="41"/>
                  </a:cubicBezTo>
                  <a:cubicBezTo>
                    <a:pt x="1405" y="21"/>
                    <a:pt x="1426" y="0"/>
                    <a:pt x="14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29"/>
            <p:cNvSpPr/>
            <p:nvPr/>
          </p:nvSpPr>
          <p:spPr>
            <a:xfrm>
              <a:off x="6477917" y="3186342"/>
              <a:ext cx="802430" cy="423139"/>
            </a:xfrm>
            <a:custGeom>
              <a:avLst/>
              <a:gdLst/>
              <a:ahLst/>
              <a:cxnLst/>
              <a:rect l="l" t="t" r="r" b="b"/>
              <a:pathLst>
                <a:path w="8229" h="4339" extrusionOk="0">
                  <a:moveTo>
                    <a:pt x="8045" y="0"/>
                  </a:moveTo>
                  <a:cubicBezTo>
                    <a:pt x="7963" y="21"/>
                    <a:pt x="7882" y="41"/>
                    <a:pt x="7800" y="61"/>
                  </a:cubicBezTo>
                  <a:cubicBezTo>
                    <a:pt x="7719" y="82"/>
                    <a:pt x="7638" y="102"/>
                    <a:pt x="7576" y="123"/>
                  </a:cubicBezTo>
                  <a:cubicBezTo>
                    <a:pt x="7128" y="265"/>
                    <a:pt x="6762" y="571"/>
                    <a:pt x="6416" y="856"/>
                  </a:cubicBezTo>
                  <a:cubicBezTo>
                    <a:pt x="6273" y="978"/>
                    <a:pt x="6130" y="1080"/>
                    <a:pt x="5988" y="1202"/>
                  </a:cubicBezTo>
                  <a:cubicBezTo>
                    <a:pt x="5336" y="1691"/>
                    <a:pt x="4481" y="2037"/>
                    <a:pt x="3381" y="2261"/>
                  </a:cubicBezTo>
                  <a:cubicBezTo>
                    <a:pt x="3177" y="2302"/>
                    <a:pt x="2974" y="2322"/>
                    <a:pt x="2770" y="2363"/>
                  </a:cubicBezTo>
                  <a:cubicBezTo>
                    <a:pt x="2057" y="2485"/>
                    <a:pt x="1324" y="2607"/>
                    <a:pt x="673" y="2953"/>
                  </a:cubicBezTo>
                  <a:cubicBezTo>
                    <a:pt x="489" y="3055"/>
                    <a:pt x="265" y="3198"/>
                    <a:pt x="123" y="3422"/>
                  </a:cubicBezTo>
                  <a:cubicBezTo>
                    <a:pt x="62" y="3544"/>
                    <a:pt x="21" y="3666"/>
                    <a:pt x="21" y="3788"/>
                  </a:cubicBezTo>
                  <a:cubicBezTo>
                    <a:pt x="21" y="3911"/>
                    <a:pt x="41" y="4012"/>
                    <a:pt x="102" y="4114"/>
                  </a:cubicBezTo>
                  <a:cubicBezTo>
                    <a:pt x="102" y="4114"/>
                    <a:pt x="123" y="4135"/>
                    <a:pt x="123" y="4135"/>
                  </a:cubicBezTo>
                  <a:cubicBezTo>
                    <a:pt x="245" y="4297"/>
                    <a:pt x="448" y="4338"/>
                    <a:pt x="632" y="4338"/>
                  </a:cubicBezTo>
                  <a:cubicBezTo>
                    <a:pt x="835" y="4338"/>
                    <a:pt x="1019" y="4297"/>
                    <a:pt x="1100" y="4257"/>
                  </a:cubicBezTo>
                  <a:cubicBezTo>
                    <a:pt x="1446" y="4135"/>
                    <a:pt x="1752" y="3972"/>
                    <a:pt x="2057" y="3768"/>
                  </a:cubicBezTo>
                  <a:cubicBezTo>
                    <a:pt x="2139" y="3687"/>
                    <a:pt x="2241" y="3605"/>
                    <a:pt x="2322" y="3544"/>
                  </a:cubicBezTo>
                  <a:cubicBezTo>
                    <a:pt x="2587" y="3320"/>
                    <a:pt x="2852" y="3116"/>
                    <a:pt x="3177" y="3014"/>
                  </a:cubicBezTo>
                  <a:cubicBezTo>
                    <a:pt x="3312" y="2978"/>
                    <a:pt x="3461" y="2970"/>
                    <a:pt x="3612" y="2970"/>
                  </a:cubicBezTo>
                  <a:cubicBezTo>
                    <a:pt x="3712" y="2970"/>
                    <a:pt x="3813" y="2974"/>
                    <a:pt x="3911" y="2974"/>
                  </a:cubicBezTo>
                  <a:cubicBezTo>
                    <a:pt x="4012" y="2974"/>
                    <a:pt x="4119" y="2979"/>
                    <a:pt x="4226" y="2979"/>
                  </a:cubicBezTo>
                  <a:cubicBezTo>
                    <a:pt x="4333" y="2979"/>
                    <a:pt x="4440" y="2974"/>
                    <a:pt x="4542" y="2953"/>
                  </a:cubicBezTo>
                  <a:lnTo>
                    <a:pt x="4583" y="2953"/>
                  </a:lnTo>
                  <a:cubicBezTo>
                    <a:pt x="4827" y="2892"/>
                    <a:pt x="5071" y="2770"/>
                    <a:pt x="5275" y="2628"/>
                  </a:cubicBezTo>
                  <a:cubicBezTo>
                    <a:pt x="5499" y="2485"/>
                    <a:pt x="5703" y="2302"/>
                    <a:pt x="5906" y="2118"/>
                  </a:cubicBezTo>
                  <a:cubicBezTo>
                    <a:pt x="5947" y="2078"/>
                    <a:pt x="5988" y="2037"/>
                    <a:pt x="6029" y="2017"/>
                  </a:cubicBezTo>
                  <a:cubicBezTo>
                    <a:pt x="6497" y="1609"/>
                    <a:pt x="6986" y="1243"/>
                    <a:pt x="7475" y="958"/>
                  </a:cubicBezTo>
                  <a:cubicBezTo>
                    <a:pt x="7699" y="835"/>
                    <a:pt x="7943" y="693"/>
                    <a:pt x="8208" y="672"/>
                  </a:cubicBezTo>
                  <a:lnTo>
                    <a:pt x="8228" y="672"/>
                  </a:lnTo>
                  <a:lnTo>
                    <a:pt x="8228" y="632"/>
                  </a:lnTo>
                  <a:cubicBezTo>
                    <a:pt x="7943" y="672"/>
                    <a:pt x="7678" y="795"/>
                    <a:pt x="7454" y="937"/>
                  </a:cubicBezTo>
                  <a:cubicBezTo>
                    <a:pt x="6965" y="1222"/>
                    <a:pt x="6477" y="1589"/>
                    <a:pt x="6008" y="1996"/>
                  </a:cubicBezTo>
                  <a:cubicBezTo>
                    <a:pt x="5968" y="2017"/>
                    <a:pt x="5927" y="2057"/>
                    <a:pt x="5886" y="2098"/>
                  </a:cubicBezTo>
                  <a:cubicBezTo>
                    <a:pt x="5621" y="2342"/>
                    <a:pt x="5357" y="2566"/>
                    <a:pt x="5051" y="2729"/>
                  </a:cubicBezTo>
                  <a:cubicBezTo>
                    <a:pt x="4949" y="2790"/>
                    <a:pt x="4868" y="2831"/>
                    <a:pt x="4766" y="2852"/>
                  </a:cubicBezTo>
                  <a:cubicBezTo>
                    <a:pt x="4685" y="2892"/>
                    <a:pt x="4603" y="2913"/>
                    <a:pt x="4522" y="2933"/>
                  </a:cubicBezTo>
                  <a:cubicBezTo>
                    <a:pt x="4420" y="2943"/>
                    <a:pt x="4318" y="2948"/>
                    <a:pt x="4216" y="2948"/>
                  </a:cubicBezTo>
                  <a:cubicBezTo>
                    <a:pt x="4114" y="2948"/>
                    <a:pt x="4012" y="2943"/>
                    <a:pt x="3911" y="2933"/>
                  </a:cubicBezTo>
                  <a:cubicBezTo>
                    <a:pt x="3829" y="2933"/>
                    <a:pt x="3745" y="2931"/>
                    <a:pt x="3661" y="2931"/>
                  </a:cubicBezTo>
                  <a:cubicBezTo>
                    <a:pt x="3492" y="2931"/>
                    <a:pt x="3320" y="2940"/>
                    <a:pt x="3157" y="2994"/>
                  </a:cubicBezTo>
                  <a:cubicBezTo>
                    <a:pt x="2831" y="3076"/>
                    <a:pt x="2567" y="3300"/>
                    <a:pt x="2302" y="3524"/>
                  </a:cubicBezTo>
                  <a:cubicBezTo>
                    <a:pt x="2220" y="3585"/>
                    <a:pt x="2118" y="3666"/>
                    <a:pt x="2037" y="3727"/>
                  </a:cubicBezTo>
                  <a:cubicBezTo>
                    <a:pt x="1752" y="3951"/>
                    <a:pt x="1426" y="4114"/>
                    <a:pt x="1080" y="4236"/>
                  </a:cubicBezTo>
                  <a:cubicBezTo>
                    <a:pt x="1019" y="4257"/>
                    <a:pt x="835" y="4318"/>
                    <a:pt x="632" y="4318"/>
                  </a:cubicBezTo>
                  <a:cubicBezTo>
                    <a:pt x="469" y="4318"/>
                    <a:pt x="265" y="4277"/>
                    <a:pt x="143" y="4114"/>
                  </a:cubicBezTo>
                  <a:cubicBezTo>
                    <a:pt x="21" y="3951"/>
                    <a:pt x="0" y="3666"/>
                    <a:pt x="143" y="3442"/>
                  </a:cubicBezTo>
                  <a:cubicBezTo>
                    <a:pt x="286" y="3218"/>
                    <a:pt x="510" y="3076"/>
                    <a:pt x="673" y="2994"/>
                  </a:cubicBezTo>
                  <a:cubicBezTo>
                    <a:pt x="673" y="2994"/>
                    <a:pt x="693" y="2974"/>
                    <a:pt x="693" y="2974"/>
                  </a:cubicBezTo>
                  <a:cubicBezTo>
                    <a:pt x="1324" y="2648"/>
                    <a:pt x="2057" y="2526"/>
                    <a:pt x="2770" y="2403"/>
                  </a:cubicBezTo>
                  <a:cubicBezTo>
                    <a:pt x="2974" y="2363"/>
                    <a:pt x="3177" y="2322"/>
                    <a:pt x="3381" y="2281"/>
                  </a:cubicBezTo>
                  <a:cubicBezTo>
                    <a:pt x="4481" y="2057"/>
                    <a:pt x="5336" y="1711"/>
                    <a:pt x="6008" y="1222"/>
                  </a:cubicBezTo>
                  <a:cubicBezTo>
                    <a:pt x="6151" y="1120"/>
                    <a:pt x="6293" y="998"/>
                    <a:pt x="6436" y="876"/>
                  </a:cubicBezTo>
                  <a:cubicBezTo>
                    <a:pt x="6782" y="591"/>
                    <a:pt x="7149" y="285"/>
                    <a:pt x="7576" y="163"/>
                  </a:cubicBezTo>
                  <a:cubicBezTo>
                    <a:pt x="7658" y="123"/>
                    <a:pt x="7739" y="102"/>
                    <a:pt x="7821" y="102"/>
                  </a:cubicBezTo>
                  <a:cubicBezTo>
                    <a:pt x="7902" y="82"/>
                    <a:pt x="7984" y="61"/>
                    <a:pt x="8065" y="21"/>
                  </a:cubicBezTo>
                  <a:lnTo>
                    <a:pt x="8086" y="21"/>
                  </a:lnTo>
                  <a:cubicBezTo>
                    <a:pt x="8065" y="21"/>
                    <a:pt x="8065" y="0"/>
                    <a:pt x="80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29"/>
            <p:cNvSpPr/>
            <p:nvPr/>
          </p:nvSpPr>
          <p:spPr>
            <a:xfrm>
              <a:off x="6319066" y="1345288"/>
              <a:ext cx="1177658" cy="1899495"/>
            </a:xfrm>
            <a:custGeom>
              <a:avLst/>
              <a:gdLst/>
              <a:ahLst/>
              <a:cxnLst/>
              <a:rect l="l" t="t" r="r" b="b"/>
              <a:pathLst>
                <a:path w="12077" h="19478" extrusionOk="0">
                  <a:moveTo>
                    <a:pt x="1691" y="0"/>
                  </a:moveTo>
                  <a:lnTo>
                    <a:pt x="876" y="286"/>
                  </a:lnTo>
                  <a:cubicBezTo>
                    <a:pt x="509" y="652"/>
                    <a:pt x="265" y="1141"/>
                    <a:pt x="122" y="1630"/>
                  </a:cubicBezTo>
                  <a:cubicBezTo>
                    <a:pt x="21" y="1996"/>
                    <a:pt x="0" y="2424"/>
                    <a:pt x="102" y="2791"/>
                  </a:cubicBezTo>
                  <a:cubicBezTo>
                    <a:pt x="143" y="2953"/>
                    <a:pt x="224" y="3096"/>
                    <a:pt x="346" y="3218"/>
                  </a:cubicBezTo>
                  <a:cubicBezTo>
                    <a:pt x="408" y="3300"/>
                    <a:pt x="469" y="3361"/>
                    <a:pt x="550" y="3422"/>
                  </a:cubicBezTo>
                  <a:cubicBezTo>
                    <a:pt x="591" y="3442"/>
                    <a:pt x="611" y="3463"/>
                    <a:pt x="632" y="3483"/>
                  </a:cubicBezTo>
                  <a:cubicBezTo>
                    <a:pt x="896" y="3666"/>
                    <a:pt x="1222" y="3788"/>
                    <a:pt x="1487" y="3951"/>
                  </a:cubicBezTo>
                  <a:cubicBezTo>
                    <a:pt x="1609" y="4033"/>
                    <a:pt x="1711" y="4114"/>
                    <a:pt x="1813" y="4216"/>
                  </a:cubicBezTo>
                  <a:cubicBezTo>
                    <a:pt x="2159" y="4603"/>
                    <a:pt x="2220" y="5194"/>
                    <a:pt x="2057" y="5682"/>
                  </a:cubicBezTo>
                  <a:cubicBezTo>
                    <a:pt x="1894" y="6192"/>
                    <a:pt x="1548" y="6619"/>
                    <a:pt x="1181" y="6986"/>
                  </a:cubicBezTo>
                  <a:cubicBezTo>
                    <a:pt x="957" y="7210"/>
                    <a:pt x="713" y="7414"/>
                    <a:pt x="550" y="7678"/>
                  </a:cubicBezTo>
                  <a:cubicBezTo>
                    <a:pt x="509" y="7739"/>
                    <a:pt x="489" y="7780"/>
                    <a:pt x="448" y="7841"/>
                  </a:cubicBezTo>
                  <a:cubicBezTo>
                    <a:pt x="387" y="8004"/>
                    <a:pt x="346" y="8167"/>
                    <a:pt x="346" y="8330"/>
                  </a:cubicBezTo>
                  <a:cubicBezTo>
                    <a:pt x="346" y="8839"/>
                    <a:pt x="591" y="9348"/>
                    <a:pt x="978" y="9674"/>
                  </a:cubicBezTo>
                  <a:cubicBezTo>
                    <a:pt x="1242" y="9898"/>
                    <a:pt x="1568" y="10041"/>
                    <a:pt x="1894" y="10143"/>
                  </a:cubicBezTo>
                  <a:cubicBezTo>
                    <a:pt x="2220" y="10224"/>
                    <a:pt x="2546" y="10265"/>
                    <a:pt x="2872" y="10285"/>
                  </a:cubicBezTo>
                  <a:cubicBezTo>
                    <a:pt x="3279" y="10285"/>
                    <a:pt x="3686" y="10244"/>
                    <a:pt x="4094" y="10204"/>
                  </a:cubicBezTo>
                  <a:cubicBezTo>
                    <a:pt x="4358" y="10183"/>
                    <a:pt x="4623" y="10163"/>
                    <a:pt x="4888" y="10163"/>
                  </a:cubicBezTo>
                  <a:cubicBezTo>
                    <a:pt x="5059" y="10155"/>
                    <a:pt x="5231" y="10151"/>
                    <a:pt x="5402" y="10151"/>
                  </a:cubicBezTo>
                  <a:cubicBezTo>
                    <a:pt x="5699" y="10151"/>
                    <a:pt x="5996" y="10165"/>
                    <a:pt x="6293" y="10204"/>
                  </a:cubicBezTo>
                  <a:cubicBezTo>
                    <a:pt x="6436" y="10224"/>
                    <a:pt x="6578" y="10244"/>
                    <a:pt x="6721" y="10265"/>
                  </a:cubicBezTo>
                  <a:cubicBezTo>
                    <a:pt x="6823" y="10285"/>
                    <a:pt x="6904" y="10305"/>
                    <a:pt x="6986" y="10326"/>
                  </a:cubicBezTo>
                  <a:cubicBezTo>
                    <a:pt x="7128" y="10346"/>
                    <a:pt x="7291" y="10387"/>
                    <a:pt x="7434" y="10428"/>
                  </a:cubicBezTo>
                  <a:cubicBezTo>
                    <a:pt x="7454" y="10428"/>
                    <a:pt x="7474" y="10448"/>
                    <a:pt x="7495" y="10448"/>
                  </a:cubicBezTo>
                  <a:cubicBezTo>
                    <a:pt x="7739" y="10529"/>
                    <a:pt x="7984" y="10672"/>
                    <a:pt x="8167" y="10855"/>
                  </a:cubicBezTo>
                  <a:cubicBezTo>
                    <a:pt x="8370" y="11079"/>
                    <a:pt x="8493" y="11385"/>
                    <a:pt x="8493" y="11690"/>
                  </a:cubicBezTo>
                  <a:cubicBezTo>
                    <a:pt x="8493" y="11833"/>
                    <a:pt x="8472" y="11975"/>
                    <a:pt x="8432" y="12098"/>
                  </a:cubicBezTo>
                  <a:cubicBezTo>
                    <a:pt x="8391" y="12220"/>
                    <a:pt x="8330" y="12322"/>
                    <a:pt x="8269" y="12403"/>
                  </a:cubicBezTo>
                  <a:cubicBezTo>
                    <a:pt x="8146" y="12566"/>
                    <a:pt x="8004" y="12688"/>
                    <a:pt x="7841" y="12790"/>
                  </a:cubicBezTo>
                  <a:cubicBezTo>
                    <a:pt x="7658" y="12892"/>
                    <a:pt x="7434" y="12953"/>
                    <a:pt x="7210" y="12994"/>
                  </a:cubicBezTo>
                  <a:cubicBezTo>
                    <a:pt x="7047" y="13024"/>
                    <a:pt x="6879" y="13034"/>
                    <a:pt x="6711" y="13034"/>
                  </a:cubicBezTo>
                  <a:cubicBezTo>
                    <a:pt x="6543" y="13034"/>
                    <a:pt x="6375" y="13024"/>
                    <a:pt x="6212" y="13014"/>
                  </a:cubicBezTo>
                  <a:cubicBezTo>
                    <a:pt x="5499" y="12933"/>
                    <a:pt x="4786" y="12770"/>
                    <a:pt x="4094" y="12749"/>
                  </a:cubicBezTo>
                  <a:cubicBezTo>
                    <a:pt x="3829" y="12749"/>
                    <a:pt x="3585" y="12770"/>
                    <a:pt x="3340" y="12810"/>
                  </a:cubicBezTo>
                  <a:cubicBezTo>
                    <a:pt x="3116" y="12851"/>
                    <a:pt x="2872" y="12933"/>
                    <a:pt x="2688" y="13034"/>
                  </a:cubicBezTo>
                  <a:cubicBezTo>
                    <a:pt x="2546" y="13116"/>
                    <a:pt x="2424" y="13218"/>
                    <a:pt x="2322" y="13320"/>
                  </a:cubicBezTo>
                  <a:cubicBezTo>
                    <a:pt x="2159" y="13482"/>
                    <a:pt x="2057" y="13666"/>
                    <a:pt x="2016" y="13890"/>
                  </a:cubicBezTo>
                  <a:cubicBezTo>
                    <a:pt x="1955" y="14399"/>
                    <a:pt x="2322" y="14867"/>
                    <a:pt x="2790" y="15112"/>
                  </a:cubicBezTo>
                  <a:cubicBezTo>
                    <a:pt x="2872" y="15152"/>
                    <a:pt x="2953" y="15193"/>
                    <a:pt x="3055" y="15234"/>
                  </a:cubicBezTo>
                  <a:cubicBezTo>
                    <a:pt x="3218" y="15275"/>
                    <a:pt x="3381" y="15315"/>
                    <a:pt x="3544" y="15336"/>
                  </a:cubicBezTo>
                  <a:cubicBezTo>
                    <a:pt x="3971" y="15397"/>
                    <a:pt x="4420" y="15376"/>
                    <a:pt x="4847" y="15417"/>
                  </a:cubicBezTo>
                  <a:cubicBezTo>
                    <a:pt x="4929" y="15417"/>
                    <a:pt x="4990" y="15438"/>
                    <a:pt x="5051" y="15438"/>
                  </a:cubicBezTo>
                  <a:cubicBezTo>
                    <a:pt x="5153" y="15458"/>
                    <a:pt x="5255" y="15478"/>
                    <a:pt x="5336" y="15539"/>
                  </a:cubicBezTo>
                  <a:cubicBezTo>
                    <a:pt x="5621" y="15702"/>
                    <a:pt x="5743" y="16069"/>
                    <a:pt x="5682" y="16395"/>
                  </a:cubicBezTo>
                  <a:cubicBezTo>
                    <a:pt x="5621" y="16700"/>
                    <a:pt x="5417" y="16985"/>
                    <a:pt x="5173" y="17209"/>
                  </a:cubicBezTo>
                  <a:cubicBezTo>
                    <a:pt x="4827" y="17494"/>
                    <a:pt x="4358" y="17800"/>
                    <a:pt x="4358" y="18248"/>
                  </a:cubicBezTo>
                  <a:cubicBezTo>
                    <a:pt x="4358" y="18431"/>
                    <a:pt x="4420" y="18615"/>
                    <a:pt x="4521" y="18757"/>
                  </a:cubicBezTo>
                  <a:cubicBezTo>
                    <a:pt x="4562" y="18839"/>
                    <a:pt x="4644" y="18920"/>
                    <a:pt x="4745" y="18981"/>
                  </a:cubicBezTo>
                  <a:cubicBezTo>
                    <a:pt x="4766" y="19002"/>
                    <a:pt x="4766" y="19002"/>
                    <a:pt x="4786" y="19022"/>
                  </a:cubicBezTo>
                  <a:cubicBezTo>
                    <a:pt x="4827" y="19042"/>
                    <a:pt x="4868" y="19083"/>
                    <a:pt x="4929" y="19103"/>
                  </a:cubicBezTo>
                  <a:cubicBezTo>
                    <a:pt x="4969" y="19124"/>
                    <a:pt x="5010" y="19144"/>
                    <a:pt x="5051" y="19164"/>
                  </a:cubicBezTo>
                  <a:cubicBezTo>
                    <a:pt x="5064" y="19171"/>
                    <a:pt x="5078" y="19178"/>
                    <a:pt x="5092" y="19185"/>
                  </a:cubicBezTo>
                  <a:lnTo>
                    <a:pt x="5092" y="19185"/>
                  </a:lnTo>
                  <a:cubicBezTo>
                    <a:pt x="5051" y="19164"/>
                    <a:pt x="5010" y="19144"/>
                    <a:pt x="4990" y="19124"/>
                  </a:cubicBezTo>
                  <a:cubicBezTo>
                    <a:pt x="4949" y="19103"/>
                    <a:pt x="4929" y="19083"/>
                    <a:pt x="4908" y="19063"/>
                  </a:cubicBezTo>
                  <a:cubicBezTo>
                    <a:pt x="4888" y="19063"/>
                    <a:pt x="4847" y="19042"/>
                    <a:pt x="4827" y="19022"/>
                  </a:cubicBezTo>
                  <a:cubicBezTo>
                    <a:pt x="4705" y="18920"/>
                    <a:pt x="4623" y="18798"/>
                    <a:pt x="4603" y="18655"/>
                  </a:cubicBezTo>
                  <a:cubicBezTo>
                    <a:pt x="4582" y="18350"/>
                    <a:pt x="4908" y="18167"/>
                    <a:pt x="5193" y="18085"/>
                  </a:cubicBezTo>
                  <a:cubicBezTo>
                    <a:pt x="5764" y="17881"/>
                    <a:pt x="6354" y="17739"/>
                    <a:pt x="6945" y="17657"/>
                  </a:cubicBezTo>
                  <a:cubicBezTo>
                    <a:pt x="7617" y="17535"/>
                    <a:pt x="8432" y="17372"/>
                    <a:pt x="8615" y="16721"/>
                  </a:cubicBezTo>
                  <a:cubicBezTo>
                    <a:pt x="8819" y="16069"/>
                    <a:pt x="8167" y="15478"/>
                    <a:pt x="7535" y="15254"/>
                  </a:cubicBezTo>
                  <a:cubicBezTo>
                    <a:pt x="7311" y="15152"/>
                    <a:pt x="7067" y="15091"/>
                    <a:pt x="6823" y="15051"/>
                  </a:cubicBezTo>
                  <a:cubicBezTo>
                    <a:pt x="5662" y="14847"/>
                    <a:pt x="4399" y="15030"/>
                    <a:pt x="3238" y="14704"/>
                  </a:cubicBezTo>
                  <a:cubicBezTo>
                    <a:pt x="2912" y="14603"/>
                    <a:pt x="2526" y="14379"/>
                    <a:pt x="2566" y="14053"/>
                  </a:cubicBezTo>
                  <a:cubicBezTo>
                    <a:pt x="2587" y="13808"/>
                    <a:pt x="2811" y="13645"/>
                    <a:pt x="3035" y="13564"/>
                  </a:cubicBezTo>
                  <a:cubicBezTo>
                    <a:pt x="3232" y="13478"/>
                    <a:pt x="3443" y="13444"/>
                    <a:pt x="3657" y="13444"/>
                  </a:cubicBezTo>
                  <a:cubicBezTo>
                    <a:pt x="3796" y="13444"/>
                    <a:pt x="3936" y="13458"/>
                    <a:pt x="4073" y="13482"/>
                  </a:cubicBezTo>
                  <a:cubicBezTo>
                    <a:pt x="4297" y="13503"/>
                    <a:pt x="4521" y="13564"/>
                    <a:pt x="4725" y="13625"/>
                  </a:cubicBezTo>
                  <a:cubicBezTo>
                    <a:pt x="5764" y="13890"/>
                    <a:pt x="6802" y="14216"/>
                    <a:pt x="7800" y="14623"/>
                  </a:cubicBezTo>
                  <a:lnTo>
                    <a:pt x="7841" y="14643"/>
                  </a:lnTo>
                  <a:cubicBezTo>
                    <a:pt x="8269" y="14827"/>
                    <a:pt x="8717" y="15010"/>
                    <a:pt x="9185" y="15051"/>
                  </a:cubicBezTo>
                  <a:cubicBezTo>
                    <a:pt x="9243" y="15056"/>
                    <a:pt x="9300" y="15058"/>
                    <a:pt x="9357" y="15058"/>
                  </a:cubicBezTo>
                  <a:cubicBezTo>
                    <a:pt x="10253" y="15058"/>
                    <a:pt x="11108" y="14471"/>
                    <a:pt x="11568" y="13686"/>
                  </a:cubicBezTo>
                  <a:cubicBezTo>
                    <a:pt x="11629" y="13564"/>
                    <a:pt x="11690" y="13442"/>
                    <a:pt x="11751" y="13320"/>
                  </a:cubicBezTo>
                  <a:cubicBezTo>
                    <a:pt x="11894" y="12973"/>
                    <a:pt x="11996" y="12607"/>
                    <a:pt x="12036" y="12220"/>
                  </a:cubicBezTo>
                  <a:cubicBezTo>
                    <a:pt x="12077" y="11833"/>
                    <a:pt x="12077" y="11446"/>
                    <a:pt x="12036" y="11079"/>
                  </a:cubicBezTo>
                  <a:cubicBezTo>
                    <a:pt x="12016" y="11059"/>
                    <a:pt x="12016" y="11039"/>
                    <a:pt x="12016" y="11039"/>
                  </a:cubicBezTo>
                  <a:cubicBezTo>
                    <a:pt x="12016" y="10978"/>
                    <a:pt x="12016" y="10916"/>
                    <a:pt x="11996" y="10855"/>
                  </a:cubicBezTo>
                  <a:cubicBezTo>
                    <a:pt x="11996" y="10774"/>
                    <a:pt x="11975" y="10672"/>
                    <a:pt x="11955" y="10591"/>
                  </a:cubicBezTo>
                  <a:cubicBezTo>
                    <a:pt x="11934" y="10468"/>
                    <a:pt x="11894" y="10367"/>
                    <a:pt x="11873" y="10244"/>
                  </a:cubicBezTo>
                  <a:cubicBezTo>
                    <a:pt x="11853" y="10183"/>
                    <a:pt x="11833" y="10122"/>
                    <a:pt x="11812" y="10061"/>
                  </a:cubicBezTo>
                  <a:cubicBezTo>
                    <a:pt x="11812" y="10020"/>
                    <a:pt x="11792" y="10000"/>
                    <a:pt x="11792" y="9959"/>
                  </a:cubicBezTo>
                  <a:cubicBezTo>
                    <a:pt x="11609" y="9409"/>
                    <a:pt x="11344" y="8900"/>
                    <a:pt x="10957" y="8513"/>
                  </a:cubicBezTo>
                  <a:cubicBezTo>
                    <a:pt x="10774" y="8310"/>
                    <a:pt x="10550" y="8147"/>
                    <a:pt x="10326" y="8004"/>
                  </a:cubicBezTo>
                  <a:cubicBezTo>
                    <a:pt x="9794" y="7702"/>
                    <a:pt x="9183" y="7594"/>
                    <a:pt x="8562" y="7594"/>
                  </a:cubicBezTo>
                  <a:cubicBezTo>
                    <a:pt x="8136" y="7594"/>
                    <a:pt x="7705" y="7645"/>
                    <a:pt x="7291" y="7719"/>
                  </a:cubicBezTo>
                  <a:lnTo>
                    <a:pt x="7250" y="7719"/>
                  </a:lnTo>
                  <a:cubicBezTo>
                    <a:pt x="6802" y="7821"/>
                    <a:pt x="6334" y="7923"/>
                    <a:pt x="5886" y="8065"/>
                  </a:cubicBezTo>
                  <a:cubicBezTo>
                    <a:pt x="5703" y="8106"/>
                    <a:pt x="5540" y="8167"/>
                    <a:pt x="5356" y="8208"/>
                  </a:cubicBezTo>
                  <a:lnTo>
                    <a:pt x="5275" y="8228"/>
                  </a:lnTo>
                  <a:cubicBezTo>
                    <a:pt x="4868" y="8371"/>
                    <a:pt x="4481" y="8513"/>
                    <a:pt x="4094" y="8656"/>
                  </a:cubicBezTo>
                  <a:cubicBezTo>
                    <a:pt x="3829" y="8737"/>
                    <a:pt x="3585" y="8839"/>
                    <a:pt x="3340" y="8941"/>
                  </a:cubicBezTo>
                  <a:cubicBezTo>
                    <a:pt x="3055" y="9043"/>
                    <a:pt x="2750" y="9165"/>
                    <a:pt x="2444" y="9165"/>
                  </a:cubicBezTo>
                  <a:lnTo>
                    <a:pt x="2424" y="9165"/>
                  </a:lnTo>
                  <a:cubicBezTo>
                    <a:pt x="2118" y="9165"/>
                    <a:pt x="1792" y="9043"/>
                    <a:pt x="1650" y="8758"/>
                  </a:cubicBezTo>
                  <a:cubicBezTo>
                    <a:pt x="1507" y="8513"/>
                    <a:pt x="1568" y="8187"/>
                    <a:pt x="1711" y="7943"/>
                  </a:cubicBezTo>
                  <a:cubicBezTo>
                    <a:pt x="1874" y="7699"/>
                    <a:pt x="2098" y="7515"/>
                    <a:pt x="2342" y="7352"/>
                  </a:cubicBezTo>
                  <a:cubicBezTo>
                    <a:pt x="2424" y="7312"/>
                    <a:pt x="2505" y="7251"/>
                    <a:pt x="2587" y="7210"/>
                  </a:cubicBezTo>
                  <a:cubicBezTo>
                    <a:pt x="3381" y="6721"/>
                    <a:pt x="4257" y="6355"/>
                    <a:pt x="5030" y="5825"/>
                  </a:cubicBezTo>
                  <a:cubicBezTo>
                    <a:pt x="5030" y="5825"/>
                    <a:pt x="5030" y="5805"/>
                    <a:pt x="5051" y="5805"/>
                  </a:cubicBezTo>
                  <a:cubicBezTo>
                    <a:pt x="5886" y="5214"/>
                    <a:pt x="6619" y="4277"/>
                    <a:pt x="6578" y="3239"/>
                  </a:cubicBezTo>
                  <a:cubicBezTo>
                    <a:pt x="6558" y="2852"/>
                    <a:pt x="6436" y="2465"/>
                    <a:pt x="6151" y="2200"/>
                  </a:cubicBezTo>
                  <a:cubicBezTo>
                    <a:pt x="5849" y="1949"/>
                    <a:pt x="5451" y="1863"/>
                    <a:pt x="5059" y="1863"/>
                  </a:cubicBezTo>
                  <a:cubicBezTo>
                    <a:pt x="4974" y="1863"/>
                    <a:pt x="4890" y="1867"/>
                    <a:pt x="4806" y="1874"/>
                  </a:cubicBezTo>
                  <a:cubicBezTo>
                    <a:pt x="4358" y="1915"/>
                    <a:pt x="3910" y="2017"/>
                    <a:pt x="3483" y="2139"/>
                  </a:cubicBezTo>
                  <a:cubicBezTo>
                    <a:pt x="2994" y="2302"/>
                    <a:pt x="2485" y="2485"/>
                    <a:pt x="1996" y="2607"/>
                  </a:cubicBezTo>
                  <a:cubicBezTo>
                    <a:pt x="1836" y="2647"/>
                    <a:pt x="1676" y="2687"/>
                    <a:pt x="1522" y="2687"/>
                  </a:cubicBezTo>
                  <a:cubicBezTo>
                    <a:pt x="1440" y="2687"/>
                    <a:pt x="1361" y="2676"/>
                    <a:pt x="1283" y="2648"/>
                  </a:cubicBezTo>
                  <a:cubicBezTo>
                    <a:pt x="1120" y="2607"/>
                    <a:pt x="998" y="2485"/>
                    <a:pt x="896" y="2322"/>
                  </a:cubicBezTo>
                  <a:cubicBezTo>
                    <a:pt x="794" y="2139"/>
                    <a:pt x="733" y="1874"/>
                    <a:pt x="774" y="1650"/>
                  </a:cubicBezTo>
                  <a:cubicBezTo>
                    <a:pt x="835" y="1263"/>
                    <a:pt x="1059" y="917"/>
                    <a:pt x="1304" y="571"/>
                  </a:cubicBezTo>
                  <a:cubicBezTo>
                    <a:pt x="1426" y="387"/>
                    <a:pt x="1568" y="184"/>
                    <a:pt x="1691" y="0"/>
                  </a:cubicBezTo>
                  <a:close/>
                  <a:moveTo>
                    <a:pt x="5092" y="19185"/>
                  </a:moveTo>
                  <a:cubicBezTo>
                    <a:pt x="5112" y="19205"/>
                    <a:pt x="5132" y="19205"/>
                    <a:pt x="5173" y="19226"/>
                  </a:cubicBezTo>
                  <a:cubicBezTo>
                    <a:pt x="5146" y="19212"/>
                    <a:pt x="5119" y="19198"/>
                    <a:pt x="5092" y="19185"/>
                  </a:cubicBezTo>
                  <a:close/>
                  <a:moveTo>
                    <a:pt x="5173" y="19226"/>
                  </a:moveTo>
                  <a:cubicBezTo>
                    <a:pt x="5214" y="19246"/>
                    <a:pt x="5255" y="19266"/>
                    <a:pt x="5295" y="19287"/>
                  </a:cubicBezTo>
                  <a:cubicBezTo>
                    <a:pt x="5336" y="19307"/>
                    <a:pt x="5377" y="19307"/>
                    <a:pt x="5397" y="19327"/>
                  </a:cubicBezTo>
                  <a:cubicBezTo>
                    <a:pt x="5416" y="19327"/>
                    <a:pt x="5440" y="19332"/>
                    <a:pt x="5464" y="19337"/>
                  </a:cubicBezTo>
                  <a:lnTo>
                    <a:pt x="5464" y="19337"/>
                  </a:lnTo>
                  <a:cubicBezTo>
                    <a:pt x="5436" y="19329"/>
                    <a:pt x="5409" y="19318"/>
                    <a:pt x="5377" y="19307"/>
                  </a:cubicBezTo>
                  <a:cubicBezTo>
                    <a:pt x="5356" y="19307"/>
                    <a:pt x="5336" y="19287"/>
                    <a:pt x="5316" y="19287"/>
                  </a:cubicBezTo>
                  <a:cubicBezTo>
                    <a:pt x="5275" y="19266"/>
                    <a:pt x="5214" y="19246"/>
                    <a:pt x="5173" y="19226"/>
                  </a:cubicBezTo>
                  <a:close/>
                  <a:moveTo>
                    <a:pt x="5464" y="19337"/>
                  </a:moveTo>
                  <a:cubicBezTo>
                    <a:pt x="5487" y="19343"/>
                    <a:pt x="5511" y="19348"/>
                    <a:pt x="5540" y="19348"/>
                  </a:cubicBezTo>
                  <a:cubicBezTo>
                    <a:pt x="5518" y="19348"/>
                    <a:pt x="5491" y="19342"/>
                    <a:pt x="5464" y="19337"/>
                  </a:cubicBezTo>
                  <a:close/>
                  <a:moveTo>
                    <a:pt x="5540" y="19348"/>
                  </a:moveTo>
                  <a:cubicBezTo>
                    <a:pt x="5540" y="19368"/>
                    <a:pt x="5540" y="19368"/>
                    <a:pt x="5560" y="19368"/>
                  </a:cubicBezTo>
                  <a:cubicBezTo>
                    <a:pt x="5609" y="19384"/>
                    <a:pt x="5671" y="19388"/>
                    <a:pt x="5725" y="19399"/>
                  </a:cubicBezTo>
                  <a:lnTo>
                    <a:pt x="5725" y="19399"/>
                  </a:lnTo>
                  <a:cubicBezTo>
                    <a:pt x="5662" y="19382"/>
                    <a:pt x="5611" y="19365"/>
                    <a:pt x="5560" y="19348"/>
                  </a:cubicBezTo>
                  <a:close/>
                  <a:moveTo>
                    <a:pt x="5725" y="19399"/>
                  </a:moveTo>
                  <a:cubicBezTo>
                    <a:pt x="5737" y="19402"/>
                    <a:pt x="5750" y="19405"/>
                    <a:pt x="5764" y="19409"/>
                  </a:cubicBezTo>
                  <a:cubicBezTo>
                    <a:pt x="5751" y="19405"/>
                    <a:pt x="5738" y="19401"/>
                    <a:pt x="5725" y="19399"/>
                  </a:cubicBezTo>
                  <a:close/>
                  <a:moveTo>
                    <a:pt x="5764" y="19409"/>
                  </a:moveTo>
                  <a:cubicBezTo>
                    <a:pt x="5764" y="19409"/>
                    <a:pt x="5784" y="19409"/>
                    <a:pt x="5804" y="19429"/>
                  </a:cubicBezTo>
                  <a:cubicBezTo>
                    <a:pt x="5968" y="19459"/>
                    <a:pt x="6121" y="19478"/>
                    <a:pt x="6248" y="19478"/>
                  </a:cubicBezTo>
                  <a:cubicBezTo>
                    <a:pt x="6294" y="19478"/>
                    <a:pt x="6336" y="19475"/>
                    <a:pt x="6375" y="19470"/>
                  </a:cubicBezTo>
                  <a:cubicBezTo>
                    <a:pt x="6191" y="19450"/>
                    <a:pt x="6008" y="19450"/>
                    <a:pt x="5825" y="19409"/>
                  </a:cubicBezTo>
                  <a:close/>
                </a:path>
              </a:pathLst>
            </a:custGeom>
            <a:solidFill>
              <a:srgbClr val="FFFFFF">
                <a:alpha val="22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29"/>
            <p:cNvSpPr/>
            <p:nvPr/>
          </p:nvSpPr>
          <p:spPr>
            <a:xfrm>
              <a:off x="7296159" y="1537887"/>
              <a:ext cx="834122" cy="1807436"/>
            </a:xfrm>
            <a:custGeom>
              <a:avLst/>
              <a:gdLst/>
              <a:ahLst/>
              <a:cxnLst/>
              <a:rect l="l" t="t" r="r" b="b"/>
              <a:pathLst>
                <a:path w="8554" h="18534" extrusionOk="0">
                  <a:moveTo>
                    <a:pt x="3136" y="1"/>
                  </a:moveTo>
                  <a:lnTo>
                    <a:pt x="3605" y="3178"/>
                  </a:lnTo>
                  <a:lnTo>
                    <a:pt x="448" y="978"/>
                  </a:lnTo>
                  <a:lnTo>
                    <a:pt x="0" y="1386"/>
                  </a:lnTo>
                  <a:lnTo>
                    <a:pt x="4094" y="6457"/>
                  </a:lnTo>
                  <a:lnTo>
                    <a:pt x="5865" y="18534"/>
                  </a:lnTo>
                  <a:cubicBezTo>
                    <a:pt x="5967" y="18391"/>
                    <a:pt x="6069" y="18269"/>
                    <a:pt x="6171" y="18126"/>
                  </a:cubicBezTo>
                  <a:cubicBezTo>
                    <a:pt x="6273" y="17984"/>
                    <a:pt x="6375" y="17821"/>
                    <a:pt x="6476" y="17678"/>
                  </a:cubicBezTo>
                  <a:cubicBezTo>
                    <a:pt x="6476" y="17658"/>
                    <a:pt x="6497" y="17638"/>
                    <a:pt x="6497" y="17638"/>
                  </a:cubicBezTo>
                  <a:cubicBezTo>
                    <a:pt x="6639" y="17413"/>
                    <a:pt x="6761" y="17189"/>
                    <a:pt x="6884" y="16986"/>
                  </a:cubicBezTo>
                  <a:cubicBezTo>
                    <a:pt x="6945" y="16864"/>
                    <a:pt x="7006" y="16762"/>
                    <a:pt x="7067" y="16660"/>
                  </a:cubicBezTo>
                  <a:cubicBezTo>
                    <a:pt x="7087" y="16640"/>
                    <a:pt x="7087" y="16599"/>
                    <a:pt x="7108" y="16579"/>
                  </a:cubicBezTo>
                  <a:cubicBezTo>
                    <a:pt x="7230" y="16354"/>
                    <a:pt x="7332" y="16110"/>
                    <a:pt x="7434" y="15886"/>
                  </a:cubicBezTo>
                  <a:cubicBezTo>
                    <a:pt x="7759" y="15173"/>
                    <a:pt x="8004" y="14440"/>
                    <a:pt x="8187" y="13687"/>
                  </a:cubicBezTo>
                  <a:cubicBezTo>
                    <a:pt x="8248" y="13442"/>
                    <a:pt x="8289" y="13218"/>
                    <a:pt x="8330" y="12974"/>
                  </a:cubicBezTo>
                  <a:cubicBezTo>
                    <a:pt x="8350" y="12913"/>
                    <a:pt x="8350" y="12872"/>
                    <a:pt x="8370" y="12811"/>
                  </a:cubicBezTo>
                  <a:cubicBezTo>
                    <a:pt x="8370" y="12791"/>
                    <a:pt x="8370" y="12750"/>
                    <a:pt x="8370" y="12729"/>
                  </a:cubicBezTo>
                  <a:cubicBezTo>
                    <a:pt x="8411" y="12546"/>
                    <a:pt x="8431" y="12342"/>
                    <a:pt x="8452" y="12159"/>
                  </a:cubicBezTo>
                  <a:cubicBezTo>
                    <a:pt x="8472" y="12098"/>
                    <a:pt x="8472" y="12037"/>
                    <a:pt x="8472" y="11976"/>
                  </a:cubicBezTo>
                  <a:cubicBezTo>
                    <a:pt x="8472" y="11915"/>
                    <a:pt x="8493" y="11874"/>
                    <a:pt x="8493" y="11833"/>
                  </a:cubicBezTo>
                  <a:cubicBezTo>
                    <a:pt x="8513" y="11691"/>
                    <a:pt x="8513" y="11548"/>
                    <a:pt x="8513" y="11406"/>
                  </a:cubicBezTo>
                  <a:cubicBezTo>
                    <a:pt x="8513" y="11385"/>
                    <a:pt x="8533" y="11365"/>
                    <a:pt x="8533" y="11345"/>
                  </a:cubicBezTo>
                  <a:cubicBezTo>
                    <a:pt x="8533" y="11304"/>
                    <a:pt x="8533" y="11263"/>
                    <a:pt x="8533" y="11202"/>
                  </a:cubicBezTo>
                  <a:cubicBezTo>
                    <a:pt x="8533" y="11141"/>
                    <a:pt x="8533" y="11080"/>
                    <a:pt x="8533" y="11019"/>
                  </a:cubicBezTo>
                  <a:cubicBezTo>
                    <a:pt x="8533" y="10978"/>
                    <a:pt x="8533" y="10937"/>
                    <a:pt x="8533" y="10897"/>
                  </a:cubicBezTo>
                  <a:cubicBezTo>
                    <a:pt x="8533" y="10795"/>
                    <a:pt x="8554" y="10693"/>
                    <a:pt x="8554" y="10591"/>
                  </a:cubicBezTo>
                  <a:cubicBezTo>
                    <a:pt x="8554" y="10489"/>
                    <a:pt x="8554" y="10387"/>
                    <a:pt x="8513" y="10265"/>
                  </a:cubicBezTo>
                  <a:cubicBezTo>
                    <a:pt x="8513" y="10184"/>
                    <a:pt x="8513" y="10102"/>
                    <a:pt x="8513" y="10000"/>
                  </a:cubicBezTo>
                  <a:cubicBezTo>
                    <a:pt x="8513" y="9939"/>
                    <a:pt x="8493" y="9858"/>
                    <a:pt x="8493" y="9797"/>
                  </a:cubicBezTo>
                  <a:cubicBezTo>
                    <a:pt x="8493" y="9756"/>
                    <a:pt x="8493" y="9695"/>
                    <a:pt x="8493" y="9654"/>
                  </a:cubicBezTo>
                  <a:cubicBezTo>
                    <a:pt x="8493" y="9613"/>
                    <a:pt x="8472" y="9573"/>
                    <a:pt x="8472" y="9512"/>
                  </a:cubicBezTo>
                  <a:cubicBezTo>
                    <a:pt x="8472" y="9451"/>
                    <a:pt x="8472" y="9369"/>
                    <a:pt x="8452" y="9288"/>
                  </a:cubicBezTo>
                  <a:cubicBezTo>
                    <a:pt x="8452" y="9267"/>
                    <a:pt x="8452" y="9247"/>
                    <a:pt x="8452" y="9247"/>
                  </a:cubicBezTo>
                  <a:cubicBezTo>
                    <a:pt x="8452" y="9227"/>
                    <a:pt x="8452" y="9227"/>
                    <a:pt x="8452" y="9206"/>
                  </a:cubicBezTo>
                  <a:cubicBezTo>
                    <a:pt x="8452" y="9125"/>
                    <a:pt x="8431" y="9023"/>
                    <a:pt x="8411" y="8921"/>
                  </a:cubicBezTo>
                  <a:cubicBezTo>
                    <a:pt x="8391" y="8717"/>
                    <a:pt x="8370" y="8534"/>
                    <a:pt x="8330" y="8330"/>
                  </a:cubicBezTo>
                  <a:cubicBezTo>
                    <a:pt x="8330" y="8290"/>
                    <a:pt x="8309" y="8269"/>
                    <a:pt x="8309" y="8229"/>
                  </a:cubicBezTo>
                  <a:cubicBezTo>
                    <a:pt x="8309" y="8168"/>
                    <a:pt x="8289" y="8106"/>
                    <a:pt x="8289" y="8066"/>
                  </a:cubicBezTo>
                  <a:lnTo>
                    <a:pt x="8269" y="7984"/>
                  </a:lnTo>
                  <a:lnTo>
                    <a:pt x="8248" y="7944"/>
                  </a:lnTo>
                  <a:cubicBezTo>
                    <a:pt x="8248" y="7842"/>
                    <a:pt x="8228" y="7760"/>
                    <a:pt x="8207" y="7679"/>
                  </a:cubicBezTo>
                  <a:cubicBezTo>
                    <a:pt x="8207" y="7658"/>
                    <a:pt x="8187" y="7638"/>
                    <a:pt x="8187" y="7618"/>
                  </a:cubicBezTo>
                  <a:cubicBezTo>
                    <a:pt x="8167" y="7536"/>
                    <a:pt x="8146" y="7455"/>
                    <a:pt x="8126" y="7394"/>
                  </a:cubicBezTo>
                  <a:cubicBezTo>
                    <a:pt x="8126" y="7353"/>
                    <a:pt x="8126" y="7333"/>
                    <a:pt x="8106" y="7292"/>
                  </a:cubicBezTo>
                  <a:lnTo>
                    <a:pt x="8044" y="7027"/>
                  </a:lnTo>
                  <a:cubicBezTo>
                    <a:pt x="8024" y="6946"/>
                    <a:pt x="8004" y="6864"/>
                    <a:pt x="7983" y="6803"/>
                  </a:cubicBezTo>
                  <a:cubicBezTo>
                    <a:pt x="7943" y="6681"/>
                    <a:pt x="7902" y="6559"/>
                    <a:pt x="7861" y="6457"/>
                  </a:cubicBezTo>
                  <a:cubicBezTo>
                    <a:pt x="7841" y="6396"/>
                    <a:pt x="7820" y="6335"/>
                    <a:pt x="7800" y="6274"/>
                  </a:cubicBezTo>
                  <a:cubicBezTo>
                    <a:pt x="7800" y="6253"/>
                    <a:pt x="7780" y="6233"/>
                    <a:pt x="7780" y="6192"/>
                  </a:cubicBezTo>
                  <a:cubicBezTo>
                    <a:pt x="7759" y="6131"/>
                    <a:pt x="7719" y="6050"/>
                    <a:pt x="7698" y="5988"/>
                  </a:cubicBezTo>
                  <a:cubicBezTo>
                    <a:pt x="7698" y="5948"/>
                    <a:pt x="7678" y="5927"/>
                    <a:pt x="7678" y="5907"/>
                  </a:cubicBezTo>
                  <a:cubicBezTo>
                    <a:pt x="7658" y="5866"/>
                    <a:pt x="7637" y="5825"/>
                    <a:pt x="7637" y="5785"/>
                  </a:cubicBezTo>
                  <a:cubicBezTo>
                    <a:pt x="7617" y="5744"/>
                    <a:pt x="7596" y="5683"/>
                    <a:pt x="7576" y="5642"/>
                  </a:cubicBezTo>
                  <a:cubicBezTo>
                    <a:pt x="7556" y="5601"/>
                    <a:pt x="7535" y="5581"/>
                    <a:pt x="7535" y="5540"/>
                  </a:cubicBezTo>
                  <a:cubicBezTo>
                    <a:pt x="7515" y="5520"/>
                    <a:pt x="7515" y="5500"/>
                    <a:pt x="7495" y="5479"/>
                  </a:cubicBezTo>
                  <a:cubicBezTo>
                    <a:pt x="7495" y="5439"/>
                    <a:pt x="7474" y="5418"/>
                    <a:pt x="7474" y="5398"/>
                  </a:cubicBezTo>
                  <a:cubicBezTo>
                    <a:pt x="7454" y="5377"/>
                    <a:pt x="7454" y="5377"/>
                    <a:pt x="7454" y="5357"/>
                  </a:cubicBezTo>
                  <a:cubicBezTo>
                    <a:pt x="7434" y="5337"/>
                    <a:pt x="7434" y="5296"/>
                    <a:pt x="7413" y="5276"/>
                  </a:cubicBezTo>
                  <a:lnTo>
                    <a:pt x="7332" y="5113"/>
                  </a:lnTo>
                  <a:cubicBezTo>
                    <a:pt x="7311" y="5031"/>
                    <a:pt x="7271" y="4970"/>
                    <a:pt x="7230" y="4889"/>
                  </a:cubicBezTo>
                  <a:cubicBezTo>
                    <a:pt x="7189" y="4807"/>
                    <a:pt x="7148" y="4705"/>
                    <a:pt x="7108" y="4624"/>
                  </a:cubicBezTo>
                  <a:cubicBezTo>
                    <a:pt x="7087" y="4604"/>
                    <a:pt x="7087" y="4583"/>
                    <a:pt x="7067" y="4563"/>
                  </a:cubicBezTo>
                  <a:cubicBezTo>
                    <a:pt x="7067" y="4542"/>
                    <a:pt x="7047" y="4522"/>
                    <a:pt x="7047" y="4502"/>
                  </a:cubicBezTo>
                  <a:lnTo>
                    <a:pt x="7026" y="4481"/>
                  </a:lnTo>
                  <a:cubicBezTo>
                    <a:pt x="7006" y="4420"/>
                    <a:pt x="6965" y="4380"/>
                    <a:pt x="6945" y="4318"/>
                  </a:cubicBezTo>
                  <a:cubicBezTo>
                    <a:pt x="6924" y="4298"/>
                    <a:pt x="6924" y="4278"/>
                    <a:pt x="6904" y="4257"/>
                  </a:cubicBezTo>
                  <a:cubicBezTo>
                    <a:pt x="6904" y="4237"/>
                    <a:pt x="6884" y="4217"/>
                    <a:pt x="6863" y="4196"/>
                  </a:cubicBezTo>
                  <a:cubicBezTo>
                    <a:pt x="6823" y="4115"/>
                    <a:pt x="6782" y="4033"/>
                    <a:pt x="6741" y="3952"/>
                  </a:cubicBezTo>
                  <a:cubicBezTo>
                    <a:pt x="6721" y="3952"/>
                    <a:pt x="6721" y="3932"/>
                    <a:pt x="6721" y="3911"/>
                  </a:cubicBezTo>
                  <a:cubicBezTo>
                    <a:pt x="6700" y="3891"/>
                    <a:pt x="6680" y="3850"/>
                    <a:pt x="6660" y="3809"/>
                  </a:cubicBezTo>
                  <a:cubicBezTo>
                    <a:pt x="6619" y="3748"/>
                    <a:pt x="6578" y="3667"/>
                    <a:pt x="6517" y="3606"/>
                  </a:cubicBezTo>
                  <a:cubicBezTo>
                    <a:pt x="6456" y="3504"/>
                    <a:pt x="6395" y="3402"/>
                    <a:pt x="6313" y="3280"/>
                  </a:cubicBezTo>
                  <a:cubicBezTo>
                    <a:pt x="6313" y="3259"/>
                    <a:pt x="6293" y="3259"/>
                    <a:pt x="6273" y="3239"/>
                  </a:cubicBezTo>
                  <a:cubicBezTo>
                    <a:pt x="6232" y="3158"/>
                    <a:pt x="6171" y="3076"/>
                    <a:pt x="6130" y="3015"/>
                  </a:cubicBezTo>
                  <a:cubicBezTo>
                    <a:pt x="6049" y="2913"/>
                    <a:pt x="5988" y="2811"/>
                    <a:pt x="5906" y="2710"/>
                  </a:cubicBezTo>
                  <a:cubicBezTo>
                    <a:pt x="5845" y="2628"/>
                    <a:pt x="5764" y="2526"/>
                    <a:pt x="5702" y="2445"/>
                  </a:cubicBezTo>
                  <a:cubicBezTo>
                    <a:pt x="5641" y="2363"/>
                    <a:pt x="5580" y="2302"/>
                    <a:pt x="5519" y="2221"/>
                  </a:cubicBezTo>
                  <a:cubicBezTo>
                    <a:pt x="5519" y="2221"/>
                    <a:pt x="5519" y="2200"/>
                    <a:pt x="5499" y="2200"/>
                  </a:cubicBezTo>
                  <a:cubicBezTo>
                    <a:pt x="5478" y="2180"/>
                    <a:pt x="5458" y="2139"/>
                    <a:pt x="5417" y="2099"/>
                  </a:cubicBezTo>
                  <a:cubicBezTo>
                    <a:pt x="5397" y="2078"/>
                    <a:pt x="5377" y="2038"/>
                    <a:pt x="5336" y="2017"/>
                  </a:cubicBezTo>
                  <a:cubicBezTo>
                    <a:pt x="5316" y="1976"/>
                    <a:pt x="5275" y="1936"/>
                    <a:pt x="5254" y="1915"/>
                  </a:cubicBezTo>
                  <a:cubicBezTo>
                    <a:pt x="5234" y="1895"/>
                    <a:pt x="5214" y="1854"/>
                    <a:pt x="5193" y="1834"/>
                  </a:cubicBezTo>
                  <a:cubicBezTo>
                    <a:pt x="5173" y="1813"/>
                    <a:pt x="5153" y="1793"/>
                    <a:pt x="5132" y="1773"/>
                  </a:cubicBezTo>
                  <a:cubicBezTo>
                    <a:pt x="5071" y="1712"/>
                    <a:pt x="5030" y="1651"/>
                    <a:pt x="4969" y="1610"/>
                  </a:cubicBezTo>
                  <a:cubicBezTo>
                    <a:pt x="4969" y="1589"/>
                    <a:pt x="4969" y="1589"/>
                    <a:pt x="4969" y="1589"/>
                  </a:cubicBezTo>
                  <a:cubicBezTo>
                    <a:pt x="4929" y="1549"/>
                    <a:pt x="4888" y="1528"/>
                    <a:pt x="4867" y="1488"/>
                  </a:cubicBezTo>
                  <a:cubicBezTo>
                    <a:pt x="4847" y="1467"/>
                    <a:pt x="4827" y="1467"/>
                    <a:pt x="4827" y="1447"/>
                  </a:cubicBezTo>
                  <a:cubicBezTo>
                    <a:pt x="4806" y="1427"/>
                    <a:pt x="4766" y="1406"/>
                    <a:pt x="4745" y="1365"/>
                  </a:cubicBezTo>
                  <a:cubicBezTo>
                    <a:pt x="4501" y="1121"/>
                    <a:pt x="4256" y="897"/>
                    <a:pt x="4012" y="673"/>
                  </a:cubicBezTo>
                  <a:cubicBezTo>
                    <a:pt x="3747" y="449"/>
                    <a:pt x="3462" y="225"/>
                    <a:pt x="3197" y="21"/>
                  </a:cubicBezTo>
                  <a:cubicBezTo>
                    <a:pt x="3177" y="21"/>
                    <a:pt x="3157" y="1"/>
                    <a:pt x="3157" y="1"/>
                  </a:cubicBezTo>
                  <a:close/>
                </a:path>
              </a:pathLst>
            </a:custGeom>
            <a:solidFill>
              <a:srgbClr val="FFBA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29"/>
            <p:cNvSpPr/>
            <p:nvPr/>
          </p:nvSpPr>
          <p:spPr>
            <a:xfrm>
              <a:off x="7296159" y="1537887"/>
              <a:ext cx="834122" cy="1807436"/>
            </a:xfrm>
            <a:custGeom>
              <a:avLst/>
              <a:gdLst/>
              <a:ahLst/>
              <a:cxnLst/>
              <a:rect l="l" t="t" r="r" b="b"/>
              <a:pathLst>
                <a:path w="8554" h="18534" extrusionOk="0">
                  <a:moveTo>
                    <a:pt x="3136" y="1"/>
                  </a:moveTo>
                  <a:lnTo>
                    <a:pt x="3605" y="3178"/>
                  </a:lnTo>
                  <a:lnTo>
                    <a:pt x="448" y="978"/>
                  </a:lnTo>
                  <a:lnTo>
                    <a:pt x="0" y="1386"/>
                  </a:lnTo>
                  <a:lnTo>
                    <a:pt x="4094" y="6457"/>
                  </a:lnTo>
                  <a:lnTo>
                    <a:pt x="5865" y="18534"/>
                  </a:lnTo>
                  <a:cubicBezTo>
                    <a:pt x="5967" y="18391"/>
                    <a:pt x="6069" y="18269"/>
                    <a:pt x="6171" y="18126"/>
                  </a:cubicBezTo>
                  <a:cubicBezTo>
                    <a:pt x="6273" y="17984"/>
                    <a:pt x="6375" y="17821"/>
                    <a:pt x="6476" y="17678"/>
                  </a:cubicBezTo>
                  <a:cubicBezTo>
                    <a:pt x="6476" y="17658"/>
                    <a:pt x="6497" y="17638"/>
                    <a:pt x="6497" y="17638"/>
                  </a:cubicBezTo>
                  <a:cubicBezTo>
                    <a:pt x="6639" y="17413"/>
                    <a:pt x="6761" y="17189"/>
                    <a:pt x="6884" y="16986"/>
                  </a:cubicBezTo>
                  <a:cubicBezTo>
                    <a:pt x="6945" y="16864"/>
                    <a:pt x="7006" y="16762"/>
                    <a:pt x="7067" y="16660"/>
                  </a:cubicBezTo>
                  <a:cubicBezTo>
                    <a:pt x="7087" y="16640"/>
                    <a:pt x="7087" y="16599"/>
                    <a:pt x="7108" y="16579"/>
                  </a:cubicBezTo>
                  <a:cubicBezTo>
                    <a:pt x="7230" y="16354"/>
                    <a:pt x="7332" y="16110"/>
                    <a:pt x="7434" y="15886"/>
                  </a:cubicBezTo>
                  <a:cubicBezTo>
                    <a:pt x="7759" y="15173"/>
                    <a:pt x="8004" y="14440"/>
                    <a:pt x="8187" y="13687"/>
                  </a:cubicBezTo>
                  <a:cubicBezTo>
                    <a:pt x="8248" y="13442"/>
                    <a:pt x="8289" y="13218"/>
                    <a:pt x="8330" y="12974"/>
                  </a:cubicBezTo>
                  <a:cubicBezTo>
                    <a:pt x="8350" y="12913"/>
                    <a:pt x="8350" y="12872"/>
                    <a:pt x="8370" y="12811"/>
                  </a:cubicBezTo>
                  <a:cubicBezTo>
                    <a:pt x="8370" y="12791"/>
                    <a:pt x="8370" y="12750"/>
                    <a:pt x="8370" y="12729"/>
                  </a:cubicBezTo>
                  <a:cubicBezTo>
                    <a:pt x="8411" y="12546"/>
                    <a:pt x="8431" y="12342"/>
                    <a:pt x="8452" y="12159"/>
                  </a:cubicBezTo>
                  <a:cubicBezTo>
                    <a:pt x="8472" y="12098"/>
                    <a:pt x="8472" y="12037"/>
                    <a:pt x="8472" y="11976"/>
                  </a:cubicBezTo>
                  <a:cubicBezTo>
                    <a:pt x="8472" y="11915"/>
                    <a:pt x="8493" y="11874"/>
                    <a:pt x="8493" y="11833"/>
                  </a:cubicBezTo>
                  <a:cubicBezTo>
                    <a:pt x="8513" y="11691"/>
                    <a:pt x="8513" y="11548"/>
                    <a:pt x="8513" y="11406"/>
                  </a:cubicBezTo>
                  <a:cubicBezTo>
                    <a:pt x="8513" y="11385"/>
                    <a:pt x="8533" y="11365"/>
                    <a:pt x="8533" y="11345"/>
                  </a:cubicBezTo>
                  <a:cubicBezTo>
                    <a:pt x="8533" y="11304"/>
                    <a:pt x="8533" y="11263"/>
                    <a:pt x="8533" y="11202"/>
                  </a:cubicBezTo>
                  <a:cubicBezTo>
                    <a:pt x="8533" y="11141"/>
                    <a:pt x="8533" y="11080"/>
                    <a:pt x="8533" y="11019"/>
                  </a:cubicBezTo>
                  <a:cubicBezTo>
                    <a:pt x="8533" y="10978"/>
                    <a:pt x="8533" y="10937"/>
                    <a:pt x="8533" y="10897"/>
                  </a:cubicBezTo>
                  <a:cubicBezTo>
                    <a:pt x="8533" y="10795"/>
                    <a:pt x="8554" y="10693"/>
                    <a:pt x="8554" y="10591"/>
                  </a:cubicBezTo>
                  <a:cubicBezTo>
                    <a:pt x="8554" y="10489"/>
                    <a:pt x="8554" y="10387"/>
                    <a:pt x="8513" y="10265"/>
                  </a:cubicBezTo>
                  <a:cubicBezTo>
                    <a:pt x="8513" y="10184"/>
                    <a:pt x="8513" y="10102"/>
                    <a:pt x="8513" y="10000"/>
                  </a:cubicBezTo>
                  <a:cubicBezTo>
                    <a:pt x="8513" y="9939"/>
                    <a:pt x="8493" y="9858"/>
                    <a:pt x="8493" y="9797"/>
                  </a:cubicBezTo>
                  <a:cubicBezTo>
                    <a:pt x="8493" y="9756"/>
                    <a:pt x="8493" y="9695"/>
                    <a:pt x="8493" y="9654"/>
                  </a:cubicBezTo>
                  <a:cubicBezTo>
                    <a:pt x="8493" y="9613"/>
                    <a:pt x="8472" y="9573"/>
                    <a:pt x="8472" y="9512"/>
                  </a:cubicBezTo>
                  <a:cubicBezTo>
                    <a:pt x="8472" y="9451"/>
                    <a:pt x="8472" y="9369"/>
                    <a:pt x="8452" y="9288"/>
                  </a:cubicBezTo>
                  <a:cubicBezTo>
                    <a:pt x="8452" y="9267"/>
                    <a:pt x="8452" y="9247"/>
                    <a:pt x="8452" y="9247"/>
                  </a:cubicBezTo>
                  <a:cubicBezTo>
                    <a:pt x="8452" y="9227"/>
                    <a:pt x="8452" y="9227"/>
                    <a:pt x="8452" y="9206"/>
                  </a:cubicBezTo>
                  <a:cubicBezTo>
                    <a:pt x="8452" y="9125"/>
                    <a:pt x="8431" y="9023"/>
                    <a:pt x="8411" y="8921"/>
                  </a:cubicBezTo>
                  <a:cubicBezTo>
                    <a:pt x="8391" y="8717"/>
                    <a:pt x="8370" y="8534"/>
                    <a:pt x="8330" y="8330"/>
                  </a:cubicBezTo>
                  <a:cubicBezTo>
                    <a:pt x="8330" y="8290"/>
                    <a:pt x="8309" y="8269"/>
                    <a:pt x="8309" y="8229"/>
                  </a:cubicBezTo>
                  <a:cubicBezTo>
                    <a:pt x="8309" y="8168"/>
                    <a:pt x="8289" y="8106"/>
                    <a:pt x="8289" y="8066"/>
                  </a:cubicBezTo>
                  <a:lnTo>
                    <a:pt x="8269" y="7984"/>
                  </a:lnTo>
                  <a:lnTo>
                    <a:pt x="8248" y="7944"/>
                  </a:lnTo>
                  <a:cubicBezTo>
                    <a:pt x="8248" y="7842"/>
                    <a:pt x="8228" y="7760"/>
                    <a:pt x="8207" y="7679"/>
                  </a:cubicBezTo>
                  <a:cubicBezTo>
                    <a:pt x="8207" y="7658"/>
                    <a:pt x="8187" y="7638"/>
                    <a:pt x="8187" y="7618"/>
                  </a:cubicBezTo>
                  <a:cubicBezTo>
                    <a:pt x="8167" y="7536"/>
                    <a:pt x="8146" y="7455"/>
                    <a:pt x="8126" y="7394"/>
                  </a:cubicBezTo>
                  <a:cubicBezTo>
                    <a:pt x="8126" y="7353"/>
                    <a:pt x="8126" y="7333"/>
                    <a:pt x="8106" y="7292"/>
                  </a:cubicBezTo>
                  <a:lnTo>
                    <a:pt x="8044" y="7027"/>
                  </a:lnTo>
                  <a:cubicBezTo>
                    <a:pt x="8024" y="6946"/>
                    <a:pt x="8004" y="6864"/>
                    <a:pt x="7983" y="6803"/>
                  </a:cubicBezTo>
                  <a:cubicBezTo>
                    <a:pt x="7943" y="6681"/>
                    <a:pt x="7902" y="6559"/>
                    <a:pt x="7861" y="6457"/>
                  </a:cubicBezTo>
                  <a:cubicBezTo>
                    <a:pt x="7841" y="6396"/>
                    <a:pt x="7820" y="6335"/>
                    <a:pt x="7800" y="6274"/>
                  </a:cubicBezTo>
                  <a:cubicBezTo>
                    <a:pt x="7800" y="6253"/>
                    <a:pt x="7780" y="6233"/>
                    <a:pt x="7780" y="6192"/>
                  </a:cubicBezTo>
                  <a:cubicBezTo>
                    <a:pt x="7759" y="6131"/>
                    <a:pt x="7719" y="6050"/>
                    <a:pt x="7698" y="5988"/>
                  </a:cubicBezTo>
                  <a:cubicBezTo>
                    <a:pt x="7698" y="5948"/>
                    <a:pt x="7678" y="5927"/>
                    <a:pt x="7678" y="5907"/>
                  </a:cubicBezTo>
                  <a:cubicBezTo>
                    <a:pt x="7658" y="5866"/>
                    <a:pt x="7637" y="5825"/>
                    <a:pt x="7637" y="5785"/>
                  </a:cubicBezTo>
                  <a:cubicBezTo>
                    <a:pt x="7617" y="5744"/>
                    <a:pt x="7596" y="5683"/>
                    <a:pt x="7576" y="5642"/>
                  </a:cubicBezTo>
                  <a:cubicBezTo>
                    <a:pt x="7556" y="5601"/>
                    <a:pt x="7535" y="5581"/>
                    <a:pt x="7535" y="5540"/>
                  </a:cubicBezTo>
                  <a:cubicBezTo>
                    <a:pt x="7515" y="5520"/>
                    <a:pt x="7515" y="5500"/>
                    <a:pt x="7495" y="5479"/>
                  </a:cubicBezTo>
                  <a:cubicBezTo>
                    <a:pt x="7495" y="5439"/>
                    <a:pt x="7474" y="5418"/>
                    <a:pt x="7474" y="5398"/>
                  </a:cubicBezTo>
                  <a:cubicBezTo>
                    <a:pt x="7454" y="5377"/>
                    <a:pt x="7454" y="5377"/>
                    <a:pt x="7454" y="5357"/>
                  </a:cubicBezTo>
                  <a:cubicBezTo>
                    <a:pt x="7434" y="5337"/>
                    <a:pt x="7434" y="5296"/>
                    <a:pt x="7413" y="5276"/>
                  </a:cubicBezTo>
                  <a:lnTo>
                    <a:pt x="7332" y="5113"/>
                  </a:lnTo>
                  <a:cubicBezTo>
                    <a:pt x="7311" y="5031"/>
                    <a:pt x="7271" y="4970"/>
                    <a:pt x="7230" y="4889"/>
                  </a:cubicBezTo>
                  <a:cubicBezTo>
                    <a:pt x="7189" y="4807"/>
                    <a:pt x="7148" y="4705"/>
                    <a:pt x="7108" y="4624"/>
                  </a:cubicBezTo>
                  <a:cubicBezTo>
                    <a:pt x="7087" y="4604"/>
                    <a:pt x="7087" y="4583"/>
                    <a:pt x="7067" y="4563"/>
                  </a:cubicBezTo>
                  <a:cubicBezTo>
                    <a:pt x="7067" y="4542"/>
                    <a:pt x="7047" y="4522"/>
                    <a:pt x="7047" y="4502"/>
                  </a:cubicBezTo>
                  <a:lnTo>
                    <a:pt x="7026" y="4481"/>
                  </a:lnTo>
                  <a:cubicBezTo>
                    <a:pt x="7006" y="4420"/>
                    <a:pt x="6965" y="4380"/>
                    <a:pt x="6945" y="4318"/>
                  </a:cubicBezTo>
                  <a:cubicBezTo>
                    <a:pt x="6924" y="4298"/>
                    <a:pt x="6924" y="4278"/>
                    <a:pt x="6904" y="4257"/>
                  </a:cubicBezTo>
                  <a:cubicBezTo>
                    <a:pt x="6904" y="4237"/>
                    <a:pt x="6884" y="4217"/>
                    <a:pt x="6863" y="4196"/>
                  </a:cubicBezTo>
                  <a:cubicBezTo>
                    <a:pt x="6823" y="4115"/>
                    <a:pt x="6782" y="4033"/>
                    <a:pt x="6741" y="3952"/>
                  </a:cubicBezTo>
                  <a:cubicBezTo>
                    <a:pt x="6721" y="3952"/>
                    <a:pt x="6721" y="3932"/>
                    <a:pt x="6721" y="3911"/>
                  </a:cubicBezTo>
                  <a:cubicBezTo>
                    <a:pt x="6700" y="3891"/>
                    <a:pt x="6680" y="3850"/>
                    <a:pt x="6660" y="3809"/>
                  </a:cubicBezTo>
                  <a:cubicBezTo>
                    <a:pt x="6619" y="3748"/>
                    <a:pt x="6578" y="3667"/>
                    <a:pt x="6517" y="3606"/>
                  </a:cubicBezTo>
                  <a:cubicBezTo>
                    <a:pt x="6456" y="3504"/>
                    <a:pt x="6395" y="3402"/>
                    <a:pt x="6313" y="3280"/>
                  </a:cubicBezTo>
                  <a:cubicBezTo>
                    <a:pt x="6313" y="3259"/>
                    <a:pt x="6293" y="3259"/>
                    <a:pt x="6273" y="3239"/>
                  </a:cubicBezTo>
                  <a:cubicBezTo>
                    <a:pt x="6232" y="3158"/>
                    <a:pt x="6171" y="3076"/>
                    <a:pt x="6130" y="3015"/>
                  </a:cubicBezTo>
                  <a:cubicBezTo>
                    <a:pt x="6049" y="2913"/>
                    <a:pt x="5988" y="2811"/>
                    <a:pt x="5906" y="2710"/>
                  </a:cubicBezTo>
                  <a:cubicBezTo>
                    <a:pt x="5845" y="2628"/>
                    <a:pt x="5764" y="2526"/>
                    <a:pt x="5702" y="2445"/>
                  </a:cubicBezTo>
                  <a:cubicBezTo>
                    <a:pt x="5641" y="2363"/>
                    <a:pt x="5580" y="2302"/>
                    <a:pt x="5519" y="2221"/>
                  </a:cubicBezTo>
                  <a:cubicBezTo>
                    <a:pt x="5519" y="2221"/>
                    <a:pt x="5519" y="2200"/>
                    <a:pt x="5499" y="2200"/>
                  </a:cubicBezTo>
                  <a:cubicBezTo>
                    <a:pt x="5478" y="2180"/>
                    <a:pt x="5458" y="2139"/>
                    <a:pt x="5417" y="2099"/>
                  </a:cubicBezTo>
                  <a:cubicBezTo>
                    <a:pt x="5397" y="2078"/>
                    <a:pt x="5377" y="2038"/>
                    <a:pt x="5336" y="2017"/>
                  </a:cubicBezTo>
                  <a:cubicBezTo>
                    <a:pt x="5316" y="1976"/>
                    <a:pt x="5275" y="1936"/>
                    <a:pt x="5254" y="1915"/>
                  </a:cubicBezTo>
                  <a:cubicBezTo>
                    <a:pt x="5234" y="1895"/>
                    <a:pt x="5214" y="1854"/>
                    <a:pt x="5193" y="1834"/>
                  </a:cubicBezTo>
                  <a:cubicBezTo>
                    <a:pt x="5173" y="1813"/>
                    <a:pt x="5153" y="1793"/>
                    <a:pt x="5132" y="1773"/>
                  </a:cubicBezTo>
                  <a:cubicBezTo>
                    <a:pt x="5071" y="1712"/>
                    <a:pt x="5030" y="1651"/>
                    <a:pt x="4969" y="1610"/>
                  </a:cubicBezTo>
                  <a:cubicBezTo>
                    <a:pt x="4969" y="1589"/>
                    <a:pt x="4969" y="1589"/>
                    <a:pt x="4969" y="1589"/>
                  </a:cubicBezTo>
                  <a:cubicBezTo>
                    <a:pt x="4929" y="1549"/>
                    <a:pt x="4888" y="1528"/>
                    <a:pt x="4867" y="1488"/>
                  </a:cubicBezTo>
                  <a:cubicBezTo>
                    <a:pt x="4847" y="1467"/>
                    <a:pt x="4827" y="1467"/>
                    <a:pt x="4827" y="1447"/>
                  </a:cubicBezTo>
                  <a:cubicBezTo>
                    <a:pt x="4806" y="1427"/>
                    <a:pt x="4766" y="1406"/>
                    <a:pt x="4745" y="1365"/>
                  </a:cubicBezTo>
                  <a:cubicBezTo>
                    <a:pt x="4501" y="1121"/>
                    <a:pt x="4256" y="897"/>
                    <a:pt x="4012" y="673"/>
                  </a:cubicBezTo>
                  <a:cubicBezTo>
                    <a:pt x="3747" y="449"/>
                    <a:pt x="3462" y="225"/>
                    <a:pt x="3197" y="21"/>
                  </a:cubicBezTo>
                  <a:cubicBezTo>
                    <a:pt x="3177" y="21"/>
                    <a:pt x="3157" y="1"/>
                    <a:pt x="31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29"/>
            <p:cNvSpPr/>
            <p:nvPr/>
          </p:nvSpPr>
          <p:spPr>
            <a:xfrm>
              <a:off x="7601963" y="1537887"/>
              <a:ext cx="327740" cy="1724056"/>
            </a:xfrm>
            <a:custGeom>
              <a:avLst/>
              <a:gdLst/>
              <a:ahLst/>
              <a:cxnLst/>
              <a:rect l="l" t="t" r="r" b="b"/>
              <a:pathLst>
                <a:path w="3361" h="17679" extrusionOk="0">
                  <a:moveTo>
                    <a:pt x="0" y="1"/>
                  </a:moveTo>
                  <a:cubicBezTo>
                    <a:pt x="41" y="123"/>
                    <a:pt x="61" y="266"/>
                    <a:pt x="102" y="408"/>
                  </a:cubicBezTo>
                  <a:cubicBezTo>
                    <a:pt x="265" y="1203"/>
                    <a:pt x="367" y="2017"/>
                    <a:pt x="469" y="2811"/>
                  </a:cubicBezTo>
                  <a:cubicBezTo>
                    <a:pt x="510" y="3239"/>
                    <a:pt x="550" y="3667"/>
                    <a:pt x="611" y="4074"/>
                  </a:cubicBezTo>
                  <a:cubicBezTo>
                    <a:pt x="856" y="5805"/>
                    <a:pt x="1304" y="7536"/>
                    <a:pt x="1752" y="9206"/>
                  </a:cubicBezTo>
                  <a:cubicBezTo>
                    <a:pt x="2037" y="10286"/>
                    <a:pt x="2322" y="11426"/>
                    <a:pt x="2566" y="12526"/>
                  </a:cubicBezTo>
                  <a:cubicBezTo>
                    <a:pt x="2913" y="14216"/>
                    <a:pt x="3137" y="15968"/>
                    <a:pt x="3340" y="17678"/>
                  </a:cubicBezTo>
                  <a:cubicBezTo>
                    <a:pt x="3340" y="17658"/>
                    <a:pt x="3361" y="17638"/>
                    <a:pt x="3361" y="17638"/>
                  </a:cubicBezTo>
                  <a:cubicBezTo>
                    <a:pt x="3177" y="15927"/>
                    <a:pt x="2953" y="14216"/>
                    <a:pt x="2587" y="12526"/>
                  </a:cubicBezTo>
                  <a:cubicBezTo>
                    <a:pt x="2363" y="11406"/>
                    <a:pt x="2057" y="10286"/>
                    <a:pt x="1772" y="9186"/>
                  </a:cubicBezTo>
                  <a:cubicBezTo>
                    <a:pt x="1345" y="7536"/>
                    <a:pt x="896" y="5805"/>
                    <a:pt x="652" y="4074"/>
                  </a:cubicBezTo>
                  <a:cubicBezTo>
                    <a:pt x="591" y="3646"/>
                    <a:pt x="530" y="3219"/>
                    <a:pt x="489" y="2811"/>
                  </a:cubicBezTo>
                  <a:cubicBezTo>
                    <a:pt x="408" y="2017"/>
                    <a:pt x="306" y="1182"/>
                    <a:pt x="123" y="388"/>
                  </a:cubicBezTo>
                  <a:cubicBezTo>
                    <a:pt x="102" y="266"/>
                    <a:pt x="82" y="144"/>
                    <a:pt x="41" y="21"/>
                  </a:cubicBezTo>
                  <a:cubicBezTo>
                    <a:pt x="41" y="21"/>
                    <a:pt x="21" y="1"/>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29"/>
            <p:cNvSpPr/>
            <p:nvPr/>
          </p:nvSpPr>
          <p:spPr>
            <a:xfrm>
              <a:off x="8034926" y="2115880"/>
              <a:ext cx="87469" cy="327765"/>
            </a:xfrm>
            <a:custGeom>
              <a:avLst/>
              <a:gdLst/>
              <a:ahLst/>
              <a:cxnLst/>
              <a:rect l="l" t="t" r="r" b="b"/>
              <a:pathLst>
                <a:path w="897" h="3361" extrusionOk="0">
                  <a:moveTo>
                    <a:pt x="102" y="0"/>
                  </a:moveTo>
                  <a:lnTo>
                    <a:pt x="102" y="0"/>
                  </a:lnTo>
                  <a:cubicBezTo>
                    <a:pt x="0" y="774"/>
                    <a:pt x="0" y="1568"/>
                    <a:pt x="285" y="2302"/>
                  </a:cubicBezTo>
                  <a:cubicBezTo>
                    <a:pt x="428" y="2689"/>
                    <a:pt x="652" y="3035"/>
                    <a:pt x="896" y="3361"/>
                  </a:cubicBezTo>
                  <a:cubicBezTo>
                    <a:pt x="896" y="3340"/>
                    <a:pt x="896" y="3340"/>
                    <a:pt x="896" y="3320"/>
                  </a:cubicBezTo>
                  <a:cubicBezTo>
                    <a:pt x="896" y="3320"/>
                    <a:pt x="896" y="3300"/>
                    <a:pt x="896" y="3300"/>
                  </a:cubicBezTo>
                  <a:cubicBezTo>
                    <a:pt x="672" y="2974"/>
                    <a:pt x="448" y="2648"/>
                    <a:pt x="306" y="2281"/>
                  </a:cubicBezTo>
                  <a:cubicBezTo>
                    <a:pt x="41" y="1568"/>
                    <a:pt x="20" y="815"/>
                    <a:pt x="122" y="61"/>
                  </a:cubicBezTo>
                  <a:cubicBezTo>
                    <a:pt x="122" y="41"/>
                    <a:pt x="122" y="21"/>
                    <a:pt x="1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29"/>
            <p:cNvSpPr/>
            <p:nvPr/>
          </p:nvSpPr>
          <p:spPr>
            <a:xfrm>
              <a:off x="7756816" y="1678899"/>
              <a:ext cx="244366" cy="1483669"/>
            </a:xfrm>
            <a:custGeom>
              <a:avLst/>
              <a:gdLst/>
              <a:ahLst/>
              <a:cxnLst/>
              <a:rect l="l" t="t" r="r" b="b"/>
              <a:pathLst>
                <a:path w="2506" h="15214" extrusionOk="0">
                  <a:moveTo>
                    <a:pt x="103" y="1"/>
                  </a:moveTo>
                  <a:lnTo>
                    <a:pt x="82" y="123"/>
                  </a:lnTo>
                  <a:cubicBezTo>
                    <a:pt x="42" y="836"/>
                    <a:pt x="1" y="1569"/>
                    <a:pt x="42" y="2282"/>
                  </a:cubicBezTo>
                  <a:cubicBezTo>
                    <a:pt x="123" y="3972"/>
                    <a:pt x="693" y="5601"/>
                    <a:pt x="1223" y="7190"/>
                  </a:cubicBezTo>
                  <a:cubicBezTo>
                    <a:pt x="1732" y="8697"/>
                    <a:pt x="2282" y="10265"/>
                    <a:pt x="2404" y="11874"/>
                  </a:cubicBezTo>
                  <a:cubicBezTo>
                    <a:pt x="2465" y="12709"/>
                    <a:pt x="2424" y="13564"/>
                    <a:pt x="2384" y="14420"/>
                  </a:cubicBezTo>
                  <a:cubicBezTo>
                    <a:pt x="2363" y="14684"/>
                    <a:pt x="2343" y="14949"/>
                    <a:pt x="2343" y="15214"/>
                  </a:cubicBezTo>
                  <a:cubicBezTo>
                    <a:pt x="2363" y="15194"/>
                    <a:pt x="2363" y="15153"/>
                    <a:pt x="2384" y="15133"/>
                  </a:cubicBezTo>
                  <a:cubicBezTo>
                    <a:pt x="2384" y="14888"/>
                    <a:pt x="2404" y="14664"/>
                    <a:pt x="2404" y="14420"/>
                  </a:cubicBezTo>
                  <a:cubicBezTo>
                    <a:pt x="2445" y="13564"/>
                    <a:pt x="2506" y="12709"/>
                    <a:pt x="2424" y="11874"/>
                  </a:cubicBezTo>
                  <a:cubicBezTo>
                    <a:pt x="2302" y="10265"/>
                    <a:pt x="1773" y="8697"/>
                    <a:pt x="1264" y="7190"/>
                  </a:cubicBezTo>
                  <a:cubicBezTo>
                    <a:pt x="714" y="5601"/>
                    <a:pt x="164" y="3972"/>
                    <a:pt x="82" y="2282"/>
                  </a:cubicBezTo>
                  <a:cubicBezTo>
                    <a:pt x="42" y="1569"/>
                    <a:pt x="82" y="836"/>
                    <a:pt x="123" y="123"/>
                  </a:cubicBezTo>
                  <a:cubicBezTo>
                    <a:pt x="123" y="103"/>
                    <a:pt x="123" y="62"/>
                    <a:pt x="123" y="42"/>
                  </a:cubicBezTo>
                  <a:cubicBezTo>
                    <a:pt x="123" y="21"/>
                    <a:pt x="103" y="21"/>
                    <a:pt x="1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29"/>
            <p:cNvSpPr/>
            <p:nvPr/>
          </p:nvSpPr>
          <p:spPr>
            <a:xfrm>
              <a:off x="7907768" y="1853750"/>
              <a:ext cx="204679" cy="933461"/>
            </a:xfrm>
            <a:custGeom>
              <a:avLst/>
              <a:gdLst/>
              <a:ahLst/>
              <a:cxnLst/>
              <a:rect l="l" t="t" r="r" b="b"/>
              <a:pathLst>
                <a:path w="2099" h="9572" extrusionOk="0">
                  <a:moveTo>
                    <a:pt x="1" y="0"/>
                  </a:moveTo>
                  <a:cubicBezTo>
                    <a:pt x="123" y="2566"/>
                    <a:pt x="856" y="5112"/>
                    <a:pt x="1508" y="7433"/>
                  </a:cubicBezTo>
                  <a:cubicBezTo>
                    <a:pt x="1691" y="8126"/>
                    <a:pt x="1895" y="8839"/>
                    <a:pt x="2078" y="9572"/>
                  </a:cubicBezTo>
                  <a:cubicBezTo>
                    <a:pt x="2098" y="9552"/>
                    <a:pt x="2098" y="9511"/>
                    <a:pt x="2098" y="9490"/>
                  </a:cubicBezTo>
                  <a:cubicBezTo>
                    <a:pt x="1915" y="8778"/>
                    <a:pt x="1732" y="8106"/>
                    <a:pt x="1528" y="7433"/>
                  </a:cubicBezTo>
                  <a:cubicBezTo>
                    <a:pt x="897" y="5132"/>
                    <a:pt x="184" y="2607"/>
                    <a:pt x="41" y="41"/>
                  </a:cubicBezTo>
                  <a:cubicBezTo>
                    <a:pt x="41" y="20"/>
                    <a:pt x="21" y="20"/>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29"/>
            <p:cNvSpPr/>
            <p:nvPr/>
          </p:nvSpPr>
          <p:spPr>
            <a:xfrm>
              <a:off x="7318002" y="3124808"/>
              <a:ext cx="613744" cy="117219"/>
            </a:xfrm>
            <a:custGeom>
              <a:avLst/>
              <a:gdLst/>
              <a:ahLst/>
              <a:cxnLst/>
              <a:rect l="l" t="t" r="r" b="b"/>
              <a:pathLst>
                <a:path w="6294" h="1202" extrusionOk="0">
                  <a:moveTo>
                    <a:pt x="3136" y="0"/>
                  </a:moveTo>
                  <a:cubicBezTo>
                    <a:pt x="1405" y="0"/>
                    <a:pt x="0" y="265"/>
                    <a:pt x="0" y="591"/>
                  </a:cubicBezTo>
                  <a:cubicBezTo>
                    <a:pt x="0" y="937"/>
                    <a:pt x="1405" y="1202"/>
                    <a:pt x="3136" y="1202"/>
                  </a:cubicBezTo>
                  <a:cubicBezTo>
                    <a:pt x="4888" y="1202"/>
                    <a:pt x="6293" y="937"/>
                    <a:pt x="6293" y="591"/>
                  </a:cubicBezTo>
                  <a:cubicBezTo>
                    <a:pt x="6293" y="265"/>
                    <a:pt x="4888" y="0"/>
                    <a:pt x="3136" y="0"/>
                  </a:cubicBezTo>
                  <a:close/>
                </a:path>
              </a:pathLst>
            </a:custGeom>
            <a:solidFill>
              <a:srgbClr val="5D3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29"/>
            <p:cNvSpPr/>
            <p:nvPr/>
          </p:nvSpPr>
          <p:spPr>
            <a:xfrm>
              <a:off x="7427218" y="2555787"/>
              <a:ext cx="566060" cy="656505"/>
            </a:xfrm>
            <a:custGeom>
              <a:avLst/>
              <a:gdLst/>
              <a:ahLst/>
              <a:cxnLst/>
              <a:rect l="l" t="t" r="r" b="b"/>
              <a:pathLst>
                <a:path w="5805" h="6732" extrusionOk="0">
                  <a:moveTo>
                    <a:pt x="4294" y="0"/>
                  </a:moveTo>
                  <a:cubicBezTo>
                    <a:pt x="3717" y="0"/>
                    <a:pt x="2373" y="181"/>
                    <a:pt x="1996" y="234"/>
                  </a:cubicBezTo>
                  <a:cubicBezTo>
                    <a:pt x="1935" y="255"/>
                    <a:pt x="1853" y="275"/>
                    <a:pt x="1792" y="316"/>
                  </a:cubicBezTo>
                  <a:cubicBezTo>
                    <a:pt x="1243" y="744"/>
                    <a:pt x="835" y="1782"/>
                    <a:pt x="550" y="2841"/>
                  </a:cubicBezTo>
                  <a:lnTo>
                    <a:pt x="530" y="2902"/>
                  </a:lnTo>
                  <a:cubicBezTo>
                    <a:pt x="245" y="4043"/>
                    <a:pt x="82" y="5224"/>
                    <a:pt x="21" y="5733"/>
                  </a:cubicBezTo>
                  <a:cubicBezTo>
                    <a:pt x="0" y="5916"/>
                    <a:pt x="82" y="6079"/>
                    <a:pt x="224" y="6161"/>
                  </a:cubicBezTo>
                  <a:cubicBezTo>
                    <a:pt x="245" y="6161"/>
                    <a:pt x="265" y="6181"/>
                    <a:pt x="285" y="6181"/>
                  </a:cubicBezTo>
                  <a:cubicBezTo>
                    <a:pt x="306" y="6181"/>
                    <a:pt x="326" y="6202"/>
                    <a:pt x="326" y="6202"/>
                  </a:cubicBezTo>
                  <a:cubicBezTo>
                    <a:pt x="1039" y="6527"/>
                    <a:pt x="2077" y="6650"/>
                    <a:pt x="2770" y="6711"/>
                  </a:cubicBezTo>
                  <a:lnTo>
                    <a:pt x="2811" y="6711"/>
                  </a:lnTo>
                  <a:cubicBezTo>
                    <a:pt x="2974" y="6711"/>
                    <a:pt x="3096" y="6731"/>
                    <a:pt x="3198" y="6731"/>
                  </a:cubicBezTo>
                  <a:lnTo>
                    <a:pt x="3503" y="6731"/>
                  </a:lnTo>
                  <a:cubicBezTo>
                    <a:pt x="3503" y="6731"/>
                    <a:pt x="4399" y="6690"/>
                    <a:pt x="4562" y="6568"/>
                  </a:cubicBezTo>
                  <a:cubicBezTo>
                    <a:pt x="4725" y="6446"/>
                    <a:pt x="5804" y="866"/>
                    <a:pt x="5784" y="703"/>
                  </a:cubicBezTo>
                  <a:cubicBezTo>
                    <a:pt x="5743" y="520"/>
                    <a:pt x="4888" y="72"/>
                    <a:pt x="4501" y="10"/>
                  </a:cubicBezTo>
                  <a:lnTo>
                    <a:pt x="4481" y="10"/>
                  </a:lnTo>
                  <a:cubicBezTo>
                    <a:pt x="4435" y="3"/>
                    <a:pt x="4371" y="0"/>
                    <a:pt x="429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29"/>
            <p:cNvSpPr/>
            <p:nvPr/>
          </p:nvSpPr>
          <p:spPr>
            <a:xfrm>
              <a:off x="7478803" y="2830497"/>
              <a:ext cx="337686" cy="8387"/>
            </a:xfrm>
            <a:custGeom>
              <a:avLst/>
              <a:gdLst/>
              <a:ahLst/>
              <a:cxnLst/>
              <a:rect l="l" t="t" r="r" b="b"/>
              <a:pathLst>
                <a:path w="3463" h="86" extrusionOk="0">
                  <a:moveTo>
                    <a:pt x="890" y="1"/>
                  </a:moveTo>
                  <a:cubicBezTo>
                    <a:pt x="603" y="1"/>
                    <a:pt x="314" y="7"/>
                    <a:pt x="21" y="24"/>
                  </a:cubicBezTo>
                  <a:lnTo>
                    <a:pt x="1" y="85"/>
                  </a:lnTo>
                  <a:cubicBezTo>
                    <a:pt x="293" y="68"/>
                    <a:pt x="586" y="62"/>
                    <a:pt x="877" y="62"/>
                  </a:cubicBezTo>
                  <a:cubicBezTo>
                    <a:pt x="1275" y="62"/>
                    <a:pt x="1670" y="74"/>
                    <a:pt x="2058" y="85"/>
                  </a:cubicBezTo>
                  <a:lnTo>
                    <a:pt x="3463" y="85"/>
                  </a:lnTo>
                  <a:lnTo>
                    <a:pt x="3463" y="45"/>
                  </a:lnTo>
                  <a:cubicBezTo>
                    <a:pt x="2994" y="45"/>
                    <a:pt x="2526" y="45"/>
                    <a:pt x="2058" y="24"/>
                  </a:cubicBezTo>
                  <a:cubicBezTo>
                    <a:pt x="1670" y="13"/>
                    <a:pt x="1282" y="1"/>
                    <a:pt x="8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29"/>
            <p:cNvSpPr/>
            <p:nvPr/>
          </p:nvSpPr>
          <p:spPr>
            <a:xfrm>
              <a:off x="7455009" y="2938547"/>
              <a:ext cx="288052" cy="271691"/>
            </a:xfrm>
            <a:custGeom>
              <a:avLst/>
              <a:gdLst/>
              <a:ahLst/>
              <a:cxnLst/>
              <a:rect l="l" t="t" r="r" b="b"/>
              <a:pathLst>
                <a:path w="2954" h="2786" extrusionOk="0">
                  <a:moveTo>
                    <a:pt x="1591" y="1"/>
                  </a:moveTo>
                  <a:cubicBezTo>
                    <a:pt x="1309" y="1"/>
                    <a:pt x="1039" y="16"/>
                    <a:pt x="795" y="36"/>
                  </a:cubicBezTo>
                  <a:cubicBezTo>
                    <a:pt x="571" y="57"/>
                    <a:pt x="367" y="199"/>
                    <a:pt x="306" y="423"/>
                  </a:cubicBezTo>
                  <a:cubicBezTo>
                    <a:pt x="123" y="1014"/>
                    <a:pt x="61" y="1645"/>
                    <a:pt x="0" y="2256"/>
                  </a:cubicBezTo>
                  <a:cubicBezTo>
                    <a:pt x="21" y="2256"/>
                    <a:pt x="41" y="2277"/>
                    <a:pt x="41" y="2277"/>
                  </a:cubicBezTo>
                  <a:cubicBezTo>
                    <a:pt x="102" y="1666"/>
                    <a:pt x="163" y="1034"/>
                    <a:pt x="367" y="444"/>
                  </a:cubicBezTo>
                  <a:cubicBezTo>
                    <a:pt x="428" y="240"/>
                    <a:pt x="591" y="97"/>
                    <a:pt x="795" y="77"/>
                  </a:cubicBezTo>
                  <a:cubicBezTo>
                    <a:pt x="1049" y="67"/>
                    <a:pt x="1319" y="57"/>
                    <a:pt x="1599" y="57"/>
                  </a:cubicBezTo>
                  <a:cubicBezTo>
                    <a:pt x="1879" y="57"/>
                    <a:pt x="2169" y="67"/>
                    <a:pt x="2465" y="97"/>
                  </a:cubicBezTo>
                  <a:cubicBezTo>
                    <a:pt x="2587" y="118"/>
                    <a:pt x="2709" y="179"/>
                    <a:pt x="2790" y="301"/>
                  </a:cubicBezTo>
                  <a:cubicBezTo>
                    <a:pt x="2872" y="403"/>
                    <a:pt x="2913" y="546"/>
                    <a:pt x="2872" y="688"/>
                  </a:cubicBezTo>
                  <a:lnTo>
                    <a:pt x="2709" y="1543"/>
                  </a:lnTo>
                  <a:cubicBezTo>
                    <a:pt x="2648" y="1951"/>
                    <a:pt x="2566" y="2358"/>
                    <a:pt x="2485" y="2786"/>
                  </a:cubicBezTo>
                  <a:lnTo>
                    <a:pt x="2546" y="2786"/>
                  </a:lnTo>
                  <a:cubicBezTo>
                    <a:pt x="2607" y="2378"/>
                    <a:pt x="2689" y="1951"/>
                    <a:pt x="2770" y="1543"/>
                  </a:cubicBezTo>
                  <a:cubicBezTo>
                    <a:pt x="2811" y="1258"/>
                    <a:pt x="2872" y="973"/>
                    <a:pt x="2933" y="688"/>
                  </a:cubicBezTo>
                  <a:cubicBezTo>
                    <a:pt x="2953" y="546"/>
                    <a:pt x="2913" y="383"/>
                    <a:pt x="2831" y="260"/>
                  </a:cubicBezTo>
                  <a:cubicBezTo>
                    <a:pt x="2750" y="138"/>
                    <a:pt x="2607" y="77"/>
                    <a:pt x="2465" y="57"/>
                  </a:cubicBezTo>
                  <a:cubicBezTo>
                    <a:pt x="2169" y="16"/>
                    <a:pt x="1874" y="1"/>
                    <a:pt x="15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29"/>
            <p:cNvSpPr/>
            <p:nvPr/>
          </p:nvSpPr>
          <p:spPr>
            <a:xfrm>
              <a:off x="7516541" y="2794805"/>
              <a:ext cx="61628" cy="78114"/>
            </a:xfrm>
            <a:custGeom>
              <a:avLst/>
              <a:gdLst/>
              <a:ahLst/>
              <a:cxnLst/>
              <a:rect l="l" t="t" r="r" b="b"/>
              <a:pathLst>
                <a:path w="632" h="801" extrusionOk="0">
                  <a:moveTo>
                    <a:pt x="310" y="0"/>
                  </a:moveTo>
                  <a:cubicBezTo>
                    <a:pt x="205" y="0"/>
                    <a:pt x="121" y="77"/>
                    <a:pt x="102" y="187"/>
                  </a:cubicBezTo>
                  <a:lnTo>
                    <a:pt x="21" y="492"/>
                  </a:lnTo>
                  <a:cubicBezTo>
                    <a:pt x="1" y="635"/>
                    <a:pt x="102" y="777"/>
                    <a:pt x="245" y="798"/>
                  </a:cubicBezTo>
                  <a:cubicBezTo>
                    <a:pt x="258" y="800"/>
                    <a:pt x="270" y="801"/>
                    <a:pt x="283" y="801"/>
                  </a:cubicBezTo>
                  <a:cubicBezTo>
                    <a:pt x="391" y="801"/>
                    <a:pt x="492" y="724"/>
                    <a:pt x="510" y="614"/>
                  </a:cubicBezTo>
                  <a:lnTo>
                    <a:pt x="591" y="309"/>
                  </a:lnTo>
                  <a:cubicBezTo>
                    <a:pt x="632" y="146"/>
                    <a:pt x="510" y="3"/>
                    <a:pt x="347" y="3"/>
                  </a:cubicBezTo>
                  <a:cubicBezTo>
                    <a:pt x="334" y="1"/>
                    <a:pt x="322" y="0"/>
                    <a:pt x="31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29"/>
            <p:cNvSpPr/>
            <p:nvPr/>
          </p:nvSpPr>
          <p:spPr>
            <a:xfrm>
              <a:off x="7705231" y="2802996"/>
              <a:ext cx="61628" cy="77918"/>
            </a:xfrm>
            <a:custGeom>
              <a:avLst/>
              <a:gdLst/>
              <a:ahLst/>
              <a:cxnLst/>
              <a:rect l="l" t="t" r="r" b="b"/>
              <a:pathLst>
                <a:path w="632" h="799" extrusionOk="0">
                  <a:moveTo>
                    <a:pt x="367" y="1"/>
                  </a:moveTo>
                  <a:cubicBezTo>
                    <a:pt x="245" y="1"/>
                    <a:pt x="143" y="82"/>
                    <a:pt x="102" y="184"/>
                  </a:cubicBezTo>
                  <a:lnTo>
                    <a:pt x="41" y="490"/>
                  </a:lnTo>
                  <a:cubicBezTo>
                    <a:pt x="0" y="632"/>
                    <a:pt x="102" y="775"/>
                    <a:pt x="245" y="795"/>
                  </a:cubicBezTo>
                  <a:cubicBezTo>
                    <a:pt x="259" y="797"/>
                    <a:pt x="274" y="798"/>
                    <a:pt x="288" y="798"/>
                  </a:cubicBezTo>
                  <a:cubicBezTo>
                    <a:pt x="408" y="798"/>
                    <a:pt x="493" y="721"/>
                    <a:pt x="530" y="612"/>
                  </a:cubicBezTo>
                  <a:lnTo>
                    <a:pt x="591" y="306"/>
                  </a:lnTo>
                  <a:cubicBezTo>
                    <a:pt x="632" y="164"/>
                    <a:pt x="530" y="1"/>
                    <a:pt x="3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29"/>
            <p:cNvSpPr/>
            <p:nvPr/>
          </p:nvSpPr>
          <p:spPr>
            <a:xfrm>
              <a:off x="7601963" y="2642188"/>
              <a:ext cx="143051" cy="73530"/>
            </a:xfrm>
            <a:custGeom>
              <a:avLst/>
              <a:gdLst/>
              <a:ahLst/>
              <a:cxnLst/>
              <a:rect l="l" t="t" r="r" b="b"/>
              <a:pathLst>
                <a:path w="1467" h="754" fill="none" extrusionOk="0">
                  <a:moveTo>
                    <a:pt x="1446" y="387"/>
                  </a:moveTo>
                  <a:cubicBezTo>
                    <a:pt x="1446" y="408"/>
                    <a:pt x="1426" y="428"/>
                    <a:pt x="1426" y="428"/>
                  </a:cubicBezTo>
                  <a:cubicBezTo>
                    <a:pt x="1406" y="632"/>
                    <a:pt x="1182" y="754"/>
                    <a:pt x="937" y="754"/>
                  </a:cubicBezTo>
                  <a:cubicBezTo>
                    <a:pt x="795" y="754"/>
                    <a:pt x="632" y="733"/>
                    <a:pt x="469" y="733"/>
                  </a:cubicBezTo>
                  <a:cubicBezTo>
                    <a:pt x="204" y="733"/>
                    <a:pt x="0" y="530"/>
                    <a:pt x="61" y="306"/>
                  </a:cubicBezTo>
                  <a:cubicBezTo>
                    <a:pt x="61" y="306"/>
                    <a:pt x="82" y="306"/>
                    <a:pt x="82" y="306"/>
                  </a:cubicBezTo>
                  <a:cubicBezTo>
                    <a:pt x="123" y="143"/>
                    <a:pt x="306" y="41"/>
                    <a:pt x="510" y="21"/>
                  </a:cubicBezTo>
                  <a:cubicBezTo>
                    <a:pt x="672" y="21"/>
                    <a:pt x="835" y="21"/>
                    <a:pt x="998" y="21"/>
                  </a:cubicBezTo>
                  <a:cubicBezTo>
                    <a:pt x="1263" y="0"/>
                    <a:pt x="1467" y="183"/>
                    <a:pt x="1446" y="387"/>
                  </a:cubicBezTo>
                  <a:close/>
                </a:path>
              </a:pathLst>
            </a:custGeom>
            <a:solidFill>
              <a:schemeClr val="dk1"/>
            </a:solidFill>
            <a:ln w="1025" cap="flat" cmpd="sng">
              <a:solidFill>
                <a:srgbClr val="5D3552"/>
              </a:solidFill>
              <a:prstDash val="solid"/>
              <a:miter lim="203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29"/>
            <p:cNvSpPr/>
            <p:nvPr/>
          </p:nvSpPr>
          <p:spPr>
            <a:xfrm>
              <a:off x="7738971" y="2554811"/>
              <a:ext cx="254313" cy="657480"/>
            </a:xfrm>
            <a:custGeom>
              <a:avLst/>
              <a:gdLst/>
              <a:ahLst/>
              <a:cxnLst/>
              <a:rect l="l" t="t" r="r" b="b"/>
              <a:pathLst>
                <a:path w="2608" h="6742" extrusionOk="0">
                  <a:moveTo>
                    <a:pt x="1284" y="0"/>
                  </a:moveTo>
                  <a:cubicBezTo>
                    <a:pt x="1284" y="102"/>
                    <a:pt x="1284" y="183"/>
                    <a:pt x="1284" y="285"/>
                  </a:cubicBezTo>
                  <a:cubicBezTo>
                    <a:pt x="1284" y="957"/>
                    <a:pt x="1039" y="1650"/>
                    <a:pt x="917" y="2301"/>
                  </a:cubicBezTo>
                  <a:cubicBezTo>
                    <a:pt x="754" y="3014"/>
                    <a:pt x="612" y="3747"/>
                    <a:pt x="469" y="4460"/>
                  </a:cubicBezTo>
                  <a:lnTo>
                    <a:pt x="1" y="6741"/>
                  </a:lnTo>
                  <a:lnTo>
                    <a:pt x="306" y="6741"/>
                  </a:lnTo>
                  <a:cubicBezTo>
                    <a:pt x="306" y="6741"/>
                    <a:pt x="1202" y="6700"/>
                    <a:pt x="1365" y="6578"/>
                  </a:cubicBezTo>
                  <a:cubicBezTo>
                    <a:pt x="1528" y="6456"/>
                    <a:pt x="2607" y="876"/>
                    <a:pt x="2587" y="693"/>
                  </a:cubicBezTo>
                  <a:cubicBezTo>
                    <a:pt x="2546" y="530"/>
                    <a:pt x="1691" y="82"/>
                    <a:pt x="1304" y="20"/>
                  </a:cubicBezTo>
                  <a:cubicBezTo>
                    <a:pt x="1304" y="20"/>
                    <a:pt x="1304" y="0"/>
                    <a:pt x="1284" y="0"/>
                  </a:cubicBezTo>
                  <a:close/>
                </a:path>
              </a:pathLst>
            </a:custGeom>
            <a:solidFill>
              <a:srgbClr val="000000">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29"/>
            <p:cNvSpPr/>
            <p:nvPr/>
          </p:nvSpPr>
          <p:spPr>
            <a:xfrm>
              <a:off x="7669443" y="2501176"/>
              <a:ext cx="131154" cy="73530"/>
            </a:xfrm>
            <a:custGeom>
              <a:avLst/>
              <a:gdLst/>
              <a:ahLst/>
              <a:cxnLst/>
              <a:rect l="l" t="t" r="r" b="b"/>
              <a:pathLst>
                <a:path w="1345" h="754" fill="none" extrusionOk="0">
                  <a:moveTo>
                    <a:pt x="1" y="754"/>
                  </a:moveTo>
                  <a:cubicBezTo>
                    <a:pt x="42" y="530"/>
                    <a:pt x="143" y="306"/>
                    <a:pt x="347" y="163"/>
                  </a:cubicBezTo>
                  <a:cubicBezTo>
                    <a:pt x="530" y="21"/>
                    <a:pt x="795" y="0"/>
                    <a:pt x="999" y="102"/>
                  </a:cubicBezTo>
                  <a:cubicBezTo>
                    <a:pt x="1223" y="204"/>
                    <a:pt x="1345" y="469"/>
                    <a:pt x="1263" y="693"/>
                  </a:cubicBezTo>
                </a:path>
              </a:pathLst>
            </a:custGeom>
            <a:noFill/>
            <a:ln w="5100" cap="flat" cmpd="sng">
              <a:solidFill>
                <a:schemeClr val="lt2"/>
              </a:solidFill>
              <a:prstDash val="solid"/>
              <a:miter lim="203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29"/>
            <p:cNvSpPr/>
            <p:nvPr/>
          </p:nvSpPr>
          <p:spPr>
            <a:xfrm>
              <a:off x="5572302" y="1452558"/>
              <a:ext cx="951332" cy="1882819"/>
            </a:xfrm>
            <a:custGeom>
              <a:avLst/>
              <a:gdLst/>
              <a:ahLst/>
              <a:cxnLst/>
              <a:rect l="l" t="t" r="r" b="b"/>
              <a:pathLst>
                <a:path w="9756" h="19307" extrusionOk="0">
                  <a:moveTo>
                    <a:pt x="6844" y="0"/>
                  </a:moveTo>
                  <a:cubicBezTo>
                    <a:pt x="6558" y="143"/>
                    <a:pt x="6294" y="285"/>
                    <a:pt x="6029" y="428"/>
                  </a:cubicBezTo>
                  <a:cubicBezTo>
                    <a:pt x="5642" y="672"/>
                    <a:pt x="5275" y="937"/>
                    <a:pt x="4929" y="1222"/>
                  </a:cubicBezTo>
                  <a:cubicBezTo>
                    <a:pt x="4929" y="1222"/>
                    <a:pt x="4909" y="1243"/>
                    <a:pt x="4909" y="1243"/>
                  </a:cubicBezTo>
                  <a:cubicBezTo>
                    <a:pt x="4807" y="1324"/>
                    <a:pt x="4705" y="1405"/>
                    <a:pt x="4603" y="1487"/>
                  </a:cubicBezTo>
                  <a:cubicBezTo>
                    <a:pt x="4461" y="1609"/>
                    <a:pt x="4298" y="1752"/>
                    <a:pt x="4176" y="1874"/>
                  </a:cubicBezTo>
                  <a:cubicBezTo>
                    <a:pt x="4053" y="1976"/>
                    <a:pt x="3952" y="2078"/>
                    <a:pt x="3850" y="2179"/>
                  </a:cubicBezTo>
                  <a:cubicBezTo>
                    <a:pt x="3768" y="2261"/>
                    <a:pt x="3667" y="2363"/>
                    <a:pt x="3585" y="2464"/>
                  </a:cubicBezTo>
                  <a:cubicBezTo>
                    <a:pt x="3524" y="2505"/>
                    <a:pt x="3483" y="2566"/>
                    <a:pt x="3422" y="2627"/>
                  </a:cubicBezTo>
                  <a:cubicBezTo>
                    <a:pt x="3422" y="2648"/>
                    <a:pt x="3402" y="2648"/>
                    <a:pt x="3402" y="2668"/>
                  </a:cubicBezTo>
                  <a:cubicBezTo>
                    <a:pt x="3320" y="2729"/>
                    <a:pt x="3259" y="2811"/>
                    <a:pt x="3198" y="2892"/>
                  </a:cubicBezTo>
                  <a:cubicBezTo>
                    <a:pt x="3137" y="2953"/>
                    <a:pt x="3076" y="3035"/>
                    <a:pt x="3015" y="3096"/>
                  </a:cubicBezTo>
                  <a:cubicBezTo>
                    <a:pt x="2974" y="3137"/>
                    <a:pt x="2954" y="3177"/>
                    <a:pt x="2913" y="3218"/>
                  </a:cubicBezTo>
                  <a:cubicBezTo>
                    <a:pt x="2852" y="3279"/>
                    <a:pt x="2811" y="3361"/>
                    <a:pt x="2750" y="3422"/>
                  </a:cubicBezTo>
                  <a:cubicBezTo>
                    <a:pt x="2709" y="3483"/>
                    <a:pt x="2669" y="3523"/>
                    <a:pt x="2628" y="3585"/>
                  </a:cubicBezTo>
                  <a:cubicBezTo>
                    <a:pt x="2608" y="3605"/>
                    <a:pt x="2587" y="3625"/>
                    <a:pt x="2587" y="3625"/>
                  </a:cubicBezTo>
                  <a:cubicBezTo>
                    <a:pt x="2546" y="3686"/>
                    <a:pt x="2485" y="3747"/>
                    <a:pt x="2445" y="3809"/>
                  </a:cubicBezTo>
                  <a:cubicBezTo>
                    <a:pt x="2404" y="3890"/>
                    <a:pt x="2363" y="3951"/>
                    <a:pt x="2302" y="4012"/>
                  </a:cubicBezTo>
                  <a:cubicBezTo>
                    <a:pt x="2302" y="4033"/>
                    <a:pt x="2302" y="4033"/>
                    <a:pt x="2302" y="4033"/>
                  </a:cubicBezTo>
                  <a:cubicBezTo>
                    <a:pt x="2261" y="4114"/>
                    <a:pt x="2200" y="4175"/>
                    <a:pt x="2139" y="4257"/>
                  </a:cubicBezTo>
                  <a:cubicBezTo>
                    <a:pt x="2139" y="4277"/>
                    <a:pt x="2139" y="4277"/>
                    <a:pt x="2119" y="4297"/>
                  </a:cubicBezTo>
                  <a:cubicBezTo>
                    <a:pt x="2078" y="4358"/>
                    <a:pt x="2037" y="4420"/>
                    <a:pt x="1997" y="4501"/>
                  </a:cubicBezTo>
                  <a:cubicBezTo>
                    <a:pt x="1976" y="4521"/>
                    <a:pt x="1976" y="4542"/>
                    <a:pt x="1956" y="4562"/>
                  </a:cubicBezTo>
                  <a:cubicBezTo>
                    <a:pt x="1915" y="4623"/>
                    <a:pt x="1874" y="4705"/>
                    <a:pt x="1813" y="4786"/>
                  </a:cubicBezTo>
                  <a:cubicBezTo>
                    <a:pt x="1813" y="4786"/>
                    <a:pt x="1813" y="4807"/>
                    <a:pt x="1813" y="4807"/>
                  </a:cubicBezTo>
                  <a:cubicBezTo>
                    <a:pt x="1773" y="4868"/>
                    <a:pt x="1732" y="4929"/>
                    <a:pt x="1711" y="4990"/>
                  </a:cubicBezTo>
                  <a:cubicBezTo>
                    <a:pt x="1671" y="5031"/>
                    <a:pt x="1650" y="5071"/>
                    <a:pt x="1630" y="5112"/>
                  </a:cubicBezTo>
                  <a:cubicBezTo>
                    <a:pt x="1630" y="5112"/>
                    <a:pt x="1630" y="5132"/>
                    <a:pt x="1630" y="5132"/>
                  </a:cubicBezTo>
                  <a:lnTo>
                    <a:pt x="1610" y="5173"/>
                  </a:lnTo>
                  <a:cubicBezTo>
                    <a:pt x="1569" y="5214"/>
                    <a:pt x="1549" y="5275"/>
                    <a:pt x="1528" y="5336"/>
                  </a:cubicBezTo>
                  <a:cubicBezTo>
                    <a:pt x="1467" y="5417"/>
                    <a:pt x="1426" y="5519"/>
                    <a:pt x="1386" y="5601"/>
                  </a:cubicBezTo>
                  <a:cubicBezTo>
                    <a:pt x="1324" y="5703"/>
                    <a:pt x="1284" y="5784"/>
                    <a:pt x="1243" y="5886"/>
                  </a:cubicBezTo>
                  <a:cubicBezTo>
                    <a:pt x="1202" y="5967"/>
                    <a:pt x="1162" y="6069"/>
                    <a:pt x="1121" y="6151"/>
                  </a:cubicBezTo>
                  <a:cubicBezTo>
                    <a:pt x="1080" y="6252"/>
                    <a:pt x="1019" y="6375"/>
                    <a:pt x="978" y="6476"/>
                  </a:cubicBezTo>
                  <a:cubicBezTo>
                    <a:pt x="938" y="6558"/>
                    <a:pt x="917" y="6660"/>
                    <a:pt x="876" y="6741"/>
                  </a:cubicBezTo>
                  <a:cubicBezTo>
                    <a:pt x="856" y="6762"/>
                    <a:pt x="856" y="6782"/>
                    <a:pt x="856" y="6802"/>
                  </a:cubicBezTo>
                  <a:cubicBezTo>
                    <a:pt x="836" y="6843"/>
                    <a:pt x="836" y="6863"/>
                    <a:pt x="815" y="6884"/>
                  </a:cubicBezTo>
                  <a:cubicBezTo>
                    <a:pt x="815" y="6904"/>
                    <a:pt x="795" y="6925"/>
                    <a:pt x="795" y="6965"/>
                  </a:cubicBezTo>
                  <a:cubicBezTo>
                    <a:pt x="775" y="7006"/>
                    <a:pt x="754" y="7047"/>
                    <a:pt x="754" y="7087"/>
                  </a:cubicBezTo>
                  <a:cubicBezTo>
                    <a:pt x="714" y="7189"/>
                    <a:pt x="673" y="7291"/>
                    <a:pt x="632" y="7413"/>
                  </a:cubicBezTo>
                  <a:cubicBezTo>
                    <a:pt x="612" y="7495"/>
                    <a:pt x="571" y="7597"/>
                    <a:pt x="551" y="7678"/>
                  </a:cubicBezTo>
                  <a:cubicBezTo>
                    <a:pt x="551" y="7719"/>
                    <a:pt x="530" y="7739"/>
                    <a:pt x="530" y="7780"/>
                  </a:cubicBezTo>
                  <a:cubicBezTo>
                    <a:pt x="510" y="7841"/>
                    <a:pt x="489" y="7902"/>
                    <a:pt x="469" y="7943"/>
                  </a:cubicBezTo>
                  <a:cubicBezTo>
                    <a:pt x="449" y="8024"/>
                    <a:pt x="449" y="8085"/>
                    <a:pt x="428" y="8146"/>
                  </a:cubicBezTo>
                  <a:cubicBezTo>
                    <a:pt x="408" y="8228"/>
                    <a:pt x="367" y="8330"/>
                    <a:pt x="347" y="8432"/>
                  </a:cubicBezTo>
                  <a:cubicBezTo>
                    <a:pt x="327" y="8493"/>
                    <a:pt x="327" y="8574"/>
                    <a:pt x="306" y="8635"/>
                  </a:cubicBezTo>
                  <a:cubicBezTo>
                    <a:pt x="286" y="8676"/>
                    <a:pt x="286" y="8717"/>
                    <a:pt x="286" y="8757"/>
                  </a:cubicBezTo>
                  <a:cubicBezTo>
                    <a:pt x="265" y="8819"/>
                    <a:pt x="245" y="8880"/>
                    <a:pt x="245" y="8920"/>
                  </a:cubicBezTo>
                  <a:cubicBezTo>
                    <a:pt x="245" y="8941"/>
                    <a:pt x="245" y="8961"/>
                    <a:pt x="245" y="8961"/>
                  </a:cubicBezTo>
                  <a:cubicBezTo>
                    <a:pt x="245" y="8981"/>
                    <a:pt x="225" y="9002"/>
                    <a:pt x="225" y="9022"/>
                  </a:cubicBezTo>
                  <a:cubicBezTo>
                    <a:pt x="225" y="9043"/>
                    <a:pt x="225" y="9083"/>
                    <a:pt x="204" y="9104"/>
                  </a:cubicBezTo>
                  <a:cubicBezTo>
                    <a:pt x="204" y="9185"/>
                    <a:pt x="184" y="9246"/>
                    <a:pt x="184" y="9328"/>
                  </a:cubicBezTo>
                  <a:cubicBezTo>
                    <a:pt x="164" y="9348"/>
                    <a:pt x="164" y="9368"/>
                    <a:pt x="164" y="9409"/>
                  </a:cubicBezTo>
                  <a:cubicBezTo>
                    <a:pt x="143" y="9491"/>
                    <a:pt x="143" y="9592"/>
                    <a:pt x="123" y="9694"/>
                  </a:cubicBezTo>
                  <a:lnTo>
                    <a:pt x="123" y="9755"/>
                  </a:lnTo>
                  <a:cubicBezTo>
                    <a:pt x="103" y="9816"/>
                    <a:pt x="103" y="9857"/>
                    <a:pt x="103" y="9918"/>
                  </a:cubicBezTo>
                  <a:cubicBezTo>
                    <a:pt x="82" y="9979"/>
                    <a:pt x="82" y="10061"/>
                    <a:pt x="62" y="10122"/>
                  </a:cubicBezTo>
                  <a:cubicBezTo>
                    <a:pt x="62" y="10142"/>
                    <a:pt x="62" y="10183"/>
                    <a:pt x="62" y="10203"/>
                  </a:cubicBezTo>
                  <a:cubicBezTo>
                    <a:pt x="62" y="10224"/>
                    <a:pt x="62" y="10244"/>
                    <a:pt x="62" y="10264"/>
                  </a:cubicBezTo>
                  <a:cubicBezTo>
                    <a:pt x="62" y="10326"/>
                    <a:pt x="41" y="10366"/>
                    <a:pt x="41" y="10427"/>
                  </a:cubicBezTo>
                  <a:cubicBezTo>
                    <a:pt x="41" y="10509"/>
                    <a:pt x="41" y="10590"/>
                    <a:pt x="21" y="10692"/>
                  </a:cubicBezTo>
                  <a:cubicBezTo>
                    <a:pt x="21" y="10733"/>
                    <a:pt x="21" y="10753"/>
                    <a:pt x="21" y="10794"/>
                  </a:cubicBezTo>
                  <a:cubicBezTo>
                    <a:pt x="1" y="11018"/>
                    <a:pt x="1" y="11242"/>
                    <a:pt x="1" y="11466"/>
                  </a:cubicBezTo>
                  <a:cubicBezTo>
                    <a:pt x="1" y="11568"/>
                    <a:pt x="1" y="11670"/>
                    <a:pt x="1" y="11772"/>
                  </a:cubicBezTo>
                  <a:cubicBezTo>
                    <a:pt x="1" y="11812"/>
                    <a:pt x="1" y="11853"/>
                    <a:pt x="1" y="11894"/>
                  </a:cubicBezTo>
                  <a:cubicBezTo>
                    <a:pt x="21" y="11996"/>
                    <a:pt x="21" y="12118"/>
                    <a:pt x="21" y="12220"/>
                  </a:cubicBezTo>
                  <a:cubicBezTo>
                    <a:pt x="21" y="12260"/>
                    <a:pt x="21" y="12301"/>
                    <a:pt x="21" y="12342"/>
                  </a:cubicBezTo>
                  <a:cubicBezTo>
                    <a:pt x="41" y="12423"/>
                    <a:pt x="41" y="12505"/>
                    <a:pt x="41" y="12607"/>
                  </a:cubicBezTo>
                  <a:lnTo>
                    <a:pt x="62" y="12769"/>
                  </a:lnTo>
                  <a:cubicBezTo>
                    <a:pt x="62" y="12831"/>
                    <a:pt x="82" y="12892"/>
                    <a:pt x="82" y="12953"/>
                  </a:cubicBezTo>
                  <a:cubicBezTo>
                    <a:pt x="123" y="13258"/>
                    <a:pt x="164" y="13564"/>
                    <a:pt x="204" y="13849"/>
                  </a:cubicBezTo>
                  <a:cubicBezTo>
                    <a:pt x="225" y="13910"/>
                    <a:pt x="245" y="13971"/>
                    <a:pt x="245" y="14032"/>
                  </a:cubicBezTo>
                  <a:lnTo>
                    <a:pt x="265" y="14114"/>
                  </a:lnTo>
                  <a:cubicBezTo>
                    <a:pt x="449" y="15010"/>
                    <a:pt x="714" y="15865"/>
                    <a:pt x="1060" y="16680"/>
                  </a:cubicBezTo>
                  <a:cubicBezTo>
                    <a:pt x="1080" y="16700"/>
                    <a:pt x="1100" y="16741"/>
                    <a:pt x="1100" y="16761"/>
                  </a:cubicBezTo>
                  <a:cubicBezTo>
                    <a:pt x="1243" y="17067"/>
                    <a:pt x="1406" y="17392"/>
                    <a:pt x="1569" y="17698"/>
                  </a:cubicBezTo>
                  <a:cubicBezTo>
                    <a:pt x="1569" y="17698"/>
                    <a:pt x="1589" y="17718"/>
                    <a:pt x="1589" y="17739"/>
                  </a:cubicBezTo>
                  <a:cubicBezTo>
                    <a:pt x="1732" y="18003"/>
                    <a:pt x="1874" y="18248"/>
                    <a:pt x="2017" y="18492"/>
                  </a:cubicBezTo>
                  <a:cubicBezTo>
                    <a:pt x="2037" y="18492"/>
                    <a:pt x="2037" y="18513"/>
                    <a:pt x="2058" y="18533"/>
                  </a:cubicBezTo>
                  <a:cubicBezTo>
                    <a:pt x="2180" y="18716"/>
                    <a:pt x="2302" y="18920"/>
                    <a:pt x="2445" y="19103"/>
                  </a:cubicBezTo>
                  <a:cubicBezTo>
                    <a:pt x="2485" y="19164"/>
                    <a:pt x="2546" y="19246"/>
                    <a:pt x="2587" y="19307"/>
                  </a:cubicBezTo>
                  <a:lnTo>
                    <a:pt x="5316" y="6965"/>
                  </a:lnTo>
                  <a:lnTo>
                    <a:pt x="9756" y="2200"/>
                  </a:lnTo>
                  <a:lnTo>
                    <a:pt x="9328" y="1752"/>
                  </a:lnTo>
                  <a:lnTo>
                    <a:pt x="6009" y="3727"/>
                  </a:lnTo>
                  <a:lnTo>
                    <a:pt x="6721" y="530"/>
                  </a:lnTo>
                  <a:lnTo>
                    <a:pt x="6803" y="122"/>
                  </a:lnTo>
                  <a:lnTo>
                    <a:pt x="6844" y="0"/>
                  </a:lnTo>
                  <a:close/>
                </a:path>
              </a:pathLst>
            </a:custGeom>
            <a:solidFill>
              <a:srgbClr val="FFBA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29"/>
            <p:cNvSpPr/>
            <p:nvPr/>
          </p:nvSpPr>
          <p:spPr>
            <a:xfrm>
              <a:off x="5572302" y="1452558"/>
              <a:ext cx="951332" cy="1882819"/>
            </a:xfrm>
            <a:custGeom>
              <a:avLst/>
              <a:gdLst/>
              <a:ahLst/>
              <a:cxnLst/>
              <a:rect l="l" t="t" r="r" b="b"/>
              <a:pathLst>
                <a:path w="9756" h="19307" extrusionOk="0">
                  <a:moveTo>
                    <a:pt x="6844" y="0"/>
                  </a:moveTo>
                  <a:cubicBezTo>
                    <a:pt x="6558" y="143"/>
                    <a:pt x="6294" y="285"/>
                    <a:pt x="6029" y="428"/>
                  </a:cubicBezTo>
                  <a:cubicBezTo>
                    <a:pt x="5642" y="672"/>
                    <a:pt x="5275" y="937"/>
                    <a:pt x="4929" y="1222"/>
                  </a:cubicBezTo>
                  <a:cubicBezTo>
                    <a:pt x="4929" y="1222"/>
                    <a:pt x="4909" y="1243"/>
                    <a:pt x="4909" y="1243"/>
                  </a:cubicBezTo>
                  <a:cubicBezTo>
                    <a:pt x="4807" y="1324"/>
                    <a:pt x="4705" y="1405"/>
                    <a:pt x="4603" y="1487"/>
                  </a:cubicBezTo>
                  <a:cubicBezTo>
                    <a:pt x="4461" y="1609"/>
                    <a:pt x="4298" y="1752"/>
                    <a:pt x="4176" y="1874"/>
                  </a:cubicBezTo>
                  <a:cubicBezTo>
                    <a:pt x="4053" y="1976"/>
                    <a:pt x="3952" y="2078"/>
                    <a:pt x="3850" y="2179"/>
                  </a:cubicBezTo>
                  <a:cubicBezTo>
                    <a:pt x="3768" y="2261"/>
                    <a:pt x="3667" y="2363"/>
                    <a:pt x="3585" y="2464"/>
                  </a:cubicBezTo>
                  <a:cubicBezTo>
                    <a:pt x="3524" y="2505"/>
                    <a:pt x="3483" y="2566"/>
                    <a:pt x="3422" y="2627"/>
                  </a:cubicBezTo>
                  <a:cubicBezTo>
                    <a:pt x="3422" y="2648"/>
                    <a:pt x="3402" y="2648"/>
                    <a:pt x="3402" y="2668"/>
                  </a:cubicBezTo>
                  <a:cubicBezTo>
                    <a:pt x="3320" y="2729"/>
                    <a:pt x="3259" y="2811"/>
                    <a:pt x="3198" y="2892"/>
                  </a:cubicBezTo>
                  <a:cubicBezTo>
                    <a:pt x="3137" y="2953"/>
                    <a:pt x="3076" y="3035"/>
                    <a:pt x="3015" y="3096"/>
                  </a:cubicBezTo>
                  <a:cubicBezTo>
                    <a:pt x="2974" y="3137"/>
                    <a:pt x="2954" y="3177"/>
                    <a:pt x="2913" y="3218"/>
                  </a:cubicBezTo>
                  <a:cubicBezTo>
                    <a:pt x="2852" y="3279"/>
                    <a:pt x="2811" y="3361"/>
                    <a:pt x="2750" y="3422"/>
                  </a:cubicBezTo>
                  <a:cubicBezTo>
                    <a:pt x="2709" y="3483"/>
                    <a:pt x="2669" y="3523"/>
                    <a:pt x="2628" y="3585"/>
                  </a:cubicBezTo>
                  <a:cubicBezTo>
                    <a:pt x="2608" y="3605"/>
                    <a:pt x="2587" y="3625"/>
                    <a:pt x="2587" y="3625"/>
                  </a:cubicBezTo>
                  <a:cubicBezTo>
                    <a:pt x="2546" y="3686"/>
                    <a:pt x="2485" y="3747"/>
                    <a:pt x="2445" y="3809"/>
                  </a:cubicBezTo>
                  <a:cubicBezTo>
                    <a:pt x="2404" y="3890"/>
                    <a:pt x="2363" y="3951"/>
                    <a:pt x="2302" y="4012"/>
                  </a:cubicBezTo>
                  <a:cubicBezTo>
                    <a:pt x="2302" y="4033"/>
                    <a:pt x="2302" y="4033"/>
                    <a:pt x="2302" y="4033"/>
                  </a:cubicBezTo>
                  <a:cubicBezTo>
                    <a:pt x="2261" y="4114"/>
                    <a:pt x="2200" y="4175"/>
                    <a:pt x="2139" y="4257"/>
                  </a:cubicBezTo>
                  <a:cubicBezTo>
                    <a:pt x="2139" y="4277"/>
                    <a:pt x="2139" y="4277"/>
                    <a:pt x="2119" y="4297"/>
                  </a:cubicBezTo>
                  <a:cubicBezTo>
                    <a:pt x="2078" y="4358"/>
                    <a:pt x="2037" y="4420"/>
                    <a:pt x="1997" y="4501"/>
                  </a:cubicBezTo>
                  <a:cubicBezTo>
                    <a:pt x="1976" y="4521"/>
                    <a:pt x="1976" y="4542"/>
                    <a:pt x="1956" y="4562"/>
                  </a:cubicBezTo>
                  <a:cubicBezTo>
                    <a:pt x="1915" y="4623"/>
                    <a:pt x="1874" y="4705"/>
                    <a:pt x="1813" y="4786"/>
                  </a:cubicBezTo>
                  <a:cubicBezTo>
                    <a:pt x="1813" y="4786"/>
                    <a:pt x="1813" y="4807"/>
                    <a:pt x="1813" y="4807"/>
                  </a:cubicBezTo>
                  <a:cubicBezTo>
                    <a:pt x="1773" y="4868"/>
                    <a:pt x="1732" y="4929"/>
                    <a:pt x="1711" y="4990"/>
                  </a:cubicBezTo>
                  <a:cubicBezTo>
                    <a:pt x="1671" y="5031"/>
                    <a:pt x="1650" y="5071"/>
                    <a:pt x="1630" y="5112"/>
                  </a:cubicBezTo>
                  <a:cubicBezTo>
                    <a:pt x="1630" y="5112"/>
                    <a:pt x="1630" y="5132"/>
                    <a:pt x="1630" y="5132"/>
                  </a:cubicBezTo>
                  <a:lnTo>
                    <a:pt x="1610" y="5173"/>
                  </a:lnTo>
                  <a:cubicBezTo>
                    <a:pt x="1569" y="5214"/>
                    <a:pt x="1549" y="5275"/>
                    <a:pt x="1528" y="5336"/>
                  </a:cubicBezTo>
                  <a:cubicBezTo>
                    <a:pt x="1467" y="5417"/>
                    <a:pt x="1426" y="5519"/>
                    <a:pt x="1386" y="5601"/>
                  </a:cubicBezTo>
                  <a:cubicBezTo>
                    <a:pt x="1324" y="5703"/>
                    <a:pt x="1284" y="5784"/>
                    <a:pt x="1243" y="5886"/>
                  </a:cubicBezTo>
                  <a:cubicBezTo>
                    <a:pt x="1202" y="5967"/>
                    <a:pt x="1162" y="6069"/>
                    <a:pt x="1121" y="6151"/>
                  </a:cubicBezTo>
                  <a:cubicBezTo>
                    <a:pt x="1080" y="6252"/>
                    <a:pt x="1019" y="6375"/>
                    <a:pt x="978" y="6476"/>
                  </a:cubicBezTo>
                  <a:cubicBezTo>
                    <a:pt x="938" y="6558"/>
                    <a:pt x="917" y="6660"/>
                    <a:pt x="876" y="6741"/>
                  </a:cubicBezTo>
                  <a:cubicBezTo>
                    <a:pt x="856" y="6762"/>
                    <a:pt x="856" y="6782"/>
                    <a:pt x="856" y="6802"/>
                  </a:cubicBezTo>
                  <a:cubicBezTo>
                    <a:pt x="836" y="6843"/>
                    <a:pt x="836" y="6863"/>
                    <a:pt x="815" y="6884"/>
                  </a:cubicBezTo>
                  <a:cubicBezTo>
                    <a:pt x="815" y="6904"/>
                    <a:pt x="795" y="6925"/>
                    <a:pt x="795" y="6965"/>
                  </a:cubicBezTo>
                  <a:cubicBezTo>
                    <a:pt x="775" y="7006"/>
                    <a:pt x="754" y="7047"/>
                    <a:pt x="754" y="7087"/>
                  </a:cubicBezTo>
                  <a:cubicBezTo>
                    <a:pt x="714" y="7189"/>
                    <a:pt x="673" y="7291"/>
                    <a:pt x="632" y="7413"/>
                  </a:cubicBezTo>
                  <a:cubicBezTo>
                    <a:pt x="612" y="7495"/>
                    <a:pt x="571" y="7597"/>
                    <a:pt x="551" y="7678"/>
                  </a:cubicBezTo>
                  <a:cubicBezTo>
                    <a:pt x="551" y="7719"/>
                    <a:pt x="530" y="7739"/>
                    <a:pt x="530" y="7780"/>
                  </a:cubicBezTo>
                  <a:cubicBezTo>
                    <a:pt x="510" y="7841"/>
                    <a:pt x="489" y="7902"/>
                    <a:pt x="469" y="7943"/>
                  </a:cubicBezTo>
                  <a:cubicBezTo>
                    <a:pt x="449" y="8024"/>
                    <a:pt x="449" y="8085"/>
                    <a:pt x="428" y="8146"/>
                  </a:cubicBezTo>
                  <a:cubicBezTo>
                    <a:pt x="408" y="8228"/>
                    <a:pt x="367" y="8330"/>
                    <a:pt x="347" y="8432"/>
                  </a:cubicBezTo>
                  <a:cubicBezTo>
                    <a:pt x="327" y="8493"/>
                    <a:pt x="327" y="8574"/>
                    <a:pt x="306" y="8635"/>
                  </a:cubicBezTo>
                  <a:cubicBezTo>
                    <a:pt x="286" y="8676"/>
                    <a:pt x="286" y="8717"/>
                    <a:pt x="286" y="8757"/>
                  </a:cubicBezTo>
                  <a:cubicBezTo>
                    <a:pt x="265" y="8819"/>
                    <a:pt x="245" y="8880"/>
                    <a:pt x="245" y="8920"/>
                  </a:cubicBezTo>
                  <a:cubicBezTo>
                    <a:pt x="245" y="8941"/>
                    <a:pt x="245" y="8961"/>
                    <a:pt x="245" y="8961"/>
                  </a:cubicBezTo>
                  <a:cubicBezTo>
                    <a:pt x="245" y="8981"/>
                    <a:pt x="225" y="9002"/>
                    <a:pt x="225" y="9022"/>
                  </a:cubicBezTo>
                  <a:cubicBezTo>
                    <a:pt x="225" y="9043"/>
                    <a:pt x="225" y="9083"/>
                    <a:pt x="204" y="9104"/>
                  </a:cubicBezTo>
                  <a:cubicBezTo>
                    <a:pt x="204" y="9185"/>
                    <a:pt x="184" y="9246"/>
                    <a:pt x="184" y="9328"/>
                  </a:cubicBezTo>
                  <a:cubicBezTo>
                    <a:pt x="164" y="9348"/>
                    <a:pt x="164" y="9368"/>
                    <a:pt x="164" y="9409"/>
                  </a:cubicBezTo>
                  <a:cubicBezTo>
                    <a:pt x="143" y="9491"/>
                    <a:pt x="143" y="9592"/>
                    <a:pt x="123" y="9694"/>
                  </a:cubicBezTo>
                  <a:lnTo>
                    <a:pt x="123" y="9755"/>
                  </a:lnTo>
                  <a:cubicBezTo>
                    <a:pt x="103" y="9816"/>
                    <a:pt x="103" y="9857"/>
                    <a:pt x="103" y="9918"/>
                  </a:cubicBezTo>
                  <a:cubicBezTo>
                    <a:pt x="82" y="9979"/>
                    <a:pt x="82" y="10061"/>
                    <a:pt x="62" y="10122"/>
                  </a:cubicBezTo>
                  <a:cubicBezTo>
                    <a:pt x="62" y="10142"/>
                    <a:pt x="62" y="10183"/>
                    <a:pt x="62" y="10203"/>
                  </a:cubicBezTo>
                  <a:cubicBezTo>
                    <a:pt x="62" y="10224"/>
                    <a:pt x="62" y="10244"/>
                    <a:pt x="62" y="10264"/>
                  </a:cubicBezTo>
                  <a:cubicBezTo>
                    <a:pt x="62" y="10326"/>
                    <a:pt x="41" y="10366"/>
                    <a:pt x="41" y="10427"/>
                  </a:cubicBezTo>
                  <a:cubicBezTo>
                    <a:pt x="41" y="10509"/>
                    <a:pt x="41" y="10590"/>
                    <a:pt x="21" y="10692"/>
                  </a:cubicBezTo>
                  <a:cubicBezTo>
                    <a:pt x="21" y="10733"/>
                    <a:pt x="21" y="10753"/>
                    <a:pt x="21" y="10794"/>
                  </a:cubicBezTo>
                  <a:cubicBezTo>
                    <a:pt x="1" y="11018"/>
                    <a:pt x="1" y="11242"/>
                    <a:pt x="1" y="11466"/>
                  </a:cubicBezTo>
                  <a:cubicBezTo>
                    <a:pt x="1" y="11568"/>
                    <a:pt x="1" y="11670"/>
                    <a:pt x="1" y="11772"/>
                  </a:cubicBezTo>
                  <a:cubicBezTo>
                    <a:pt x="1" y="11812"/>
                    <a:pt x="1" y="11853"/>
                    <a:pt x="1" y="11894"/>
                  </a:cubicBezTo>
                  <a:cubicBezTo>
                    <a:pt x="21" y="11996"/>
                    <a:pt x="21" y="12118"/>
                    <a:pt x="21" y="12220"/>
                  </a:cubicBezTo>
                  <a:cubicBezTo>
                    <a:pt x="21" y="12260"/>
                    <a:pt x="21" y="12301"/>
                    <a:pt x="21" y="12342"/>
                  </a:cubicBezTo>
                  <a:cubicBezTo>
                    <a:pt x="41" y="12423"/>
                    <a:pt x="41" y="12505"/>
                    <a:pt x="41" y="12607"/>
                  </a:cubicBezTo>
                  <a:lnTo>
                    <a:pt x="62" y="12769"/>
                  </a:lnTo>
                  <a:cubicBezTo>
                    <a:pt x="62" y="12831"/>
                    <a:pt x="82" y="12892"/>
                    <a:pt x="82" y="12953"/>
                  </a:cubicBezTo>
                  <a:cubicBezTo>
                    <a:pt x="123" y="13258"/>
                    <a:pt x="164" y="13564"/>
                    <a:pt x="204" y="13849"/>
                  </a:cubicBezTo>
                  <a:cubicBezTo>
                    <a:pt x="225" y="13910"/>
                    <a:pt x="245" y="13971"/>
                    <a:pt x="245" y="14032"/>
                  </a:cubicBezTo>
                  <a:lnTo>
                    <a:pt x="265" y="14114"/>
                  </a:lnTo>
                  <a:cubicBezTo>
                    <a:pt x="449" y="15010"/>
                    <a:pt x="714" y="15865"/>
                    <a:pt x="1060" y="16680"/>
                  </a:cubicBezTo>
                  <a:cubicBezTo>
                    <a:pt x="1080" y="16700"/>
                    <a:pt x="1100" y="16741"/>
                    <a:pt x="1100" y="16761"/>
                  </a:cubicBezTo>
                  <a:cubicBezTo>
                    <a:pt x="1243" y="17067"/>
                    <a:pt x="1406" y="17392"/>
                    <a:pt x="1569" y="17698"/>
                  </a:cubicBezTo>
                  <a:cubicBezTo>
                    <a:pt x="1569" y="17698"/>
                    <a:pt x="1589" y="17718"/>
                    <a:pt x="1589" y="17739"/>
                  </a:cubicBezTo>
                  <a:cubicBezTo>
                    <a:pt x="1732" y="18003"/>
                    <a:pt x="1874" y="18248"/>
                    <a:pt x="2017" y="18492"/>
                  </a:cubicBezTo>
                  <a:cubicBezTo>
                    <a:pt x="2037" y="18492"/>
                    <a:pt x="2037" y="18513"/>
                    <a:pt x="2058" y="18533"/>
                  </a:cubicBezTo>
                  <a:cubicBezTo>
                    <a:pt x="2180" y="18716"/>
                    <a:pt x="2302" y="18920"/>
                    <a:pt x="2445" y="19103"/>
                  </a:cubicBezTo>
                  <a:cubicBezTo>
                    <a:pt x="2485" y="19164"/>
                    <a:pt x="2546" y="19246"/>
                    <a:pt x="2587" y="19307"/>
                  </a:cubicBezTo>
                  <a:lnTo>
                    <a:pt x="5316" y="6965"/>
                  </a:lnTo>
                  <a:lnTo>
                    <a:pt x="9756" y="2200"/>
                  </a:lnTo>
                  <a:lnTo>
                    <a:pt x="9328" y="1752"/>
                  </a:lnTo>
                  <a:lnTo>
                    <a:pt x="6009" y="3727"/>
                  </a:lnTo>
                  <a:lnTo>
                    <a:pt x="6721" y="530"/>
                  </a:lnTo>
                  <a:lnTo>
                    <a:pt x="6803" y="122"/>
                  </a:lnTo>
                  <a:lnTo>
                    <a:pt x="684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29"/>
            <p:cNvSpPr/>
            <p:nvPr/>
          </p:nvSpPr>
          <p:spPr>
            <a:xfrm>
              <a:off x="5768891" y="1464456"/>
              <a:ext cx="468840" cy="1795441"/>
            </a:xfrm>
            <a:custGeom>
              <a:avLst/>
              <a:gdLst/>
              <a:ahLst/>
              <a:cxnLst/>
              <a:rect l="l" t="t" r="r" b="b"/>
              <a:pathLst>
                <a:path w="4808" h="18411" extrusionOk="0">
                  <a:moveTo>
                    <a:pt x="4807" y="0"/>
                  </a:moveTo>
                  <a:lnTo>
                    <a:pt x="4807" y="0"/>
                  </a:lnTo>
                  <a:cubicBezTo>
                    <a:pt x="4766" y="123"/>
                    <a:pt x="4726" y="245"/>
                    <a:pt x="4685" y="367"/>
                  </a:cubicBezTo>
                  <a:cubicBezTo>
                    <a:pt x="4644" y="530"/>
                    <a:pt x="4583" y="693"/>
                    <a:pt x="4542" y="856"/>
                  </a:cubicBezTo>
                  <a:cubicBezTo>
                    <a:pt x="4318" y="1630"/>
                    <a:pt x="4156" y="2465"/>
                    <a:pt x="4013" y="3239"/>
                  </a:cubicBezTo>
                  <a:cubicBezTo>
                    <a:pt x="3931" y="3646"/>
                    <a:pt x="3850" y="4074"/>
                    <a:pt x="3769" y="4481"/>
                  </a:cubicBezTo>
                  <a:cubicBezTo>
                    <a:pt x="3402" y="6192"/>
                    <a:pt x="2832" y="7882"/>
                    <a:pt x="2282" y="9511"/>
                  </a:cubicBezTo>
                  <a:cubicBezTo>
                    <a:pt x="1915" y="10591"/>
                    <a:pt x="1549" y="11690"/>
                    <a:pt x="1223" y="12790"/>
                  </a:cubicBezTo>
                  <a:cubicBezTo>
                    <a:pt x="714" y="14623"/>
                    <a:pt x="347" y="16497"/>
                    <a:pt x="1" y="18350"/>
                  </a:cubicBezTo>
                  <a:cubicBezTo>
                    <a:pt x="21" y="18370"/>
                    <a:pt x="21" y="18391"/>
                    <a:pt x="42" y="18411"/>
                  </a:cubicBezTo>
                  <a:cubicBezTo>
                    <a:pt x="367" y="16537"/>
                    <a:pt x="734" y="14643"/>
                    <a:pt x="1264" y="12790"/>
                  </a:cubicBezTo>
                  <a:cubicBezTo>
                    <a:pt x="1569" y="11690"/>
                    <a:pt x="1956" y="10591"/>
                    <a:pt x="2302" y="9532"/>
                  </a:cubicBezTo>
                  <a:cubicBezTo>
                    <a:pt x="2872" y="7902"/>
                    <a:pt x="3443" y="6212"/>
                    <a:pt x="3809" y="4501"/>
                  </a:cubicBezTo>
                  <a:cubicBezTo>
                    <a:pt x="3891" y="4094"/>
                    <a:pt x="3972" y="3666"/>
                    <a:pt x="4054" y="3259"/>
                  </a:cubicBezTo>
                  <a:cubicBezTo>
                    <a:pt x="4196" y="2465"/>
                    <a:pt x="4339" y="1650"/>
                    <a:pt x="4583" y="856"/>
                  </a:cubicBezTo>
                  <a:cubicBezTo>
                    <a:pt x="4624" y="713"/>
                    <a:pt x="4685" y="550"/>
                    <a:pt x="4726" y="387"/>
                  </a:cubicBezTo>
                  <a:lnTo>
                    <a:pt x="48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29"/>
            <p:cNvSpPr/>
            <p:nvPr/>
          </p:nvSpPr>
          <p:spPr>
            <a:xfrm>
              <a:off x="5594145" y="2123779"/>
              <a:ext cx="63676" cy="206645"/>
            </a:xfrm>
            <a:custGeom>
              <a:avLst/>
              <a:gdLst/>
              <a:ahLst/>
              <a:cxnLst/>
              <a:rect l="l" t="t" r="r" b="b"/>
              <a:pathLst>
                <a:path w="653" h="2119" extrusionOk="0">
                  <a:moveTo>
                    <a:pt x="591" y="1"/>
                  </a:moveTo>
                  <a:cubicBezTo>
                    <a:pt x="591" y="21"/>
                    <a:pt x="571" y="42"/>
                    <a:pt x="571" y="62"/>
                  </a:cubicBezTo>
                  <a:cubicBezTo>
                    <a:pt x="612" y="551"/>
                    <a:pt x="551" y="1039"/>
                    <a:pt x="388" y="1508"/>
                  </a:cubicBezTo>
                  <a:cubicBezTo>
                    <a:pt x="327" y="1671"/>
                    <a:pt x="204" y="1936"/>
                    <a:pt x="21" y="2078"/>
                  </a:cubicBezTo>
                  <a:cubicBezTo>
                    <a:pt x="1" y="2098"/>
                    <a:pt x="1" y="2098"/>
                    <a:pt x="1" y="2119"/>
                  </a:cubicBezTo>
                  <a:cubicBezTo>
                    <a:pt x="225" y="1976"/>
                    <a:pt x="367" y="1691"/>
                    <a:pt x="428" y="1508"/>
                  </a:cubicBezTo>
                  <a:cubicBezTo>
                    <a:pt x="591" y="1039"/>
                    <a:pt x="652" y="510"/>
                    <a:pt x="59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29"/>
            <p:cNvSpPr/>
            <p:nvPr/>
          </p:nvSpPr>
          <p:spPr>
            <a:xfrm>
              <a:off x="5576300" y="1950976"/>
              <a:ext cx="184786" cy="502618"/>
            </a:xfrm>
            <a:custGeom>
              <a:avLst/>
              <a:gdLst/>
              <a:ahLst/>
              <a:cxnLst/>
              <a:rect l="l" t="t" r="r" b="b"/>
              <a:pathLst>
                <a:path w="1895" h="5154" extrusionOk="0">
                  <a:moveTo>
                    <a:pt x="1589" y="1"/>
                  </a:moveTo>
                  <a:cubicBezTo>
                    <a:pt x="1589" y="1"/>
                    <a:pt x="1589" y="21"/>
                    <a:pt x="1589" y="21"/>
                  </a:cubicBezTo>
                  <a:lnTo>
                    <a:pt x="1569" y="42"/>
                  </a:lnTo>
                  <a:cubicBezTo>
                    <a:pt x="1752" y="1182"/>
                    <a:pt x="1854" y="2343"/>
                    <a:pt x="1365" y="3341"/>
                  </a:cubicBezTo>
                  <a:cubicBezTo>
                    <a:pt x="1100" y="3891"/>
                    <a:pt x="693" y="4339"/>
                    <a:pt x="286" y="4787"/>
                  </a:cubicBezTo>
                  <a:cubicBezTo>
                    <a:pt x="204" y="4889"/>
                    <a:pt x="102" y="4991"/>
                    <a:pt x="21" y="5092"/>
                  </a:cubicBezTo>
                  <a:cubicBezTo>
                    <a:pt x="21" y="5109"/>
                    <a:pt x="21" y="5126"/>
                    <a:pt x="9" y="5143"/>
                  </a:cubicBezTo>
                  <a:lnTo>
                    <a:pt x="9" y="5143"/>
                  </a:lnTo>
                  <a:cubicBezTo>
                    <a:pt x="109" y="5024"/>
                    <a:pt x="227" y="4906"/>
                    <a:pt x="326" y="4807"/>
                  </a:cubicBezTo>
                  <a:cubicBezTo>
                    <a:pt x="713" y="4359"/>
                    <a:pt x="1141" y="3911"/>
                    <a:pt x="1385" y="3361"/>
                  </a:cubicBezTo>
                  <a:cubicBezTo>
                    <a:pt x="1894" y="2323"/>
                    <a:pt x="1772" y="1162"/>
                    <a:pt x="1589" y="1"/>
                  </a:cubicBezTo>
                  <a:close/>
                  <a:moveTo>
                    <a:pt x="9" y="5143"/>
                  </a:moveTo>
                  <a:cubicBezTo>
                    <a:pt x="6" y="5146"/>
                    <a:pt x="3" y="5150"/>
                    <a:pt x="0" y="5153"/>
                  </a:cubicBezTo>
                  <a:cubicBezTo>
                    <a:pt x="4" y="5150"/>
                    <a:pt x="7" y="5146"/>
                    <a:pt x="9" y="514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29"/>
            <p:cNvSpPr/>
            <p:nvPr/>
          </p:nvSpPr>
          <p:spPr>
            <a:xfrm>
              <a:off x="5725205" y="1571726"/>
              <a:ext cx="329787" cy="1610738"/>
            </a:xfrm>
            <a:custGeom>
              <a:avLst/>
              <a:gdLst/>
              <a:ahLst/>
              <a:cxnLst/>
              <a:rect l="l" t="t" r="r" b="b"/>
              <a:pathLst>
                <a:path w="3382" h="16517" extrusionOk="0">
                  <a:moveTo>
                    <a:pt x="3382" y="0"/>
                  </a:moveTo>
                  <a:cubicBezTo>
                    <a:pt x="3361" y="0"/>
                    <a:pt x="3361" y="0"/>
                    <a:pt x="3341" y="21"/>
                  </a:cubicBezTo>
                  <a:cubicBezTo>
                    <a:pt x="3341" y="285"/>
                    <a:pt x="3341" y="550"/>
                    <a:pt x="3341" y="835"/>
                  </a:cubicBezTo>
                  <a:cubicBezTo>
                    <a:pt x="3320" y="1528"/>
                    <a:pt x="3320" y="2261"/>
                    <a:pt x="3239" y="2974"/>
                  </a:cubicBezTo>
                  <a:cubicBezTo>
                    <a:pt x="3035" y="4644"/>
                    <a:pt x="2363" y="6232"/>
                    <a:pt x="1712" y="7780"/>
                  </a:cubicBezTo>
                  <a:cubicBezTo>
                    <a:pt x="1080" y="9246"/>
                    <a:pt x="449" y="10774"/>
                    <a:pt x="205" y="12382"/>
                  </a:cubicBezTo>
                  <a:cubicBezTo>
                    <a:pt x="82" y="13217"/>
                    <a:pt x="62" y="14073"/>
                    <a:pt x="42" y="14908"/>
                  </a:cubicBezTo>
                  <a:cubicBezTo>
                    <a:pt x="42" y="15437"/>
                    <a:pt x="21" y="15946"/>
                    <a:pt x="1" y="16476"/>
                  </a:cubicBezTo>
                  <a:cubicBezTo>
                    <a:pt x="1" y="16476"/>
                    <a:pt x="21" y="16496"/>
                    <a:pt x="21" y="16517"/>
                  </a:cubicBezTo>
                  <a:cubicBezTo>
                    <a:pt x="62" y="15987"/>
                    <a:pt x="82" y="15458"/>
                    <a:pt x="82" y="14908"/>
                  </a:cubicBezTo>
                  <a:cubicBezTo>
                    <a:pt x="103" y="14073"/>
                    <a:pt x="123" y="13217"/>
                    <a:pt x="245" y="12382"/>
                  </a:cubicBezTo>
                  <a:cubicBezTo>
                    <a:pt x="490" y="10774"/>
                    <a:pt x="1121" y="9266"/>
                    <a:pt x="1752" y="7800"/>
                  </a:cubicBezTo>
                  <a:cubicBezTo>
                    <a:pt x="2384" y="6252"/>
                    <a:pt x="3056" y="4664"/>
                    <a:pt x="3280" y="2974"/>
                  </a:cubicBezTo>
                  <a:cubicBezTo>
                    <a:pt x="3361" y="2261"/>
                    <a:pt x="3361" y="1528"/>
                    <a:pt x="3382" y="835"/>
                  </a:cubicBezTo>
                  <a:cubicBezTo>
                    <a:pt x="3382" y="550"/>
                    <a:pt x="3382" y="265"/>
                    <a:pt x="338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29"/>
            <p:cNvSpPr/>
            <p:nvPr/>
          </p:nvSpPr>
          <p:spPr>
            <a:xfrm>
              <a:off x="5596193" y="1706789"/>
              <a:ext cx="311845" cy="1120212"/>
            </a:xfrm>
            <a:custGeom>
              <a:avLst/>
              <a:gdLst/>
              <a:ahLst/>
              <a:cxnLst/>
              <a:rect l="l" t="t" r="r" b="b"/>
              <a:pathLst>
                <a:path w="3198" h="11487" extrusionOk="0">
                  <a:moveTo>
                    <a:pt x="3198" y="0"/>
                  </a:moveTo>
                  <a:cubicBezTo>
                    <a:pt x="3197" y="7"/>
                    <a:pt x="3197" y="14"/>
                    <a:pt x="3196" y="22"/>
                  </a:cubicBezTo>
                  <a:lnTo>
                    <a:pt x="3196" y="22"/>
                  </a:lnTo>
                  <a:cubicBezTo>
                    <a:pt x="3197" y="21"/>
                    <a:pt x="3197" y="21"/>
                    <a:pt x="3198" y="20"/>
                  </a:cubicBezTo>
                  <a:cubicBezTo>
                    <a:pt x="3198" y="20"/>
                    <a:pt x="3198" y="20"/>
                    <a:pt x="3198" y="0"/>
                  </a:cubicBezTo>
                  <a:close/>
                  <a:moveTo>
                    <a:pt x="3196" y="22"/>
                  </a:moveTo>
                  <a:lnTo>
                    <a:pt x="3196" y="22"/>
                  </a:lnTo>
                  <a:cubicBezTo>
                    <a:pt x="3177" y="41"/>
                    <a:pt x="3177" y="41"/>
                    <a:pt x="3157" y="61"/>
                  </a:cubicBezTo>
                  <a:cubicBezTo>
                    <a:pt x="2994" y="2933"/>
                    <a:pt x="1976" y="5763"/>
                    <a:pt x="1059" y="8309"/>
                  </a:cubicBezTo>
                  <a:cubicBezTo>
                    <a:pt x="713" y="9307"/>
                    <a:pt x="326" y="10346"/>
                    <a:pt x="0" y="11425"/>
                  </a:cubicBezTo>
                  <a:lnTo>
                    <a:pt x="20" y="11486"/>
                  </a:lnTo>
                  <a:cubicBezTo>
                    <a:pt x="346" y="10407"/>
                    <a:pt x="733" y="9327"/>
                    <a:pt x="1100" y="8309"/>
                  </a:cubicBezTo>
                  <a:cubicBezTo>
                    <a:pt x="2014" y="5749"/>
                    <a:pt x="3030" y="2926"/>
                    <a:pt x="3196" y="2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29"/>
            <p:cNvSpPr/>
            <p:nvPr/>
          </p:nvSpPr>
          <p:spPr>
            <a:xfrm>
              <a:off x="5623985" y="2932111"/>
              <a:ext cx="1308813" cy="917663"/>
            </a:xfrm>
            <a:custGeom>
              <a:avLst/>
              <a:gdLst/>
              <a:ahLst/>
              <a:cxnLst/>
              <a:rect l="l" t="t" r="r" b="b"/>
              <a:pathLst>
                <a:path w="13422" h="9410" extrusionOk="0">
                  <a:moveTo>
                    <a:pt x="0" y="1"/>
                  </a:moveTo>
                  <a:lnTo>
                    <a:pt x="0" y="1"/>
                  </a:lnTo>
                  <a:cubicBezTo>
                    <a:pt x="143" y="510"/>
                    <a:pt x="326" y="1019"/>
                    <a:pt x="530" y="1508"/>
                  </a:cubicBezTo>
                  <a:cubicBezTo>
                    <a:pt x="550" y="1528"/>
                    <a:pt x="550" y="1548"/>
                    <a:pt x="570" y="1589"/>
                  </a:cubicBezTo>
                  <a:cubicBezTo>
                    <a:pt x="937" y="2404"/>
                    <a:pt x="1385" y="3198"/>
                    <a:pt x="1915" y="3931"/>
                  </a:cubicBezTo>
                  <a:cubicBezTo>
                    <a:pt x="1996" y="4053"/>
                    <a:pt x="2098" y="4176"/>
                    <a:pt x="2179" y="4298"/>
                  </a:cubicBezTo>
                  <a:cubicBezTo>
                    <a:pt x="4399" y="7190"/>
                    <a:pt x="7800" y="9104"/>
                    <a:pt x="11649" y="9369"/>
                  </a:cubicBezTo>
                  <a:cubicBezTo>
                    <a:pt x="11955" y="9409"/>
                    <a:pt x="12260" y="9409"/>
                    <a:pt x="12586" y="9409"/>
                  </a:cubicBezTo>
                  <a:lnTo>
                    <a:pt x="12810" y="9409"/>
                  </a:lnTo>
                  <a:cubicBezTo>
                    <a:pt x="13014" y="9409"/>
                    <a:pt x="13218" y="9409"/>
                    <a:pt x="13421" y="9389"/>
                  </a:cubicBezTo>
                  <a:cubicBezTo>
                    <a:pt x="13421" y="9328"/>
                    <a:pt x="13401" y="9247"/>
                    <a:pt x="13380" y="9185"/>
                  </a:cubicBezTo>
                  <a:cubicBezTo>
                    <a:pt x="13279" y="8493"/>
                    <a:pt x="12871" y="7862"/>
                    <a:pt x="12260" y="7536"/>
                  </a:cubicBezTo>
                  <a:cubicBezTo>
                    <a:pt x="12003" y="7399"/>
                    <a:pt x="11710" y="7330"/>
                    <a:pt x="11418" y="7330"/>
                  </a:cubicBezTo>
                  <a:cubicBezTo>
                    <a:pt x="11018" y="7330"/>
                    <a:pt x="10620" y="7460"/>
                    <a:pt x="10326" y="7719"/>
                  </a:cubicBezTo>
                  <a:cubicBezTo>
                    <a:pt x="10407" y="6823"/>
                    <a:pt x="9898" y="5907"/>
                    <a:pt x="9083" y="5499"/>
                  </a:cubicBezTo>
                  <a:cubicBezTo>
                    <a:pt x="8771" y="5339"/>
                    <a:pt x="8420" y="5261"/>
                    <a:pt x="8068" y="5261"/>
                  </a:cubicBezTo>
                  <a:cubicBezTo>
                    <a:pt x="7525" y="5261"/>
                    <a:pt x="6978" y="5447"/>
                    <a:pt x="6558" y="5805"/>
                  </a:cubicBezTo>
                  <a:cubicBezTo>
                    <a:pt x="6741" y="4318"/>
                    <a:pt x="6884" y="2689"/>
                    <a:pt x="6028" y="1487"/>
                  </a:cubicBezTo>
                  <a:cubicBezTo>
                    <a:pt x="5519" y="774"/>
                    <a:pt x="4684" y="306"/>
                    <a:pt x="3809" y="265"/>
                  </a:cubicBezTo>
                  <a:cubicBezTo>
                    <a:pt x="3788" y="265"/>
                    <a:pt x="3767" y="265"/>
                    <a:pt x="3746" y="265"/>
                  </a:cubicBezTo>
                  <a:cubicBezTo>
                    <a:pt x="2891" y="265"/>
                    <a:pt x="2045" y="669"/>
                    <a:pt x="1568" y="1365"/>
                  </a:cubicBezTo>
                  <a:cubicBezTo>
                    <a:pt x="1324" y="693"/>
                    <a:pt x="693" y="143"/>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29"/>
            <p:cNvSpPr/>
            <p:nvPr/>
          </p:nvSpPr>
          <p:spPr>
            <a:xfrm>
              <a:off x="7057834" y="2710646"/>
              <a:ext cx="1056548" cy="1123235"/>
            </a:xfrm>
            <a:custGeom>
              <a:avLst/>
              <a:gdLst/>
              <a:ahLst/>
              <a:cxnLst/>
              <a:rect l="l" t="t" r="r" b="b"/>
              <a:pathLst>
                <a:path w="10835" h="11518" extrusionOk="0">
                  <a:moveTo>
                    <a:pt x="9157" y="1"/>
                  </a:moveTo>
                  <a:cubicBezTo>
                    <a:pt x="8918" y="1"/>
                    <a:pt x="8681" y="37"/>
                    <a:pt x="8452" y="113"/>
                  </a:cubicBezTo>
                  <a:cubicBezTo>
                    <a:pt x="7821" y="337"/>
                    <a:pt x="7311" y="805"/>
                    <a:pt x="6965" y="1355"/>
                  </a:cubicBezTo>
                  <a:cubicBezTo>
                    <a:pt x="6619" y="1925"/>
                    <a:pt x="6415" y="2557"/>
                    <a:pt x="6273" y="3208"/>
                  </a:cubicBezTo>
                  <a:cubicBezTo>
                    <a:pt x="5967" y="4573"/>
                    <a:pt x="5927" y="5978"/>
                    <a:pt x="6130" y="7363"/>
                  </a:cubicBezTo>
                  <a:cubicBezTo>
                    <a:pt x="5682" y="6976"/>
                    <a:pt x="5092" y="6711"/>
                    <a:pt x="4501" y="6691"/>
                  </a:cubicBezTo>
                  <a:cubicBezTo>
                    <a:pt x="4478" y="6690"/>
                    <a:pt x="4455" y="6690"/>
                    <a:pt x="4432" y="6690"/>
                  </a:cubicBezTo>
                  <a:cubicBezTo>
                    <a:pt x="3864" y="6690"/>
                    <a:pt x="3284" y="6932"/>
                    <a:pt x="2912" y="7363"/>
                  </a:cubicBezTo>
                  <a:cubicBezTo>
                    <a:pt x="2444" y="7954"/>
                    <a:pt x="2383" y="8768"/>
                    <a:pt x="2363" y="9522"/>
                  </a:cubicBezTo>
                  <a:cubicBezTo>
                    <a:pt x="2180" y="9431"/>
                    <a:pt x="1986" y="9389"/>
                    <a:pt x="1790" y="9389"/>
                  </a:cubicBezTo>
                  <a:cubicBezTo>
                    <a:pt x="1286" y="9389"/>
                    <a:pt x="777" y="9666"/>
                    <a:pt x="469" y="10092"/>
                  </a:cubicBezTo>
                  <a:cubicBezTo>
                    <a:pt x="163" y="10499"/>
                    <a:pt x="21" y="11008"/>
                    <a:pt x="0" y="11518"/>
                  </a:cubicBezTo>
                  <a:cubicBezTo>
                    <a:pt x="102" y="11497"/>
                    <a:pt x="204" y="11477"/>
                    <a:pt x="306" y="11456"/>
                  </a:cubicBezTo>
                  <a:cubicBezTo>
                    <a:pt x="2994" y="10968"/>
                    <a:pt x="5377" y="9644"/>
                    <a:pt x="7230" y="7770"/>
                  </a:cubicBezTo>
                  <a:cubicBezTo>
                    <a:pt x="7739" y="7261"/>
                    <a:pt x="8187" y="6691"/>
                    <a:pt x="8615" y="6100"/>
                  </a:cubicBezTo>
                  <a:cubicBezTo>
                    <a:pt x="8880" y="5734"/>
                    <a:pt x="9124" y="5347"/>
                    <a:pt x="9328" y="4960"/>
                  </a:cubicBezTo>
                  <a:cubicBezTo>
                    <a:pt x="9531" y="4593"/>
                    <a:pt x="9715" y="4227"/>
                    <a:pt x="9878" y="3860"/>
                  </a:cubicBezTo>
                  <a:cubicBezTo>
                    <a:pt x="10183" y="3147"/>
                    <a:pt x="10448" y="2414"/>
                    <a:pt x="10631" y="1661"/>
                  </a:cubicBezTo>
                  <a:cubicBezTo>
                    <a:pt x="10672" y="1416"/>
                    <a:pt x="10733" y="1192"/>
                    <a:pt x="10774" y="948"/>
                  </a:cubicBezTo>
                  <a:cubicBezTo>
                    <a:pt x="10794" y="826"/>
                    <a:pt x="10814" y="703"/>
                    <a:pt x="10835" y="581"/>
                  </a:cubicBezTo>
                  <a:cubicBezTo>
                    <a:pt x="10342" y="219"/>
                    <a:pt x="9746" y="1"/>
                    <a:pt x="915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29"/>
            <p:cNvSpPr/>
            <p:nvPr/>
          </p:nvSpPr>
          <p:spPr>
            <a:xfrm>
              <a:off x="6106583" y="1798067"/>
              <a:ext cx="99365" cy="315867"/>
            </a:xfrm>
            <a:custGeom>
              <a:avLst/>
              <a:gdLst/>
              <a:ahLst/>
              <a:cxnLst/>
              <a:rect l="l" t="t" r="r" b="b"/>
              <a:pathLst>
                <a:path w="1019" h="3239" fill="none" extrusionOk="0">
                  <a:moveTo>
                    <a:pt x="0" y="3239"/>
                  </a:moveTo>
                  <a:cubicBezTo>
                    <a:pt x="550" y="2485"/>
                    <a:pt x="896" y="1569"/>
                    <a:pt x="998" y="632"/>
                  </a:cubicBezTo>
                  <a:cubicBezTo>
                    <a:pt x="1018" y="408"/>
                    <a:pt x="998" y="103"/>
                    <a:pt x="774" y="1"/>
                  </a:cubicBezTo>
                </a:path>
              </a:pathLst>
            </a:custGeom>
            <a:solidFill>
              <a:schemeClr val="lt1"/>
            </a:solidFill>
            <a:ln w="1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29"/>
            <p:cNvSpPr/>
            <p:nvPr/>
          </p:nvSpPr>
          <p:spPr>
            <a:xfrm>
              <a:off x="7617858" y="1839805"/>
              <a:ext cx="59678" cy="309919"/>
            </a:xfrm>
            <a:custGeom>
              <a:avLst/>
              <a:gdLst/>
              <a:ahLst/>
              <a:cxnLst/>
              <a:rect l="l" t="t" r="r" b="b"/>
              <a:pathLst>
                <a:path w="612" h="3178" fill="none" extrusionOk="0">
                  <a:moveTo>
                    <a:pt x="611" y="3178"/>
                  </a:moveTo>
                  <a:cubicBezTo>
                    <a:pt x="326" y="2302"/>
                    <a:pt x="21" y="1385"/>
                    <a:pt x="21" y="449"/>
                  </a:cubicBezTo>
                  <a:cubicBezTo>
                    <a:pt x="0" y="265"/>
                    <a:pt x="41" y="62"/>
                    <a:pt x="204" y="1"/>
                  </a:cubicBezTo>
                </a:path>
              </a:pathLst>
            </a:custGeom>
            <a:solidFill>
              <a:schemeClr val="lt1"/>
            </a:solidFill>
            <a:ln w="1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2" name="Google Shape;582;p29"/>
          <p:cNvSpPr/>
          <p:nvPr/>
        </p:nvSpPr>
        <p:spPr>
          <a:xfrm>
            <a:off x="4742252" y="1977469"/>
            <a:ext cx="306050" cy="330883"/>
          </a:xfrm>
          <a:custGeom>
            <a:avLst/>
            <a:gdLst/>
            <a:ahLst/>
            <a:cxnLst/>
            <a:rect l="l" t="t" r="r" b="b"/>
            <a:pathLst>
              <a:path w="1997" h="2159" extrusionOk="0">
                <a:moveTo>
                  <a:pt x="978" y="0"/>
                </a:moveTo>
                <a:cubicBezTo>
                  <a:pt x="978" y="0"/>
                  <a:pt x="896" y="693"/>
                  <a:pt x="795" y="856"/>
                </a:cubicBezTo>
                <a:cubicBezTo>
                  <a:pt x="672" y="1039"/>
                  <a:pt x="0" y="1059"/>
                  <a:pt x="0" y="1059"/>
                </a:cubicBezTo>
                <a:cubicBezTo>
                  <a:pt x="0" y="1059"/>
                  <a:pt x="571" y="1181"/>
                  <a:pt x="754" y="1283"/>
                </a:cubicBezTo>
                <a:cubicBezTo>
                  <a:pt x="937" y="1385"/>
                  <a:pt x="1019" y="2159"/>
                  <a:pt x="1019" y="2159"/>
                </a:cubicBezTo>
                <a:cubicBezTo>
                  <a:pt x="1019" y="1955"/>
                  <a:pt x="1161" y="1426"/>
                  <a:pt x="1263" y="1304"/>
                </a:cubicBezTo>
                <a:cubicBezTo>
                  <a:pt x="1406" y="1120"/>
                  <a:pt x="1996" y="1080"/>
                  <a:pt x="1996" y="1080"/>
                </a:cubicBezTo>
                <a:cubicBezTo>
                  <a:pt x="1996" y="1080"/>
                  <a:pt x="1345" y="1018"/>
                  <a:pt x="1202" y="815"/>
                </a:cubicBezTo>
                <a:cubicBezTo>
                  <a:pt x="1100" y="631"/>
                  <a:pt x="978" y="0"/>
                  <a:pt x="97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29"/>
          <p:cNvSpPr/>
          <p:nvPr/>
        </p:nvSpPr>
        <p:spPr>
          <a:xfrm>
            <a:off x="1221991" y="1498033"/>
            <a:ext cx="306050" cy="330883"/>
          </a:xfrm>
          <a:custGeom>
            <a:avLst/>
            <a:gdLst/>
            <a:ahLst/>
            <a:cxnLst/>
            <a:rect l="l" t="t" r="r" b="b"/>
            <a:pathLst>
              <a:path w="1997" h="2159" extrusionOk="0">
                <a:moveTo>
                  <a:pt x="978" y="0"/>
                </a:moveTo>
                <a:cubicBezTo>
                  <a:pt x="978" y="0"/>
                  <a:pt x="896" y="693"/>
                  <a:pt x="795" y="856"/>
                </a:cubicBezTo>
                <a:cubicBezTo>
                  <a:pt x="672" y="1039"/>
                  <a:pt x="0" y="1059"/>
                  <a:pt x="0" y="1059"/>
                </a:cubicBezTo>
                <a:cubicBezTo>
                  <a:pt x="0" y="1059"/>
                  <a:pt x="571" y="1181"/>
                  <a:pt x="754" y="1283"/>
                </a:cubicBezTo>
                <a:cubicBezTo>
                  <a:pt x="937" y="1385"/>
                  <a:pt x="1019" y="2159"/>
                  <a:pt x="1019" y="2159"/>
                </a:cubicBezTo>
                <a:cubicBezTo>
                  <a:pt x="1019" y="1955"/>
                  <a:pt x="1161" y="1426"/>
                  <a:pt x="1263" y="1304"/>
                </a:cubicBezTo>
                <a:cubicBezTo>
                  <a:pt x="1406" y="1120"/>
                  <a:pt x="1996" y="1080"/>
                  <a:pt x="1996" y="1080"/>
                </a:cubicBezTo>
                <a:cubicBezTo>
                  <a:pt x="1996" y="1080"/>
                  <a:pt x="1345" y="1018"/>
                  <a:pt x="1202" y="815"/>
                </a:cubicBezTo>
                <a:cubicBezTo>
                  <a:pt x="1100" y="631"/>
                  <a:pt x="978" y="0"/>
                  <a:pt x="97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 name="Google Shape;8187;p77"/>
          <p:cNvGrpSpPr/>
          <p:nvPr/>
        </p:nvGrpSpPr>
        <p:grpSpPr>
          <a:xfrm>
            <a:off x="1055989" y="2420733"/>
            <a:ext cx="311899" cy="339253"/>
            <a:chOff x="2104275" y="3806450"/>
            <a:chExt cx="442975" cy="481825"/>
          </a:xfrm>
        </p:grpSpPr>
        <p:sp>
          <p:nvSpPr>
            <p:cNvPr id="70" name="Google Shape;8188;p77"/>
            <p:cNvSpPr/>
            <p:nvPr/>
          </p:nvSpPr>
          <p:spPr>
            <a:xfrm>
              <a:off x="2104275" y="3806450"/>
              <a:ext cx="442975" cy="481825"/>
            </a:xfrm>
            <a:custGeom>
              <a:avLst/>
              <a:gdLst/>
              <a:ahLst/>
              <a:cxnLst/>
              <a:rect l="l" t="t" r="r" b="b"/>
              <a:pathLst>
                <a:path w="17719" h="19273" extrusionOk="0">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 name="Google Shape;8189;p77"/>
            <p:cNvSpPr/>
            <p:nvPr/>
          </p:nvSpPr>
          <p:spPr>
            <a:xfrm>
              <a:off x="2284200" y="4005050"/>
              <a:ext cx="84700" cy="84700"/>
            </a:xfrm>
            <a:custGeom>
              <a:avLst/>
              <a:gdLst/>
              <a:ahLst/>
              <a:cxnLst/>
              <a:rect l="l" t="t" r="r" b="b"/>
              <a:pathLst>
                <a:path w="3388" h="3388" extrusionOk="0">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72" name="Google Shape;3508;p71"/>
          <p:cNvSpPr/>
          <p:nvPr/>
        </p:nvSpPr>
        <p:spPr>
          <a:xfrm>
            <a:off x="1176873" y="2961393"/>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3508;p71"/>
          <p:cNvSpPr/>
          <p:nvPr/>
        </p:nvSpPr>
        <p:spPr>
          <a:xfrm>
            <a:off x="1176872" y="3432119"/>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3508;p71"/>
          <p:cNvSpPr/>
          <p:nvPr/>
        </p:nvSpPr>
        <p:spPr>
          <a:xfrm>
            <a:off x="1179663" y="3925279"/>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93"/>
        <p:cNvGrpSpPr/>
        <p:nvPr/>
      </p:nvGrpSpPr>
      <p:grpSpPr>
        <a:xfrm>
          <a:off x="0" y="0"/>
          <a:ext cx="0" cy="0"/>
          <a:chOff x="0" y="0"/>
          <a:chExt cx="0" cy="0"/>
        </a:xfrm>
      </p:grpSpPr>
      <p:sp>
        <p:nvSpPr>
          <p:cNvPr id="15" name="Rectangle 14"/>
          <p:cNvSpPr/>
          <p:nvPr/>
        </p:nvSpPr>
        <p:spPr>
          <a:xfrm>
            <a:off x="3328669" y="645210"/>
            <a:ext cx="2151551" cy="707886"/>
          </a:xfrm>
          <a:prstGeom prst="rect">
            <a:avLst/>
          </a:prstGeom>
        </p:spPr>
        <p:txBody>
          <a:bodyPr wrap="none">
            <a:spAutoFit/>
          </a:bodyPr>
          <a:lstStyle/>
          <a:p>
            <a:r>
              <a:rPr lang="en-US" sz="4000" b="1" dirty="0">
                <a:latin typeface="Bahiana" panose="020B0604020202020204" charset="0"/>
              </a:rPr>
              <a:t>Selenium Grid</a:t>
            </a:r>
          </a:p>
        </p:txBody>
      </p:sp>
      <p:sp>
        <p:nvSpPr>
          <p:cNvPr id="16" name="Rectangle 15"/>
          <p:cNvSpPr/>
          <p:nvPr/>
        </p:nvSpPr>
        <p:spPr>
          <a:xfrm>
            <a:off x="1106906" y="1638622"/>
            <a:ext cx="5406189" cy="1345048"/>
          </a:xfrm>
          <a:prstGeom prst="rect">
            <a:avLst/>
          </a:prstGeom>
        </p:spPr>
        <p:txBody>
          <a:bodyPr wrap="square">
            <a:spAutoFit/>
          </a:bodyPr>
          <a:lstStyle/>
          <a:p>
            <a:pPr algn="just">
              <a:lnSpc>
                <a:spcPct val="150000"/>
              </a:lnSpc>
            </a:pPr>
            <a:r>
              <a:rPr lang="en-US" dirty="0" smtClean="0"/>
              <a:t>          </a:t>
            </a:r>
            <a:r>
              <a:rPr lang="vi-VN" dirty="0" smtClean="0"/>
              <a:t>Bộ </a:t>
            </a:r>
            <a:r>
              <a:rPr lang="vi-VN" dirty="0"/>
              <a:t>công cụ này thực hiện phương pháp kiểm tra phân bố, phối hợp nhiều kết quả Selenium RC để có thể thực thi trên nhiều trình duyệt web khác nhau trong cùng một lúc. Selenium Grid cũng cho phép lưu lại kết quả kiếm tra.</a:t>
            </a:r>
            <a:endParaRPr lang="en-US" dirty="0"/>
          </a:p>
        </p:txBody>
      </p:sp>
    </p:spTree>
    <p:extLst>
      <p:ext uri="{BB962C8B-B14F-4D97-AF65-F5344CB8AC3E}">
        <p14:creationId xmlns:p14="http://schemas.microsoft.com/office/powerpoint/2010/main" val="252150558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93"/>
        <p:cNvGrpSpPr/>
        <p:nvPr/>
      </p:nvGrpSpPr>
      <p:grpSpPr>
        <a:xfrm>
          <a:off x="0" y="0"/>
          <a:ext cx="0" cy="0"/>
          <a:chOff x="0" y="0"/>
          <a:chExt cx="0" cy="0"/>
        </a:xfrm>
      </p:grpSpPr>
      <p:sp>
        <p:nvSpPr>
          <p:cNvPr id="15" name="Rectangle 14"/>
          <p:cNvSpPr/>
          <p:nvPr/>
        </p:nvSpPr>
        <p:spPr>
          <a:xfrm>
            <a:off x="3328669" y="645210"/>
            <a:ext cx="2941831" cy="707886"/>
          </a:xfrm>
          <a:prstGeom prst="rect">
            <a:avLst/>
          </a:prstGeom>
        </p:spPr>
        <p:txBody>
          <a:bodyPr wrap="none">
            <a:spAutoFit/>
          </a:bodyPr>
          <a:lstStyle/>
          <a:p>
            <a:r>
              <a:rPr lang="en-US" sz="4000" b="1" dirty="0">
                <a:latin typeface="Bahiana" panose="020B0604020202020204" charset="0"/>
              </a:rPr>
              <a:t>Selenium </a:t>
            </a:r>
            <a:r>
              <a:rPr lang="en-US" sz="4000" b="1" dirty="0" err="1">
                <a:latin typeface="Bahiana" panose="020B0604020202020204" charset="0"/>
              </a:rPr>
              <a:t>WebDriver</a:t>
            </a:r>
            <a:endParaRPr lang="en-US" sz="4000" b="1" dirty="0">
              <a:latin typeface="Bahiana" panose="020B0604020202020204" charset="0"/>
            </a:endParaRPr>
          </a:p>
        </p:txBody>
      </p:sp>
      <p:sp>
        <p:nvSpPr>
          <p:cNvPr id="16" name="Rectangle 15"/>
          <p:cNvSpPr/>
          <p:nvPr/>
        </p:nvSpPr>
        <p:spPr>
          <a:xfrm>
            <a:off x="1106906" y="1638622"/>
            <a:ext cx="5406189" cy="738664"/>
          </a:xfrm>
          <a:prstGeom prst="rect">
            <a:avLst/>
          </a:prstGeom>
        </p:spPr>
        <p:txBody>
          <a:bodyPr wrap="square">
            <a:spAutoFit/>
          </a:bodyPr>
          <a:lstStyle/>
          <a:p>
            <a:pPr algn="just">
              <a:lnSpc>
                <a:spcPct val="150000"/>
              </a:lnSpc>
            </a:pPr>
            <a:r>
              <a:rPr lang="en-US" dirty="0" smtClean="0"/>
              <a:t>          </a:t>
            </a:r>
            <a:r>
              <a:rPr lang="vi-VN" dirty="0"/>
              <a:t>Là một thư viện cho phép lập trình (scripting) test script trên các ngôn ngữ lập trình khác nhau như Python, Java, C#, Ruby.</a:t>
            </a:r>
            <a:endParaRPr lang="en-US" dirty="0"/>
          </a:p>
        </p:txBody>
      </p:sp>
    </p:spTree>
    <p:extLst>
      <p:ext uri="{BB962C8B-B14F-4D97-AF65-F5344CB8AC3E}">
        <p14:creationId xmlns:p14="http://schemas.microsoft.com/office/powerpoint/2010/main" val="123498230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12"/>
        <p:cNvGrpSpPr/>
        <p:nvPr/>
      </p:nvGrpSpPr>
      <p:grpSpPr>
        <a:xfrm>
          <a:off x="0" y="0"/>
          <a:ext cx="0" cy="0"/>
          <a:chOff x="0" y="0"/>
          <a:chExt cx="0" cy="0"/>
        </a:xfrm>
      </p:grpSpPr>
      <p:sp>
        <p:nvSpPr>
          <p:cNvPr id="913" name="Google Shape;913;p40"/>
          <p:cNvSpPr/>
          <p:nvPr/>
        </p:nvSpPr>
        <p:spPr>
          <a:xfrm>
            <a:off x="5514712" y="1262093"/>
            <a:ext cx="1147179" cy="1014883"/>
          </a:xfrm>
          <a:custGeom>
            <a:avLst/>
            <a:gdLst/>
            <a:ahLst/>
            <a:cxnLst/>
            <a:rect l="l" t="t" r="r" b="b"/>
            <a:pathLst>
              <a:path w="20629" h="18250" extrusionOk="0">
                <a:moveTo>
                  <a:pt x="7666" y="1"/>
                </a:moveTo>
                <a:cubicBezTo>
                  <a:pt x="3746" y="1"/>
                  <a:pt x="450" y="3963"/>
                  <a:pt x="242" y="6418"/>
                </a:cubicBezTo>
                <a:cubicBezTo>
                  <a:pt x="1" y="9261"/>
                  <a:pt x="1206" y="12057"/>
                  <a:pt x="1880" y="13069"/>
                </a:cubicBezTo>
                <a:cubicBezTo>
                  <a:pt x="3881" y="15960"/>
                  <a:pt x="7182" y="18009"/>
                  <a:pt x="10676" y="18226"/>
                </a:cubicBezTo>
                <a:cubicBezTo>
                  <a:pt x="10869" y="18226"/>
                  <a:pt x="11038" y="18250"/>
                  <a:pt x="11206" y="18250"/>
                </a:cubicBezTo>
                <a:cubicBezTo>
                  <a:pt x="11226" y="18250"/>
                  <a:pt x="11246" y="18250"/>
                  <a:pt x="11265" y="18250"/>
                </a:cubicBezTo>
                <a:cubicBezTo>
                  <a:pt x="14933" y="18250"/>
                  <a:pt x="18636" y="16015"/>
                  <a:pt x="20002" y="12611"/>
                </a:cubicBezTo>
                <a:cubicBezTo>
                  <a:pt x="20484" y="11358"/>
                  <a:pt x="20628" y="9984"/>
                  <a:pt x="20460" y="8659"/>
                </a:cubicBezTo>
                <a:cubicBezTo>
                  <a:pt x="20146" y="6321"/>
                  <a:pt x="18869" y="4104"/>
                  <a:pt x="16821" y="2948"/>
                </a:cubicBezTo>
                <a:cubicBezTo>
                  <a:pt x="15206" y="2056"/>
                  <a:pt x="13303" y="1791"/>
                  <a:pt x="11592" y="1068"/>
                </a:cubicBezTo>
                <a:cubicBezTo>
                  <a:pt x="11423" y="972"/>
                  <a:pt x="11254" y="875"/>
                  <a:pt x="11086" y="803"/>
                </a:cubicBezTo>
                <a:cubicBezTo>
                  <a:pt x="10989" y="755"/>
                  <a:pt x="10893" y="731"/>
                  <a:pt x="10821" y="707"/>
                </a:cubicBezTo>
                <a:cubicBezTo>
                  <a:pt x="10411" y="538"/>
                  <a:pt x="10001" y="418"/>
                  <a:pt x="9568" y="321"/>
                </a:cubicBezTo>
                <a:cubicBezTo>
                  <a:pt x="8925" y="100"/>
                  <a:pt x="8288" y="1"/>
                  <a:pt x="7666" y="1"/>
                </a:cubicBezTo>
                <a:close/>
              </a:path>
            </a:pathLst>
          </a:custGeom>
          <a:solidFill>
            <a:schemeClr val="accent3"/>
          </a:solid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4" name="Google Shape;914;p40"/>
          <p:cNvGrpSpPr/>
          <p:nvPr/>
        </p:nvGrpSpPr>
        <p:grpSpPr>
          <a:xfrm>
            <a:off x="922804" y="1234406"/>
            <a:ext cx="2490060" cy="2706604"/>
            <a:chOff x="846604" y="1234406"/>
            <a:chExt cx="2490060" cy="2706604"/>
          </a:xfrm>
        </p:grpSpPr>
        <p:sp>
          <p:nvSpPr>
            <p:cNvPr id="915" name="Google Shape;915;p40"/>
            <p:cNvSpPr/>
            <p:nvPr/>
          </p:nvSpPr>
          <p:spPr>
            <a:xfrm>
              <a:off x="846604" y="1234406"/>
              <a:ext cx="2490060" cy="2706604"/>
            </a:xfrm>
            <a:custGeom>
              <a:avLst/>
              <a:gdLst/>
              <a:ahLst/>
              <a:cxnLst/>
              <a:rect l="l" t="t" r="r" b="b"/>
              <a:pathLst>
                <a:path w="27780" h="30040" extrusionOk="0">
                  <a:moveTo>
                    <a:pt x="13890" y="0"/>
                  </a:moveTo>
                  <a:cubicBezTo>
                    <a:pt x="9634" y="0"/>
                    <a:pt x="5683" y="1915"/>
                    <a:pt x="3015" y="5255"/>
                  </a:cubicBezTo>
                  <a:cubicBezTo>
                    <a:pt x="2567" y="5418"/>
                    <a:pt x="2200" y="5723"/>
                    <a:pt x="1915" y="5988"/>
                  </a:cubicBezTo>
                  <a:cubicBezTo>
                    <a:pt x="1895" y="6008"/>
                    <a:pt x="1874" y="6029"/>
                    <a:pt x="1834" y="6049"/>
                  </a:cubicBezTo>
                  <a:cubicBezTo>
                    <a:pt x="1630" y="6273"/>
                    <a:pt x="1569" y="6599"/>
                    <a:pt x="1671" y="6884"/>
                  </a:cubicBezTo>
                  <a:cubicBezTo>
                    <a:pt x="1712" y="6965"/>
                    <a:pt x="1752" y="7027"/>
                    <a:pt x="1793" y="7088"/>
                  </a:cubicBezTo>
                  <a:cubicBezTo>
                    <a:pt x="1610" y="7413"/>
                    <a:pt x="1426" y="7760"/>
                    <a:pt x="1263" y="8106"/>
                  </a:cubicBezTo>
                  <a:cubicBezTo>
                    <a:pt x="775" y="9206"/>
                    <a:pt x="408" y="10346"/>
                    <a:pt x="204" y="11527"/>
                  </a:cubicBezTo>
                  <a:lnTo>
                    <a:pt x="204" y="11568"/>
                  </a:lnTo>
                  <a:cubicBezTo>
                    <a:pt x="204" y="11609"/>
                    <a:pt x="184" y="11650"/>
                    <a:pt x="184" y="11690"/>
                  </a:cubicBezTo>
                  <a:cubicBezTo>
                    <a:pt x="62" y="12403"/>
                    <a:pt x="1" y="13157"/>
                    <a:pt x="1" y="13890"/>
                  </a:cubicBezTo>
                  <a:cubicBezTo>
                    <a:pt x="1" y="14725"/>
                    <a:pt x="82" y="15560"/>
                    <a:pt x="225" y="16374"/>
                  </a:cubicBezTo>
                  <a:cubicBezTo>
                    <a:pt x="266" y="16558"/>
                    <a:pt x="306" y="16741"/>
                    <a:pt x="347" y="16945"/>
                  </a:cubicBezTo>
                  <a:lnTo>
                    <a:pt x="367" y="17026"/>
                  </a:lnTo>
                  <a:cubicBezTo>
                    <a:pt x="551" y="17841"/>
                    <a:pt x="815" y="18635"/>
                    <a:pt x="1162" y="19409"/>
                  </a:cubicBezTo>
                  <a:lnTo>
                    <a:pt x="1162" y="19429"/>
                  </a:lnTo>
                  <a:cubicBezTo>
                    <a:pt x="1243" y="19612"/>
                    <a:pt x="1325" y="19775"/>
                    <a:pt x="1406" y="19959"/>
                  </a:cubicBezTo>
                  <a:lnTo>
                    <a:pt x="1447" y="20040"/>
                  </a:lnTo>
                  <a:cubicBezTo>
                    <a:pt x="1528" y="20203"/>
                    <a:pt x="1610" y="20366"/>
                    <a:pt x="1691" y="20529"/>
                  </a:cubicBezTo>
                  <a:lnTo>
                    <a:pt x="1752" y="20610"/>
                  </a:lnTo>
                  <a:cubicBezTo>
                    <a:pt x="1854" y="20794"/>
                    <a:pt x="1936" y="20957"/>
                    <a:pt x="2017" y="21099"/>
                  </a:cubicBezTo>
                  <a:lnTo>
                    <a:pt x="2058" y="21160"/>
                  </a:lnTo>
                  <a:cubicBezTo>
                    <a:pt x="2160" y="21323"/>
                    <a:pt x="2261" y="21466"/>
                    <a:pt x="2343" y="21608"/>
                  </a:cubicBezTo>
                  <a:lnTo>
                    <a:pt x="2384" y="21669"/>
                  </a:lnTo>
                  <a:cubicBezTo>
                    <a:pt x="2485" y="21792"/>
                    <a:pt x="2587" y="21934"/>
                    <a:pt x="2689" y="22097"/>
                  </a:cubicBezTo>
                  <a:lnTo>
                    <a:pt x="2771" y="22199"/>
                  </a:lnTo>
                  <a:cubicBezTo>
                    <a:pt x="2872" y="22341"/>
                    <a:pt x="2974" y="22464"/>
                    <a:pt x="3076" y="22606"/>
                  </a:cubicBezTo>
                  <a:lnTo>
                    <a:pt x="3178" y="22708"/>
                  </a:lnTo>
                  <a:cubicBezTo>
                    <a:pt x="3280" y="22851"/>
                    <a:pt x="3402" y="22973"/>
                    <a:pt x="3504" y="23095"/>
                  </a:cubicBezTo>
                  <a:lnTo>
                    <a:pt x="3585" y="23197"/>
                  </a:lnTo>
                  <a:cubicBezTo>
                    <a:pt x="3728" y="23339"/>
                    <a:pt x="3830" y="23462"/>
                    <a:pt x="3952" y="23584"/>
                  </a:cubicBezTo>
                  <a:lnTo>
                    <a:pt x="4013" y="23645"/>
                  </a:lnTo>
                  <a:cubicBezTo>
                    <a:pt x="4115" y="23767"/>
                    <a:pt x="4237" y="23889"/>
                    <a:pt x="4359" y="23991"/>
                  </a:cubicBezTo>
                  <a:lnTo>
                    <a:pt x="4441" y="24072"/>
                  </a:lnTo>
                  <a:cubicBezTo>
                    <a:pt x="4563" y="24174"/>
                    <a:pt x="4685" y="24297"/>
                    <a:pt x="4827" y="24419"/>
                  </a:cubicBezTo>
                  <a:lnTo>
                    <a:pt x="4929" y="24500"/>
                  </a:lnTo>
                  <a:cubicBezTo>
                    <a:pt x="5051" y="24602"/>
                    <a:pt x="5194" y="24724"/>
                    <a:pt x="5337" y="24826"/>
                  </a:cubicBezTo>
                  <a:lnTo>
                    <a:pt x="5418" y="24907"/>
                  </a:lnTo>
                  <a:cubicBezTo>
                    <a:pt x="5581" y="25009"/>
                    <a:pt x="5724" y="25111"/>
                    <a:pt x="5866" y="25213"/>
                  </a:cubicBezTo>
                  <a:lnTo>
                    <a:pt x="5927" y="25274"/>
                  </a:lnTo>
                  <a:cubicBezTo>
                    <a:pt x="6090" y="25396"/>
                    <a:pt x="6253" y="25498"/>
                    <a:pt x="6416" y="25600"/>
                  </a:cubicBezTo>
                  <a:cubicBezTo>
                    <a:pt x="6538" y="25681"/>
                    <a:pt x="6681" y="25763"/>
                    <a:pt x="6803" y="25824"/>
                  </a:cubicBezTo>
                  <a:cubicBezTo>
                    <a:pt x="6803" y="25844"/>
                    <a:pt x="6803" y="25844"/>
                    <a:pt x="6803" y="25865"/>
                  </a:cubicBezTo>
                  <a:cubicBezTo>
                    <a:pt x="6844" y="26089"/>
                    <a:pt x="6905" y="26333"/>
                    <a:pt x="6945" y="26577"/>
                  </a:cubicBezTo>
                  <a:cubicBezTo>
                    <a:pt x="6966" y="26679"/>
                    <a:pt x="7007" y="26761"/>
                    <a:pt x="7068" y="26842"/>
                  </a:cubicBezTo>
                  <a:cubicBezTo>
                    <a:pt x="7271" y="27433"/>
                    <a:pt x="7536" y="27901"/>
                    <a:pt x="7862" y="28247"/>
                  </a:cubicBezTo>
                  <a:cubicBezTo>
                    <a:pt x="8901" y="29408"/>
                    <a:pt x="10571" y="30040"/>
                    <a:pt x="12546" y="30040"/>
                  </a:cubicBezTo>
                  <a:cubicBezTo>
                    <a:pt x="13849" y="30040"/>
                    <a:pt x="15173" y="29775"/>
                    <a:pt x="16151" y="29245"/>
                  </a:cubicBezTo>
                  <a:cubicBezTo>
                    <a:pt x="16314" y="29164"/>
                    <a:pt x="16497" y="29082"/>
                    <a:pt x="16660" y="28981"/>
                  </a:cubicBezTo>
                  <a:cubicBezTo>
                    <a:pt x="16741" y="28981"/>
                    <a:pt x="16802" y="28960"/>
                    <a:pt x="16884" y="28940"/>
                  </a:cubicBezTo>
                  <a:cubicBezTo>
                    <a:pt x="17047" y="28858"/>
                    <a:pt x="17189" y="28757"/>
                    <a:pt x="17271" y="28594"/>
                  </a:cubicBezTo>
                  <a:cubicBezTo>
                    <a:pt x="17454" y="28471"/>
                    <a:pt x="17617" y="28349"/>
                    <a:pt x="17780" y="28227"/>
                  </a:cubicBezTo>
                  <a:cubicBezTo>
                    <a:pt x="17882" y="28166"/>
                    <a:pt x="17984" y="28085"/>
                    <a:pt x="18065" y="28003"/>
                  </a:cubicBezTo>
                  <a:cubicBezTo>
                    <a:pt x="18126" y="27942"/>
                    <a:pt x="18208" y="27881"/>
                    <a:pt x="18269" y="27799"/>
                  </a:cubicBezTo>
                  <a:lnTo>
                    <a:pt x="21935" y="26659"/>
                  </a:lnTo>
                  <a:cubicBezTo>
                    <a:pt x="22301" y="26537"/>
                    <a:pt x="22505" y="26191"/>
                    <a:pt x="22464" y="25824"/>
                  </a:cubicBezTo>
                  <a:cubicBezTo>
                    <a:pt x="22464" y="25804"/>
                    <a:pt x="22423" y="25478"/>
                    <a:pt x="22342" y="25050"/>
                  </a:cubicBezTo>
                  <a:lnTo>
                    <a:pt x="22322" y="24907"/>
                  </a:lnTo>
                  <a:cubicBezTo>
                    <a:pt x="23666" y="23889"/>
                    <a:pt x="24786" y="22667"/>
                    <a:pt x="25682" y="21242"/>
                  </a:cubicBezTo>
                  <a:cubicBezTo>
                    <a:pt x="26619" y="19735"/>
                    <a:pt x="27270" y="18065"/>
                    <a:pt x="27576" y="16313"/>
                  </a:cubicBezTo>
                  <a:cubicBezTo>
                    <a:pt x="27617" y="16130"/>
                    <a:pt x="27637" y="15926"/>
                    <a:pt x="27657" y="15723"/>
                  </a:cubicBezTo>
                  <a:cubicBezTo>
                    <a:pt x="27678" y="15682"/>
                    <a:pt x="27678" y="15641"/>
                    <a:pt x="27678" y="15600"/>
                  </a:cubicBezTo>
                  <a:lnTo>
                    <a:pt x="27698" y="15519"/>
                  </a:lnTo>
                  <a:cubicBezTo>
                    <a:pt x="27698" y="15397"/>
                    <a:pt x="27718" y="15275"/>
                    <a:pt x="27739" y="15132"/>
                  </a:cubicBezTo>
                  <a:cubicBezTo>
                    <a:pt x="27739" y="15091"/>
                    <a:pt x="27739" y="15030"/>
                    <a:pt x="27739" y="14969"/>
                  </a:cubicBezTo>
                  <a:lnTo>
                    <a:pt x="27759" y="14827"/>
                  </a:lnTo>
                  <a:cubicBezTo>
                    <a:pt x="27759" y="14725"/>
                    <a:pt x="27759" y="14643"/>
                    <a:pt x="27780" y="14541"/>
                  </a:cubicBezTo>
                  <a:cubicBezTo>
                    <a:pt x="27780" y="14460"/>
                    <a:pt x="27780" y="14358"/>
                    <a:pt x="27780" y="14256"/>
                  </a:cubicBezTo>
                  <a:lnTo>
                    <a:pt x="27780" y="14134"/>
                  </a:lnTo>
                  <a:cubicBezTo>
                    <a:pt x="27780" y="14093"/>
                    <a:pt x="27780" y="14053"/>
                    <a:pt x="27780" y="14012"/>
                  </a:cubicBezTo>
                  <a:cubicBezTo>
                    <a:pt x="27780" y="13971"/>
                    <a:pt x="27780" y="13930"/>
                    <a:pt x="27780" y="13890"/>
                  </a:cubicBezTo>
                  <a:cubicBezTo>
                    <a:pt x="27780" y="13258"/>
                    <a:pt x="27739" y="12627"/>
                    <a:pt x="27657" y="12016"/>
                  </a:cubicBezTo>
                  <a:cubicBezTo>
                    <a:pt x="27657" y="11975"/>
                    <a:pt x="27657" y="11935"/>
                    <a:pt x="27637" y="11894"/>
                  </a:cubicBezTo>
                  <a:cubicBezTo>
                    <a:pt x="27555" y="11303"/>
                    <a:pt x="27433" y="10692"/>
                    <a:pt x="27270" y="10102"/>
                  </a:cubicBezTo>
                  <a:cubicBezTo>
                    <a:pt x="27250" y="10061"/>
                    <a:pt x="27250" y="10041"/>
                    <a:pt x="27230" y="10020"/>
                  </a:cubicBezTo>
                  <a:cubicBezTo>
                    <a:pt x="27169" y="9756"/>
                    <a:pt x="27087" y="9511"/>
                    <a:pt x="27006" y="9287"/>
                  </a:cubicBezTo>
                  <a:cubicBezTo>
                    <a:pt x="26904" y="9002"/>
                    <a:pt x="26782" y="8696"/>
                    <a:pt x="26659" y="8391"/>
                  </a:cubicBezTo>
                  <a:cubicBezTo>
                    <a:pt x="26639" y="8330"/>
                    <a:pt x="26598" y="8269"/>
                    <a:pt x="26578" y="8208"/>
                  </a:cubicBezTo>
                  <a:lnTo>
                    <a:pt x="26558" y="8167"/>
                  </a:lnTo>
                  <a:cubicBezTo>
                    <a:pt x="26537" y="8126"/>
                    <a:pt x="26517" y="8086"/>
                    <a:pt x="26496" y="8045"/>
                  </a:cubicBezTo>
                  <a:cubicBezTo>
                    <a:pt x="26456" y="7943"/>
                    <a:pt x="26415" y="7862"/>
                    <a:pt x="26374" y="7780"/>
                  </a:cubicBezTo>
                  <a:cubicBezTo>
                    <a:pt x="26354" y="7739"/>
                    <a:pt x="26354" y="7719"/>
                    <a:pt x="26334" y="7699"/>
                  </a:cubicBezTo>
                  <a:cubicBezTo>
                    <a:pt x="26313" y="7637"/>
                    <a:pt x="26272" y="7576"/>
                    <a:pt x="26252" y="7515"/>
                  </a:cubicBezTo>
                  <a:lnTo>
                    <a:pt x="26211" y="7475"/>
                  </a:lnTo>
                  <a:cubicBezTo>
                    <a:pt x="26211" y="7454"/>
                    <a:pt x="26110" y="7251"/>
                    <a:pt x="26069" y="7210"/>
                  </a:cubicBezTo>
                  <a:cubicBezTo>
                    <a:pt x="26048" y="7169"/>
                    <a:pt x="26028" y="7128"/>
                    <a:pt x="26008" y="7088"/>
                  </a:cubicBezTo>
                  <a:lnTo>
                    <a:pt x="26008" y="7067"/>
                  </a:lnTo>
                  <a:cubicBezTo>
                    <a:pt x="25967" y="7006"/>
                    <a:pt x="25926" y="6945"/>
                    <a:pt x="25886" y="6884"/>
                  </a:cubicBezTo>
                  <a:cubicBezTo>
                    <a:pt x="25886" y="6864"/>
                    <a:pt x="25865" y="6843"/>
                    <a:pt x="25845" y="6803"/>
                  </a:cubicBezTo>
                  <a:cubicBezTo>
                    <a:pt x="25784" y="6701"/>
                    <a:pt x="25723" y="6619"/>
                    <a:pt x="25661" y="6517"/>
                  </a:cubicBezTo>
                  <a:cubicBezTo>
                    <a:pt x="25641" y="6456"/>
                    <a:pt x="25600" y="6395"/>
                    <a:pt x="25560" y="6334"/>
                  </a:cubicBezTo>
                  <a:cubicBezTo>
                    <a:pt x="25519" y="6273"/>
                    <a:pt x="25458" y="6212"/>
                    <a:pt x="25417" y="6151"/>
                  </a:cubicBezTo>
                  <a:cubicBezTo>
                    <a:pt x="25417" y="6130"/>
                    <a:pt x="25417" y="6130"/>
                    <a:pt x="25417" y="6130"/>
                  </a:cubicBezTo>
                  <a:cubicBezTo>
                    <a:pt x="25397" y="6090"/>
                    <a:pt x="25356" y="6049"/>
                    <a:pt x="25336" y="6008"/>
                  </a:cubicBezTo>
                  <a:lnTo>
                    <a:pt x="25295" y="5947"/>
                  </a:lnTo>
                  <a:cubicBezTo>
                    <a:pt x="25295" y="5947"/>
                    <a:pt x="25275" y="5927"/>
                    <a:pt x="25275" y="5927"/>
                  </a:cubicBezTo>
                  <a:cubicBezTo>
                    <a:pt x="25254" y="5906"/>
                    <a:pt x="25234" y="5866"/>
                    <a:pt x="25213" y="5845"/>
                  </a:cubicBezTo>
                  <a:lnTo>
                    <a:pt x="25193" y="5805"/>
                  </a:lnTo>
                  <a:cubicBezTo>
                    <a:pt x="25132" y="5723"/>
                    <a:pt x="25071" y="5642"/>
                    <a:pt x="25010" y="5560"/>
                  </a:cubicBezTo>
                  <a:lnTo>
                    <a:pt x="24989" y="5519"/>
                  </a:lnTo>
                  <a:cubicBezTo>
                    <a:pt x="24949" y="5479"/>
                    <a:pt x="24908" y="5438"/>
                    <a:pt x="24888" y="5397"/>
                  </a:cubicBezTo>
                  <a:lnTo>
                    <a:pt x="24847" y="5357"/>
                  </a:lnTo>
                  <a:cubicBezTo>
                    <a:pt x="24826" y="5316"/>
                    <a:pt x="24786" y="5255"/>
                    <a:pt x="24745" y="5214"/>
                  </a:cubicBezTo>
                  <a:cubicBezTo>
                    <a:pt x="24725" y="5194"/>
                    <a:pt x="24643" y="5071"/>
                    <a:pt x="24643" y="5071"/>
                  </a:cubicBezTo>
                  <a:cubicBezTo>
                    <a:pt x="24623" y="5071"/>
                    <a:pt x="24521" y="4949"/>
                    <a:pt x="24521" y="4949"/>
                  </a:cubicBezTo>
                  <a:cubicBezTo>
                    <a:pt x="24501" y="4929"/>
                    <a:pt x="24480" y="4909"/>
                    <a:pt x="24460" y="4888"/>
                  </a:cubicBezTo>
                  <a:lnTo>
                    <a:pt x="24358" y="4746"/>
                  </a:lnTo>
                  <a:cubicBezTo>
                    <a:pt x="24338" y="4725"/>
                    <a:pt x="24317" y="4705"/>
                    <a:pt x="24317" y="4705"/>
                  </a:cubicBezTo>
                  <a:cubicBezTo>
                    <a:pt x="24236" y="4623"/>
                    <a:pt x="24175" y="4542"/>
                    <a:pt x="24093" y="4460"/>
                  </a:cubicBezTo>
                  <a:cubicBezTo>
                    <a:pt x="24032" y="4399"/>
                    <a:pt x="23971" y="4318"/>
                    <a:pt x="23910" y="4257"/>
                  </a:cubicBezTo>
                  <a:cubicBezTo>
                    <a:pt x="23666" y="4012"/>
                    <a:pt x="23421" y="3768"/>
                    <a:pt x="23136" y="3524"/>
                  </a:cubicBezTo>
                  <a:cubicBezTo>
                    <a:pt x="23014" y="3422"/>
                    <a:pt x="22892" y="3300"/>
                    <a:pt x="22749" y="3198"/>
                  </a:cubicBezTo>
                  <a:cubicBezTo>
                    <a:pt x="22729" y="3177"/>
                    <a:pt x="22668" y="3116"/>
                    <a:pt x="22647" y="3116"/>
                  </a:cubicBezTo>
                  <a:cubicBezTo>
                    <a:pt x="22586" y="3055"/>
                    <a:pt x="22505" y="2974"/>
                    <a:pt x="22423" y="2913"/>
                  </a:cubicBezTo>
                  <a:cubicBezTo>
                    <a:pt x="22362" y="2872"/>
                    <a:pt x="22281" y="2831"/>
                    <a:pt x="22240" y="2790"/>
                  </a:cubicBezTo>
                  <a:cubicBezTo>
                    <a:pt x="22057" y="2648"/>
                    <a:pt x="21853" y="2505"/>
                    <a:pt x="21629" y="2363"/>
                  </a:cubicBezTo>
                  <a:cubicBezTo>
                    <a:pt x="21568" y="2302"/>
                    <a:pt x="21507" y="2261"/>
                    <a:pt x="21425" y="2220"/>
                  </a:cubicBezTo>
                  <a:cubicBezTo>
                    <a:pt x="21303" y="2139"/>
                    <a:pt x="21201" y="2057"/>
                    <a:pt x="21079" y="1996"/>
                  </a:cubicBezTo>
                  <a:cubicBezTo>
                    <a:pt x="21018" y="1956"/>
                    <a:pt x="20977" y="1935"/>
                    <a:pt x="20937" y="1915"/>
                  </a:cubicBezTo>
                  <a:lnTo>
                    <a:pt x="20896" y="1894"/>
                  </a:lnTo>
                  <a:cubicBezTo>
                    <a:pt x="20774" y="1813"/>
                    <a:pt x="20672" y="1752"/>
                    <a:pt x="20550" y="1691"/>
                  </a:cubicBezTo>
                  <a:cubicBezTo>
                    <a:pt x="20529" y="1691"/>
                    <a:pt x="20509" y="1670"/>
                    <a:pt x="20489" y="1670"/>
                  </a:cubicBezTo>
                  <a:cubicBezTo>
                    <a:pt x="20407" y="1609"/>
                    <a:pt x="20305" y="1569"/>
                    <a:pt x="20224" y="1528"/>
                  </a:cubicBezTo>
                  <a:cubicBezTo>
                    <a:pt x="20203" y="1507"/>
                    <a:pt x="20142" y="1487"/>
                    <a:pt x="20142" y="1487"/>
                  </a:cubicBezTo>
                  <a:cubicBezTo>
                    <a:pt x="20061" y="1446"/>
                    <a:pt x="19979" y="1406"/>
                    <a:pt x="19918" y="1365"/>
                  </a:cubicBezTo>
                  <a:cubicBezTo>
                    <a:pt x="19185" y="1019"/>
                    <a:pt x="18432" y="734"/>
                    <a:pt x="17637" y="510"/>
                  </a:cubicBezTo>
                  <a:cubicBezTo>
                    <a:pt x="16436" y="184"/>
                    <a:pt x="15173" y="0"/>
                    <a:pt x="1389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40"/>
            <p:cNvSpPr/>
            <p:nvPr/>
          </p:nvSpPr>
          <p:spPr>
            <a:xfrm>
              <a:off x="919657" y="1304143"/>
              <a:ext cx="2353098" cy="2365305"/>
            </a:xfrm>
            <a:custGeom>
              <a:avLst/>
              <a:gdLst/>
              <a:ahLst/>
              <a:cxnLst/>
              <a:rect l="l" t="t" r="r" b="b"/>
              <a:pathLst>
                <a:path w="26252" h="26252" extrusionOk="0">
                  <a:moveTo>
                    <a:pt x="13116" y="0"/>
                  </a:moveTo>
                  <a:cubicBezTo>
                    <a:pt x="7821" y="0"/>
                    <a:pt x="3259" y="3137"/>
                    <a:pt x="1182" y="7658"/>
                  </a:cubicBezTo>
                  <a:cubicBezTo>
                    <a:pt x="713" y="8676"/>
                    <a:pt x="387" y="9755"/>
                    <a:pt x="184" y="10896"/>
                  </a:cubicBezTo>
                  <a:cubicBezTo>
                    <a:pt x="184" y="10937"/>
                    <a:pt x="163" y="10977"/>
                    <a:pt x="163" y="11038"/>
                  </a:cubicBezTo>
                  <a:cubicBezTo>
                    <a:pt x="62" y="11710"/>
                    <a:pt x="0" y="12403"/>
                    <a:pt x="0" y="13116"/>
                  </a:cubicBezTo>
                  <a:cubicBezTo>
                    <a:pt x="0" y="13930"/>
                    <a:pt x="62" y="14725"/>
                    <a:pt x="204" y="15478"/>
                  </a:cubicBezTo>
                  <a:cubicBezTo>
                    <a:pt x="876" y="19124"/>
                    <a:pt x="3035" y="22239"/>
                    <a:pt x="6049" y="24174"/>
                  </a:cubicBezTo>
                  <a:cubicBezTo>
                    <a:pt x="6232" y="24296"/>
                    <a:pt x="6436" y="24419"/>
                    <a:pt x="6640" y="24541"/>
                  </a:cubicBezTo>
                  <a:cubicBezTo>
                    <a:pt x="7149" y="24826"/>
                    <a:pt x="7678" y="25091"/>
                    <a:pt x="8228" y="25294"/>
                  </a:cubicBezTo>
                  <a:cubicBezTo>
                    <a:pt x="8615" y="25457"/>
                    <a:pt x="9002" y="25600"/>
                    <a:pt x="9389" y="25702"/>
                  </a:cubicBezTo>
                  <a:cubicBezTo>
                    <a:pt x="9532" y="25742"/>
                    <a:pt x="9654" y="25783"/>
                    <a:pt x="9796" y="25824"/>
                  </a:cubicBezTo>
                  <a:cubicBezTo>
                    <a:pt x="10855" y="26109"/>
                    <a:pt x="11975" y="26251"/>
                    <a:pt x="13116" y="26251"/>
                  </a:cubicBezTo>
                  <a:cubicBezTo>
                    <a:pt x="14725" y="26251"/>
                    <a:pt x="16252" y="25966"/>
                    <a:pt x="17657" y="25437"/>
                  </a:cubicBezTo>
                  <a:cubicBezTo>
                    <a:pt x="20407" y="24439"/>
                    <a:pt x="22728" y="22525"/>
                    <a:pt x="24256" y="20081"/>
                  </a:cubicBezTo>
                  <a:cubicBezTo>
                    <a:pt x="25132" y="18676"/>
                    <a:pt x="25743" y="17107"/>
                    <a:pt x="26048" y="15417"/>
                  </a:cubicBezTo>
                  <a:cubicBezTo>
                    <a:pt x="26191" y="14684"/>
                    <a:pt x="26252" y="13910"/>
                    <a:pt x="26252" y="13116"/>
                  </a:cubicBezTo>
                  <a:cubicBezTo>
                    <a:pt x="26252" y="12525"/>
                    <a:pt x="26211" y="11935"/>
                    <a:pt x="26130" y="11344"/>
                  </a:cubicBezTo>
                  <a:lnTo>
                    <a:pt x="26109" y="11242"/>
                  </a:lnTo>
                  <a:cubicBezTo>
                    <a:pt x="25987" y="10387"/>
                    <a:pt x="25783" y="9552"/>
                    <a:pt x="25519" y="8778"/>
                  </a:cubicBezTo>
                  <a:cubicBezTo>
                    <a:pt x="25417" y="8472"/>
                    <a:pt x="25295" y="8187"/>
                    <a:pt x="25172" y="7922"/>
                  </a:cubicBezTo>
                  <a:cubicBezTo>
                    <a:pt x="25152" y="7861"/>
                    <a:pt x="25132" y="7800"/>
                    <a:pt x="25111" y="7760"/>
                  </a:cubicBezTo>
                  <a:cubicBezTo>
                    <a:pt x="25071" y="7698"/>
                    <a:pt x="25050" y="7637"/>
                    <a:pt x="25030" y="7597"/>
                  </a:cubicBezTo>
                  <a:cubicBezTo>
                    <a:pt x="24989" y="7495"/>
                    <a:pt x="24948" y="7393"/>
                    <a:pt x="24887" y="7312"/>
                  </a:cubicBezTo>
                  <a:cubicBezTo>
                    <a:pt x="24887" y="7291"/>
                    <a:pt x="24887" y="7291"/>
                    <a:pt x="24887" y="7291"/>
                  </a:cubicBezTo>
                  <a:cubicBezTo>
                    <a:pt x="24846" y="7210"/>
                    <a:pt x="24806" y="7128"/>
                    <a:pt x="24765" y="7047"/>
                  </a:cubicBezTo>
                  <a:cubicBezTo>
                    <a:pt x="24724" y="6965"/>
                    <a:pt x="24663" y="6884"/>
                    <a:pt x="24622" y="6802"/>
                  </a:cubicBezTo>
                  <a:cubicBezTo>
                    <a:pt x="24602" y="6762"/>
                    <a:pt x="24582" y="6721"/>
                    <a:pt x="24561" y="6680"/>
                  </a:cubicBezTo>
                  <a:cubicBezTo>
                    <a:pt x="24521" y="6619"/>
                    <a:pt x="24480" y="6558"/>
                    <a:pt x="24460" y="6497"/>
                  </a:cubicBezTo>
                  <a:cubicBezTo>
                    <a:pt x="24439" y="6456"/>
                    <a:pt x="24419" y="6436"/>
                    <a:pt x="24398" y="6415"/>
                  </a:cubicBezTo>
                  <a:cubicBezTo>
                    <a:pt x="24358" y="6314"/>
                    <a:pt x="24297" y="6232"/>
                    <a:pt x="24236" y="6151"/>
                  </a:cubicBezTo>
                  <a:cubicBezTo>
                    <a:pt x="24215" y="6090"/>
                    <a:pt x="24174" y="6029"/>
                    <a:pt x="24134" y="5988"/>
                  </a:cubicBezTo>
                  <a:cubicBezTo>
                    <a:pt x="24093" y="5927"/>
                    <a:pt x="24052" y="5866"/>
                    <a:pt x="24032" y="5804"/>
                  </a:cubicBezTo>
                  <a:lnTo>
                    <a:pt x="24011" y="5804"/>
                  </a:lnTo>
                  <a:lnTo>
                    <a:pt x="23889" y="5601"/>
                  </a:lnTo>
                  <a:cubicBezTo>
                    <a:pt x="23849" y="5560"/>
                    <a:pt x="23828" y="5519"/>
                    <a:pt x="23787" y="5458"/>
                  </a:cubicBezTo>
                  <a:cubicBezTo>
                    <a:pt x="23747" y="5397"/>
                    <a:pt x="23686" y="5336"/>
                    <a:pt x="23645" y="5255"/>
                  </a:cubicBezTo>
                  <a:cubicBezTo>
                    <a:pt x="23604" y="5214"/>
                    <a:pt x="23563" y="5153"/>
                    <a:pt x="23523" y="5092"/>
                  </a:cubicBezTo>
                  <a:cubicBezTo>
                    <a:pt x="23462" y="5031"/>
                    <a:pt x="23421" y="4969"/>
                    <a:pt x="23380" y="4908"/>
                  </a:cubicBezTo>
                  <a:cubicBezTo>
                    <a:pt x="23339" y="4868"/>
                    <a:pt x="23299" y="4827"/>
                    <a:pt x="23258" y="4786"/>
                  </a:cubicBezTo>
                  <a:cubicBezTo>
                    <a:pt x="23238" y="4745"/>
                    <a:pt x="23217" y="4705"/>
                    <a:pt x="23177" y="4684"/>
                  </a:cubicBezTo>
                  <a:cubicBezTo>
                    <a:pt x="23156" y="4664"/>
                    <a:pt x="23136" y="4644"/>
                    <a:pt x="23115" y="4623"/>
                  </a:cubicBezTo>
                  <a:cubicBezTo>
                    <a:pt x="23075" y="4562"/>
                    <a:pt x="23034" y="4521"/>
                    <a:pt x="22993" y="4460"/>
                  </a:cubicBezTo>
                  <a:cubicBezTo>
                    <a:pt x="22993" y="4460"/>
                    <a:pt x="22973" y="4440"/>
                    <a:pt x="22973" y="4440"/>
                  </a:cubicBezTo>
                  <a:cubicBezTo>
                    <a:pt x="22912" y="4359"/>
                    <a:pt x="22830" y="4277"/>
                    <a:pt x="22769" y="4216"/>
                  </a:cubicBezTo>
                  <a:cubicBezTo>
                    <a:pt x="22708" y="4135"/>
                    <a:pt x="22647" y="4073"/>
                    <a:pt x="22586" y="4012"/>
                  </a:cubicBezTo>
                  <a:cubicBezTo>
                    <a:pt x="22342" y="3768"/>
                    <a:pt x="22117" y="3544"/>
                    <a:pt x="21853" y="3320"/>
                  </a:cubicBezTo>
                  <a:cubicBezTo>
                    <a:pt x="21731" y="3218"/>
                    <a:pt x="21608" y="3096"/>
                    <a:pt x="21486" y="3014"/>
                  </a:cubicBezTo>
                  <a:cubicBezTo>
                    <a:pt x="21466" y="2974"/>
                    <a:pt x="21425" y="2953"/>
                    <a:pt x="21405" y="2933"/>
                  </a:cubicBezTo>
                  <a:cubicBezTo>
                    <a:pt x="21323" y="2872"/>
                    <a:pt x="21242" y="2811"/>
                    <a:pt x="21160" y="2750"/>
                  </a:cubicBezTo>
                  <a:cubicBezTo>
                    <a:pt x="21120" y="2709"/>
                    <a:pt x="21058" y="2648"/>
                    <a:pt x="20997" y="2607"/>
                  </a:cubicBezTo>
                  <a:cubicBezTo>
                    <a:pt x="20814" y="2485"/>
                    <a:pt x="20631" y="2342"/>
                    <a:pt x="20448" y="2220"/>
                  </a:cubicBezTo>
                  <a:cubicBezTo>
                    <a:pt x="20366" y="2179"/>
                    <a:pt x="20305" y="2139"/>
                    <a:pt x="20244" y="2098"/>
                  </a:cubicBezTo>
                  <a:cubicBezTo>
                    <a:pt x="20122" y="2016"/>
                    <a:pt x="20020" y="1935"/>
                    <a:pt x="19898" y="1874"/>
                  </a:cubicBezTo>
                  <a:cubicBezTo>
                    <a:pt x="19837" y="1833"/>
                    <a:pt x="19775" y="1813"/>
                    <a:pt x="19714" y="1772"/>
                  </a:cubicBezTo>
                  <a:cubicBezTo>
                    <a:pt x="19613" y="1711"/>
                    <a:pt x="19511" y="1650"/>
                    <a:pt x="19409" y="1589"/>
                  </a:cubicBezTo>
                  <a:cubicBezTo>
                    <a:pt x="19388" y="1589"/>
                    <a:pt x="19368" y="1568"/>
                    <a:pt x="19348" y="1568"/>
                  </a:cubicBezTo>
                  <a:cubicBezTo>
                    <a:pt x="19266" y="1528"/>
                    <a:pt x="19185" y="1467"/>
                    <a:pt x="19083" y="1426"/>
                  </a:cubicBezTo>
                  <a:cubicBezTo>
                    <a:pt x="19083" y="1426"/>
                    <a:pt x="19063" y="1406"/>
                    <a:pt x="19042" y="1406"/>
                  </a:cubicBezTo>
                  <a:lnTo>
                    <a:pt x="19022" y="1385"/>
                  </a:lnTo>
                  <a:cubicBezTo>
                    <a:pt x="18961" y="1365"/>
                    <a:pt x="18879" y="1324"/>
                    <a:pt x="18798" y="1283"/>
                  </a:cubicBezTo>
                  <a:cubicBezTo>
                    <a:pt x="18126" y="957"/>
                    <a:pt x="17413" y="693"/>
                    <a:pt x="16660" y="489"/>
                  </a:cubicBezTo>
                  <a:cubicBezTo>
                    <a:pt x="15539" y="163"/>
                    <a:pt x="14358" y="0"/>
                    <a:pt x="131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40"/>
            <p:cNvSpPr/>
            <p:nvPr/>
          </p:nvSpPr>
          <p:spPr>
            <a:xfrm>
              <a:off x="2531585" y="1432534"/>
              <a:ext cx="472825" cy="449689"/>
            </a:xfrm>
            <a:custGeom>
              <a:avLst/>
              <a:gdLst/>
              <a:ahLst/>
              <a:cxnLst/>
              <a:rect l="l" t="t" r="r" b="b"/>
              <a:pathLst>
                <a:path w="5275" h="4991" extrusionOk="0">
                  <a:moveTo>
                    <a:pt x="1120" y="1"/>
                  </a:moveTo>
                  <a:cubicBezTo>
                    <a:pt x="428" y="510"/>
                    <a:pt x="0" y="1325"/>
                    <a:pt x="0" y="2221"/>
                  </a:cubicBezTo>
                  <a:cubicBezTo>
                    <a:pt x="0" y="3748"/>
                    <a:pt x="1243" y="4990"/>
                    <a:pt x="2770" y="4990"/>
                  </a:cubicBezTo>
                  <a:cubicBezTo>
                    <a:pt x="3890" y="4990"/>
                    <a:pt x="4847" y="4318"/>
                    <a:pt x="5275" y="3361"/>
                  </a:cubicBezTo>
                  <a:cubicBezTo>
                    <a:pt x="5255" y="3320"/>
                    <a:pt x="5234" y="3300"/>
                    <a:pt x="5194" y="3259"/>
                  </a:cubicBezTo>
                  <a:cubicBezTo>
                    <a:pt x="5173" y="3239"/>
                    <a:pt x="5153" y="3219"/>
                    <a:pt x="5153" y="3198"/>
                  </a:cubicBezTo>
                  <a:cubicBezTo>
                    <a:pt x="5092" y="3137"/>
                    <a:pt x="5051" y="3096"/>
                    <a:pt x="5010" y="3035"/>
                  </a:cubicBezTo>
                  <a:cubicBezTo>
                    <a:pt x="5010" y="3035"/>
                    <a:pt x="4990" y="3035"/>
                    <a:pt x="4990" y="3015"/>
                  </a:cubicBezTo>
                  <a:cubicBezTo>
                    <a:pt x="4929" y="2934"/>
                    <a:pt x="4847" y="2872"/>
                    <a:pt x="4786" y="2791"/>
                  </a:cubicBezTo>
                  <a:cubicBezTo>
                    <a:pt x="4725" y="2730"/>
                    <a:pt x="4664" y="2669"/>
                    <a:pt x="4603" y="2587"/>
                  </a:cubicBezTo>
                  <a:cubicBezTo>
                    <a:pt x="4379" y="2363"/>
                    <a:pt x="4134" y="2119"/>
                    <a:pt x="3890" y="1895"/>
                  </a:cubicBezTo>
                  <a:cubicBezTo>
                    <a:pt x="3748" y="1793"/>
                    <a:pt x="3625" y="1691"/>
                    <a:pt x="3503" y="1589"/>
                  </a:cubicBezTo>
                  <a:cubicBezTo>
                    <a:pt x="3483" y="1569"/>
                    <a:pt x="3442" y="1528"/>
                    <a:pt x="3422" y="1508"/>
                  </a:cubicBezTo>
                  <a:cubicBezTo>
                    <a:pt x="3340" y="1447"/>
                    <a:pt x="3259" y="1386"/>
                    <a:pt x="3198" y="1325"/>
                  </a:cubicBezTo>
                  <a:cubicBezTo>
                    <a:pt x="3137" y="1284"/>
                    <a:pt x="3075" y="1243"/>
                    <a:pt x="3014" y="1202"/>
                  </a:cubicBezTo>
                  <a:cubicBezTo>
                    <a:pt x="2831" y="1060"/>
                    <a:pt x="2648" y="917"/>
                    <a:pt x="2465" y="795"/>
                  </a:cubicBezTo>
                  <a:cubicBezTo>
                    <a:pt x="2383" y="754"/>
                    <a:pt x="2322" y="714"/>
                    <a:pt x="2261" y="673"/>
                  </a:cubicBezTo>
                  <a:cubicBezTo>
                    <a:pt x="2139" y="591"/>
                    <a:pt x="2037" y="510"/>
                    <a:pt x="1915" y="449"/>
                  </a:cubicBezTo>
                  <a:cubicBezTo>
                    <a:pt x="1854" y="408"/>
                    <a:pt x="1792" y="388"/>
                    <a:pt x="1752" y="347"/>
                  </a:cubicBezTo>
                  <a:cubicBezTo>
                    <a:pt x="1630" y="286"/>
                    <a:pt x="1528" y="225"/>
                    <a:pt x="1426" y="164"/>
                  </a:cubicBezTo>
                  <a:cubicBezTo>
                    <a:pt x="1405" y="164"/>
                    <a:pt x="1385" y="143"/>
                    <a:pt x="1385" y="143"/>
                  </a:cubicBezTo>
                  <a:cubicBezTo>
                    <a:pt x="1283" y="103"/>
                    <a:pt x="1202" y="42"/>
                    <a:pt x="1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40"/>
            <p:cNvSpPr/>
            <p:nvPr/>
          </p:nvSpPr>
          <p:spPr>
            <a:xfrm>
              <a:off x="1063882" y="1614085"/>
              <a:ext cx="702918" cy="214888"/>
            </a:xfrm>
            <a:custGeom>
              <a:avLst/>
              <a:gdLst/>
              <a:ahLst/>
              <a:cxnLst/>
              <a:rect l="l" t="t" r="r" b="b"/>
              <a:pathLst>
                <a:path w="7842" h="2385" extrusionOk="0">
                  <a:moveTo>
                    <a:pt x="5628" y="1"/>
                  </a:moveTo>
                  <a:cubicBezTo>
                    <a:pt x="4962" y="1"/>
                    <a:pt x="4318" y="260"/>
                    <a:pt x="3768" y="633"/>
                  </a:cubicBezTo>
                  <a:cubicBezTo>
                    <a:pt x="3198" y="1041"/>
                    <a:pt x="2729" y="1550"/>
                    <a:pt x="2281" y="2059"/>
                  </a:cubicBezTo>
                  <a:cubicBezTo>
                    <a:pt x="2021" y="1815"/>
                    <a:pt x="1670" y="1688"/>
                    <a:pt x="1322" y="1688"/>
                  </a:cubicBezTo>
                  <a:cubicBezTo>
                    <a:pt x="1234" y="1688"/>
                    <a:pt x="1146" y="1696"/>
                    <a:pt x="1059" y="1713"/>
                  </a:cubicBezTo>
                  <a:cubicBezTo>
                    <a:pt x="672" y="1815"/>
                    <a:pt x="347" y="2059"/>
                    <a:pt x="61" y="2344"/>
                  </a:cubicBezTo>
                  <a:cubicBezTo>
                    <a:pt x="41" y="2364"/>
                    <a:pt x="21" y="2385"/>
                    <a:pt x="0" y="2385"/>
                  </a:cubicBezTo>
                  <a:lnTo>
                    <a:pt x="7841" y="2385"/>
                  </a:lnTo>
                  <a:lnTo>
                    <a:pt x="7821" y="2140"/>
                  </a:lnTo>
                  <a:lnTo>
                    <a:pt x="7821" y="2140"/>
                  </a:lnTo>
                  <a:cubicBezTo>
                    <a:pt x="7822" y="2142"/>
                    <a:pt x="7823" y="2142"/>
                    <a:pt x="7824" y="2142"/>
                  </a:cubicBezTo>
                  <a:cubicBezTo>
                    <a:pt x="7838" y="2142"/>
                    <a:pt x="7821" y="2017"/>
                    <a:pt x="7821" y="1998"/>
                  </a:cubicBezTo>
                  <a:cubicBezTo>
                    <a:pt x="7739" y="1631"/>
                    <a:pt x="7637" y="1265"/>
                    <a:pt x="7454" y="939"/>
                  </a:cubicBezTo>
                  <a:cubicBezTo>
                    <a:pt x="7088" y="348"/>
                    <a:pt x="6395" y="22"/>
                    <a:pt x="5703" y="2"/>
                  </a:cubicBezTo>
                  <a:cubicBezTo>
                    <a:pt x="5678" y="1"/>
                    <a:pt x="5653" y="1"/>
                    <a:pt x="56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40"/>
            <p:cNvSpPr/>
            <p:nvPr/>
          </p:nvSpPr>
          <p:spPr>
            <a:xfrm>
              <a:off x="2409232" y="1977996"/>
              <a:ext cx="817919" cy="183083"/>
            </a:xfrm>
            <a:custGeom>
              <a:avLst/>
              <a:gdLst/>
              <a:ahLst/>
              <a:cxnLst/>
              <a:rect l="l" t="t" r="r" b="b"/>
              <a:pathLst>
                <a:path w="9125" h="2032" extrusionOk="0">
                  <a:moveTo>
                    <a:pt x="5077" y="0"/>
                  </a:moveTo>
                  <a:cubicBezTo>
                    <a:pt x="4656" y="0"/>
                    <a:pt x="4242" y="122"/>
                    <a:pt x="3870" y="342"/>
                  </a:cubicBezTo>
                  <a:cubicBezTo>
                    <a:pt x="3443" y="606"/>
                    <a:pt x="3096" y="993"/>
                    <a:pt x="2852" y="1421"/>
                  </a:cubicBezTo>
                  <a:cubicBezTo>
                    <a:pt x="2587" y="1083"/>
                    <a:pt x="2163" y="925"/>
                    <a:pt x="1733" y="925"/>
                  </a:cubicBezTo>
                  <a:cubicBezTo>
                    <a:pt x="1567" y="925"/>
                    <a:pt x="1401" y="948"/>
                    <a:pt x="1243" y="993"/>
                  </a:cubicBezTo>
                  <a:cubicBezTo>
                    <a:pt x="714" y="1156"/>
                    <a:pt x="306" y="1564"/>
                    <a:pt x="1" y="2032"/>
                  </a:cubicBezTo>
                  <a:lnTo>
                    <a:pt x="9125" y="2032"/>
                  </a:lnTo>
                  <a:cubicBezTo>
                    <a:pt x="8962" y="1808"/>
                    <a:pt x="8717" y="1645"/>
                    <a:pt x="8453" y="1564"/>
                  </a:cubicBezTo>
                  <a:cubicBezTo>
                    <a:pt x="8343" y="1535"/>
                    <a:pt x="8229" y="1521"/>
                    <a:pt x="8115" y="1521"/>
                  </a:cubicBezTo>
                  <a:cubicBezTo>
                    <a:pt x="7824" y="1521"/>
                    <a:pt x="7531" y="1612"/>
                    <a:pt x="7312" y="1788"/>
                  </a:cubicBezTo>
                  <a:cubicBezTo>
                    <a:pt x="6986" y="912"/>
                    <a:pt x="6253" y="138"/>
                    <a:pt x="5337" y="16"/>
                  </a:cubicBezTo>
                  <a:cubicBezTo>
                    <a:pt x="5250" y="5"/>
                    <a:pt x="5164" y="0"/>
                    <a:pt x="507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40"/>
            <p:cNvSpPr/>
            <p:nvPr/>
          </p:nvSpPr>
          <p:spPr>
            <a:xfrm>
              <a:off x="919657" y="1688777"/>
              <a:ext cx="2353098" cy="1980668"/>
            </a:xfrm>
            <a:custGeom>
              <a:avLst/>
              <a:gdLst/>
              <a:ahLst/>
              <a:cxnLst/>
              <a:rect l="l" t="t" r="r" b="b"/>
              <a:pathLst>
                <a:path w="26252" h="21983" extrusionOk="0">
                  <a:moveTo>
                    <a:pt x="9950" y="1"/>
                  </a:moveTo>
                  <a:cubicBezTo>
                    <a:pt x="9083" y="1"/>
                    <a:pt x="8474" y="945"/>
                    <a:pt x="8086" y="1760"/>
                  </a:cubicBezTo>
                  <a:cubicBezTo>
                    <a:pt x="7556" y="2859"/>
                    <a:pt x="7027" y="3959"/>
                    <a:pt x="6497" y="5059"/>
                  </a:cubicBezTo>
                  <a:cubicBezTo>
                    <a:pt x="6456" y="5140"/>
                    <a:pt x="6395" y="5242"/>
                    <a:pt x="6293" y="5283"/>
                  </a:cubicBezTo>
                  <a:cubicBezTo>
                    <a:pt x="6263" y="5296"/>
                    <a:pt x="6233" y="5301"/>
                    <a:pt x="6202" y="5301"/>
                  </a:cubicBezTo>
                  <a:cubicBezTo>
                    <a:pt x="6091" y="5301"/>
                    <a:pt x="5982" y="5225"/>
                    <a:pt x="5886" y="5161"/>
                  </a:cubicBezTo>
                  <a:cubicBezTo>
                    <a:pt x="5377" y="4753"/>
                    <a:pt x="4868" y="4366"/>
                    <a:pt x="4359" y="3959"/>
                  </a:cubicBezTo>
                  <a:cubicBezTo>
                    <a:pt x="4074" y="3735"/>
                    <a:pt x="3768" y="3491"/>
                    <a:pt x="3401" y="3450"/>
                  </a:cubicBezTo>
                  <a:cubicBezTo>
                    <a:pt x="3339" y="3439"/>
                    <a:pt x="3278" y="3435"/>
                    <a:pt x="3218" y="3435"/>
                  </a:cubicBezTo>
                  <a:cubicBezTo>
                    <a:pt x="2566" y="3435"/>
                    <a:pt x="2019" y="4011"/>
                    <a:pt x="1609" y="4570"/>
                  </a:cubicBezTo>
                  <a:cubicBezTo>
                    <a:pt x="1080" y="5262"/>
                    <a:pt x="611" y="5996"/>
                    <a:pt x="163" y="6769"/>
                  </a:cubicBezTo>
                  <a:cubicBezTo>
                    <a:pt x="62" y="7441"/>
                    <a:pt x="0" y="8134"/>
                    <a:pt x="0" y="8847"/>
                  </a:cubicBezTo>
                  <a:cubicBezTo>
                    <a:pt x="0" y="9661"/>
                    <a:pt x="82" y="10456"/>
                    <a:pt x="204" y="11209"/>
                  </a:cubicBezTo>
                  <a:cubicBezTo>
                    <a:pt x="286" y="11596"/>
                    <a:pt x="367" y="11983"/>
                    <a:pt x="469" y="12370"/>
                  </a:cubicBezTo>
                  <a:cubicBezTo>
                    <a:pt x="1345" y="15506"/>
                    <a:pt x="3361" y="18194"/>
                    <a:pt x="6049" y="19905"/>
                  </a:cubicBezTo>
                  <a:cubicBezTo>
                    <a:pt x="6232" y="20027"/>
                    <a:pt x="6436" y="20150"/>
                    <a:pt x="6640" y="20272"/>
                  </a:cubicBezTo>
                  <a:cubicBezTo>
                    <a:pt x="7149" y="20557"/>
                    <a:pt x="7678" y="20822"/>
                    <a:pt x="8228" y="21046"/>
                  </a:cubicBezTo>
                  <a:cubicBezTo>
                    <a:pt x="8615" y="21188"/>
                    <a:pt x="9002" y="21331"/>
                    <a:pt x="9389" y="21453"/>
                  </a:cubicBezTo>
                  <a:cubicBezTo>
                    <a:pt x="9532" y="21494"/>
                    <a:pt x="9654" y="21514"/>
                    <a:pt x="9796" y="21555"/>
                  </a:cubicBezTo>
                  <a:cubicBezTo>
                    <a:pt x="10855" y="21840"/>
                    <a:pt x="11975" y="21982"/>
                    <a:pt x="13116" y="21982"/>
                  </a:cubicBezTo>
                  <a:cubicBezTo>
                    <a:pt x="14725" y="21982"/>
                    <a:pt x="16252" y="21697"/>
                    <a:pt x="17657" y="21168"/>
                  </a:cubicBezTo>
                  <a:cubicBezTo>
                    <a:pt x="20407" y="20170"/>
                    <a:pt x="22728" y="18256"/>
                    <a:pt x="24256" y="15812"/>
                  </a:cubicBezTo>
                  <a:cubicBezTo>
                    <a:pt x="25132" y="14407"/>
                    <a:pt x="25743" y="12838"/>
                    <a:pt x="26048" y="11148"/>
                  </a:cubicBezTo>
                  <a:cubicBezTo>
                    <a:pt x="26170" y="10435"/>
                    <a:pt x="26252" y="9722"/>
                    <a:pt x="26252" y="8969"/>
                  </a:cubicBezTo>
                  <a:cubicBezTo>
                    <a:pt x="26252" y="8928"/>
                    <a:pt x="26252" y="8887"/>
                    <a:pt x="26252" y="8847"/>
                  </a:cubicBezTo>
                  <a:cubicBezTo>
                    <a:pt x="26252" y="8256"/>
                    <a:pt x="26211" y="7666"/>
                    <a:pt x="26130" y="7095"/>
                  </a:cubicBezTo>
                  <a:lnTo>
                    <a:pt x="26130" y="6973"/>
                  </a:lnTo>
                  <a:cubicBezTo>
                    <a:pt x="25832" y="6833"/>
                    <a:pt x="25497" y="6776"/>
                    <a:pt x="25151" y="6776"/>
                  </a:cubicBezTo>
                  <a:cubicBezTo>
                    <a:pt x="24643" y="6776"/>
                    <a:pt x="24109" y="6897"/>
                    <a:pt x="23625" y="7055"/>
                  </a:cubicBezTo>
                  <a:cubicBezTo>
                    <a:pt x="23284" y="7152"/>
                    <a:pt x="22931" y="7262"/>
                    <a:pt x="22576" y="7262"/>
                  </a:cubicBezTo>
                  <a:cubicBezTo>
                    <a:pt x="22484" y="7262"/>
                    <a:pt x="22392" y="7255"/>
                    <a:pt x="22301" y="7238"/>
                  </a:cubicBezTo>
                  <a:cubicBezTo>
                    <a:pt x="21771" y="7116"/>
                    <a:pt x="21384" y="6647"/>
                    <a:pt x="20875" y="6444"/>
                  </a:cubicBezTo>
                  <a:cubicBezTo>
                    <a:pt x="20680" y="6373"/>
                    <a:pt x="20478" y="6341"/>
                    <a:pt x="20275" y="6341"/>
                  </a:cubicBezTo>
                  <a:cubicBezTo>
                    <a:pt x="19778" y="6341"/>
                    <a:pt x="19272" y="6530"/>
                    <a:pt x="18839" y="6790"/>
                  </a:cubicBezTo>
                  <a:cubicBezTo>
                    <a:pt x="18228" y="7156"/>
                    <a:pt x="17719" y="7666"/>
                    <a:pt x="17108" y="8052"/>
                  </a:cubicBezTo>
                  <a:cubicBezTo>
                    <a:pt x="16881" y="8203"/>
                    <a:pt x="16620" y="8319"/>
                    <a:pt x="16356" y="8319"/>
                  </a:cubicBezTo>
                  <a:cubicBezTo>
                    <a:pt x="16335" y="8319"/>
                    <a:pt x="16314" y="8319"/>
                    <a:pt x="16293" y="8317"/>
                  </a:cubicBezTo>
                  <a:cubicBezTo>
                    <a:pt x="15845" y="8297"/>
                    <a:pt x="15519" y="7910"/>
                    <a:pt x="15254" y="7543"/>
                  </a:cubicBezTo>
                  <a:cubicBezTo>
                    <a:pt x="13808" y="5425"/>
                    <a:pt x="13034" y="2859"/>
                    <a:pt x="11405" y="884"/>
                  </a:cubicBezTo>
                  <a:cubicBezTo>
                    <a:pt x="11059" y="456"/>
                    <a:pt x="10611" y="49"/>
                    <a:pt x="10081" y="8"/>
                  </a:cubicBezTo>
                  <a:cubicBezTo>
                    <a:pt x="10037" y="3"/>
                    <a:pt x="9993" y="1"/>
                    <a:pt x="995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40"/>
            <p:cNvSpPr/>
            <p:nvPr/>
          </p:nvSpPr>
          <p:spPr>
            <a:xfrm>
              <a:off x="963489" y="2496789"/>
              <a:ext cx="2309267" cy="1172651"/>
            </a:xfrm>
            <a:custGeom>
              <a:avLst/>
              <a:gdLst/>
              <a:ahLst/>
              <a:cxnLst/>
              <a:rect l="l" t="t" r="r" b="b"/>
              <a:pathLst>
                <a:path w="25763" h="13015" extrusionOk="0">
                  <a:moveTo>
                    <a:pt x="25763" y="1"/>
                  </a:moveTo>
                  <a:cubicBezTo>
                    <a:pt x="25661" y="62"/>
                    <a:pt x="25579" y="123"/>
                    <a:pt x="25498" y="205"/>
                  </a:cubicBezTo>
                  <a:cubicBezTo>
                    <a:pt x="25030" y="612"/>
                    <a:pt x="24724" y="1162"/>
                    <a:pt x="24459" y="1712"/>
                  </a:cubicBezTo>
                  <a:cubicBezTo>
                    <a:pt x="24132" y="1491"/>
                    <a:pt x="23759" y="1394"/>
                    <a:pt x="23376" y="1394"/>
                  </a:cubicBezTo>
                  <a:cubicBezTo>
                    <a:pt x="22520" y="1394"/>
                    <a:pt x="21620" y="1884"/>
                    <a:pt x="21099" y="2587"/>
                  </a:cubicBezTo>
                  <a:cubicBezTo>
                    <a:pt x="20325" y="3626"/>
                    <a:pt x="20142" y="4970"/>
                    <a:pt x="19979" y="6233"/>
                  </a:cubicBezTo>
                  <a:cubicBezTo>
                    <a:pt x="19787" y="6196"/>
                    <a:pt x="19593" y="6179"/>
                    <a:pt x="19400" y="6179"/>
                  </a:cubicBezTo>
                  <a:cubicBezTo>
                    <a:pt x="18074" y="6179"/>
                    <a:pt x="16765" y="7002"/>
                    <a:pt x="16232" y="8229"/>
                  </a:cubicBezTo>
                  <a:cubicBezTo>
                    <a:pt x="15478" y="7271"/>
                    <a:pt x="14358" y="6579"/>
                    <a:pt x="13156" y="6416"/>
                  </a:cubicBezTo>
                  <a:cubicBezTo>
                    <a:pt x="12997" y="6397"/>
                    <a:pt x="12836" y="6388"/>
                    <a:pt x="12676" y="6388"/>
                  </a:cubicBezTo>
                  <a:cubicBezTo>
                    <a:pt x="11607" y="6388"/>
                    <a:pt x="10542" y="6798"/>
                    <a:pt x="9816" y="7577"/>
                  </a:cubicBezTo>
                  <a:cubicBezTo>
                    <a:pt x="9674" y="7740"/>
                    <a:pt x="9531" y="7923"/>
                    <a:pt x="9328" y="7943"/>
                  </a:cubicBezTo>
                  <a:cubicBezTo>
                    <a:pt x="9317" y="7944"/>
                    <a:pt x="9307" y="7945"/>
                    <a:pt x="9297" y="7945"/>
                  </a:cubicBezTo>
                  <a:cubicBezTo>
                    <a:pt x="9049" y="7945"/>
                    <a:pt x="8873" y="7711"/>
                    <a:pt x="8717" y="7516"/>
                  </a:cubicBezTo>
                  <a:cubicBezTo>
                    <a:pt x="7434" y="5683"/>
                    <a:pt x="6497" y="3565"/>
                    <a:pt x="4888" y="1997"/>
                  </a:cubicBezTo>
                  <a:cubicBezTo>
                    <a:pt x="4481" y="1569"/>
                    <a:pt x="3971" y="1182"/>
                    <a:pt x="3381" y="1141"/>
                  </a:cubicBezTo>
                  <a:cubicBezTo>
                    <a:pt x="3342" y="1138"/>
                    <a:pt x="3303" y="1137"/>
                    <a:pt x="3264" y="1137"/>
                  </a:cubicBezTo>
                  <a:cubicBezTo>
                    <a:pt x="2301" y="1137"/>
                    <a:pt x="1541" y="2096"/>
                    <a:pt x="1365" y="3056"/>
                  </a:cubicBezTo>
                  <a:cubicBezTo>
                    <a:pt x="1344" y="3137"/>
                    <a:pt x="1324" y="3239"/>
                    <a:pt x="1263" y="3300"/>
                  </a:cubicBezTo>
                  <a:cubicBezTo>
                    <a:pt x="1211" y="3361"/>
                    <a:pt x="1141" y="3381"/>
                    <a:pt x="1064" y="3381"/>
                  </a:cubicBezTo>
                  <a:cubicBezTo>
                    <a:pt x="961" y="3381"/>
                    <a:pt x="847" y="3344"/>
                    <a:pt x="754" y="3320"/>
                  </a:cubicBezTo>
                  <a:cubicBezTo>
                    <a:pt x="670" y="3308"/>
                    <a:pt x="586" y="3301"/>
                    <a:pt x="504" y="3301"/>
                  </a:cubicBezTo>
                  <a:cubicBezTo>
                    <a:pt x="325" y="3301"/>
                    <a:pt x="153" y="3332"/>
                    <a:pt x="0" y="3402"/>
                  </a:cubicBezTo>
                  <a:cubicBezTo>
                    <a:pt x="856" y="6538"/>
                    <a:pt x="2872" y="9226"/>
                    <a:pt x="5560" y="10937"/>
                  </a:cubicBezTo>
                  <a:cubicBezTo>
                    <a:pt x="5743" y="11059"/>
                    <a:pt x="5947" y="11182"/>
                    <a:pt x="6151" y="11304"/>
                  </a:cubicBezTo>
                  <a:cubicBezTo>
                    <a:pt x="6660" y="11589"/>
                    <a:pt x="7189" y="11854"/>
                    <a:pt x="7739" y="12078"/>
                  </a:cubicBezTo>
                  <a:cubicBezTo>
                    <a:pt x="8126" y="12220"/>
                    <a:pt x="8513" y="12363"/>
                    <a:pt x="8900" y="12485"/>
                  </a:cubicBezTo>
                  <a:cubicBezTo>
                    <a:pt x="9043" y="12526"/>
                    <a:pt x="9165" y="12546"/>
                    <a:pt x="9307" y="12587"/>
                  </a:cubicBezTo>
                  <a:cubicBezTo>
                    <a:pt x="10366" y="12872"/>
                    <a:pt x="11486" y="13014"/>
                    <a:pt x="12647" y="13014"/>
                  </a:cubicBezTo>
                  <a:cubicBezTo>
                    <a:pt x="14236" y="13014"/>
                    <a:pt x="15763" y="12729"/>
                    <a:pt x="17168" y="12200"/>
                  </a:cubicBezTo>
                  <a:cubicBezTo>
                    <a:pt x="19918" y="11202"/>
                    <a:pt x="22239" y="9288"/>
                    <a:pt x="23767" y="6844"/>
                  </a:cubicBezTo>
                  <a:cubicBezTo>
                    <a:pt x="24643" y="5439"/>
                    <a:pt x="25274" y="3870"/>
                    <a:pt x="25559" y="2180"/>
                  </a:cubicBezTo>
                  <a:cubicBezTo>
                    <a:pt x="25681" y="1467"/>
                    <a:pt x="25763" y="754"/>
                    <a:pt x="25763" y="1"/>
                  </a:cubicBezTo>
                  <a:close/>
                </a:path>
              </a:pathLst>
            </a:custGeom>
            <a:solidFill>
              <a:srgbClr val="000000">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40"/>
            <p:cNvSpPr/>
            <p:nvPr/>
          </p:nvSpPr>
          <p:spPr>
            <a:xfrm>
              <a:off x="2113522" y="1885825"/>
              <a:ext cx="286653" cy="344182"/>
            </a:xfrm>
            <a:custGeom>
              <a:avLst/>
              <a:gdLst/>
              <a:ahLst/>
              <a:cxnLst/>
              <a:rect l="l" t="t" r="r" b="b"/>
              <a:pathLst>
                <a:path w="3198" h="3820" extrusionOk="0">
                  <a:moveTo>
                    <a:pt x="123" y="0"/>
                  </a:moveTo>
                  <a:cubicBezTo>
                    <a:pt x="123" y="0"/>
                    <a:pt x="184" y="2648"/>
                    <a:pt x="1" y="3279"/>
                  </a:cubicBezTo>
                  <a:cubicBezTo>
                    <a:pt x="1" y="3279"/>
                    <a:pt x="1287" y="3819"/>
                    <a:pt x="2415" y="3819"/>
                  </a:cubicBezTo>
                  <a:cubicBezTo>
                    <a:pt x="2565" y="3819"/>
                    <a:pt x="2711" y="3810"/>
                    <a:pt x="2852" y="3788"/>
                  </a:cubicBezTo>
                  <a:lnTo>
                    <a:pt x="3198" y="1181"/>
                  </a:lnTo>
                  <a:lnTo>
                    <a:pt x="123" y="0"/>
                  </a:lnTo>
                  <a:close/>
                </a:path>
              </a:pathLst>
            </a:custGeom>
            <a:solidFill>
              <a:srgbClr val="FFA5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40"/>
            <p:cNvSpPr/>
            <p:nvPr/>
          </p:nvSpPr>
          <p:spPr>
            <a:xfrm>
              <a:off x="2024065" y="1514435"/>
              <a:ext cx="502135" cy="458519"/>
            </a:xfrm>
            <a:custGeom>
              <a:avLst/>
              <a:gdLst/>
              <a:ahLst/>
              <a:cxnLst/>
              <a:rect l="l" t="t" r="r" b="b"/>
              <a:pathLst>
                <a:path w="5602" h="5089" extrusionOk="0">
                  <a:moveTo>
                    <a:pt x="2796" y="0"/>
                  </a:moveTo>
                  <a:cubicBezTo>
                    <a:pt x="1646" y="0"/>
                    <a:pt x="605" y="795"/>
                    <a:pt x="326" y="1963"/>
                  </a:cubicBezTo>
                  <a:cubicBezTo>
                    <a:pt x="1" y="3328"/>
                    <a:pt x="836" y="4692"/>
                    <a:pt x="2200" y="5018"/>
                  </a:cubicBezTo>
                  <a:cubicBezTo>
                    <a:pt x="2399" y="5066"/>
                    <a:pt x="2599" y="5089"/>
                    <a:pt x="2796" y="5089"/>
                  </a:cubicBezTo>
                  <a:cubicBezTo>
                    <a:pt x="3946" y="5089"/>
                    <a:pt x="4997" y="4307"/>
                    <a:pt x="5275" y="3124"/>
                  </a:cubicBezTo>
                  <a:cubicBezTo>
                    <a:pt x="5601" y="1760"/>
                    <a:pt x="4746" y="395"/>
                    <a:pt x="3381" y="69"/>
                  </a:cubicBezTo>
                  <a:cubicBezTo>
                    <a:pt x="3185" y="23"/>
                    <a:pt x="2989" y="0"/>
                    <a:pt x="2796" y="0"/>
                  </a:cubicBezTo>
                  <a:close/>
                </a:path>
              </a:pathLst>
            </a:custGeom>
            <a:solidFill>
              <a:srgbClr val="FFA5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40"/>
            <p:cNvSpPr/>
            <p:nvPr/>
          </p:nvSpPr>
          <p:spPr>
            <a:xfrm>
              <a:off x="2175550" y="1694994"/>
              <a:ext cx="385341" cy="452302"/>
            </a:xfrm>
            <a:custGeom>
              <a:avLst/>
              <a:gdLst/>
              <a:ahLst/>
              <a:cxnLst/>
              <a:rect l="l" t="t" r="r" b="b"/>
              <a:pathLst>
                <a:path w="4299" h="5020" extrusionOk="0">
                  <a:moveTo>
                    <a:pt x="3606" y="0"/>
                  </a:moveTo>
                  <a:lnTo>
                    <a:pt x="1" y="1283"/>
                  </a:lnTo>
                  <a:cubicBezTo>
                    <a:pt x="1" y="1283"/>
                    <a:pt x="510" y="3686"/>
                    <a:pt x="693" y="4053"/>
                  </a:cubicBezTo>
                  <a:cubicBezTo>
                    <a:pt x="884" y="4376"/>
                    <a:pt x="2354" y="5020"/>
                    <a:pt x="3111" y="5020"/>
                  </a:cubicBezTo>
                  <a:cubicBezTo>
                    <a:pt x="3164" y="5020"/>
                    <a:pt x="3214" y="5017"/>
                    <a:pt x="3259" y="5010"/>
                  </a:cubicBezTo>
                  <a:cubicBezTo>
                    <a:pt x="3952" y="4929"/>
                    <a:pt x="3789" y="3014"/>
                    <a:pt x="3789" y="3014"/>
                  </a:cubicBezTo>
                  <a:lnTo>
                    <a:pt x="3789" y="3014"/>
                  </a:lnTo>
                  <a:cubicBezTo>
                    <a:pt x="3789" y="3014"/>
                    <a:pt x="3801" y="3015"/>
                    <a:pt x="3821" y="3015"/>
                  </a:cubicBezTo>
                  <a:cubicBezTo>
                    <a:pt x="3893" y="3015"/>
                    <a:pt x="4065" y="3003"/>
                    <a:pt x="4176" y="2892"/>
                  </a:cubicBezTo>
                  <a:cubicBezTo>
                    <a:pt x="4298" y="2770"/>
                    <a:pt x="3728" y="1629"/>
                    <a:pt x="3728" y="1629"/>
                  </a:cubicBezTo>
                  <a:lnTo>
                    <a:pt x="3606" y="0"/>
                  </a:lnTo>
                  <a:close/>
                </a:path>
              </a:pathLst>
            </a:custGeom>
            <a:solidFill>
              <a:srgbClr val="FFA5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40"/>
            <p:cNvSpPr/>
            <p:nvPr/>
          </p:nvSpPr>
          <p:spPr>
            <a:xfrm>
              <a:off x="2469467" y="1827080"/>
              <a:ext cx="27518" cy="42257"/>
            </a:xfrm>
            <a:custGeom>
              <a:avLst/>
              <a:gdLst/>
              <a:ahLst/>
              <a:cxnLst/>
              <a:rect l="l" t="t" r="r" b="b"/>
              <a:pathLst>
                <a:path w="307" h="469" extrusionOk="0">
                  <a:moveTo>
                    <a:pt x="143" y="0"/>
                  </a:moveTo>
                  <a:cubicBezTo>
                    <a:pt x="62" y="0"/>
                    <a:pt x="1" y="102"/>
                    <a:pt x="1" y="245"/>
                  </a:cubicBezTo>
                  <a:cubicBezTo>
                    <a:pt x="1" y="367"/>
                    <a:pt x="62" y="469"/>
                    <a:pt x="143" y="469"/>
                  </a:cubicBezTo>
                  <a:cubicBezTo>
                    <a:pt x="225" y="469"/>
                    <a:pt x="306" y="367"/>
                    <a:pt x="306" y="245"/>
                  </a:cubicBezTo>
                  <a:cubicBezTo>
                    <a:pt x="306" y="102"/>
                    <a:pt x="225" y="0"/>
                    <a:pt x="143" y="0"/>
                  </a:cubicBezTo>
                  <a:close/>
                </a:path>
              </a:pathLst>
            </a:custGeom>
            <a:solidFill>
              <a:srgbClr val="4F1F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40"/>
            <p:cNvSpPr/>
            <p:nvPr/>
          </p:nvSpPr>
          <p:spPr>
            <a:xfrm>
              <a:off x="2460414" y="1771849"/>
              <a:ext cx="45266" cy="27751"/>
            </a:xfrm>
            <a:custGeom>
              <a:avLst/>
              <a:gdLst/>
              <a:ahLst/>
              <a:cxnLst/>
              <a:rect l="l" t="t" r="r" b="b"/>
              <a:pathLst>
                <a:path w="505" h="308" extrusionOk="0">
                  <a:moveTo>
                    <a:pt x="264" y="0"/>
                  </a:moveTo>
                  <a:cubicBezTo>
                    <a:pt x="257" y="0"/>
                    <a:pt x="250" y="1"/>
                    <a:pt x="244" y="3"/>
                  </a:cubicBezTo>
                  <a:cubicBezTo>
                    <a:pt x="163" y="23"/>
                    <a:pt x="0" y="145"/>
                    <a:pt x="20" y="247"/>
                  </a:cubicBezTo>
                  <a:cubicBezTo>
                    <a:pt x="20" y="267"/>
                    <a:pt x="41" y="288"/>
                    <a:pt x="61" y="288"/>
                  </a:cubicBezTo>
                  <a:cubicBezTo>
                    <a:pt x="81" y="308"/>
                    <a:pt x="102" y="308"/>
                    <a:pt x="122" y="308"/>
                  </a:cubicBezTo>
                  <a:cubicBezTo>
                    <a:pt x="183" y="308"/>
                    <a:pt x="244" y="288"/>
                    <a:pt x="326" y="288"/>
                  </a:cubicBezTo>
                  <a:cubicBezTo>
                    <a:pt x="367" y="267"/>
                    <a:pt x="407" y="247"/>
                    <a:pt x="448" y="206"/>
                  </a:cubicBezTo>
                  <a:cubicBezTo>
                    <a:pt x="505" y="112"/>
                    <a:pt x="352" y="0"/>
                    <a:pt x="264" y="0"/>
                  </a:cubicBezTo>
                  <a:close/>
                </a:path>
              </a:pathLst>
            </a:custGeom>
            <a:solidFill>
              <a:srgbClr val="4F1F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40"/>
            <p:cNvSpPr/>
            <p:nvPr/>
          </p:nvSpPr>
          <p:spPr>
            <a:xfrm>
              <a:off x="2482285" y="1970158"/>
              <a:ext cx="34778" cy="25859"/>
            </a:xfrm>
            <a:custGeom>
              <a:avLst/>
              <a:gdLst/>
              <a:ahLst/>
              <a:cxnLst/>
              <a:rect l="l" t="t" r="r" b="b"/>
              <a:pathLst>
                <a:path w="388" h="287" fill="none" extrusionOk="0">
                  <a:moveTo>
                    <a:pt x="0" y="1"/>
                  </a:moveTo>
                  <a:cubicBezTo>
                    <a:pt x="61" y="82"/>
                    <a:pt x="102" y="144"/>
                    <a:pt x="163" y="184"/>
                  </a:cubicBezTo>
                  <a:cubicBezTo>
                    <a:pt x="224" y="245"/>
                    <a:pt x="306" y="286"/>
                    <a:pt x="387" y="286"/>
                  </a:cubicBezTo>
                </a:path>
              </a:pathLst>
            </a:custGeom>
            <a:noFill/>
            <a:ln w="3050" cap="rnd" cmpd="sng">
              <a:solidFill>
                <a:srgbClr val="4F1F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40"/>
            <p:cNvSpPr/>
            <p:nvPr/>
          </p:nvSpPr>
          <p:spPr>
            <a:xfrm>
              <a:off x="1949219" y="1459925"/>
              <a:ext cx="602526" cy="616915"/>
            </a:xfrm>
            <a:custGeom>
              <a:avLst/>
              <a:gdLst/>
              <a:ahLst/>
              <a:cxnLst/>
              <a:rect l="l" t="t" r="r" b="b"/>
              <a:pathLst>
                <a:path w="6722" h="6847" extrusionOk="0">
                  <a:moveTo>
                    <a:pt x="4570" y="0"/>
                  </a:moveTo>
                  <a:cubicBezTo>
                    <a:pt x="4533" y="0"/>
                    <a:pt x="4497" y="1"/>
                    <a:pt x="4461" y="2"/>
                  </a:cubicBezTo>
                  <a:cubicBezTo>
                    <a:pt x="3646" y="2"/>
                    <a:pt x="2872" y="349"/>
                    <a:pt x="2078" y="512"/>
                  </a:cubicBezTo>
                  <a:cubicBezTo>
                    <a:pt x="1772" y="573"/>
                    <a:pt x="1467" y="613"/>
                    <a:pt x="1182" y="736"/>
                  </a:cubicBezTo>
                  <a:cubicBezTo>
                    <a:pt x="652" y="960"/>
                    <a:pt x="286" y="1509"/>
                    <a:pt x="143" y="2080"/>
                  </a:cubicBezTo>
                  <a:cubicBezTo>
                    <a:pt x="1" y="2650"/>
                    <a:pt x="62" y="3261"/>
                    <a:pt x="204" y="3831"/>
                  </a:cubicBezTo>
                  <a:cubicBezTo>
                    <a:pt x="326" y="4401"/>
                    <a:pt x="530" y="5012"/>
                    <a:pt x="713" y="5562"/>
                  </a:cubicBezTo>
                  <a:cubicBezTo>
                    <a:pt x="754" y="5725"/>
                    <a:pt x="815" y="5888"/>
                    <a:pt x="897" y="6031"/>
                  </a:cubicBezTo>
                  <a:cubicBezTo>
                    <a:pt x="958" y="6214"/>
                    <a:pt x="1039" y="6377"/>
                    <a:pt x="1182" y="6499"/>
                  </a:cubicBezTo>
                  <a:cubicBezTo>
                    <a:pt x="1293" y="6611"/>
                    <a:pt x="1456" y="6705"/>
                    <a:pt x="1623" y="6705"/>
                  </a:cubicBezTo>
                  <a:cubicBezTo>
                    <a:pt x="1639" y="6705"/>
                    <a:pt x="1655" y="6704"/>
                    <a:pt x="1671" y="6703"/>
                  </a:cubicBezTo>
                  <a:cubicBezTo>
                    <a:pt x="1772" y="6682"/>
                    <a:pt x="1874" y="6642"/>
                    <a:pt x="1996" y="6621"/>
                  </a:cubicBezTo>
                  <a:cubicBezTo>
                    <a:pt x="2017" y="6618"/>
                    <a:pt x="2037" y="6617"/>
                    <a:pt x="2057" y="6617"/>
                  </a:cubicBezTo>
                  <a:cubicBezTo>
                    <a:pt x="2327" y="6617"/>
                    <a:pt x="2570" y="6846"/>
                    <a:pt x="2859" y="6846"/>
                  </a:cubicBezTo>
                  <a:cubicBezTo>
                    <a:pt x="2870" y="6846"/>
                    <a:pt x="2881" y="6846"/>
                    <a:pt x="2893" y="6845"/>
                  </a:cubicBezTo>
                  <a:cubicBezTo>
                    <a:pt x="3096" y="6825"/>
                    <a:pt x="3280" y="6682"/>
                    <a:pt x="3381" y="6519"/>
                  </a:cubicBezTo>
                  <a:cubicBezTo>
                    <a:pt x="3504" y="6336"/>
                    <a:pt x="3809" y="6153"/>
                    <a:pt x="3870" y="5949"/>
                  </a:cubicBezTo>
                  <a:cubicBezTo>
                    <a:pt x="3931" y="5725"/>
                    <a:pt x="3728" y="5481"/>
                    <a:pt x="3789" y="5257"/>
                  </a:cubicBezTo>
                  <a:cubicBezTo>
                    <a:pt x="3809" y="5155"/>
                    <a:pt x="3890" y="5073"/>
                    <a:pt x="3952" y="5012"/>
                  </a:cubicBezTo>
                  <a:cubicBezTo>
                    <a:pt x="3992" y="4992"/>
                    <a:pt x="4033" y="4951"/>
                    <a:pt x="4094" y="4951"/>
                  </a:cubicBezTo>
                  <a:cubicBezTo>
                    <a:pt x="4237" y="4951"/>
                    <a:pt x="4257" y="5196"/>
                    <a:pt x="4379" y="5236"/>
                  </a:cubicBezTo>
                  <a:cubicBezTo>
                    <a:pt x="4396" y="5242"/>
                    <a:pt x="4413" y="5244"/>
                    <a:pt x="4432" y="5244"/>
                  </a:cubicBezTo>
                  <a:cubicBezTo>
                    <a:pt x="4483" y="5244"/>
                    <a:pt x="4538" y="5225"/>
                    <a:pt x="4583" y="5196"/>
                  </a:cubicBezTo>
                  <a:cubicBezTo>
                    <a:pt x="4624" y="5155"/>
                    <a:pt x="4664" y="5094"/>
                    <a:pt x="4685" y="5033"/>
                  </a:cubicBezTo>
                  <a:cubicBezTo>
                    <a:pt x="4868" y="4686"/>
                    <a:pt x="4909" y="4300"/>
                    <a:pt x="4929" y="3913"/>
                  </a:cubicBezTo>
                  <a:cubicBezTo>
                    <a:pt x="4957" y="3917"/>
                    <a:pt x="4986" y="3920"/>
                    <a:pt x="5014" y="3920"/>
                  </a:cubicBezTo>
                  <a:cubicBezTo>
                    <a:pt x="5229" y="3920"/>
                    <a:pt x="5437" y="3787"/>
                    <a:pt x="5581" y="3607"/>
                  </a:cubicBezTo>
                  <a:cubicBezTo>
                    <a:pt x="5744" y="3424"/>
                    <a:pt x="5825" y="3179"/>
                    <a:pt x="5846" y="2915"/>
                  </a:cubicBezTo>
                  <a:cubicBezTo>
                    <a:pt x="5866" y="2670"/>
                    <a:pt x="5846" y="2426"/>
                    <a:pt x="5825" y="2181"/>
                  </a:cubicBezTo>
                  <a:cubicBezTo>
                    <a:pt x="6151" y="2080"/>
                    <a:pt x="6538" y="1896"/>
                    <a:pt x="6640" y="1571"/>
                  </a:cubicBezTo>
                  <a:cubicBezTo>
                    <a:pt x="6721" y="1326"/>
                    <a:pt x="6660" y="1061"/>
                    <a:pt x="6518" y="858"/>
                  </a:cubicBezTo>
                  <a:cubicBezTo>
                    <a:pt x="6375" y="634"/>
                    <a:pt x="6171" y="491"/>
                    <a:pt x="5947" y="369"/>
                  </a:cubicBezTo>
                  <a:cubicBezTo>
                    <a:pt x="5512" y="123"/>
                    <a:pt x="5042" y="0"/>
                    <a:pt x="45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40"/>
            <p:cNvSpPr/>
            <p:nvPr/>
          </p:nvSpPr>
          <p:spPr>
            <a:xfrm>
              <a:off x="2252279" y="1840415"/>
              <a:ext cx="105949" cy="153711"/>
            </a:xfrm>
            <a:custGeom>
              <a:avLst/>
              <a:gdLst/>
              <a:ahLst/>
              <a:cxnLst/>
              <a:rect l="l" t="t" r="r" b="b"/>
              <a:pathLst>
                <a:path w="1182" h="1706" extrusionOk="0">
                  <a:moveTo>
                    <a:pt x="543" y="0"/>
                  </a:moveTo>
                  <a:cubicBezTo>
                    <a:pt x="459" y="0"/>
                    <a:pt x="377" y="26"/>
                    <a:pt x="306" y="77"/>
                  </a:cubicBezTo>
                  <a:cubicBezTo>
                    <a:pt x="184" y="158"/>
                    <a:pt x="123" y="301"/>
                    <a:pt x="82" y="443"/>
                  </a:cubicBezTo>
                  <a:cubicBezTo>
                    <a:pt x="21" y="708"/>
                    <a:pt x="0" y="993"/>
                    <a:pt x="102" y="1258"/>
                  </a:cubicBezTo>
                  <a:cubicBezTo>
                    <a:pt x="204" y="1502"/>
                    <a:pt x="428" y="1706"/>
                    <a:pt x="713" y="1706"/>
                  </a:cubicBezTo>
                  <a:cubicBezTo>
                    <a:pt x="795" y="1706"/>
                    <a:pt x="856" y="1706"/>
                    <a:pt x="917" y="1645"/>
                  </a:cubicBezTo>
                  <a:cubicBezTo>
                    <a:pt x="978" y="1604"/>
                    <a:pt x="1019" y="1543"/>
                    <a:pt x="1039" y="1482"/>
                  </a:cubicBezTo>
                  <a:cubicBezTo>
                    <a:pt x="1161" y="1156"/>
                    <a:pt x="1182" y="810"/>
                    <a:pt x="1080" y="484"/>
                  </a:cubicBezTo>
                  <a:cubicBezTo>
                    <a:pt x="1019" y="321"/>
                    <a:pt x="937" y="178"/>
                    <a:pt x="795" y="77"/>
                  </a:cubicBezTo>
                  <a:cubicBezTo>
                    <a:pt x="713" y="26"/>
                    <a:pt x="627" y="0"/>
                    <a:pt x="543" y="0"/>
                  </a:cubicBezTo>
                  <a:close/>
                </a:path>
              </a:pathLst>
            </a:custGeom>
            <a:solidFill>
              <a:srgbClr val="FFA5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40"/>
            <p:cNvSpPr/>
            <p:nvPr/>
          </p:nvSpPr>
          <p:spPr>
            <a:xfrm>
              <a:off x="2266889" y="1863750"/>
              <a:ext cx="78520" cy="91902"/>
            </a:xfrm>
            <a:custGeom>
              <a:avLst/>
              <a:gdLst/>
              <a:ahLst/>
              <a:cxnLst/>
              <a:rect l="l" t="t" r="r" b="b"/>
              <a:pathLst>
                <a:path w="876" h="1020" fill="none" extrusionOk="0">
                  <a:moveTo>
                    <a:pt x="0" y="1"/>
                  </a:moveTo>
                  <a:cubicBezTo>
                    <a:pt x="306" y="21"/>
                    <a:pt x="570" y="245"/>
                    <a:pt x="713" y="510"/>
                  </a:cubicBezTo>
                  <a:cubicBezTo>
                    <a:pt x="795" y="673"/>
                    <a:pt x="856" y="836"/>
                    <a:pt x="876" y="1019"/>
                  </a:cubicBezTo>
                </a:path>
              </a:pathLst>
            </a:custGeom>
            <a:noFill/>
            <a:ln w="3050" cap="rnd" cmpd="sng">
              <a:solidFill>
                <a:srgbClr val="4F1F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40"/>
            <p:cNvSpPr/>
            <p:nvPr/>
          </p:nvSpPr>
          <p:spPr>
            <a:xfrm>
              <a:off x="2520650" y="2863854"/>
              <a:ext cx="264782" cy="656919"/>
            </a:xfrm>
            <a:custGeom>
              <a:avLst/>
              <a:gdLst/>
              <a:ahLst/>
              <a:cxnLst/>
              <a:rect l="l" t="t" r="r" b="b"/>
              <a:pathLst>
                <a:path w="2954" h="7291" extrusionOk="0">
                  <a:moveTo>
                    <a:pt x="0" y="0"/>
                  </a:moveTo>
                  <a:lnTo>
                    <a:pt x="224" y="7291"/>
                  </a:lnTo>
                  <a:lnTo>
                    <a:pt x="2953" y="7128"/>
                  </a:lnTo>
                  <a:lnTo>
                    <a:pt x="2566" y="163"/>
                  </a:lnTo>
                  <a:lnTo>
                    <a:pt x="0" y="0"/>
                  </a:lnTo>
                  <a:close/>
                </a:path>
              </a:pathLst>
            </a:custGeom>
            <a:solidFill>
              <a:srgbClr val="FFA5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40"/>
            <p:cNvSpPr/>
            <p:nvPr/>
          </p:nvSpPr>
          <p:spPr>
            <a:xfrm>
              <a:off x="1721005" y="2171530"/>
              <a:ext cx="1095429" cy="1305279"/>
            </a:xfrm>
            <a:custGeom>
              <a:avLst/>
              <a:gdLst/>
              <a:ahLst/>
              <a:cxnLst/>
              <a:rect l="l" t="t" r="r" b="b"/>
              <a:pathLst>
                <a:path w="12221" h="14487" extrusionOk="0">
                  <a:moveTo>
                    <a:pt x="5201" y="0"/>
                  </a:moveTo>
                  <a:cubicBezTo>
                    <a:pt x="4957" y="0"/>
                    <a:pt x="4690" y="6"/>
                    <a:pt x="4380" y="6"/>
                  </a:cubicBezTo>
                  <a:cubicBezTo>
                    <a:pt x="3280" y="6"/>
                    <a:pt x="1386" y="800"/>
                    <a:pt x="1386" y="800"/>
                  </a:cubicBezTo>
                  <a:cubicBezTo>
                    <a:pt x="1" y="1778"/>
                    <a:pt x="143" y="14486"/>
                    <a:pt x="143" y="14486"/>
                  </a:cubicBezTo>
                  <a:lnTo>
                    <a:pt x="9145" y="14486"/>
                  </a:lnTo>
                  <a:lnTo>
                    <a:pt x="8941" y="8275"/>
                  </a:lnTo>
                  <a:lnTo>
                    <a:pt x="12220" y="7765"/>
                  </a:lnTo>
                  <a:cubicBezTo>
                    <a:pt x="12220" y="7765"/>
                    <a:pt x="11609" y="4324"/>
                    <a:pt x="10856" y="2898"/>
                  </a:cubicBezTo>
                  <a:cubicBezTo>
                    <a:pt x="10123" y="1473"/>
                    <a:pt x="8636" y="1208"/>
                    <a:pt x="7434" y="556"/>
                  </a:cubicBezTo>
                  <a:cubicBezTo>
                    <a:pt x="6519" y="60"/>
                    <a:pt x="5982" y="0"/>
                    <a:pt x="52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40"/>
            <p:cNvSpPr/>
            <p:nvPr/>
          </p:nvSpPr>
          <p:spPr>
            <a:xfrm>
              <a:off x="1313967" y="2103865"/>
              <a:ext cx="1193938" cy="1769294"/>
            </a:xfrm>
            <a:custGeom>
              <a:avLst/>
              <a:gdLst/>
              <a:ahLst/>
              <a:cxnLst/>
              <a:rect l="l" t="t" r="r" b="b"/>
              <a:pathLst>
                <a:path w="13320" h="19637" extrusionOk="0">
                  <a:moveTo>
                    <a:pt x="6782" y="1"/>
                  </a:moveTo>
                  <a:cubicBezTo>
                    <a:pt x="6167" y="1"/>
                    <a:pt x="5347" y="127"/>
                    <a:pt x="4257" y="472"/>
                  </a:cubicBezTo>
                  <a:cubicBezTo>
                    <a:pt x="1263" y="1429"/>
                    <a:pt x="245" y="2855"/>
                    <a:pt x="61" y="4158"/>
                  </a:cubicBezTo>
                  <a:cubicBezTo>
                    <a:pt x="41" y="4179"/>
                    <a:pt x="41" y="4199"/>
                    <a:pt x="41" y="4219"/>
                  </a:cubicBezTo>
                  <a:cubicBezTo>
                    <a:pt x="0" y="4627"/>
                    <a:pt x="21" y="5034"/>
                    <a:pt x="82" y="5401"/>
                  </a:cubicBezTo>
                  <a:cubicBezTo>
                    <a:pt x="326" y="6948"/>
                    <a:pt x="917" y="8659"/>
                    <a:pt x="1467" y="9026"/>
                  </a:cubicBezTo>
                  <a:cubicBezTo>
                    <a:pt x="1793" y="9229"/>
                    <a:pt x="2037" y="9311"/>
                    <a:pt x="2180" y="9331"/>
                  </a:cubicBezTo>
                  <a:cubicBezTo>
                    <a:pt x="2200" y="9331"/>
                    <a:pt x="2220" y="9351"/>
                    <a:pt x="2241" y="9351"/>
                  </a:cubicBezTo>
                  <a:lnTo>
                    <a:pt x="2342" y="9351"/>
                  </a:lnTo>
                  <a:cubicBezTo>
                    <a:pt x="2342" y="9351"/>
                    <a:pt x="2342" y="9351"/>
                    <a:pt x="2342" y="9372"/>
                  </a:cubicBezTo>
                  <a:cubicBezTo>
                    <a:pt x="2322" y="9453"/>
                    <a:pt x="2302" y="9637"/>
                    <a:pt x="2281" y="9922"/>
                  </a:cubicBezTo>
                  <a:cubicBezTo>
                    <a:pt x="2180" y="10920"/>
                    <a:pt x="2017" y="13038"/>
                    <a:pt x="2200" y="14932"/>
                  </a:cubicBezTo>
                  <a:cubicBezTo>
                    <a:pt x="2200" y="14932"/>
                    <a:pt x="2220" y="14952"/>
                    <a:pt x="2220" y="14952"/>
                  </a:cubicBezTo>
                  <a:cubicBezTo>
                    <a:pt x="2241" y="15217"/>
                    <a:pt x="2281" y="15461"/>
                    <a:pt x="2302" y="15706"/>
                  </a:cubicBezTo>
                  <a:cubicBezTo>
                    <a:pt x="2322" y="15706"/>
                    <a:pt x="2322" y="15726"/>
                    <a:pt x="2322" y="15746"/>
                  </a:cubicBezTo>
                  <a:cubicBezTo>
                    <a:pt x="2342" y="15828"/>
                    <a:pt x="2342" y="15930"/>
                    <a:pt x="2363" y="16011"/>
                  </a:cubicBezTo>
                  <a:cubicBezTo>
                    <a:pt x="2363" y="16031"/>
                    <a:pt x="2363" y="16031"/>
                    <a:pt x="2363" y="16052"/>
                  </a:cubicBezTo>
                  <a:cubicBezTo>
                    <a:pt x="2424" y="16316"/>
                    <a:pt x="2485" y="16561"/>
                    <a:pt x="2566" y="16785"/>
                  </a:cubicBezTo>
                  <a:cubicBezTo>
                    <a:pt x="2729" y="17314"/>
                    <a:pt x="2953" y="17762"/>
                    <a:pt x="3239" y="18088"/>
                  </a:cubicBezTo>
                  <a:cubicBezTo>
                    <a:pt x="4256" y="19207"/>
                    <a:pt x="5844" y="19636"/>
                    <a:pt x="7376" y="19636"/>
                  </a:cubicBezTo>
                  <a:cubicBezTo>
                    <a:pt x="8605" y="19636"/>
                    <a:pt x="9798" y="19361"/>
                    <a:pt x="10631" y="18944"/>
                  </a:cubicBezTo>
                  <a:cubicBezTo>
                    <a:pt x="10896" y="18801"/>
                    <a:pt x="11140" y="18659"/>
                    <a:pt x="11364" y="18536"/>
                  </a:cubicBezTo>
                  <a:cubicBezTo>
                    <a:pt x="11385" y="18516"/>
                    <a:pt x="11405" y="18496"/>
                    <a:pt x="11426" y="18496"/>
                  </a:cubicBezTo>
                  <a:cubicBezTo>
                    <a:pt x="11466" y="18475"/>
                    <a:pt x="11487" y="18455"/>
                    <a:pt x="11527" y="18435"/>
                  </a:cubicBezTo>
                  <a:cubicBezTo>
                    <a:pt x="11548" y="18414"/>
                    <a:pt x="11548" y="18414"/>
                    <a:pt x="11548" y="18414"/>
                  </a:cubicBezTo>
                  <a:cubicBezTo>
                    <a:pt x="11812" y="18251"/>
                    <a:pt x="12036" y="18068"/>
                    <a:pt x="12240" y="17905"/>
                  </a:cubicBezTo>
                  <a:cubicBezTo>
                    <a:pt x="12261" y="17905"/>
                    <a:pt x="12281" y="17885"/>
                    <a:pt x="12281" y="17885"/>
                  </a:cubicBezTo>
                  <a:cubicBezTo>
                    <a:pt x="12994" y="17274"/>
                    <a:pt x="13320" y="16805"/>
                    <a:pt x="13320" y="16805"/>
                  </a:cubicBezTo>
                  <a:lnTo>
                    <a:pt x="8595" y="900"/>
                  </a:lnTo>
                  <a:cubicBezTo>
                    <a:pt x="8595" y="900"/>
                    <a:pt x="8554" y="696"/>
                    <a:pt x="8330" y="472"/>
                  </a:cubicBezTo>
                  <a:cubicBezTo>
                    <a:pt x="8330" y="472"/>
                    <a:pt x="8310" y="452"/>
                    <a:pt x="8289" y="431"/>
                  </a:cubicBezTo>
                  <a:cubicBezTo>
                    <a:pt x="8036" y="213"/>
                    <a:pt x="7582" y="1"/>
                    <a:pt x="67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40"/>
            <p:cNvSpPr/>
            <p:nvPr/>
          </p:nvSpPr>
          <p:spPr>
            <a:xfrm>
              <a:off x="1507492" y="3065677"/>
              <a:ext cx="843465" cy="699176"/>
            </a:xfrm>
            <a:custGeom>
              <a:avLst/>
              <a:gdLst/>
              <a:ahLst/>
              <a:cxnLst/>
              <a:rect l="l" t="t" r="r" b="b"/>
              <a:pathLst>
                <a:path w="9410" h="7760" extrusionOk="0">
                  <a:moveTo>
                    <a:pt x="4697" y="0"/>
                  </a:moveTo>
                  <a:cubicBezTo>
                    <a:pt x="4572" y="0"/>
                    <a:pt x="4450" y="10"/>
                    <a:pt x="4338" y="21"/>
                  </a:cubicBezTo>
                  <a:cubicBezTo>
                    <a:pt x="3768" y="61"/>
                    <a:pt x="3116" y="122"/>
                    <a:pt x="2505" y="285"/>
                  </a:cubicBezTo>
                  <a:cubicBezTo>
                    <a:pt x="1853" y="469"/>
                    <a:pt x="1304" y="774"/>
                    <a:pt x="917" y="1181"/>
                  </a:cubicBezTo>
                  <a:cubicBezTo>
                    <a:pt x="367" y="1731"/>
                    <a:pt x="61" y="2587"/>
                    <a:pt x="21" y="3544"/>
                  </a:cubicBezTo>
                  <a:cubicBezTo>
                    <a:pt x="0" y="4399"/>
                    <a:pt x="183" y="5255"/>
                    <a:pt x="367" y="6090"/>
                  </a:cubicBezTo>
                  <a:cubicBezTo>
                    <a:pt x="367" y="6110"/>
                    <a:pt x="387" y="6110"/>
                    <a:pt x="387" y="6110"/>
                  </a:cubicBezTo>
                  <a:cubicBezTo>
                    <a:pt x="407" y="6110"/>
                    <a:pt x="428" y="6090"/>
                    <a:pt x="428" y="6069"/>
                  </a:cubicBezTo>
                  <a:cubicBezTo>
                    <a:pt x="245" y="5255"/>
                    <a:pt x="61" y="4399"/>
                    <a:pt x="82" y="3544"/>
                  </a:cubicBezTo>
                  <a:cubicBezTo>
                    <a:pt x="122" y="2607"/>
                    <a:pt x="428" y="1772"/>
                    <a:pt x="957" y="1222"/>
                  </a:cubicBezTo>
                  <a:cubicBezTo>
                    <a:pt x="1344" y="835"/>
                    <a:pt x="1874" y="530"/>
                    <a:pt x="2525" y="346"/>
                  </a:cubicBezTo>
                  <a:cubicBezTo>
                    <a:pt x="3136" y="184"/>
                    <a:pt x="3768" y="122"/>
                    <a:pt x="4338" y="82"/>
                  </a:cubicBezTo>
                  <a:cubicBezTo>
                    <a:pt x="4450" y="72"/>
                    <a:pt x="4572" y="61"/>
                    <a:pt x="4694" y="61"/>
                  </a:cubicBezTo>
                  <a:cubicBezTo>
                    <a:pt x="4817" y="61"/>
                    <a:pt x="4939" y="72"/>
                    <a:pt x="5051" y="102"/>
                  </a:cubicBezTo>
                  <a:cubicBezTo>
                    <a:pt x="5479" y="204"/>
                    <a:pt x="5804" y="570"/>
                    <a:pt x="6049" y="917"/>
                  </a:cubicBezTo>
                  <a:cubicBezTo>
                    <a:pt x="6945" y="2118"/>
                    <a:pt x="7556" y="3483"/>
                    <a:pt x="8106" y="4766"/>
                  </a:cubicBezTo>
                  <a:cubicBezTo>
                    <a:pt x="8533" y="5764"/>
                    <a:pt x="8941" y="6762"/>
                    <a:pt x="9348" y="7739"/>
                  </a:cubicBezTo>
                  <a:cubicBezTo>
                    <a:pt x="9348" y="7739"/>
                    <a:pt x="9368" y="7760"/>
                    <a:pt x="9368" y="7760"/>
                  </a:cubicBezTo>
                  <a:cubicBezTo>
                    <a:pt x="9368" y="7760"/>
                    <a:pt x="9389" y="7760"/>
                    <a:pt x="9368" y="7739"/>
                  </a:cubicBezTo>
                  <a:cubicBezTo>
                    <a:pt x="9389" y="7739"/>
                    <a:pt x="9409" y="7719"/>
                    <a:pt x="9389" y="7698"/>
                  </a:cubicBezTo>
                  <a:cubicBezTo>
                    <a:pt x="9002" y="6741"/>
                    <a:pt x="8594" y="5743"/>
                    <a:pt x="8167" y="4745"/>
                  </a:cubicBezTo>
                  <a:cubicBezTo>
                    <a:pt x="7597" y="3442"/>
                    <a:pt x="6986" y="2078"/>
                    <a:pt x="6110" y="876"/>
                  </a:cubicBezTo>
                  <a:cubicBezTo>
                    <a:pt x="5845" y="530"/>
                    <a:pt x="5519" y="143"/>
                    <a:pt x="5071" y="41"/>
                  </a:cubicBezTo>
                  <a:cubicBezTo>
                    <a:pt x="4949" y="10"/>
                    <a:pt x="4822" y="0"/>
                    <a:pt x="469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40"/>
            <p:cNvSpPr/>
            <p:nvPr/>
          </p:nvSpPr>
          <p:spPr>
            <a:xfrm>
              <a:off x="1773980" y="3074957"/>
              <a:ext cx="567838" cy="704582"/>
            </a:xfrm>
            <a:custGeom>
              <a:avLst/>
              <a:gdLst/>
              <a:ahLst/>
              <a:cxnLst/>
              <a:rect l="l" t="t" r="r" b="b"/>
              <a:pathLst>
                <a:path w="6335" h="7820" extrusionOk="0">
                  <a:moveTo>
                    <a:pt x="936" y="0"/>
                  </a:moveTo>
                  <a:cubicBezTo>
                    <a:pt x="626" y="0"/>
                    <a:pt x="314" y="47"/>
                    <a:pt x="21" y="81"/>
                  </a:cubicBezTo>
                  <a:cubicBezTo>
                    <a:pt x="21" y="101"/>
                    <a:pt x="1" y="101"/>
                    <a:pt x="1" y="121"/>
                  </a:cubicBezTo>
                  <a:cubicBezTo>
                    <a:pt x="1" y="142"/>
                    <a:pt x="21" y="162"/>
                    <a:pt x="41" y="162"/>
                  </a:cubicBezTo>
                  <a:cubicBezTo>
                    <a:pt x="324" y="117"/>
                    <a:pt x="631" y="72"/>
                    <a:pt x="936" y="72"/>
                  </a:cubicBezTo>
                  <a:cubicBezTo>
                    <a:pt x="1181" y="72"/>
                    <a:pt x="1423" y="101"/>
                    <a:pt x="1650" y="182"/>
                  </a:cubicBezTo>
                  <a:cubicBezTo>
                    <a:pt x="2119" y="345"/>
                    <a:pt x="2485" y="712"/>
                    <a:pt x="2709" y="977"/>
                  </a:cubicBezTo>
                  <a:cubicBezTo>
                    <a:pt x="3300" y="1669"/>
                    <a:pt x="3748" y="2504"/>
                    <a:pt x="4135" y="3217"/>
                  </a:cubicBezTo>
                  <a:cubicBezTo>
                    <a:pt x="4909" y="4703"/>
                    <a:pt x="5621" y="6231"/>
                    <a:pt x="6253" y="7799"/>
                  </a:cubicBezTo>
                  <a:cubicBezTo>
                    <a:pt x="6253" y="7799"/>
                    <a:pt x="6273" y="7819"/>
                    <a:pt x="6294" y="7819"/>
                  </a:cubicBezTo>
                  <a:cubicBezTo>
                    <a:pt x="6314" y="7799"/>
                    <a:pt x="6334" y="7779"/>
                    <a:pt x="6314" y="7779"/>
                  </a:cubicBezTo>
                  <a:cubicBezTo>
                    <a:pt x="5683" y="6211"/>
                    <a:pt x="4970" y="4663"/>
                    <a:pt x="4196" y="3176"/>
                  </a:cubicBezTo>
                  <a:cubicBezTo>
                    <a:pt x="3809" y="2463"/>
                    <a:pt x="3361" y="1649"/>
                    <a:pt x="2750" y="956"/>
                  </a:cubicBezTo>
                  <a:cubicBezTo>
                    <a:pt x="2526" y="671"/>
                    <a:pt x="2159" y="284"/>
                    <a:pt x="1671" y="121"/>
                  </a:cubicBezTo>
                  <a:cubicBezTo>
                    <a:pt x="1434" y="30"/>
                    <a:pt x="1186" y="0"/>
                    <a:pt x="9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40"/>
            <p:cNvSpPr/>
            <p:nvPr/>
          </p:nvSpPr>
          <p:spPr>
            <a:xfrm>
              <a:off x="1317642" y="2141347"/>
              <a:ext cx="744867" cy="348237"/>
            </a:xfrm>
            <a:custGeom>
              <a:avLst/>
              <a:gdLst/>
              <a:ahLst/>
              <a:cxnLst/>
              <a:rect l="l" t="t" r="r" b="b"/>
              <a:pathLst>
                <a:path w="8310" h="3865" extrusionOk="0">
                  <a:moveTo>
                    <a:pt x="8279" y="0"/>
                  </a:moveTo>
                  <a:cubicBezTo>
                    <a:pt x="8269" y="0"/>
                    <a:pt x="8258" y="5"/>
                    <a:pt x="8248" y="15"/>
                  </a:cubicBezTo>
                  <a:cubicBezTo>
                    <a:pt x="7922" y="341"/>
                    <a:pt x="7637" y="749"/>
                    <a:pt x="7352" y="1135"/>
                  </a:cubicBezTo>
                  <a:cubicBezTo>
                    <a:pt x="6904" y="1767"/>
                    <a:pt x="6436" y="2418"/>
                    <a:pt x="5784" y="2765"/>
                  </a:cubicBezTo>
                  <a:cubicBezTo>
                    <a:pt x="5703" y="2805"/>
                    <a:pt x="5601" y="2846"/>
                    <a:pt x="5519" y="2887"/>
                  </a:cubicBezTo>
                  <a:cubicBezTo>
                    <a:pt x="4257" y="3355"/>
                    <a:pt x="2892" y="3539"/>
                    <a:pt x="1568" y="3702"/>
                  </a:cubicBezTo>
                  <a:cubicBezTo>
                    <a:pt x="1262" y="3753"/>
                    <a:pt x="932" y="3796"/>
                    <a:pt x="603" y="3796"/>
                  </a:cubicBezTo>
                  <a:cubicBezTo>
                    <a:pt x="407" y="3796"/>
                    <a:pt x="211" y="3780"/>
                    <a:pt x="20" y="3742"/>
                  </a:cubicBezTo>
                  <a:cubicBezTo>
                    <a:pt x="0" y="3763"/>
                    <a:pt x="0" y="3783"/>
                    <a:pt x="0" y="3803"/>
                  </a:cubicBezTo>
                  <a:cubicBezTo>
                    <a:pt x="204" y="3844"/>
                    <a:pt x="387" y="3864"/>
                    <a:pt x="591" y="3864"/>
                  </a:cubicBezTo>
                  <a:cubicBezTo>
                    <a:pt x="937" y="3864"/>
                    <a:pt x="1263" y="3824"/>
                    <a:pt x="1589" y="3783"/>
                  </a:cubicBezTo>
                  <a:cubicBezTo>
                    <a:pt x="2892" y="3600"/>
                    <a:pt x="4257" y="3416"/>
                    <a:pt x="5540" y="2948"/>
                  </a:cubicBezTo>
                  <a:cubicBezTo>
                    <a:pt x="5621" y="2907"/>
                    <a:pt x="5703" y="2887"/>
                    <a:pt x="5784" y="2846"/>
                  </a:cubicBezTo>
                  <a:cubicBezTo>
                    <a:pt x="5804" y="2826"/>
                    <a:pt x="5825" y="2826"/>
                    <a:pt x="5845" y="2805"/>
                  </a:cubicBezTo>
                  <a:cubicBezTo>
                    <a:pt x="6497" y="2459"/>
                    <a:pt x="6945" y="1808"/>
                    <a:pt x="7393" y="1176"/>
                  </a:cubicBezTo>
                  <a:cubicBezTo>
                    <a:pt x="7678" y="789"/>
                    <a:pt x="7963" y="382"/>
                    <a:pt x="8289" y="56"/>
                  </a:cubicBezTo>
                  <a:lnTo>
                    <a:pt x="8309" y="56"/>
                  </a:lnTo>
                  <a:cubicBezTo>
                    <a:pt x="8309" y="36"/>
                    <a:pt x="8309" y="15"/>
                    <a:pt x="8309" y="15"/>
                  </a:cubicBezTo>
                  <a:cubicBezTo>
                    <a:pt x="8299" y="5"/>
                    <a:pt x="8289" y="0"/>
                    <a:pt x="82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40"/>
            <p:cNvSpPr/>
            <p:nvPr/>
          </p:nvSpPr>
          <p:spPr>
            <a:xfrm>
              <a:off x="1834215" y="2390381"/>
              <a:ext cx="582448" cy="1328615"/>
            </a:xfrm>
            <a:custGeom>
              <a:avLst/>
              <a:gdLst/>
              <a:ahLst/>
              <a:cxnLst/>
              <a:rect l="l" t="t" r="r" b="b"/>
              <a:pathLst>
                <a:path w="6498" h="14746" extrusionOk="0">
                  <a:moveTo>
                    <a:pt x="21" y="1"/>
                  </a:moveTo>
                  <a:cubicBezTo>
                    <a:pt x="1" y="1"/>
                    <a:pt x="1" y="21"/>
                    <a:pt x="1" y="41"/>
                  </a:cubicBezTo>
                  <a:cubicBezTo>
                    <a:pt x="530" y="1039"/>
                    <a:pt x="999" y="2098"/>
                    <a:pt x="1426" y="3137"/>
                  </a:cubicBezTo>
                  <a:lnTo>
                    <a:pt x="6416" y="14725"/>
                  </a:lnTo>
                  <a:cubicBezTo>
                    <a:pt x="6436" y="14725"/>
                    <a:pt x="6436" y="14745"/>
                    <a:pt x="6457" y="14745"/>
                  </a:cubicBezTo>
                  <a:cubicBezTo>
                    <a:pt x="6457" y="14745"/>
                    <a:pt x="6457" y="14745"/>
                    <a:pt x="6457" y="14725"/>
                  </a:cubicBezTo>
                  <a:cubicBezTo>
                    <a:pt x="6477" y="14725"/>
                    <a:pt x="6497" y="14705"/>
                    <a:pt x="6477" y="14684"/>
                  </a:cubicBezTo>
                  <a:lnTo>
                    <a:pt x="1487" y="3096"/>
                  </a:lnTo>
                  <a:cubicBezTo>
                    <a:pt x="1039" y="2078"/>
                    <a:pt x="591" y="1019"/>
                    <a:pt x="62" y="21"/>
                  </a:cubicBezTo>
                  <a:cubicBezTo>
                    <a:pt x="62" y="1"/>
                    <a:pt x="41" y="1"/>
                    <a:pt x="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40"/>
            <p:cNvSpPr/>
            <p:nvPr/>
          </p:nvSpPr>
          <p:spPr>
            <a:xfrm>
              <a:off x="1514752" y="2761051"/>
              <a:ext cx="491110" cy="189120"/>
            </a:xfrm>
            <a:custGeom>
              <a:avLst/>
              <a:gdLst/>
              <a:ahLst/>
              <a:cxnLst/>
              <a:rect l="l" t="t" r="r" b="b"/>
              <a:pathLst>
                <a:path w="5479" h="2099" extrusionOk="0">
                  <a:moveTo>
                    <a:pt x="5418" y="1"/>
                  </a:moveTo>
                  <a:cubicBezTo>
                    <a:pt x="4338" y="734"/>
                    <a:pt x="3178" y="1121"/>
                    <a:pt x="1935" y="1548"/>
                  </a:cubicBezTo>
                  <a:lnTo>
                    <a:pt x="1895" y="1548"/>
                  </a:lnTo>
                  <a:cubicBezTo>
                    <a:pt x="1284" y="1752"/>
                    <a:pt x="673" y="1976"/>
                    <a:pt x="21" y="2037"/>
                  </a:cubicBezTo>
                  <a:cubicBezTo>
                    <a:pt x="1" y="2037"/>
                    <a:pt x="1" y="2037"/>
                    <a:pt x="1" y="2057"/>
                  </a:cubicBezTo>
                  <a:cubicBezTo>
                    <a:pt x="1" y="2078"/>
                    <a:pt x="21" y="2098"/>
                    <a:pt x="21" y="2098"/>
                  </a:cubicBezTo>
                  <a:cubicBezTo>
                    <a:pt x="673" y="2037"/>
                    <a:pt x="1304" y="1813"/>
                    <a:pt x="1915" y="1609"/>
                  </a:cubicBezTo>
                  <a:lnTo>
                    <a:pt x="1956" y="1609"/>
                  </a:lnTo>
                  <a:cubicBezTo>
                    <a:pt x="3198" y="1182"/>
                    <a:pt x="4379" y="774"/>
                    <a:pt x="5459" y="62"/>
                  </a:cubicBezTo>
                  <a:cubicBezTo>
                    <a:pt x="5479" y="62"/>
                    <a:pt x="5479" y="41"/>
                    <a:pt x="5479" y="21"/>
                  </a:cubicBezTo>
                  <a:cubicBezTo>
                    <a:pt x="5459" y="1"/>
                    <a:pt x="5438" y="1"/>
                    <a:pt x="54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40"/>
            <p:cNvSpPr/>
            <p:nvPr/>
          </p:nvSpPr>
          <p:spPr>
            <a:xfrm>
              <a:off x="1806876" y="2773935"/>
              <a:ext cx="118677" cy="156053"/>
            </a:xfrm>
            <a:custGeom>
              <a:avLst/>
              <a:gdLst/>
              <a:ahLst/>
              <a:cxnLst/>
              <a:rect l="l" t="t" r="r" b="b"/>
              <a:pathLst>
                <a:path w="1324" h="1732" extrusionOk="0">
                  <a:moveTo>
                    <a:pt x="652" y="0"/>
                  </a:moveTo>
                  <a:cubicBezTo>
                    <a:pt x="407" y="82"/>
                    <a:pt x="183" y="204"/>
                    <a:pt x="0" y="367"/>
                  </a:cubicBezTo>
                  <a:cubicBezTo>
                    <a:pt x="122" y="835"/>
                    <a:pt x="306" y="1283"/>
                    <a:pt x="469" y="1731"/>
                  </a:cubicBezTo>
                  <a:cubicBezTo>
                    <a:pt x="754" y="1690"/>
                    <a:pt x="1059" y="1629"/>
                    <a:pt x="1324" y="1528"/>
                  </a:cubicBezTo>
                  <a:cubicBezTo>
                    <a:pt x="1120" y="998"/>
                    <a:pt x="855" y="530"/>
                    <a:pt x="6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40"/>
            <p:cNvSpPr/>
            <p:nvPr/>
          </p:nvSpPr>
          <p:spPr>
            <a:xfrm>
              <a:off x="1503816" y="2869350"/>
              <a:ext cx="96806" cy="150827"/>
            </a:xfrm>
            <a:custGeom>
              <a:avLst/>
              <a:gdLst/>
              <a:ahLst/>
              <a:cxnLst/>
              <a:rect l="l" t="t" r="r" b="b"/>
              <a:pathLst>
                <a:path w="1080" h="1674" extrusionOk="0">
                  <a:moveTo>
                    <a:pt x="713" y="0"/>
                  </a:moveTo>
                  <a:cubicBezTo>
                    <a:pt x="469" y="41"/>
                    <a:pt x="224" y="122"/>
                    <a:pt x="0" y="244"/>
                  </a:cubicBezTo>
                  <a:cubicBezTo>
                    <a:pt x="41" y="713"/>
                    <a:pt x="123" y="1181"/>
                    <a:pt x="204" y="1670"/>
                  </a:cubicBezTo>
                  <a:cubicBezTo>
                    <a:pt x="318" y="1670"/>
                    <a:pt x="435" y="1673"/>
                    <a:pt x="553" y="1673"/>
                  </a:cubicBezTo>
                  <a:cubicBezTo>
                    <a:pt x="730" y="1673"/>
                    <a:pt x="909" y="1666"/>
                    <a:pt x="1080" y="1629"/>
                  </a:cubicBezTo>
                  <a:cubicBezTo>
                    <a:pt x="978" y="1079"/>
                    <a:pt x="815" y="550"/>
                    <a:pt x="7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40"/>
            <p:cNvSpPr/>
            <p:nvPr/>
          </p:nvSpPr>
          <p:spPr>
            <a:xfrm>
              <a:off x="2246811" y="2236221"/>
              <a:ext cx="248289" cy="273544"/>
            </a:xfrm>
            <a:custGeom>
              <a:avLst/>
              <a:gdLst/>
              <a:ahLst/>
              <a:cxnLst/>
              <a:rect l="l" t="t" r="r" b="b"/>
              <a:pathLst>
                <a:path w="2770" h="3036" extrusionOk="0">
                  <a:moveTo>
                    <a:pt x="1894" y="1"/>
                  </a:moveTo>
                  <a:cubicBezTo>
                    <a:pt x="1426" y="245"/>
                    <a:pt x="1059" y="612"/>
                    <a:pt x="754" y="1019"/>
                  </a:cubicBezTo>
                  <a:cubicBezTo>
                    <a:pt x="428" y="1488"/>
                    <a:pt x="204" y="1997"/>
                    <a:pt x="0" y="2506"/>
                  </a:cubicBezTo>
                  <a:cubicBezTo>
                    <a:pt x="285" y="2669"/>
                    <a:pt x="550" y="2893"/>
                    <a:pt x="835" y="3035"/>
                  </a:cubicBezTo>
                  <a:cubicBezTo>
                    <a:pt x="1161" y="1976"/>
                    <a:pt x="1854" y="1040"/>
                    <a:pt x="2770" y="388"/>
                  </a:cubicBezTo>
                  <a:lnTo>
                    <a:pt x="189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40"/>
            <p:cNvSpPr/>
            <p:nvPr/>
          </p:nvSpPr>
          <p:spPr>
            <a:xfrm>
              <a:off x="1878048" y="2113956"/>
              <a:ext cx="918311" cy="1573867"/>
            </a:xfrm>
            <a:custGeom>
              <a:avLst/>
              <a:gdLst/>
              <a:ahLst/>
              <a:cxnLst/>
              <a:rect l="l" t="t" r="r" b="b"/>
              <a:pathLst>
                <a:path w="10245" h="17468" extrusionOk="0">
                  <a:moveTo>
                    <a:pt x="3055" y="1"/>
                  </a:moveTo>
                  <a:cubicBezTo>
                    <a:pt x="2720" y="1"/>
                    <a:pt x="2293" y="122"/>
                    <a:pt x="1711" y="340"/>
                  </a:cubicBezTo>
                  <a:cubicBezTo>
                    <a:pt x="387" y="808"/>
                    <a:pt x="1141" y="1378"/>
                    <a:pt x="1141" y="1378"/>
                  </a:cubicBezTo>
                  <a:cubicBezTo>
                    <a:pt x="917" y="1460"/>
                    <a:pt x="0" y="1501"/>
                    <a:pt x="0" y="1501"/>
                  </a:cubicBezTo>
                  <a:cubicBezTo>
                    <a:pt x="21" y="3557"/>
                    <a:pt x="1182" y="4087"/>
                    <a:pt x="1182" y="4087"/>
                  </a:cubicBezTo>
                  <a:lnTo>
                    <a:pt x="1182" y="4168"/>
                  </a:lnTo>
                  <a:cubicBezTo>
                    <a:pt x="774" y="4474"/>
                    <a:pt x="1202" y="6164"/>
                    <a:pt x="1854" y="8018"/>
                  </a:cubicBezTo>
                  <a:cubicBezTo>
                    <a:pt x="1976" y="8343"/>
                    <a:pt x="2078" y="8669"/>
                    <a:pt x="2220" y="9015"/>
                  </a:cubicBezTo>
                  <a:cubicBezTo>
                    <a:pt x="2607" y="10054"/>
                    <a:pt x="3014" y="11093"/>
                    <a:pt x="3381" y="11928"/>
                  </a:cubicBezTo>
                  <a:cubicBezTo>
                    <a:pt x="3524" y="12315"/>
                    <a:pt x="3666" y="12641"/>
                    <a:pt x="3788" y="12905"/>
                  </a:cubicBezTo>
                  <a:cubicBezTo>
                    <a:pt x="3809" y="12987"/>
                    <a:pt x="3849" y="13048"/>
                    <a:pt x="3870" y="13109"/>
                  </a:cubicBezTo>
                  <a:cubicBezTo>
                    <a:pt x="4725" y="15125"/>
                    <a:pt x="5906" y="15288"/>
                    <a:pt x="5906" y="15288"/>
                  </a:cubicBezTo>
                  <a:cubicBezTo>
                    <a:pt x="5642" y="15695"/>
                    <a:pt x="6212" y="17467"/>
                    <a:pt x="6212" y="17467"/>
                  </a:cubicBezTo>
                  <a:lnTo>
                    <a:pt x="10244" y="16184"/>
                  </a:lnTo>
                  <a:cubicBezTo>
                    <a:pt x="10244" y="16184"/>
                    <a:pt x="10142" y="15369"/>
                    <a:pt x="9918" y="14596"/>
                  </a:cubicBezTo>
                  <a:cubicBezTo>
                    <a:pt x="9694" y="13801"/>
                    <a:pt x="9002" y="13720"/>
                    <a:pt x="9002" y="13720"/>
                  </a:cubicBezTo>
                  <a:cubicBezTo>
                    <a:pt x="9002" y="13720"/>
                    <a:pt x="9206" y="13475"/>
                    <a:pt x="9226" y="13190"/>
                  </a:cubicBezTo>
                  <a:cubicBezTo>
                    <a:pt x="9246" y="12987"/>
                    <a:pt x="8839" y="11968"/>
                    <a:pt x="8310" y="10889"/>
                  </a:cubicBezTo>
                  <a:cubicBezTo>
                    <a:pt x="8167" y="10563"/>
                    <a:pt x="7984" y="10237"/>
                    <a:pt x="7800" y="9912"/>
                  </a:cubicBezTo>
                  <a:cubicBezTo>
                    <a:pt x="7719" y="9749"/>
                    <a:pt x="7617" y="9565"/>
                    <a:pt x="7515" y="9402"/>
                  </a:cubicBezTo>
                  <a:cubicBezTo>
                    <a:pt x="7230" y="8914"/>
                    <a:pt x="6904" y="8140"/>
                    <a:pt x="6578" y="7284"/>
                  </a:cubicBezTo>
                  <a:cubicBezTo>
                    <a:pt x="6456" y="6938"/>
                    <a:pt x="6334" y="6592"/>
                    <a:pt x="6212" y="6246"/>
                  </a:cubicBezTo>
                  <a:cubicBezTo>
                    <a:pt x="5723" y="4881"/>
                    <a:pt x="5316" y="3619"/>
                    <a:pt x="5214" y="3476"/>
                  </a:cubicBezTo>
                  <a:cubicBezTo>
                    <a:pt x="4990" y="3252"/>
                    <a:pt x="4603" y="3252"/>
                    <a:pt x="4603" y="3252"/>
                  </a:cubicBezTo>
                  <a:cubicBezTo>
                    <a:pt x="4603" y="3252"/>
                    <a:pt x="4440" y="1358"/>
                    <a:pt x="3992" y="604"/>
                  </a:cubicBezTo>
                  <a:cubicBezTo>
                    <a:pt x="3744" y="187"/>
                    <a:pt x="3471" y="1"/>
                    <a:pt x="30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40"/>
            <p:cNvSpPr/>
            <p:nvPr/>
          </p:nvSpPr>
          <p:spPr>
            <a:xfrm>
              <a:off x="2002194" y="2124318"/>
              <a:ext cx="158923" cy="104696"/>
            </a:xfrm>
            <a:custGeom>
              <a:avLst/>
              <a:gdLst/>
              <a:ahLst/>
              <a:cxnLst/>
              <a:rect l="l" t="t" r="r" b="b"/>
              <a:pathLst>
                <a:path w="1773" h="1162" fill="none" extrusionOk="0">
                  <a:moveTo>
                    <a:pt x="184" y="1162"/>
                  </a:moveTo>
                  <a:lnTo>
                    <a:pt x="0" y="652"/>
                  </a:lnTo>
                  <a:cubicBezTo>
                    <a:pt x="0" y="652"/>
                    <a:pt x="1324" y="1"/>
                    <a:pt x="1772" y="530"/>
                  </a:cubicBezTo>
                </a:path>
              </a:pathLst>
            </a:custGeom>
            <a:noFill/>
            <a:ln w="3050" cap="rnd" cmpd="sng">
              <a:solidFill>
                <a:srgbClr val="4F1F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40"/>
            <p:cNvSpPr/>
            <p:nvPr/>
          </p:nvSpPr>
          <p:spPr>
            <a:xfrm>
              <a:off x="1878048" y="2126210"/>
              <a:ext cx="321341" cy="122987"/>
            </a:xfrm>
            <a:custGeom>
              <a:avLst/>
              <a:gdLst/>
              <a:ahLst/>
              <a:cxnLst/>
              <a:rect l="l" t="t" r="r" b="b"/>
              <a:pathLst>
                <a:path w="3585" h="1365" fill="none" extrusionOk="0">
                  <a:moveTo>
                    <a:pt x="0" y="1365"/>
                  </a:moveTo>
                  <a:cubicBezTo>
                    <a:pt x="0" y="1365"/>
                    <a:pt x="1141" y="1365"/>
                    <a:pt x="2139" y="978"/>
                  </a:cubicBezTo>
                  <a:cubicBezTo>
                    <a:pt x="3137" y="611"/>
                    <a:pt x="3503" y="448"/>
                    <a:pt x="3585" y="0"/>
                  </a:cubicBezTo>
                </a:path>
              </a:pathLst>
            </a:custGeom>
            <a:noFill/>
            <a:ln w="3050" cap="rnd" cmpd="sng">
              <a:solidFill>
                <a:srgbClr val="4F1F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40"/>
            <p:cNvSpPr/>
            <p:nvPr/>
          </p:nvSpPr>
          <p:spPr>
            <a:xfrm>
              <a:off x="2044143" y="2676627"/>
              <a:ext cx="425408" cy="249667"/>
            </a:xfrm>
            <a:custGeom>
              <a:avLst/>
              <a:gdLst/>
              <a:ahLst/>
              <a:cxnLst/>
              <a:rect l="l" t="t" r="r" b="b"/>
              <a:pathLst>
                <a:path w="4746" h="2771" extrusionOk="0">
                  <a:moveTo>
                    <a:pt x="4359" y="1"/>
                  </a:moveTo>
                  <a:cubicBezTo>
                    <a:pt x="3239" y="938"/>
                    <a:pt x="1793" y="1365"/>
                    <a:pt x="367" y="1691"/>
                  </a:cubicBezTo>
                  <a:cubicBezTo>
                    <a:pt x="245" y="1732"/>
                    <a:pt x="123" y="1752"/>
                    <a:pt x="1" y="1773"/>
                  </a:cubicBezTo>
                  <a:cubicBezTo>
                    <a:pt x="123" y="2098"/>
                    <a:pt x="225" y="2424"/>
                    <a:pt x="367" y="2770"/>
                  </a:cubicBezTo>
                  <a:cubicBezTo>
                    <a:pt x="1915" y="2465"/>
                    <a:pt x="3402" y="1874"/>
                    <a:pt x="4746" y="1039"/>
                  </a:cubicBezTo>
                  <a:cubicBezTo>
                    <a:pt x="4603" y="693"/>
                    <a:pt x="4481" y="347"/>
                    <a:pt x="43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40"/>
            <p:cNvSpPr/>
            <p:nvPr/>
          </p:nvSpPr>
          <p:spPr>
            <a:xfrm>
              <a:off x="2181108" y="3006932"/>
              <a:ext cx="443604" cy="269849"/>
            </a:xfrm>
            <a:custGeom>
              <a:avLst/>
              <a:gdLst/>
              <a:ahLst/>
              <a:cxnLst/>
              <a:rect l="l" t="t" r="r" b="b"/>
              <a:pathLst>
                <a:path w="4949" h="2995" extrusionOk="0">
                  <a:moveTo>
                    <a:pt x="4440" y="1"/>
                  </a:moveTo>
                  <a:cubicBezTo>
                    <a:pt x="3320" y="1039"/>
                    <a:pt x="1772" y="1569"/>
                    <a:pt x="285" y="1956"/>
                  </a:cubicBezTo>
                  <a:cubicBezTo>
                    <a:pt x="183" y="1976"/>
                    <a:pt x="82" y="1996"/>
                    <a:pt x="0" y="2017"/>
                  </a:cubicBezTo>
                  <a:cubicBezTo>
                    <a:pt x="143" y="2404"/>
                    <a:pt x="285" y="2730"/>
                    <a:pt x="407" y="2994"/>
                  </a:cubicBezTo>
                  <a:cubicBezTo>
                    <a:pt x="2037" y="2607"/>
                    <a:pt x="3584" y="1935"/>
                    <a:pt x="4949" y="978"/>
                  </a:cubicBezTo>
                  <a:cubicBezTo>
                    <a:pt x="4786" y="652"/>
                    <a:pt x="4603" y="326"/>
                    <a:pt x="44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40"/>
            <p:cNvSpPr/>
            <p:nvPr/>
          </p:nvSpPr>
          <p:spPr>
            <a:xfrm>
              <a:off x="1980233" y="2405068"/>
              <a:ext cx="315963" cy="84514"/>
            </a:xfrm>
            <a:custGeom>
              <a:avLst/>
              <a:gdLst/>
              <a:ahLst/>
              <a:cxnLst/>
              <a:rect l="l" t="t" r="r" b="b"/>
              <a:pathLst>
                <a:path w="3525" h="938" fill="none" extrusionOk="0">
                  <a:moveTo>
                    <a:pt x="1" y="897"/>
                  </a:moveTo>
                  <a:cubicBezTo>
                    <a:pt x="978" y="937"/>
                    <a:pt x="1956" y="775"/>
                    <a:pt x="2872" y="428"/>
                  </a:cubicBezTo>
                  <a:cubicBezTo>
                    <a:pt x="3096" y="326"/>
                    <a:pt x="3341" y="184"/>
                    <a:pt x="3524" y="1"/>
                  </a:cubicBezTo>
                </a:path>
              </a:pathLst>
            </a:custGeom>
            <a:noFill/>
            <a:ln w="3050" cap="rnd" cmpd="sng">
              <a:solidFill>
                <a:srgbClr val="4F1F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40"/>
            <p:cNvSpPr/>
            <p:nvPr/>
          </p:nvSpPr>
          <p:spPr>
            <a:xfrm>
              <a:off x="2398296" y="3350030"/>
              <a:ext cx="295796" cy="141457"/>
            </a:xfrm>
            <a:custGeom>
              <a:avLst/>
              <a:gdLst/>
              <a:ahLst/>
              <a:cxnLst/>
              <a:rect l="l" t="t" r="r" b="b"/>
              <a:pathLst>
                <a:path w="3300" h="1570" fill="none" extrusionOk="0">
                  <a:moveTo>
                    <a:pt x="1" y="1569"/>
                  </a:moveTo>
                  <a:cubicBezTo>
                    <a:pt x="204" y="1549"/>
                    <a:pt x="388" y="1508"/>
                    <a:pt x="571" y="1467"/>
                  </a:cubicBezTo>
                  <a:cubicBezTo>
                    <a:pt x="1569" y="1182"/>
                    <a:pt x="2506" y="673"/>
                    <a:pt x="3300" y="1"/>
                  </a:cubicBezTo>
                </a:path>
              </a:pathLst>
            </a:custGeom>
            <a:noFill/>
            <a:ln w="3050" cap="rnd" cmpd="sng">
              <a:solidFill>
                <a:srgbClr val="4F1F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1" name="Google Shape;951;p40"/>
          <p:cNvSpPr txBox="1">
            <a:spLocks noGrp="1"/>
          </p:cNvSpPr>
          <p:nvPr>
            <p:ph type="title" idx="2"/>
          </p:nvPr>
        </p:nvSpPr>
        <p:spPr>
          <a:xfrm>
            <a:off x="4185113" y="1466918"/>
            <a:ext cx="3868500" cy="69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04</a:t>
            </a:r>
            <a:endParaRPr dirty="0"/>
          </a:p>
        </p:txBody>
      </p:sp>
      <p:sp>
        <p:nvSpPr>
          <p:cNvPr id="952" name="Google Shape;952;p40"/>
          <p:cNvSpPr/>
          <p:nvPr/>
        </p:nvSpPr>
        <p:spPr>
          <a:xfrm>
            <a:off x="6927291" y="1604090"/>
            <a:ext cx="306050" cy="330883"/>
          </a:xfrm>
          <a:custGeom>
            <a:avLst/>
            <a:gdLst/>
            <a:ahLst/>
            <a:cxnLst/>
            <a:rect l="l" t="t" r="r" b="b"/>
            <a:pathLst>
              <a:path w="1997" h="2159" extrusionOk="0">
                <a:moveTo>
                  <a:pt x="978" y="0"/>
                </a:moveTo>
                <a:cubicBezTo>
                  <a:pt x="978" y="0"/>
                  <a:pt x="896" y="693"/>
                  <a:pt x="795" y="856"/>
                </a:cubicBezTo>
                <a:cubicBezTo>
                  <a:pt x="672" y="1039"/>
                  <a:pt x="0" y="1059"/>
                  <a:pt x="0" y="1059"/>
                </a:cubicBezTo>
                <a:cubicBezTo>
                  <a:pt x="0" y="1059"/>
                  <a:pt x="571" y="1181"/>
                  <a:pt x="754" y="1283"/>
                </a:cubicBezTo>
                <a:cubicBezTo>
                  <a:pt x="937" y="1385"/>
                  <a:pt x="1019" y="2159"/>
                  <a:pt x="1019" y="2159"/>
                </a:cubicBezTo>
                <a:cubicBezTo>
                  <a:pt x="1019" y="1955"/>
                  <a:pt x="1161" y="1426"/>
                  <a:pt x="1263" y="1304"/>
                </a:cubicBezTo>
                <a:cubicBezTo>
                  <a:pt x="1406" y="1120"/>
                  <a:pt x="1996" y="1080"/>
                  <a:pt x="1996" y="1080"/>
                </a:cubicBezTo>
                <a:cubicBezTo>
                  <a:pt x="1996" y="1080"/>
                  <a:pt x="1345" y="1018"/>
                  <a:pt x="1202" y="815"/>
                </a:cubicBezTo>
                <a:cubicBezTo>
                  <a:pt x="1100" y="631"/>
                  <a:pt x="978" y="0"/>
                  <a:pt x="97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40"/>
          <p:cNvSpPr/>
          <p:nvPr/>
        </p:nvSpPr>
        <p:spPr>
          <a:xfrm>
            <a:off x="4943254" y="1604090"/>
            <a:ext cx="306050" cy="330883"/>
          </a:xfrm>
          <a:custGeom>
            <a:avLst/>
            <a:gdLst/>
            <a:ahLst/>
            <a:cxnLst/>
            <a:rect l="l" t="t" r="r" b="b"/>
            <a:pathLst>
              <a:path w="1997" h="2159" extrusionOk="0">
                <a:moveTo>
                  <a:pt x="978" y="0"/>
                </a:moveTo>
                <a:cubicBezTo>
                  <a:pt x="978" y="0"/>
                  <a:pt x="896" y="693"/>
                  <a:pt x="795" y="856"/>
                </a:cubicBezTo>
                <a:cubicBezTo>
                  <a:pt x="672" y="1039"/>
                  <a:pt x="0" y="1059"/>
                  <a:pt x="0" y="1059"/>
                </a:cubicBezTo>
                <a:cubicBezTo>
                  <a:pt x="0" y="1059"/>
                  <a:pt x="571" y="1181"/>
                  <a:pt x="754" y="1283"/>
                </a:cubicBezTo>
                <a:cubicBezTo>
                  <a:pt x="937" y="1385"/>
                  <a:pt x="1019" y="2159"/>
                  <a:pt x="1019" y="2159"/>
                </a:cubicBezTo>
                <a:cubicBezTo>
                  <a:pt x="1019" y="1955"/>
                  <a:pt x="1161" y="1426"/>
                  <a:pt x="1263" y="1304"/>
                </a:cubicBezTo>
                <a:cubicBezTo>
                  <a:pt x="1406" y="1120"/>
                  <a:pt x="1996" y="1080"/>
                  <a:pt x="1996" y="1080"/>
                </a:cubicBezTo>
                <a:cubicBezTo>
                  <a:pt x="1996" y="1080"/>
                  <a:pt x="1345" y="1018"/>
                  <a:pt x="1202" y="815"/>
                </a:cubicBezTo>
                <a:cubicBezTo>
                  <a:pt x="1100" y="631"/>
                  <a:pt x="978" y="0"/>
                  <a:pt x="97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Rectangle 3"/>
          <p:cNvSpPr/>
          <p:nvPr/>
        </p:nvSpPr>
        <p:spPr>
          <a:xfrm>
            <a:off x="4339068" y="2544653"/>
            <a:ext cx="3560590" cy="400110"/>
          </a:xfrm>
          <a:prstGeom prst="rect">
            <a:avLst/>
          </a:prstGeom>
        </p:spPr>
        <p:txBody>
          <a:bodyPr wrap="none">
            <a:spAutoFit/>
          </a:bodyPr>
          <a:lstStyle/>
          <a:p>
            <a:r>
              <a:rPr lang="en-US" sz="2000" b="1" dirty="0" err="1">
                <a:solidFill>
                  <a:srgbClr val="1B1B1B"/>
                </a:solidFill>
                <a:latin typeface="Open Sans"/>
              </a:rPr>
              <a:t>Các</a:t>
            </a:r>
            <a:r>
              <a:rPr lang="en-US" sz="2000" b="1" dirty="0">
                <a:solidFill>
                  <a:srgbClr val="1B1B1B"/>
                </a:solidFill>
                <a:latin typeface="Open Sans"/>
              </a:rPr>
              <a:t> </a:t>
            </a:r>
            <a:r>
              <a:rPr lang="en-US" sz="2000" b="1" dirty="0" err="1">
                <a:solidFill>
                  <a:srgbClr val="1B1B1B"/>
                </a:solidFill>
                <a:latin typeface="Open Sans"/>
              </a:rPr>
              <a:t>đặc</a:t>
            </a:r>
            <a:r>
              <a:rPr lang="en-US" sz="2000" b="1" dirty="0">
                <a:solidFill>
                  <a:srgbClr val="1B1B1B"/>
                </a:solidFill>
                <a:latin typeface="Open Sans"/>
              </a:rPr>
              <a:t> </a:t>
            </a:r>
            <a:r>
              <a:rPr lang="en-US" sz="2000" b="1" dirty="0" err="1">
                <a:solidFill>
                  <a:srgbClr val="1B1B1B"/>
                </a:solidFill>
                <a:latin typeface="Open Sans"/>
              </a:rPr>
              <a:t>điểm</a:t>
            </a:r>
            <a:r>
              <a:rPr lang="en-US" sz="2000" b="1" dirty="0">
                <a:solidFill>
                  <a:srgbClr val="1B1B1B"/>
                </a:solidFill>
                <a:latin typeface="Open Sans"/>
              </a:rPr>
              <a:t> </a:t>
            </a:r>
            <a:r>
              <a:rPr lang="en-US" sz="2000" b="1" dirty="0" err="1">
                <a:solidFill>
                  <a:srgbClr val="1B1B1B"/>
                </a:solidFill>
                <a:latin typeface="Open Sans"/>
              </a:rPr>
              <a:t>của</a:t>
            </a:r>
            <a:r>
              <a:rPr lang="en-US" sz="2000" b="1" dirty="0">
                <a:solidFill>
                  <a:srgbClr val="1B1B1B"/>
                </a:solidFill>
                <a:latin typeface="Open Sans"/>
              </a:rPr>
              <a:t> Selenium</a:t>
            </a: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57"/>
        <p:cNvGrpSpPr/>
        <p:nvPr/>
      </p:nvGrpSpPr>
      <p:grpSpPr>
        <a:xfrm>
          <a:off x="0" y="0"/>
          <a:ext cx="0" cy="0"/>
          <a:chOff x="0" y="0"/>
          <a:chExt cx="0" cy="0"/>
        </a:xfrm>
      </p:grpSpPr>
      <p:sp>
        <p:nvSpPr>
          <p:cNvPr id="25" name="Google Shape;3508;p71"/>
          <p:cNvSpPr/>
          <p:nvPr/>
        </p:nvSpPr>
        <p:spPr>
          <a:xfrm>
            <a:off x="1441033" y="1203713"/>
            <a:ext cx="276007" cy="371087"/>
          </a:xfrm>
          <a:custGeom>
            <a:avLst/>
            <a:gdLst/>
            <a:ahLst/>
            <a:cxnLst/>
            <a:rect l="l" t="t" r="r" b="b"/>
            <a:pathLst>
              <a:path w="1956" h="2684" extrusionOk="0">
                <a:moveTo>
                  <a:pt x="1" y="0"/>
                </a:moveTo>
                <a:lnTo>
                  <a:pt x="787" y="1342"/>
                </a:lnTo>
                <a:lnTo>
                  <a:pt x="1" y="2683"/>
                </a:lnTo>
                <a:lnTo>
                  <a:pt x="1955" y="1342"/>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Rectangle 2"/>
          <p:cNvSpPr/>
          <p:nvPr/>
        </p:nvSpPr>
        <p:spPr>
          <a:xfrm>
            <a:off x="2014146" y="1267023"/>
            <a:ext cx="1295547" cy="307777"/>
          </a:xfrm>
          <a:prstGeom prst="rect">
            <a:avLst/>
          </a:prstGeom>
        </p:spPr>
        <p:txBody>
          <a:bodyPr wrap="none">
            <a:spAutoFit/>
          </a:bodyPr>
          <a:lstStyle/>
          <a:p>
            <a:r>
              <a:rPr lang="en-US" dirty="0" err="1">
                <a:solidFill>
                  <a:srgbClr val="1B1B1B"/>
                </a:solidFill>
                <a:latin typeface="Open Sans"/>
              </a:rPr>
              <a:t>Mã</a:t>
            </a:r>
            <a:r>
              <a:rPr lang="en-US" dirty="0">
                <a:solidFill>
                  <a:srgbClr val="1B1B1B"/>
                </a:solidFill>
                <a:latin typeface="Open Sans"/>
              </a:rPr>
              <a:t> </a:t>
            </a:r>
            <a:r>
              <a:rPr lang="en-US" dirty="0" err="1">
                <a:solidFill>
                  <a:srgbClr val="1B1B1B"/>
                </a:solidFill>
                <a:latin typeface="Open Sans"/>
              </a:rPr>
              <a:t>nguồn</a:t>
            </a:r>
            <a:r>
              <a:rPr lang="en-US" dirty="0">
                <a:solidFill>
                  <a:srgbClr val="1B1B1B"/>
                </a:solidFill>
                <a:latin typeface="Open Sans"/>
              </a:rPr>
              <a:t> </a:t>
            </a:r>
            <a:r>
              <a:rPr lang="en-US" dirty="0" err="1">
                <a:solidFill>
                  <a:srgbClr val="1B1B1B"/>
                </a:solidFill>
                <a:latin typeface="Open Sans"/>
              </a:rPr>
              <a:t>mở</a:t>
            </a:r>
            <a:endParaRPr lang="en-US" dirty="0"/>
          </a:p>
        </p:txBody>
      </p:sp>
      <p:sp>
        <p:nvSpPr>
          <p:cNvPr id="27" name="Google Shape;3508;p71"/>
          <p:cNvSpPr/>
          <p:nvPr/>
        </p:nvSpPr>
        <p:spPr>
          <a:xfrm>
            <a:off x="1441032" y="1695544"/>
            <a:ext cx="276007" cy="371087"/>
          </a:xfrm>
          <a:custGeom>
            <a:avLst/>
            <a:gdLst/>
            <a:ahLst/>
            <a:cxnLst/>
            <a:rect l="l" t="t" r="r" b="b"/>
            <a:pathLst>
              <a:path w="1956" h="2684" extrusionOk="0">
                <a:moveTo>
                  <a:pt x="1" y="0"/>
                </a:moveTo>
                <a:lnTo>
                  <a:pt x="787" y="1342"/>
                </a:lnTo>
                <a:lnTo>
                  <a:pt x="1" y="2683"/>
                </a:lnTo>
                <a:lnTo>
                  <a:pt x="1955" y="1342"/>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Rectangle 27"/>
          <p:cNvSpPr/>
          <p:nvPr/>
        </p:nvSpPr>
        <p:spPr>
          <a:xfrm>
            <a:off x="2014146" y="1715582"/>
            <a:ext cx="2778325" cy="307777"/>
          </a:xfrm>
          <a:prstGeom prst="rect">
            <a:avLst/>
          </a:prstGeom>
        </p:spPr>
        <p:txBody>
          <a:bodyPr wrap="none">
            <a:spAutoFit/>
          </a:bodyPr>
          <a:lstStyle/>
          <a:p>
            <a:r>
              <a:rPr lang="vi-VN" dirty="0"/>
              <a:t>Có được sự hỗ trợ từ cộng đồng</a:t>
            </a:r>
            <a:endParaRPr lang="en-US" dirty="0"/>
          </a:p>
        </p:txBody>
      </p:sp>
      <p:sp>
        <p:nvSpPr>
          <p:cNvPr id="29" name="Google Shape;3508;p71"/>
          <p:cNvSpPr/>
          <p:nvPr/>
        </p:nvSpPr>
        <p:spPr>
          <a:xfrm>
            <a:off x="1451191" y="2133905"/>
            <a:ext cx="276007" cy="371087"/>
          </a:xfrm>
          <a:custGeom>
            <a:avLst/>
            <a:gdLst/>
            <a:ahLst/>
            <a:cxnLst/>
            <a:rect l="l" t="t" r="r" b="b"/>
            <a:pathLst>
              <a:path w="1956" h="2684" extrusionOk="0">
                <a:moveTo>
                  <a:pt x="1" y="0"/>
                </a:moveTo>
                <a:lnTo>
                  <a:pt x="787" y="1342"/>
                </a:lnTo>
                <a:lnTo>
                  <a:pt x="1" y="2683"/>
                </a:lnTo>
                <a:lnTo>
                  <a:pt x="1955" y="1342"/>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Rectangle 3"/>
          <p:cNvSpPr/>
          <p:nvPr/>
        </p:nvSpPr>
        <p:spPr>
          <a:xfrm>
            <a:off x="2012716" y="2197596"/>
            <a:ext cx="4381328" cy="307777"/>
          </a:xfrm>
          <a:prstGeom prst="rect">
            <a:avLst/>
          </a:prstGeom>
        </p:spPr>
        <p:txBody>
          <a:bodyPr wrap="none">
            <a:spAutoFit/>
          </a:bodyPr>
          <a:lstStyle/>
          <a:p>
            <a:r>
              <a:rPr lang="vi-VN" dirty="0">
                <a:solidFill>
                  <a:srgbClr val="1B1B1B"/>
                </a:solidFill>
                <a:latin typeface="Open Sans"/>
              </a:rPr>
              <a:t>Selenium hỗ trợ được cho nhiều ngôn ngữ lập trình.</a:t>
            </a:r>
          </a:p>
        </p:txBody>
      </p:sp>
      <p:sp>
        <p:nvSpPr>
          <p:cNvPr id="31" name="Google Shape;3508;p71"/>
          <p:cNvSpPr/>
          <p:nvPr/>
        </p:nvSpPr>
        <p:spPr>
          <a:xfrm>
            <a:off x="1451191" y="2635798"/>
            <a:ext cx="276007" cy="371087"/>
          </a:xfrm>
          <a:custGeom>
            <a:avLst/>
            <a:gdLst/>
            <a:ahLst/>
            <a:cxnLst/>
            <a:rect l="l" t="t" r="r" b="b"/>
            <a:pathLst>
              <a:path w="1956" h="2684" extrusionOk="0">
                <a:moveTo>
                  <a:pt x="1" y="0"/>
                </a:moveTo>
                <a:lnTo>
                  <a:pt x="787" y="1342"/>
                </a:lnTo>
                <a:lnTo>
                  <a:pt x="1" y="2683"/>
                </a:lnTo>
                <a:lnTo>
                  <a:pt x="1955" y="1342"/>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Rectangle 4"/>
          <p:cNvSpPr/>
          <p:nvPr/>
        </p:nvSpPr>
        <p:spPr>
          <a:xfrm>
            <a:off x="2012716" y="2559731"/>
            <a:ext cx="6971190" cy="523220"/>
          </a:xfrm>
          <a:prstGeom prst="rect">
            <a:avLst/>
          </a:prstGeom>
        </p:spPr>
        <p:txBody>
          <a:bodyPr wrap="square">
            <a:spAutoFit/>
          </a:bodyPr>
          <a:lstStyle/>
          <a:p>
            <a:r>
              <a:rPr lang="en-US" dirty="0" err="1">
                <a:solidFill>
                  <a:srgbClr val="1B1B1B"/>
                </a:solidFill>
                <a:latin typeface="Open Sans"/>
              </a:rPr>
              <a:t>Có</a:t>
            </a:r>
            <a:r>
              <a:rPr lang="en-US" dirty="0">
                <a:solidFill>
                  <a:srgbClr val="1B1B1B"/>
                </a:solidFill>
                <a:latin typeface="Open Sans"/>
              </a:rPr>
              <a:t> </a:t>
            </a:r>
            <a:r>
              <a:rPr lang="en-US" dirty="0" err="1">
                <a:solidFill>
                  <a:srgbClr val="1B1B1B"/>
                </a:solidFill>
                <a:latin typeface="Open Sans"/>
              </a:rPr>
              <a:t>thể</a:t>
            </a:r>
            <a:r>
              <a:rPr lang="en-US" dirty="0">
                <a:solidFill>
                  <a:srgbClr val="1B1B1B"/>
                </a:solidFill>
                <a:latin typeface="Open Sans"/>
              </a:rPr>
              <a:t> </a:t>
            </a:r>
            <a:r>
              <a:rPr lang="en-US" dirty="0" err="1">
                <a:solidFill>
                  <a:srgbClr val="1B1B1B"/>
                </a:solidFill>
                <a:latin typeface="Open Sans"/>
              </a:rPr>
              <a:t>chạy</a:t>
            </a:r>
            <a:r>
              <a:rPr lang="en-US" dirty="0">
                <a:solidFill>
                  <a:srgbClr val="1B1B1B"/>
                </a:solidFill>
                <a:latin typeface="Open Sans"/>
              </a:rPr>
              <a:t> test case ở </a:t>
            </a:r>
            <a:r>
              <a:rPr lang="en-US" dirty="0" err="1">
                <a:solidFill>
                  <a:srgbClr val="1B1B1B"/>
                </a:solidFill>
                <a:latin typeface="Open Sans"/>
              </a:rPr>
              <a:t>backround</a:t>
            </a:r>
            <a:r>
              <a:rPr lang="en-US" dirty="0">
                <a:solidFill>
                  <a:srgbClr val="1B1B1B"/>
                </a:solidFill>
                <a:latin typeface="Open Sans"/>
              </a:rPr>
              <a:t>. </a:t>
            </a:r>
            <a:r>
              <a:rPr lang="en-US" dirty="0" err="1">
                <a:solidFill>
                  <a:srgbClr val="1B1B1B"/>
                </a:solidFill>
                <a:latin typeface="Open Sans"/>
              </a:rPr>
              <a:t>Điều</a:t>
            </a:r>
            <a:r>
              <a:rPr lang="en-US" dirty="0">
                <a:solidFill>
                  <a:srgbClr val="1B1B1B"/>
                </a:solidFill>
                <a:latin typeface="Open Sans"/>
              </a:rPr>
              <a:t> </a:t>
            </a:r>
            <a:r>
              <a:rPr lang="en-US" dirty="0" err="1">
                <a:solidFill>
                  <a:srgbClr val="1B1B1B"/>
                </a:solidFill>
                <a:latin typeface="Open Sans"/>
              </a:rPr>
              <a:t>này</a:t>
            </a:r>
            <a:r>
              <a:rPr lang="en-US" dirty="0">
                <a:solidFill>
                  <a:srgbClr val="1B1B1B"/>
                </a:solidFill>
                <a:latin typeface="Open Sans"/>
              </a:rPr>
              <a:t> </a:t>
            </a:r>
            <a:r>
              <a:rPr lang="en-US" dirty="0" err="1">
                <a:solidFill>
                  <a:srgbClr val="1B1B1B"/>
                </a:solidFill>
                <a:latin typeface="Open Sans"/>
              </a:rPr>
              <a:t>hỗ</a:t>
            </a:r>
            <a:r>
              <a:rPr lang="en-US" dirty="0">
                <a:solidFill>
                  <a:srgbClr val="1B1B1B"/>
                </a:solidFill>
                <a:latin typeface="Open Sans"/>
              </a:rPr>
              <a:t> </a:t>
            </a:r>
            <a:r>
              <a:rPr lang="en-US" dirty="0" err="1">
                <a:solidFill>
                  <a:srgbClr val="1B1B1B"/>
                </a:solidFill>
                <a:latin typeface="Open Sans"/>
              </a:rPr>
              <a:t>trợ</a:t>
            </a:r>
            <a:r>
              <a:rPr lang="en-US" dirty="0">
                <a:solidFill>
                  <a:srgbClr val="1B1B1B"/>
                </a:solidFill>
                <a:latin typeface="Open Sans"/>
              </a:rPr>
              <a:t> </a:t>
            </a:r>
            <a:r>
              <a:rPr lang="en-US" dirty="0" err="1">
                <a:solidFill>
                  <a:srgbClr val="1B1B1B"/>
                </a:solidFill>
                <a:latin typeface="Open Sans"/>
              </a:rPr>
              <a:t>chúng</a:t>
            </a:r>
            <a:r>
              <a:rPr lang="en-US" dirty="0">
                <a:solidFill>
                  <a:srgbClr val="1B1B1B"/>
                </a:solidFill>
                <a:latin typeface="Open Sans"/>
              </a:rPr>
              <a:t> ta </a:t>
            </a:r>
            <a:r>
              <a:rPr lang="en-US" dirty="0" err="1">
                <a:solidFill>
                  <a:srgbClr val="1B1B1B"/>
                </a:solidFill>
                <a:latin typeface="Open Sans"/>
              </a:rPr>
              <a:t>không</a:t>
            </a:r>
            <a:r>
              <a:rPr lang="en-US" dirty="0">
                <a:solidFill>
                  <a:srgbClr val="1B1B1B"/>
                </a:solidFill>
                <a:latin typeface="Open Sans"/>
              </a:rPr>
              <a:t> </a:t>
            </a:r>
            <a:r>
              <a:rPr lang="en-US" dirty="0" err="1">
                <a:solidFill>
                  <a:srgbClr val="1B1B1B"/>
                </a:solidFill>
                <a:latin typeface="Open Sans"/>
              </a:rPr>
              <a:t>cần</a:t>
            </a:r>
            <a:r>
              <a:rPr lang="en-US" dirty="0">
                <a:solidFill>
                  <a:srgbClr val="1B1B1B"/>
                </a:solidFill>
                <a:latin typeface="Open Sans"/>
              </a:rPr>
              <a:t> </a:t>
            </a:r>
            <a:r>
              <a:rPr lang="en-US" dirty="0" err="1">
                <a:solidFill>
                  <a:srgbClr val="1B1B1B"/>
                </a:solidFill>
                <a:latin typeface="Open Sans"/>
              </a:rPr>
              <a:t>tốn</a:t>
            </a:r>
            <a:r>
              <a:rPr lang="en-US" dirty="0">
                <a:solidFill>
                  <a:srgbClr val="1B1B1B"/>
                </a:solidFill>
                <a:latin typeface="Open Sans"/>
              </a:rPr>
              <a:t> </a:t>
            </a:r>
            <a:r>
              <a:rPr lang="en-US" dirty="0" err="1">
                <a:solidFill>
                  <a:srgbClr val="1B1B1B"/>
                </a:solidFill>
                <a:latin typeface="Open Sans"/>
              </a:rPr>
              <a:t>quá</a:t>
            </a:r>
            <a:r>
              <a:rPr lang="en-US" dirty="0">
                <a:solidFill>
                  <a:srgbClr val="1B1B1B"/>
                </a:solidFill>
                <a:latin typeface="Open Sans"/>
              </a:rPr>
              <a:t> </a:t>
            </a:r>
            <a:r>
              <a:rPr lang="en-US" dirty="0" err="1">
                <a:solidFill>
                  <a:srgbClr val="1B1B1B"/>
                </a:solidFill>
                <a:latin typeface="Open Sans"/>
              </a:rPr>
              <a:t>nhiều</a:t>
            </a:r>
            <a:r>
              <a:rPr lang="en-US" dirty="0">
                <a:solidFill>
                  <a:srgbClr val="1B1B1B"/>
                </a:solidFill>
                <a:latin typeface="Open Sans"/>
              </a:rPr>
              <a:t> </a:t>
            </a:r>
            <a:r>
              <a:rPr lang="en-US" dirty="0" err="1">
                <a:solidFill>
                  <a:srgbClr val="1B1B1B"/>
                </a:solidFill>
                <a:latin typeface="Open Sans"/>
              </a:rPr>
              <a:t>tài</a:t>
            </a:r>
            <a:r>
              <a:rPr lang="en-US" dirty="0">
                <a:solidFill>
                  <a:srgbClr val="1B1B1B"/>
                </a:solidFill>
                <a:latin typeface="Open Sans"/>
              </a:rPr>
              <a:t> </a:t>
            </a:r>
            <a:r>
              <a:rPr lang="en-US" dirty="0" err="1">
                <a:solidFill>
                  <a:srgbClr val="1B1B1B"/>
                </a:solidFill>
                <a:latin typeface="Open Sans"/>
              </a:rPr>
              <a:t>nguyên</a:t>
            </a:r>
            <a:r>
              <a:rPr lang="en-US" dirty="0">
                <a:solidFill>
                  <a:srgbClr val="1B1B1B"/>
                </a:solidFill>
                <a:latin typeface="Open Sans"/>
              </a:rPr>
              <a:t> </a:t>
            </a:r>
            <a:r>
              <a:rPr lang="en-US" dirty="0" err="1">
                <a:solidFill>
                  <a:srgbClr val="1B1B1B"/>
                </a:solidFill>
                <a:latin typeface="Open Sans"/>
              </a:rPr>
              <a:t>máy</a:t>
            </a:r>
            <a:r>
              <a:rPr lang="en-US" dirty="0">
                <a:solidFill>
                  <a:srgbClr val="1B1B1B"/>
                </a:solidFill>
                <a:latin typeface="Open Sans"/>
              </a:rPr>
              <a:t> </a:t>
            </a:r>
            <a:r>
              <a:rPr lang="en-US" dirty="0" err="1">
                <a:solidFill>
                  <a:srgbClr val="1B1B1B"/>
                </a:solidFill>
                <a:latin typeface="Open Sans"/>
              </a:rPr>
              <a:t>móc</a:t>
            </a:r>
            <a:r>
              <a:rPr lang="en-US" dirty="0">
                <a:solidFill>
                  <a:srgbClr val="1B1B1B"/>
                </a:solidFill>
                <a:latin typeface="Open Sans"/>
              </a:rPr>
              <a:t> </a:t>
            </a:r>
            <a:r>
              <a:rPr lang="en-US" dirty="0" err="1">
                <a:solidFill>
                  <a:srgbClr val="1B1B1B"/>
                </a:solidFill>
                <a:latin typeface="Open Sans"/>
              </a:rPr>
              <a:t>khi</a:t>
            </a:r>
            <a:r>
              <a:rPr lang="en-US" dirty="0">
                <a:solidFill>
                  <a:srgbClr val="1B1B1B"/>
                </a:solidFill>
                <a:latin typeface="Open Sans"/>
              </a:rPr>
              <a:t> </a:t>
            </a:r>
            <a:r>
              <a:rPr lang="en-US" dirty="0" err="1">
                <a:solidFill>
                  <a:srgbClr val="1B1B1B"/>
                </a:solidFill>
                <a:latin typeface="Open Sans"/>
              </a:rPr>
              <a:t>chạy</a:t>
            </a:r>
            <a:r>
              <a:rPr lang="en-US" dirty="0">
                <a:solidFill>
                  <a:srgbClr val="1B1B1B"/>
                </a:solidFill>
                <a:latin typeface="Open Sans"/>
              </a:rPr>
              <a:t> test script.</a:t>
            </a:r>
          </a:p>
        </p:txBody>
      </p:sp>
      <p:sp>
        <p:nvSpPr>
          <p:cNvPr id="33" name="Google Shape;3508;p71"/>
          <p:cNvSpPr/>
          <p:nvPr/>
        </p:nvSpPr>
        <p:spPr>
          <a:xfrm>
            <a:off x="1445265" y="3314441"/>
            <a:ext cx="276007" cy="371087"/>
          </a:xfrm>
          <a:custGeom>
            <a:avLst/>
            <a:gdLst/>
            <a:ahLst/>
            <a:cxnLst/>
            <a:rect l="l" t="t" r="r" b="b"/>
            <a:pathLst>
              <a:path w="1956" h="2684" extrusionOk="0">
                <a:moveTo>
                  <a:pt x="1" y="0"/>
                </a:moveTo>
                <a:lnTo>
                  <a:pt x="787" y="1342"/>
                </a:lnTo>
                <a:lnTo>
                  <a:pt x="1" y="2683"/>
                </a:lnTo>
                <a:lnTo>
                  <a:pt x="1955" y="1342"/>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Rectangle 5"/>
          <p:cNvSpPr/>
          <p:nvPr/>
        </p:nvSpPr>
        <p:spPr>
          <a:xfrm>
            <a:off x="2012716" y="3238375"/>
            <a:ext cx="4572000" cy="523220"/>
          </a:xfrm>
          <a:prstGeom prst="rect">
            <a:avLst/>
          </a:prstGeom>
        </p:spPr>
        <p:txBody>
          <a:bodyPr>
            <a:spAutoFit/>
          </a:bodyPr>
          <a:lstStyle/>
          <a:p>
            <a:r>
              <a:rPr lang="vi-VN" dirty="0">
                <a:solidFill>
                  <a:srgbClr val="1B1B1B"/>
                </a:solidFill>
                <a:latin typeface="Open Sans"/>
              </a:rPr>
              <a:t>Selenium thực sự chỉ hỗ trợ tương tác với Browser mà không hỗ trợ chúng ta làm việc với các Win app</a:t>
            </a: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983"/>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Chi </a:t>
            </a:r>
            <a:r>
              <a:rPr lang="en-US" b="1" dirty="0" err="1"/>
              <a:t>tiết</a:t>
            </a:r>
            <a:r>
              <a:rPr lang="en-US" b="1" dirty="0"/>
              <a:t> </a:t>
            </a:r>
            <a:r>
              <a:rPr lang="en-US" b="1" dirty="0" err="1"/>
              <a:t>vê</a:t>
            </a:r>
            <a:r>
              <a:rPr lang="en-US" b="1" dirty="0"/>
              <a:t> Selenium IDE</a:t>
            </a:r>
            <a:br>
              <a:rPr lang="en-US" b="1" dirty="0"/>
            </a:br>
            <a:endParaRPr lang="en-US" dirty="0"/>
          </a:p>
        </p:txBody>
      </p:sp>
      <p:pic>
        <p:nvPicPr>
          <p:cNvPr id="42" name="Picture 41" descr="https://images.viblo.asia/full/a4c01fb8-ba26-4780-bfd3-5a6bd7325bd8.jpg"/>
          <p:cNvPicPr/>
          <p:nvPr/>
        </p:nvPicPr>
        <p:blipFill>
          <a:blip r:embed="rId3">
            <a:extLst>
              <a:ext uri="{28A0092B-C50C-407E-A947-70E740481C1C}">
                <a14:useLocalDpi xmlns:a14="http://schemas.microsoft.com/office/drawing/2010/main" val="0"/>
              </a:ext>
            </a:extLst>
          </a:blip>
          <a:srcRect/>
          <a:stretch>
            <a:fillRect/>
          </a:stretch>
        </p:blipFill>
        <p:spPr bwMode="auto">
          <a:xfrm>
            <a:off x="1686560" y="1524000"/>
            <a:ext cx="5476240" cy="2783840"/>
          </a:xfrm>
          <a:prstGeom prst="rect">
            <a:avLst/>
          </a:prstGeom>
          <a:noFill/>
          <a:ln>
            <a:noFill/>
          </a:ln>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235"/>
        <p:cNvGrpSpPr/>
        <p:nvPr/>
      </p:nvGrpSpPr>
      <p:grpSpPr>
        <a:xfrm>
          <a:off x="0" y="0"/>
          <a:ext cx="0" cy="0"/>
          <a:chOff x="0" y="0"/>
          <a:chExt cx="0" cy="0"/>
        </a:xfrm>
      </p:grpSpPr>
      <p:sp>
        <p:nvSpPr>
          <p:cNvPr id="1236" name="Google Shape;1236;p51"/>
          <p:cNvSpPr/>
          <p:nvPr/>
        </p:nvSpPr>
        <p:spPr>
          <a:xfrm>
            <a:off x="1196027" y="1404317"/>
            <a:ext cx="947181" cy="832109"/>
          </a:xfrm>
          <a:custGeom>
            <a:avLst/>
            <a:gdLst/>
            <a:ahLst/>
            <a:cxnLst/>
            <a:rect l="l" t="t" r="r" b="b"/>
            <a:pathLst>
              <a:path w="20629" h="18250" extrusionOk="0">
                <a:moveTo>
                  <a:pt x="7666" y="1"/>
                </a:moveTo>
                <a:cubicBezTo>
                  <a:pt x="3746" y="1"/>
                  <a:pt x="450" y="3963"/>
                  <a:pt x="242" y="6418"/>
                </a:cubicBezTo>
                <a:cubicBezTo>
                  <a:pt x="1" y="9261"/>
                  <a:pt x="1206" y="12057"/>
                  <a:pt x="1880" y="13069"/>
                </a:cubicBezTo>
                <a:cubicBezTo>
                  <a:pt x="3881" y="15960"/>
                  <a:pt x="7182" y="18009"/>
                  <a:pt x="10676" y="18226"/>
                </a:cubicBezTo>
                <a:cubicBezTo>
                  <a:pt x="10869" y="18226"/>
                  <a:pt x="11038" y="18250"/>
                  <a:pt x="11206" y="18250"/>
                </a:cubicBezTo>
                <a:cubicBezTo>
                  <a:pt x="11226" y="18250"/>
                  <a:pt x="11246" y="18250"/>
                  <a:pt x="11265" y="18250"/>
                </a:cubicBezTo>
                <a:cubicBezTo>
                  <a:pt x="14933" y="18250"/>
                  <a:pt x="18636" y="16015"/>
                  <a:pt x="20002" y="12611"/>
                </a:cubicBezTo>
                <a:cubicBezTo>
                  <a:pt x="20484" y="11358"/>
                  <a:pt x="20628" y="9984"/>
                  <a:pt x="20460" y="8659"/>
                </a:cubicBezTo>
                <a:cubicBezTo>
                  <a:pt x="20146" y="6321"/>
                  <a:pt x="18869" y="4104"/>
                  <a:pt x="16821" y="2948"/>
                </a:cubicBezTo>
                <a:cubicBezTo>
                  <a:pt x="15206" y="2056"/>
                  <a:pt x="13303" y="1791"/>
                  <a:pt x="11592" y="1068"/>
                </a:cubicBezTo>
                <a:cubicBezTo>
                  <a:pt x="11423" y="972"/>
                  <a:pt x="11254" y="875"/>
                  <a:pt x="11086" y="803"/>
                </a:cubicBezTo>
                <a:cubicBezTo>
                  <a:pt x="10989" y="755"/>
                  <a:pt x="10893" y="731"/>
                  <a:pt x="10821" y="707"/>
                </a:cubicBezTo>
                <a:cubicBezTo>
                  <a:pt x="10411" y="538"/>
                  <a:pt x="10001" y="418"/>
                  <a:pt x="9568" y="321"/>
                </a:cubicBezTo>
                <a:cubicBezTo>
                  <a:pt x="8925" y="100"/>
                  <a:pt x="8288" y="1"/>
                  <a:pt x="7666" y="1"/>
                </a:cubicBezTo>
                <a:close/>
              </a:path>
            </a:pathLst>
          </a:custGeom>
          <a:solidFill>
            <a:schemeClr val="accent3"/>
          </a:solid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51"/>
          <p:cNvSpPr/>
          <p:nvPr/>
        </p:nvSpPr>
        <p:spPr>
          <a:xfrm>
            <a:off x="1196027" y="2927967"/>
            <a:ext cx="947181" cy="832109"/>
          </a:xfrm>
          <a:custGeom>
            <a:avLst/>
            <a:gdLst/>
            <a:ahLst/>
            <a:cxnLst/>
            <a:rect l="l" t="t" r="r" b="b"/>
            <a:pathLst>
              <a:path w="20629" h="18250" extrusionOk="0">
                <a:moveTo>
                  <a:pt x="7666" y="1"/>
                </a:moveTo>
                <a:cubicBezTo>
                  <a:pt x="3746" y="1"/>
                  <a:pt x="450" y="3963"/>
                  <a:pt x="242" y="6418"/>
                </a:cubicBezTo>
                <a:cubicBezTo>
                  <a:pt x="1" y="9261"/>
                  <a:pt x="1206" y="12057"/>
                  <a:pt x="1880" y="13069"/>
                </a:cubicBezTo>
                <a:cubicBezTo>
                  <a:pt x="3881" y="15960"/>
                  <a:pt x="7182" y="18009"/>
                  <a:pt x="10676" y="18226"/>
                </a:cubicBezTo>
                <a:cubicBezTo>
                  <a:pt x="10869" y="18226"/>
                  <a:pt x="11038" y="18250"/>
                  <a:pt x="11206" y="18250"/>
                </a:cubicBezTo>
                <a:cubicBezTo>
                  <a:pt x="11226" y="18250"/>
                  <a:pt x="11246" y="18250"/>
                  <a:pt x="11265" y="18250"/>
                </a:cubicBezTo>
                <a:cubicBezTo>
                  <a:pt x="14933" y="18250"/>
                  <a:pt x="18636" y="16015"/>
                  <a:pt x="20002" y="12611"/>
                </a:cubicBezTo>
                <a:cubicBezTo>
                  <a:pt x="20484" y="11358"/>
                  <a:pt x="20628" y="9984"/>
                  <a:pt x="20460" y="8659"/>
                </a:cubicBezTo>
                <a:cubicBezTo>
                  <a:pt x="20146" y="6321"/>
                  <a:pt x="18869" y="4104"/>
                  <a:pt x="16821" y="2948"/>
                </a:cubicBezTo>
                <a:cubicBezTo>
                  <a:pt x="15206" y="2056"/>
                  <a:pt x="13303" y="1791"/>
                  <a:pt x="11592" y="1068"/>
                </a:cubicBezTo>
                <a:cubicBezTo>
                  <a:pt x="11423" y="972"/>
                  <a:pt x="11254" y="875"/>
                  <a:pt x="11086" y="803"/>
                </a:cubicBezTo>
                <a:cubicBezTo>
                  <a:pt x="10989" y="755"/>
                  <a:pt x="10893" y="731"/>
                  <a:pt x="10821" y="707"/>
                </a:cubicBezTo>
                <a:cubicBezTo>
                  <a:pt x="10411" y="538"/>
                  <a:pt x="10001" y="418"/>
                  <a:pt x="9568" y="321"/>
                </a:cubicBezTo>
                <a:cubicBezTo>
                  <a:pt x="8925" y="100"/>
                  <a:pt x="8288" y="1"/>
                  <a:pt x="7666" y="1"/>
                </a:cubicBezTo>
                <a:close/>
              </a:path>
            </a:pathLst>
          </a:custGeom>
          <a:solidFill>
            <a:schemeClr val="accent3"/>
          </a:solid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51"/>
          <p:cNvSpPr/>
          <p:nvPr/>
        </p:nvSpPr>
        <p:spPr>
          <a:xfrm>
            <a:off x="5111077" y="1404317"/>
            <a:ext cx="947181" cy="832109"/>
          </a:xfrm>
          <a:custGeom>
            <a:avLst/>
            <a:gdLst/>
            <a:ahLst/>
            <a:cxnLst/>
            <a:rect l="l" t="t" r="r" b="b"/>
            <a:pathLst>
              <a:path w="20629" h="18250" extrusionOk="0">
                <a:moveTo>
                  <a:pt x="7666" y="1"/>
                </a:moveTo>
                <a:cubicBezTo>
                  <a:pt x="3746" y="1"/>
                  <a:pt x="450" y="3963"/>
                  <a:pt x="242" y="6418"/>
                </a:cubicBezTo>
                <a:cubicBezTo>
                  <a:pt x="1" y="9261"/>
                  <a:pt x="1206" y="12057"/>
                  <a:pt x="1880" y="13069"/>
                </a:cubicBezTo>
                <a:cubicBezTo>
                  <a:pt x="3881" y="15960"/>
                  <a:pt x="7182" y="18009"/>
                  <a:pt x="10676" y="18226"/>
                </a:cubicBezTo>
                <a:cubicBezTo>
                  <a:pt x="10869" y="18226"/>
                  <a:pt x="11038" y="18250"/>
                  <a:pt x="11206" y="18250"/>
                </a:cubicBezTo>
                <a:cubicBezTo>
                  <a:pt x="11226" y="18250"/>
                  <a:pt x="11246" y="18250"/>
                  <a:pt x="11265" y="18250"/>
                </a:cubicBezTo>
                <a:cubicBezTo>
                  <a:pt x="14933" y="18250"/>
                  <a:pt x="18636" y="16015"/>
                  <a:pt x="20002" y="12611"/>
                </a:cubicBezTo>
                <a:cubicBezTo>
                  <a:pt x="20484" y="11358"/>
                  <a:pt x="20628" y="9984"/>
                  <a:pt x="20460" y="8659"/>
                </a:cubicBezTo>
                <a:cubicBezTo>
                  <a:pt x="20146" y="6321"/>
                  <a:pt x="18869" y="4104"/>
                  <a:pt x="16821" y="2948"/>
                </a:cubicBezTo>
                <a:cubicBezTo>
                  <a:pt x="15206" y="2056"/>
                  <a:pt x="13303" y="1791"/>
                  <a:pt x="11592" y="1068"/>
                </a:cubicBezTo>
                <a:cubicBezTo>
                  <a:pt x="11423" y="972"/>
                  <a:pt x="11254" y="875"/>
                  <a:pt x="11086" y="803"/>
                </a:cubicBezTo>
                <a:cubicBezTo>
                  <a:pt x="10989" y="755"/>
                  <a:pt x="10893" y="731"/>
                  <a:pt x="10821" y="707"/>
                </a:cubicBezTo>
                <a:cubicBezTo>
                  <a:pt x="10411" y="538"/>
                  <a:pt x="10001" y="418"/>
                  <a:pt x="9568" y="321"/>
                </a:cubicBezTo>
                <a:cubicBezTo>
                  <a:pt x="8925" y="100"/>
                  <a:pt x="8288" y="1"/>
                  <a:pt x="7666" y="1"/>
                </a:cubicBezTo>
                <a:close/>
              </a:path>
            </a:pathLst>
          </a:custGeom>
          <a:solidFill>
            <a:schemeClr val="accent3"/>
          </a:solid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51"/>
          <p:cNvSpPr/>
          <p:nvPr/>
        </p:nvSpPr>
        <p:spPr>
          <a:xfrm>
            <a:off x="5111077" y="2927967"/>
            <a:ext cx="947181" cy="832109"/>
          </a:xfrm>
          <a:custGeom>
            <a:avLst/>
            <a:gdLst/>
            <a:ahLst/>
            <a:cxnLst/>
            <a:rect l="l" t="t" r="r" b="b"/>
            <a:pathLst>
              <a:path w="20629" h="18250" extrusionOk="0">
                <a:moveTo>
                  <a:pt x="7666" y="1"/>
                </a:moveTo>
                <a:cubicBezTo>
                  <a:pt x="3746" y="1"/>
                  <a:pt x="450" y="3963"/>
                  <a:pt x="242" y="6418"/>
                </a:cubicBezTo>
                <a:cubicBezTo>
                  <a:pt x="1" y="9261"/>
                  <a:pt x="1206" y="12057"/>
                  <a:pt x="1880" y="13069"/>
                </a:cubicBezTo>
                <a:cubicBezTo>
                  <a:pt x="3881" y="15960"/>
                  <a:pt x="7182" y="18009"/>
                  <a:pt x="10676" y="18226"/>
                </a:cubicBezTo>
                <a:cubicBezTo>
                  <a:pt x="10869" y="18226"/>
                  <a:pt x="11038" y="18250"/>
                  <a:pt x="11206" y="18250"/>
                </a:cubicBezTo>
                <a:cubicBezTo>
                  <a:pt x="11226" y="18250"/>
                  <a:pt x="11246" y="18250"/>
                  <a:pt x="11265" y="18250"/>
                </a:cubicBezTo>
                <a:cubicBezTo>
                  <a:pt x="14933" y="18250"/>
                  <a:pt x="18636" y="16015"/>
                  <a:pt x="20002" y="12611"/>
                </a:cubicBezTo>
                <a:cubicBezTo>
                  <a:pt x="20484" y="11358"/>
                  <a:pt x="20628" y="9984"/>
                  <a:pt x="20460" y="8659"/>
                </a:cubicBezTo>
                <a:cubicBezTo>
                  <a:pt x="20146" y="6321"/>
                  <a:pt x="18869" y="4104"/>
                  <a:pt x="16821" y="2948"/>
                </a:cubicBezTo>
                <a:cubicBezTo>
                  <a:pt x="15206" y="2056"/>
                  <a:pt x="13303" y="1791"/>
                  <a:pt x="11592" y="1068"/>
                </a:cubicBezTo>
                <a:cubicBezTo>
                  <a:pt x="11423" y="972"/>
                  <a:pt x="11254" y="875"/>
                  <a:pt x="11086" y="803"/>
                </a:cubicBezTo>
                <a:cubicBezTo>
                  <a:pt x="10989" y="755"/>
                  <a:pt x="10893" y="731"/>
                  <a:pt x="10821" y="707"/>
                </a:cubicBezTo>
                <a:cubicBezTo>
                  <a:pt x="10411" y="538"/>
                  <a:pt x="10001" y="418"/>
                  <a:pt x="9568" y="321"/>
                </a:cubicBezTo>
                <a:cubicBezTo>
                  <a:pt x="8925" y="100"/>
                  <a:pt x="8288" y="1"/>
                  <a:pt x="7666" y="1"/>
                </a:cubicBezTo>
                <a:close/>
              </a:path>
            </a:pathLst>
          </a:custGeom>
          <a:solidFill>
            <a:schemeClr val="accent3"/>
          </a:solid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40" name="Google Shape;1240;p51"/>
          <p:cNvGrpSpPr/>
          <p:nvPr/>
        </p:nvGrpSpPr>
        <p:grpSpPr>
          <a:xfrm>
            <a:off x="5360638" y="3119999"/>
            <a:ext cx="448058" cy="448065"/>
            <a:chOff x="5360638" y="3101599"/>
            <a:chExt cx="448058" cy="448065"/>
          </a:xfrm>
        </p:grpSpPr>
        <p:sp>
          <p:nvSpPr>
            <p:cNvPr id="1241" name="Google Shape;1241;p51"/>
            <p:cNvSpPr/>
            <p:nvPr/>
          </p:nvSpPr>
          <p:spPr>
            <a:xfrm>
              <a:off x="5360638" y="3140826"/>
              <a:ext cx="361324" cy="408838"/>
            </a:xfrm>
            <a:custGeom>
              <a:avLst/>
              <a:gdLst/>
              <a:ahLst/>
              <a:cxnLst/>
              <a:rect l="l" t="t" r="r" b="b"/>
              <a:pathLst>
                <a:path w="10970" h="12360" extrusionOk="0">
                  <a:moveTo>
                    <a:pt x="1535" y="1"/>
                  </a:moveTo>
                  <a:cubicBezTo>
                    <a:pt x="695" y="1"/>
                    <a:pt x="1" y="695"/>
                    <a:pt x="1" y="1535"/>
                  </a:cubicBezTo>
                  <a:lnTo>
                    <a:pt x="1" y="10825"/>
                  </a:lnTo>
                  <a:cubicBezTo>
                    <a:pt x="1" y="11665"/>
                    <a:pt x="695" y="12359"/>
                    <a:pt x="1535" y="12359"/>
                  </a:cubicBezTo>
                  <a:lnTo>
                    <a:pt x="9436" y="12359"/>
                  </a:lnTo>
                  <a:cubicBezTo>
                    <a:pt x="10275" y="12359"/>
                    <a:pt x="10970" y="11665"/>
                    <a:pt x="10970" y="10825"/>
                  </a:cubicBezTo>
                  <a:lnTo>
                    <a:pt x="10970" y="1535"/>
                  </a:lnTo>
                  <a:cubicBezTo>
                    <a:pt x="10970" y="695"/>
                    <a:pt x="10275" y="1"/>
                    <a:pt x="94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51"/>
            <p:cNvSpPr/>
            <p:nvPr/>
          </p:nvSpPr>
          <p:spPr>
            <a:xfrm>
              <a:off x="5404508" y="3229864"/>
              <a:ext cx="273612" cy="13429"/>
            </a:xfrm>
            <a:custGeom>
              <a:avLst/>
              <a:gdLst/>
              <a:ahLst/>
              <a:cxnLst/>
              <a:rect l="l" t="t" r="r" b="b"/>
              <a:pathLst>
                <a:path w="8307" h="406" extrusionOk="0">
                  <a:moveTo>
                    <a:pt x="232" y="0"/>
                  </a:moveTo>
                  <a:cubicBezTo>
                    <a:pt x="116" y="0"/>
                    <a:pt x="0" y="87"/>
                    <a:pt x="0" y="203"/>
                  </a:cubicBezTo>
                  <a:cubicBezTo>
                    <a:pt x="0" y="319"/>
                    <a:pt x="116" y="406"/>
                    <a:pt x="232" y="406"/>
                  </a:cubicBezTo>
                  <a:lnTo>
                    <a:pt x="8075" y="406"/>
                  </a:lnTo>
                  <a:cubicBezTo>
                    <a:pt x="8191" y="406"/>
                    <a:pt x="8278" y="319"/>
                    <a:pt x="8307" y="203"/>
                  </a:cubicBezTo>
                  <a:cubicBezTo>
                    <a:pt x="8278" y="87"/>
                    <a:pt x="8191" y="0"/>
                    <a:pt x="8075" y="0"/>
                  </a:cubicBezTo>
                  <a:close/>
                </a:path>
              </a:pathLst>
            </a:custGeom>
            <a:solidFill>
              <a:srgbClr val="000000">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51"/>
            <p:cNvSpPr/>
            <p:nvPr/>
          </p:nvSpPr>
          <p:spPr>
            <a:xfrm>
              <a:off x="5404508" y="3302629"/>
              <a:ext cx="273612" cy="13429"/>
            </a:xfrm>
            <a:custGeom>
              <a:avLst/>
              <a:gdLst/>
              <a:ahLst/>
              <a:cxnLst/>
              <a:rect l="l" t="t" r="r" b="b"/>
              <a:pathLst>
                <a:path w="8307" h="406" extrusionOk="0">
                  <a:moveTo>
                    <a:pt x="232" y="0"/>
                  </a:moveTo>
                  <a:cubicBezTo>
                    <a:pt x="116" y="0"/>
                    <a:pt x="0" y="87"/>
                    <a:pt x="0" y="203"/>
                  </a:cubicBezTo>
                  <a:cubicBezTo>
                    <a:pt x="0" y="318"/>
                    <a:pt x="116" y="405"/>
                    <a:pt x="232" y="405"/>
                  </a:cubicBezTo>
                  <a:lnTo>
                    <a:pt x="8075" y="405"/>
                  </a:lnTo>
                  <a:cubicBezTo>
                    <a:pt x="8191" y="405"/>
                    <a:pt x="8278" y="318"/>
                    <a:pt x="8307" y="203"/>
                  </a:cubicBezTo>
                  <a:cubicBezTo>
                    <a:pt x="8278" y="87"/>
                    <a:pt x="8191" y="0"/>
                    <a:pt x="8075" y="0"/>
                  </a:cubicBezTo>
                  <a:close/>
                </a:path>
              </a:pathLst>
            </a:custGeom>
            <a:solidFill>
              <a:srgbClr val="000000">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51"/>
            <p:cNvSpPr/>
            <p:nvPr/>
          </p:nvSpPr>
          <p:spPr>
            <a:xfrm>
              <a:off x="5403552" y="3374368"/>
              <a:ext cx="274336" cy="13529"/>
            </a:xfrm>
            <a:custGeom>
              <a:avLst/>
              <a:gdLst/>
              <a:ahLst/>
              <a:cxnLst/>
              <a:rect l="l" t="t" r="r" b="b"/>
              <a:pathLst>
                <a:path w="8329" h="409" extrusionOk="0">
                  <a:moveTo>
                    <a:pt x="8125" y="1"/>
                  </a:moveTo>
                  <a:cubicBezTo>
                    <a:pt x="8118" y="1"/>
                    <a:pt x="8111" y="1"/>
                    <a:pt x="8104" y="2"/>
                  </a:cubicBezTo>
                  <a:lnTo>
                    <a:pt x="232" y="2"/>
                  </a:lnTo>
                  <a:cubicBezTo>
                    <a:pt x="0" y="31"/>
                    <a:pt x="0" y="378"/>
                    <a:pt x="232" y="407"/>
                  </a:cubicBezTo>
                  <a:lnTo>
                    <a:pt x="8104" y="407"/>
                  </a:lnTo>
                  <a:cubicBezTo>
                    <a:pt x="8111" y="408"/>
                    <a:pt x="8118" y="408"/>
                    <a:pt x="8125" y="408"/>
                  </a:cubicBezTo>
                  <a:cubicBezTo>
                    <a:pt x="8329" y="408"/>
                    <a:pt x="8329" y="1"/>
                    <a:pt x="8125" y="1"/>
                  </a:cubicBezTo>
                  <a:close/>
                </a:path>
              </a:pathLst>
            </a:custGeom>
            <a:solidFill>
              <a:srgbClr val="000000">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51"/>
            <p:cNvSpPr/>
            <p:nvPr/>
          </p:nvSpPr>
          <p:spPr>
            <a:xfrm>
              <a:off x="5403552" y="3447166"/>
              <a:ext cx="277433" cy="13429"/>
            </a:xfrm>
            <a:custGeom>
              <a:avLst/>
              <a:gdLst/>
              <a:ahLst/>
              <a:cxnLst/>
              <a:rect l="l" t="t" r="r" b="b"/>
              <a:pathLst>
                <a:path w="8423" h="406" extrusionOk="0">
                  <a:moveTo>
                    <a:pt x="232" y="0"/>
                  </a:moveTo>
                  <a:cubicBezTo>
                    <a:pt x="0" y="29"/>
                    <a:pt x="0" y="377"/>
                    <a:pt x="232" y="406"/>
                  </a:cubicBezTo>
                  <a:lnTo>
                    <a:pt x="8191" y="406"/>
                  </a:lnTo>
                  <a:cubicBezTo>
                    <a:pt x="8422" y="377"/>
                    <a:pt x="8422" y="29"/>
                    <a:pt x="8191" y="0"/>
                  </a:cubicBezTo>
                  <a:close/>
                </a:path>
              </a:pathLst>
            </a:custGeom>
            <a:solidFill>
              <a:srgbClr val="000000">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51"/>
            <p:cNvSpPr/>
            <p:nvPr/>
          </p:nvSpPr>
          <p:spPr>
            <a:xfrm>
              <a:off x="5398777" y="3101599"/>
              <a:ext cx="40085" cy="82363"/>
            </a:xfrm>
            <a:custGeom>
              <a:avLst/>
              <a:gdLst/>
              <a:ahLst/>
              <a:cxnLst/>
              <a:rect l="l" t="t" r="r" b="b"/>
              <a:pathLst>
                <a:path w="1217" h="2490" extrusionOk="0">
                  <a:moveTo>
                    <a:pt x="608" y="0"/>
                  </a:moveTo>
                  <a:cubicBezTo>
                    <a:pt x="304" y="0"/>
                    <a:pt x="0" y="203"/>
                    <a:pt x="0" y="608"/>
                  </a:cubicBezTo>
                  <a:lnTo>
                    <a:pt x="0" y="1881"/>
                  </a:lnTo>
                  <a:cubicBezTo>
                    <a:pt x="0" y="2229"/>
                    <a:pt x="261" y="2489"/>
                    <a:pt x="608" y="2489"/>
                  </a:cubicBezTo>
                  <a:cubicBezTo>
                    <a:pt x="927" y="2489"/>
                    <a:pt x="1216" y="2229"/>
                    <a:pt x="1216" y="1910"/>
                  </a:cubicBezTo>
                  <a:lnTo>
                    <a:pt x="1216" y="608"/>
                  </a:lnTo>
                  <a:cubicBezTo>
                    <a:pt x="1216" y="203"/>
                    <a:pt x="912" y="0"/>
                    <a:pt x="6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51"/>
            <p:cNvSpPr/>
            <p:nvPr/>
          </p:nvSpPr>
          <p:spPr>
            <a:xfrm>
              <a:off x="5398777" y="3138908"/>
              <a:ext cx="40085" cy="45052"/>
            </a:xfrm>
            <a:custGeom>
              <a:avLst/>
              <a:gdLst/>
              <a:ahLst/>
              <a:cxnLst/>
              <a:rect l="l" t="t" r="r" b="b"/>
              <a:pathLst>
                <a:path w="1217" h="1362" extrusionOk="0">
                  <a:moveTo>
                    <a:pt x="0" y="1"/>
                  </a:moveTo>
                  <a:lnTo>
                    <a:pt x="0" y="753"/>
                  </a:lnTo>
                  <a:cubicBezTo>
                    <a:pt x="0" y="1159"/>
                    <a:pt x="304" y="1361"/>
                    <a:pt x="608" y="1361"/>
                  </a:cubicBezTo>
                  <a:cubicBezTo>
                    <a:pt x="912" y="1361"/>
                    <a:pt x="1216" y="1159"/>
                    <a:pt x="1216" y="753"/>
                  </a:cubicBezTo>
                  <a:lnTo>
                    <a:pt x="1216" y="1"/>
                  </a:lnTo>
                  <a:cubicBezTo>
                    <a:pt x="1216" y="406"/>
                    <a:pt x="912" y="609"/>
                    <a:pt x="608" y="609"/>
                  </a:cubicBezTo>
                  <a:cubicBezTo>
                    <a:pt x="304" y="609"/>
                    <a:pt x="0" y="406"/>
                    <a:pt x="0" y="1"/>
                  </a:cubicBezTo>
                  <a:close/>
                </a:path>
              </a:pathLst>
            </a:custGeom>
            <a:solidFill>
              <a:srgbClr val="000000">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51"/>
            <p:cNvSpPr/>
            <p:nvPr/>
          </p:nvSpPr>
          <p:spPr>
            <a:xfrm>
              <a:off x="5480753" y="3103022"/>
              <a:ext cx="40085" cy="81900"/>
            </a:xfrm>
            <a:custGeom>
              <a:avLst/>
              <a:gdLst/>
              <a:ahLst/>
              <a:cxnLst/>
              <a:rect l="l" t="t" r="r" b="b"/>
              <a:pathLst>
                <a:path w="1217" h="2476" extrusionOk="0">
                  <a:moveTo>
                    <a:pt x="608" y="1"/>
                  </a:moveTo>
                  <a:cubicBezTo>
                    <a:pt x="319" y="1"/>
                    <a:pt x="29" y="189"/>
                    <a:pt x="1" y="565"/>
                  </a:cubicBezTo>
                  <a:lnTo>
                    <a:pt x="1" y="1838"/>
                  </a:lnTo>
                  <a:cubicBezTo>
                    <a:pt x="1" y="2186"/>
                    <a:pt x="261" y="2446"/>
                    <a:pt x="608" y="2446"/>
                  </a:cubicBezTo>
                  <a:lnTo>
                    <a:pt x="608" y="2475"/>
                  </a:lnTo>
                  <a:cubicBezTo>
                    <a:pt x="927" y="2475"/>
                    <a:pt x="1216" y="2186"/>
                    <a:pt x="1216" y="1867"/>
                  </a:cubicBezTo>
                  <a:lnTo>
                    <a:pt x="1216" y="565"/>
                  </a:lnTo>
                  <a:cubicBezTo>
                    <a:pt x="1187" y="189"/>
                    <a:pt x="898" y="1"/>
                    <a:pt x="6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51"/>
            <p:cNvSpPr/>
            <p:nvPr/>
          </p:nvSpPr>
          <p:spPr>
            <a:xfrm>
              <a:off x="5480753" y="3138908"/>
              <a:ext cx="40085" cy="43596"/>
            </a:xfrm>
            <a:custGeom>
              <a:avLst/>
              <a:gdLst/>
              <a:ahLst/>
              <a:cxnLst/>
              <a:rect l="l" t="t" r="r" b="b"/>
              <a:pathLst>
                <a:path w="1217" h="1318" extrusionOk="0">
                  <a:moveTo>
                    <a:pt x="1" y="1"/>
                  </a:moveTo>
                  <a:lnTo>
                    <a:pt x="1" y="753"/>
                  </a:lnTo>
                  <a:cubicBezTo>
                    <a:pt x="29" y="1130"/>
                    <a:pt x="319" y="1318"/>
                    <a:pt x="608" y="1318"/>
                  </a:cubicBezTo>
                  <a:cubicBezTo>
                    <a:pt x="898" y="1318"/>
                    <a:pt x="1187" y="1130"/>
                    <a:pt x="1216" y="753"/>
                  </a:cubicBezTo>
                  <a:lnTo>
                    <a:pt x="1216" y="1"/>
                  </a:lnTo>
                  <a:cubicBezTo>
                    <a:pt x="1187" y="377"/>
                    <a:pt x="898" y="565"/>
                    <a:pt x="608" y="565"/>
                  </a:cubicBezTo>
                  <a:cubicBezTo>
                    <a:pt x="319" y="565"/>
                    <a:pt x="29" y="377"/>
                    <a:pt x="1" y="1"/>
                  </a:cubicBezTo>
                  <a:close/>
                </a:path>
              </a:pathLst>
            </a:custGeom>
            <a:solidFill>
              <a:srgbClr val="000000">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51"/>
            <p:cNvSpPr/>
            <p:nvPr/>
          </p:nvSpPr>
          <p:spPr>
            <a:xfrm>
              <a:off x="5561773" y="3101599"/>
              <a:ext cx="40085" cy="83322"/>
            </a:xfrm>
            <a:custGeom>
              <a:avLst/>
              <a:gdLst/>
              <a:ahLst/>
              <a:cxnLst/>
              <a:rect l="l" t="t" r="r" b="b"/>
              <a:pathLst>
                <a:path w="1217" h="2519" extrusionOk="0">
                  <a:moveTo>
                    <a:pt x="608" y="0"/>
                  </a:moveTo>
                  <a:cubicBezTo>
                    <a:pt x="305" y="0"/>
                    <a:pt x="1" y="203"/>
                    <a:pt x="1" y="608"/>
                  </a:cubicBezTo>
                  <a:lnTo>
                    <a:pt x="1" y="1881"/>
                  </a:lnTo>
                  <a:cubicBezTo>
                    <a:pt x="1" y="2229"/>
                    <a:pt x="261" y="2489"/>
                    <a:pt x="608" y="2489"/>
                  </a:cubicBezTo>
                  <a:lnTo>
                    <a:pt x="608" y="2518"/>
                  </a:lnTo>
                  <a:cubicBezTo>
                    <a:pt x="927" y="2518"/>
                    <a:pt x="1216" y="2229"/>
                    <a:pt x="1216" y="1910"/>
                  </a:cubicBezTo>
                  <a:lnTo>
                    <a:pt x="1216" y="608"/>
                  </a:lnTo>
                  <a:cubicBezTo>
                    <a:pt x="1216" y="203"/>
                    <a:pt x="912" y="0"/>
                    <a:pt x="6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51"/>
            <p:cNvSpPr/>
            <p:nvPr/>
          </p:nvSpPr>
          <p:spPr>
            <a:xfrm>
              <a:off x="5561773" y="3138908"/>
              <a:ext cx="40085" cy="45052"/>
            </a:xfrm>
            <a:custGeom>
              <a:avLst/>
              <a:gdLst/>
              <a:ahLst/>
              <a:cxnLst/>
              <a:rect l="l" t="t" r="r" b="b"/>
              <a:pathLst>
                <a:path w="1217" h="1362" extrusionOk="0">
                  <a:moveTo>
                    <a:pt x="1" y="1"/>
                  </a:moveTo>
                  <a:lnTo>
                    <a:pt x="1" y="753"/>
                  </a:lnTo>
                  <a:cubicBezTo>
                    <a:pt x="1" y="1159"/>
                    <a:pt x="305" y="1361"/>
                    <a:pt x="608" y="1361"/>
                  </a:cubicBezTo>
                  <a:cubicBezTo>
                    <a:pt x="912" y="1361"/>
                    <a:pt x="1216" y="1159"/>
                    <a:pt x="1216" y="753"/>
                  </a:cubicBezTo>
                  <a:lnTo>
                    <a:pt x="1216" y="1"/>
                  </a:lnTo>
                  <a:cubicBezTo>
                    <a:pt x="1216" y="406"/>
                    <a:pt x="912" y="609"/>
                    <a:pt x="608" y="609"/>
                  </a:cubicBezTo>
                  <a:cubicBezTo>
                    <a:pt x="305" y="609"/>
                    <a:pt x="1" y="406"/>
                    <a:pt x="1" y="1"/>
                  </a:cubicBezTo>
                  <a:close/>
                </a:path>
              </a:pathLst>
            </a:custGeom>
            <a:solidFill>
              <a:srgbClr val="000000">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51"/>
            <p:cNvSpPr/>
            <p:nvPr/>
          </p:nvSpPr>
          <p:spPr>
            <a:xfrm>
              <a:off x="5643749" y="3101599"/>
              <a:ext cx="39130" cy="83322"/>
            </a:xfrm>
            <a:custGeom>
              <a:avLst/>
              <a:gdLst/>
              <a:ahLst/>
              <a:cxnLst/>
              <a:rect l="l" t="t" r="r" b="b"/>
              <a:pathLst>
                <a:path w="1188" h="2519" extrusionOk="0">
                  <a:moveTo>
                    <a:pt x="594" y="0"/>
                  </a:moveTo>
                  <a:cubicBezTo>
                    <a:pt x="297" y="0"/>
                    <a:pt x="1" y="203"/>
                    <a:pt x="1" y="608"/>
                  </a:cubicBezTo>
                  <a:lnTo>
                    <a:pt x="1" y="1881"/>
                  </a:lnTo>
                  <a:cubicBezTo>
                    <a:pt x="1" y="2229"/>
                    <a:pt x="261" y="2489"/>
                    <a:pt x="608" y="2489"/>
                  </a:cubicBezTo>
                  <a:lnTo>
                    <a:pt x="608" y="2518"/>
                  </a:lnTo>
                  <a:cubicBezTo>
                    <a:pt x="927" y="2518"/>
                    <a:pt x="1187" y="2229"/>
                    <a:pt x="1187" y="1910"/>
                  </a:cubicBezTo>
                  <a:lnTo>
                    <a:pt x="1187" y="608"/>
                  </a:lnTo>
                  <a:cubicBezTo>
                    <a:pt x="1187" y="203"/>
                    <a:pt x="891" y="0"/>
                    <a:pt x="59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51"/>
            <p:cNvSpPr/>
            <p:nvPr/>
          </p:nvSpPr>
          <p:spPr>
            <a:xfrm>
              <a:off x="5643749" y="3138908"/>
              <a:ext cx="40085" cy="45052"/>
            </a:xfrm>
            <a:custGeom>
              <a:avLst/>
              <a:gdLst/>
              <a:ahLst/>
              <a:cxnLst/>
              <a:rect l="l" t="t" r="r" b="b"/>
              <a:pathLst>
                <a:path w="1217" h="1362" extrusionOk="0">
                  <a:moveTo>
                    <a:pt x="1" y="1"/>
                  </a:moveTo>
                  <a:lnTo>
                    <a:pt x="1" y="753"/>
                  </a:lnTo>
                  <a:cubicBezTo>
                    <a:pt x="1" y="1159"/>
                    <a:pt x="305" y="1361"/>
                    <a:pt x="608" y="1361"/>
                  </a:cubicBezTo>
                  <a:cubicBezTo>
                    <a:pt x="912" y="1361"/>
                    <a:pt x="1216" y="1159"/>
                    <a:pt x="1216" y="753"/>
                  </a:cubicBezTo>
                  <a:lnTo>
                    <a:pt x="1216" y="1"/>
                  </a:lnTo>
                  <a:cubicBezTo>
                    <a:pt x="1216" y="406"/>
                    <a:pt x="912" y="609"/>
                    <a:pt x="608" y="609"/>
                  </a:cubicBezTo>
                  <a:cubicBezTo>
                    <a:pt x="305" y="609"/>
                    <a:pt x="1" y="406"/>
                    <a:pt x="1" y="1"/>
                  </a:cubicBezTo>
                  <a:close/>
                </a:path>
              </a:pathLst>
            </a:custGeom>
            <a:solidFill>
              <a:srgbClr val="000000">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51"/>
            <p:cNvSpPr/>
            <p:nvPr/>
          </p:nvSpPr>
          <p:spPr>
            <a:xfrm>
              <a:off x="5713341" y="3308350"/>
              <a:ext cx="95354" cy="93874"/>
            </a:xfrm>
            <a:custGeom>
              <a:avLst/>
              <a:gdLst/>
              <a:ahLst/>
              <a:cxnLst/>
              <a:rect l="l" t="t" r="r" b="b"/>
              <a:pathLst>
                <a:path w="2895" h="2838" extrusionOk="0">
                  <a:moveTo>
                    <a:pt x="912" y="1"/>
                  </a:moveTo>
                  <a:cubicBezTo>
                    <a:pt x="760" y="1"/>
                    <a:pt x="608" y="59"/>
                    <a:pt x="493" y="174"/>
                  </a:cubicBezTo>
                  <a:lnTo>
                    <a:pt x="0" y="638"/>
                  </a:lnTo>
                  <a:lnTo>
                    <a:pt x="637" y="2316"/>
                  </a:lnTo>
                  <a:lnTo>
                    <a:pt x="2200" y="2837"/>
                  </a:lnTo>
                  <a:lnTo>
                    <a:pt x="2692" y="2374"/>
                  </a:lnTo>
                  <a:cubicBezTo>
                    <a:pt x="2895" y="2143"/>
                    <a:pt x="2895" y="1766"/>
                    <a:pt x="2692" y="1535"/>
                  </a:cubicBezTo>
                  <a:lnTo>
                    <a:pt x="1332" y="174"/>
                  </a:lnTo>
                  <a:cubicBezTo>
                    <a:pt x="1216" y="59"/>
                    <a:pt x="1064" y="1"/>
                    <a:pt x="9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51"/>
            <p:cNvSpPr/>
            <p:nvPr/>
          </p:nvSpPr>
          <p:spPr>
            <a:xfrm>
              <a:off x="5602086" y="3423220"/>
              <a:ext cx="91270" cy="89475"/>
            </a:xfrm>
            <a:custGeom>
              <a:avLst/>
              <a:gdLst/>
              <a:ahLst/>
              <a:cxnLst/>
              <a:rect l="l" t="t" r="r" b="b"/>
              <a:pathLst>
                <a:path w="2771" h="2705" extrusionOk="0">
                  <a:moveTo>
                    <a:pt x="571" y="1"/>
                  </a:moveTo>
                  <a:cubicBezTo>
                    <a:pt x="426" y="146"/>
                    <a:pt x="340" y="319"/>
                    <a:pt x="311" y="522"/>
                  </a:cubicBezTo>
                  <a:lnTo>
                    <a:pt x="137" y="1622"/>
                  </a:lnTo>
                  <a:lnTo>
                    <a:pt x="79" y="1911"/>
                  </a:lnTo>
                  <a:cubicBezTo>
                    <a:pt x="0" y="2332"/>
                    <a:pt x="327" y="2704"/>
                    <a:pt x="735" y="2704"/>
                  </a:cubicBezTo>
                  <a:cubicBezTo>
                    <a:pt x="776" y="2704"/>
                    <a:pt x="818" y="2701"/>
                    <a:pt x="860" y="2693"/>
                  </a:cubicBezTo>
                  <a:lnTo>
                    <a:pt x="1179" y="2635"/>
                  </a:lnTo>
                  <a:lnTo>
                    <a:pt x="2250" y="2461"/>
                  </a:lnTo>
                  <a:cubicBezTo>
                    <a:pt x="2452" y="2432"/>
                    <a:pt x="2626" y="2345"/>
                    <a:pt x="2771" y="2201"/>
                  </a:cubicBezTo>
                  <a:lnTo>
                    <a:pt x="2250" y="609"/>
                  </a:lnTo>
                  <a:lnTo>
                    <a:pt x="571" y="1"/>
                  </a:lnTo>
                  <a:close/>
                </a:path>
              </a:pathLst>
            </a:custGeom>
            <a:solidFill>
              <a:srgbClr val="FDF0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51"/>
            <p:cNvSpPr/>
            <p:nvPr/>
          </p:nvSpPr>
          <p:spPr>
            <a:xfrm>
              <a:off x="5603832" y="3423220"/>
              <a:ext cx="70453" cy="82363"/>
            </a:xfrm>
            <a:custGeom>
              <a:avLst/>
              <a:gdLst/>
              <a:ahLst/>
              <a:cxnLst/>
              <a:rect l="l" t="t" r="r" b="b"/>
              <a:pathLst>
                <a:path w="2139" h="2490" extrusionOk="0">
                  <a:moveTo>
                    <a:pt x="518" y="1"/>
                  </a:moveTo>
                  <a:cubicBezTo>
                    <a:pt x="373" y="146"/>
                    <a:pt x="287" y="319"/>
                    <a:pt x="258" y="522"/>
                  </a:cubicBezTo>
                  <a:lnTo>
                    <a:pt x="84" y="1622"/>
                  </a:lnTo>
                  <a:lnTo>
                    <a:pt x="26" y="1911"/>
                  </a:lnTo>
                  <a:cubicBezTo>
                    <a:pt x="1" y="2089"/>
                    <a:pt x="42" y="2289"/>
                    <a:pt x="170" y="2433"/>
                  </a:cubicBezTo>
                  <a:lnTo>
                    <a:pt x="170" y="2433"/>
                  </a:lnTo>
                  <a:cubicBezTo>
                    <a:pt x="168" y="2377"/>
                    <a:pt x="200" y="2287"/>
                    <a:pt x="258" y="2172"/>
                  </a:cubicBezTo>
                  <a:lnTo>
                    <a:pt x="402" y="1940"/>
                  </a:lnTo>
                  <a:lnTo>
                    <a:pt x="894" y="1159"/>
                  </a:lnTo>
                  <a:cubicBezTo>
                    <a:pt x="981" y="985"/>
                    <a:pt x="1097" y="840"/>
                    <a:pt x="1242" y="724"/>
                  </a:cubicBezTo>
                  <a:lnTo>
                    <a:pt x="2139" y="580"/>
                  </a:lnTo>
                  <a:lnTo>
                    <a:pt x="518" y="1"/>
                  </a:lnTo>
                  <a:close/>
                  <a:moveTo>
                    <a:pt x="170" y="2433"/>
                  </a:moveTo>
                  <a:cubicBezTo>
                    <a:pt x="171" y="2461"/>
                    <a:pt x="180" y="2480"/>
                    <a:pt x="200" y="2490"/>
                  </a:cubicBezTo>
                  <a:lnTo>
                    <a:pt x="229" y="2490"/>
                  </a:lnTo>
                  <a:cubicBezTo>
                    <a:pt x="207" y="2472"/>
                    <a:pt x="188" y="2453"/>
                    <a:pt x="170" y="2433"/>
                  </a:cubicBezTo>
                  <a:close/>
                </a:path>
              </a:pathLst>
            </a:custGeom>
            <a:solidFill>
              <a:srgbClr val="000000">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51"/>
            <p:cNvSpPr/>
            <p:nvPr/>
          </p:nvSpPr>
          <p:spPr>
            <a:xfrm>
              <a:off x="5713341" y="3308350"/>
              <a:ext cx="58168" cy="74722"/>
            </a:xfrm>
            <a:custGeom>
              <a:avLst/>
              <a:gdLst/>
              <a:ahLst/>
              <a:cxnLst/>
              <a:rect l="l" t="t" r="r" b="b"/>
              <a:pathLst>
                <a:path w="1766" h="2259" extrusionOk="0">
                  <a:moveTo>
                    <a:pt x="912" y="1"/>
                  </a:moveTo>
                  <a:cubicBezTo>
                    <a:pt x="760" y="1"/>
                    <a:pt x="608" y="59"/>
                    <a:pt x="493" y="174"/>
                  </a:cubicBezTo>
                  <a:lnTo>
                    <a:pt x="0" y="666"/>
                  </a:lnTo>
                  <a:lnTo>
                    <a:pt x="608" y="2258"/>
                  </a:lnTo>
                  <a:lnTo>
                    <a:pt x="724" y="1390"/>
                  </a:lnTo>
                  <a:lnTo>
                    <a:pt x="1216" y="898"/>
                  </a:lnTo>
                  <a:cubicBezTo>
                    <a:pt x="1395" y="719"/>
                    <a:pt x="1575" y="609"/>
                    <a:pt x="1687" y="609"/>
                  </a:cubicBezTo>
                  <a:cubicBezTo>
                    <a:pt x="1720" y="609"/>
                    <a:pt x="1746" y="618"/>
                    <a:pt x="1766" y="638"/>
                  </a:cubicBezTo>
                  <a:lnTo>
                    <a:pt x="1332" y="174"/>
                  </a:lnTo>
                  <a:cubicBezTo>
                    <a:pt x="1216" y="59"/>
                    <a:pt x="1064" y="1"/>
                    <a:pt x="912" y="1"/>
                  </a:cubicBezTo>
                  <a:close/>
                </a:path>
              </a:pathLst>
            </a:custGeom>
            <a:solidFill>
              <a:srgbClr val="000000">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51"/>
            <p:cNvSpPr/>
            <p:nvPr/>
          </p:nvSpPr>
          <p:spPr>
            <a:xfrm>
              <a:off x="5620892" y="3330378"/>
              <a:ext cx="164951" cy="165652"/>
            </a:xfrm>
            <a:custGeom>
              <a:avLst/>
              <a:gdLst/>
              <a:ahLst/>
              <a:cxnLst/>
              <a:rect l="l" t="t" r="r" b="b"/>
              <a:pathLst>
                <a:path w="5008" h="5008" extrusionOk="0">
                  <a:moveTo>
                    <a:pt x="2807" y="0"/>
                  </a:moveTo>
                  <a:lnTo>
                    <a:pt x="0" y="2837"/>
                  </a:lnTo>
                  <a:lnTo>
                    <a:pt x="2200" y="5008"/>
                  </a:lnTo>
                  <a:lnTo>
                    <a:pt x="5007" y="2200"/>
                  </a:lnTo>
                  <a:lnTo>
                    <a:pt x="280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51"/>
            <p:cNvSpPr/>
            <p:nvPr/>
          </p:nvSpPr>
          <p:spPr>
            <a:xfrm>
              <a:off x="5674247" y="3443329"/>
              <a:ext cx="988" cy="33"/>
            </a:xfrm>
            <a:custGeom>
              <a:avLst/>
              <a:gdLst/>
              <a:ahLst/>
              <a:cxnLst/>
              <a:rect l="l" t="t" r="r" b="b"/>
              <a:pathLst>
                <a:path w="30" h="1" extrusionOk="0">
                  <a:moveTo>
                    <a:pt x="30" y="1"/>
                  </a:moveTo>
                  <a:lnTo>
                    <a:pt x="1" y="1"/>
                  </a:lnTo>
                  <a:lnTo>
                    <a:pt x="30" y="1"/>
                  </a:lnTo>
                  <a:close/>
                  <a:moveTo>
                    <a:pt x="30" y="1"/>
                  </a:moveTo>
                  <a:close/>
                </a:path>
              </a:pathLst>
            </a:custGeom>
            <a:solidFill>
              <a:srgbClr val="FBE2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51"/>
            <p:cNvSpPr/>
            <p:nvPr/>
          </p:nvSpPr>
          <p:spPr>
            <a:xfrm>
              <a:off x="5733366" y="3383034"/>
              <a:ext cx="33" cy="992"/>
            </a:xfrm>
            <a:custGeom>
              <a:avLst/>
              <a:gdLst/>
              <a:ahLst/>
              <a:cxnLst/>
              <a:rect l="l" t="t" r="r" b="b"/>
              <a:pathLst>
                <a:path w="1" h="30" extrusionOk="0">
                  <a:moveTo>
                    <a:pt x="0" y="29"/>
                  </a:moveTo>
                  <a:lnTo>
                    <a:pt x="0" y="29"/>
                  </a:lnTo>
                  <a:lnTo>
                    <a:pt x="0" y="0"/>
                  </a:lnTo>
                  <a:close/>
                  <a:moveTo>
                    <a:pt x="0" y="29"/>
                  </a:moveTo>
                  <a:close/>
                </a:path>
              </a:pathLst>
            </a:custGeom>
            <a:solidFill>
              <a:srgbClr val="DD63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51"/>
            <p:cNvSpPr/>
            <p:nvPr/>
          </p:nvSpPr>
          <p:spPr>
            <a:xfrm>
              <a:off x="5621847" y="3330378"/>
              <a:ext cx="116302" cy="116830"/>
            </a:xfrm>
            <a:custGeom>
              <a:avLst/>
              <a:gdLst/>
              <a:ahLst/>
              <a:cxnLst/>
              <a:rect l="l" t="t" r="r" b="b"/>
              <a:pathLst>
                <a:path w="3531" h="3532" extrusionOk="0">
                  <a:moveTo>
                    <a:pt x="2807" y="0"/>
                  </a:moveTo>
                  <a:lnTo>
                    <a:pt x="0" y="2808"/>
                  </a:lnTo>
                  <a:lnTo>
                    <a:pt x="724" y="3531"/>
                  </a:lnTo>
                  <a:lnTo>
                    <a:pt x="3531" y="724"/>
                  </a:lnTo>
                  <a:lnTo>
                    <a:pt x="2807" y="0"/>
                  </a:lnTo>
                  <a:close/>
                </a:path>
              </a:pathLst>
            </a:custGeom>
            <a:solidFill>
              <a:srgbClr val="000000">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51"/>
            <p:cNvSpPr/>
            <p:nvPr/>
          </p:nvSpPr>
          <p:spPr>
            <a:xfrm>
              <a:off x="5602086" y="3474221"/>
              <a:ext cx="41699" cy="38469"/>
            </a:xfrm>
            <a:custGeom>
              <a:avLst/>
              <a:gdLst/>
              <a:ahLst/>
              <a:cxnLst/>
              <a:rect l="l" t="t" r="r" b="b"/>
              <a:pathLst>
                <a:path w="1266" h="1163" extrusionOk="0">
                  <a:moveTo>
                    <a:pt x="557" y="0"/>
                  </a:moveTo>
                  <a:cubicBezTo>
                    <a:pt x="513" y="0"/>
                    <a:pt x="470" y="7"/>
                    <a:pt x="426" y="22"/>
                  </a:cubicBezTo>
                  <a:lnTo>
                    <a:pt x="137" y="80"/>
                  </a:lnTo>
                  <a:lnTo>
                    <a:pt x="79" y="369"/>
                  </a:lnTo>
                  <a:cubicBezTo>
                    <a:pt x="0" y="790"/>
                    <a:pt x="327" y="1162"/>
                    <a:pt x="735" y="1162"/>
                  </a:cubicBezTo>
                  <a:cubicBezTo>
                    <a:pt x="776" y="1162"/>
                    <a:pt x="818" y="1159"/>
                    <a:pt x="860" y="1151"/>
                  </a:cubicBezTo>
                  <a:lnTo>
                    <a:pt x="1150" y="1093"/>
                  </a:lnTo>
                  <a:lnTo>
                    <a:pt x="1208" y="803"/>
                  </a:lnTo>
                  <a:cubicBezTo>
                    <a:pt x="1266" y="456"/>
                    <a:pt x="1034" y="109"/>
                    <a:pt x="687" y="22"/>
                  </a:cubicBezTo>
                  <a:cubicBezTo>
                    <a:pt x="643" y="7"/>
                    <a:pt x="600" y="0"/>
                    <a:pt x="5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3" name="Google Shape;1263;p51"/>
          <p:cNvGrpSpPr/>
          <p:nvPr/>
        </p:nvGrpSpPr>
        <p:grpSpPr>
          <a:xfrm>
            <a:off x="1445575" y="1596344"/>
            <a:ext cx="448072" cy="448056"/>
            <a:chOff x="1445576" y="1577944"/>
            <a:chExt cx="448072" cy="448056"/>
          </a:xfrm>
        </p:grpSpPr>
        <p:sp>
          <p:nvSpPr>
            <p:cNvPr id="1264" name="Google Shape;1264;p51"/>
            <p:cNvSpPr/>
            <p:nvPr/>
          </p:nvSpPr>
          <p:spPr>
            <a:xfrm>
              <a:off x="1486320" y="1578671"/>
              <a:ext cx="366613" cy="82420"/>
            </a:xfrm>
            <a:custGeom>
              <a:avLst/>
              <a:gdLst/>
              <a:ahLst/>
              <a:cxnLst/>
              <a:rect l="l" t="t" r="r" b="b"/>
              <a:pathLst>
                <a:path w="11202" h="2497" extrusionOk="0">
                  <a:moveTo>
                    <a:pt x="2272" y="1"/>
                  </a:moveTo>
                  <a:cubicBezTo>
                    <a:pt x="1874" y="1"/>
                    <a:pt x="1476" y="225"/>
                    <a:pt x="1332" y="673"/>
                  </a:cubicBezTo>
                  <a:lnTo>
                    <a:pt x="1100" y="673"/>
                  </a:lnTo>
                  <a:cubicBezTo>
                    <a:pt x="492" y="673"/>
                    <a:pt x="0" y="1165"/>
                    <a:pt x="0" y="1773"/>
                  </a:cubicBezTo>
                  <a:lnTo>
                    <a:pt x="5586" y="2497"/>
                  </a:lnTo>
                  <a:lnTo>
                    <a:pt x="11201" y="1773"/>
                  </a:lnTo>
                  <a:cubicBezTo>
                    <a:pt x="11201" y="1165"/>
                    <a:pt x="10709" y="673"/>
                    <a:pt x="10101" y="673"/>
                  </a:cubicBezTo>
                  <a:lnTo>
                    <a:pt x="9899" y="673"/>
                  </a:lnTo>
                  <a:cubicBezTo>
                    <a:pt x="9739" y="225"/>
                    <a:pt x="9342" y="1"/>
                    <a:pt x="8944" y="1"/>
                  </a:cubicBezTo>
                  <a:cubicBezTo>
                    <a:pt x="8546" y="1"/>
                    <a:pt x="8148" y="225"/>
                    <a:pt x="7988" y="673"/>
                  </a:cubicBezTo>
                  <a:lnTo>
                    <a:pt x="6541" y="673"/>
                  </a:lnTo>
                  <a:cubicBezTo>
                    <a:pt x="6397" y="225"/>
                    <a:pt x="6006" y="1"/>
                    <a:pt x="5612" y="1"/>
                  </a:cubicBezTo>
                  <a:cubicBezTo>
                    <a:pt x="5217" y="1"/>
                    <a:pt x="4819" y="225"/>
                    <a:pt x="4660" y="673"/>
                  </a:cubicBezTo>
                  <a:lnTo>
                    <a:pt x="3213" y="673"/>
                  </a:lnTo>
                  <a:cubicBezTo>
                    <a:pt x="3068" y="225"/>
                    <a:pt x="2670" y="1"/>
                    <a:pt x="22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51"/>
            <p:cNvSpPr/>
            <p:nvPr/>
          </p:nvSpPr>
          <p:spPr>
            <a:xfrm>
              <a:off x="1747737" y="1577944"/>
              <a:ext cx="42644" cy="22973"/>
            </a:xfrm>
            <a:custGeom>
              <a:avLst/>
              <a:gdLst/>
              <a:ahLst/>
              <a:cxnLst/>
              <a:rect l="l" t="t" r="r" b="b"/>
              <a:pathLst>
                <a:path w="1303" h="696" extrusionOk="0">
                  <a:moveTo>
                    <a:pt x="927" y="1"/>
                  </a:moveTo>
                  <a:cubicBezTo>
                    <a:pt x="521" y="1"/>
                    <a:pt x="116" y="290"/>
                    <a:pt x="0" y="695"/>
                  </a:cubicBezTo>
                  <a:lnTo>
                    <a:pt x="724" y="695"/>
                  </a:lnTo>
                  <a:cubicBezTo>
                    <a:pt x="811" y="406"/>
                    <a:pt x="1013" y="174"/>
                    <a:pt x="1303" y="88"/>
                  </a:cubicBezTo>
                  <a:cubicBezTo>
                    <a:pt x="1187" y="30"/>
                    <a:pt x="1071" y="1"/>
                    <a:pt x="927" y="1"/>
                  </a:cubicBezTo>
                  <a:close/>
                </a:path>
              </a:pathLst>
            </a:custGeom>
            <a:solidFill>
              <a:srgbClr val="000000">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51"/>
            <p:cNvSpPr/>
            <p:nvPr/>
          </p:nvSpPr>
          <p:spPr>
            <a:xfrm>
              <a:off x="1485371" y="1577944"/>
              <a:ext cx="195154" cy="82189"/>
            </a:xfrm>
            <a:custGeom>
              <a:avLst/>
              <a:gdLst/>
              <a:ahLst/>
              <a:cxnLst/>
              <a:rect l="l" t="t" r="r" b="b"/>
              <a:pathLst>
                <a:path w="5963" h="2490" extrusionOk="0">
                  <a:moveTo>
                    <a:pt x="2287" y="1"/>
                  </a:moveTo>
                  <a:cubicBezTo>
                    <a:pt x="1853" y="1"/>
                    <a:pt x="1476" y="290"/>
                    <a:pt x="1332" y="695"/>
                  </a:cubicBezTo>
                  <a:lnTo>
                    <a:pt x="1100" y="695"/>
                  </a:lnTo>
                  <a:cubicBezTo>
                    <a:pt x="492" y="695"/>
                    <a:pt x="0" y="1187"/>
                    <a:pt x="0" y="1766"/>
                  </a:cubicBezTo>
                  <a:lnTo>
                    <a:pt x="5615" y="2490"/>
                  </a:lnTo>
                  <a:lnTo>
                    <a:pt x="5963" y="2461"/>
                  </a:lnTo>
                  <a:lnTo>
                    <a:pt x="753" y="1766"/>
                  </a:lnTo>
                  <a:cubicBezTo>
                    <a:pt x="753" y="1187"/>
                    <a:pt x="1245" y="695"/>
                    <a:pt x="1824" y="695"/>
                  </a:cubicBezTo>
                  <a:lnTo>
                    <a:pt x="2084" y="695"/>
                  </a:lnTo>
                  <a:cubicBezTo>
                    <a:pt x="2171" y="406"/>
                    <a:pt x="2374" y="174"/>
                    <a:pt x="2634" y="88"/>
                  </a:cubicBezTo>
                  <a:cubicBezTo>
                    <a:pt x="2518" y="30"/>
                    <a:pt x="2403" y="1"/>
                    <a:pt x="2287" y="1"/>
                  </a:cubicBezTo>
                  <a:close/>
                </a:path>
              </a:pathLst>
            </a:custGeom>
            <a:solidFill>
              <a:srgbClr val="000000">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51"/>
            <p:cNvSpPr/>
            <p:nvPr/>
          </p:nvSpPr>
          <p:spPr>
            <a:xfrm>
              <a:off x="1638824" y="1577944"/>
              <a:ext cx="42644" cy="22973"/>
            </a:xfrm>
            <a:custGeom>
              <a:avLst/>
              <a:gdLst/>
              <a:ahLst/>
              <a:cxnLst/>
              <a:rect l="l" t="t" r="r" b="b"/>
              <a:pathLst>
                <a:path w="1303" h="696" extrusionOk="0">
                  <a:moveTo>
                    <a:pt x="926" y="1"/>
                  </a:moveTo>
                  <a:cubicBezTo>
                    <a:pt x="492" y="1"/>
                    <a:pt x="116" y="290"/>
                    <a:pt x="0" y="695"/>
                  </a:cubicBezTo>
                  <a:lnTo>
                    <a:pt x="724" y="695"/>
                  </a:lnTo>
                  <a:cubicBezTo>
                    <a:pt x="810" y="406"/>
                    <a:pt x="1013" y="174"/>
                    <a:pt x="1302" y="88"/>
                  </a:cubicBezTo>
                  <a:cubicBezTo>
                    <a:pt x="1187" y="30"/>
                    <a:pt x="1042" y="1"/>
                    <a:pt x="926" y="1"/>
                  </a:cubicBezTo>
                  <a:close/>
                </a:path>
              </a:pathLst>
            </a:custGeom>
            <a:solidFill>
              <a:srgbClr val="000000">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51"/>
            <p:cNvSpPr/>
            <p:nvPr/>
          </p:nvSpPr>
          <p:spPr>
            <a:xfrm>
              <a:off x="1478727" y="1705974"/>
              <a:ext cx="381766" cy="307630"/>
            </a:xfrm>
            <a:custGeom>
              <a:avLst/>
              <a:gdLst/>
              <a:ahLst/>
              <a:cxnLst/>
              <a:rect l="l" t="t" r="r" b="b"/>
              <a:pathLst>
                <a:path w="11665" h="9320" extrusionOk="0">
                  <a:moveTo>
                    <a:pt x="1" y="0"/>
                  </a:moveTo>
                  <a:lnTo>
                    <a:pt x="1" y="8914"/>
                  </a:lnTo>
                  <a:lnTo>
                    <a:pt x="5818" y="9320"/>
                  </a:lnTo>
                  <a:lnTo>
                    <a:pt x="11665" y="8914"/>
                  </a:lnTo>
                  <a:lnTo>
                    <a:pt x="1166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51"/>
            <p:cNvSpPr/>
            <p:nvPr/>
          </p:nvSpPr>
          <p:spPr>
            <a:xfrm>
              <a:off x="1478727" y="1705974"/>
              <a:ext cx="13287" cy="307630"/>
            </a:xfrm>
            <a:custGeom>
              <a:avLst/>
              <a:gdLst/>
              <a:ahLst/>
              <a:cxnLst/>
              <a:rect l="l" t="t" r="r" b="b"/>
              <a:pathLst>
                <a:path w="406" h="9320" extrusionOk="0">
                  <a:moveTo>
                    <a:pt x="1" y="0"/>
                  </a:moveTo>
                  <a:lnTo>
                    <a:pt x="1" y="8914"/>
                  </a:lnTo>
                  <a:lnTo>
                    <a:pt x="203" y="9320"/>
                  </a:lnTo>
                  <a:lnTo>
                    <a:pt x="406" y="8914"/>
                  </a:lnTo>
                  <a:lnTo>
                    <a:pt x="406" y="0"/>
                  </a:lnTo>
                  <a:close/>
                </a:path>
              </a:pathLst>
            </a:custGeom>
            <a:solidFill>
              <a:srgbClr val="000000">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51"/>
            <p:cNvSpPr/>
            <p:nvPr/>
          </p:nvSpPr>
          <p:spPr>
            <a:xfrm>
              <a:off x="1478727" y="1705974"/>
              <a:ext cx="381766" cy="93642"/>
            </a:xfrm>
            <a:custGeom>
              <a:avLst/>
              <a:gdLst/>
              <a:ahLst/>
              <a:cxnLst/>
              <a:rect l="l" t="t" r="r" b="b"/>
              <a:pathLst>
                <a:path w="11665" h="2837" extrusionOk="0">
                  <a:moveTo>
                    <a:pt x="1" y="0"/>
                  </a:moveTo>
                  <a:lnTo>
                    <a:pt x="1" y="2663"/>
                  </a:lnTo>
                  <a:cubicBezTo>
                    <a:pt x="232" y="2779"/>
                    <a:pt x="493" y="2837"/>
                    <a:pt x="753" y="2837"/>
                  </a:cubicBezTo>
                  <a:cubicBezTo>
                    <a:pt x="1679" y="2837"/>
                    <a:pt x="2432" y="2084"/>
                    <a:pt x="2432" y="1158"/>
                  </a:cubicBezTo>
                  <a:cubicBezTo>
                    <a:pt x="2432" y="2084"/>
                    <a:pt x="3213" y="2837"/>
                    <a:pt x="4140" y="2837"/>
                  </a:cubicBezTo>
                  <a:cubicBezTo>
                    <a:pt x="5066" y="2837"/>
                    <a:pt x="5818" y="2084"/>
                    <a:pt x="5818" y="1158"/>
                  </a:cubicBezTo>
                  <a:cubicBezTo>
                    <a:pt x="5818" y="2084"/>
                    <a:pt x="6571" y="2837"/>
                    <a:pt x="7526" y="2837"/>
                  </a:cubicBezTo>
                  <a:cubicBezTo>
                    <a:pt x="8452" y="2837"/>
                    <a:pt x="9205" y="2084"/>
                    <a:pt x="9205" y="1158"/>
                  </a:cubicBezTo>
                  <a:cubicBezTo>
                    <a:pt x="9205" y="2084"/>
                    <a:pt x="9957" y="2837"/>
                    <a:pt x="10912" y="2837"/>
                  </a:cubicBezTo>
                  <a:cubicBezTo>
                    <a:pt x="11173" y="2837"/>
                    <a:pt x="11433" y="2779"/>
                    <a:pt x="11665" y="2663"/>
                  </a:cubicBezTo>
                  <a:lnTo>
                    <a:pt x="11665" y="0"/>
                  </a:lnTo>
                  <a:close/>
                </a:path>
              </a:pathLst>
            </a:custGeom>
            <a:solidFill>
              <a:srgbClr val="000000">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51"/>
            <p:cNvSpPr/>
            <p:nvPr/>
          </p:nvSpPr>
          <p:spPr>
            <a:xfrm>
              <a:off x="1448423" y="1636233"/>
              <a:ext cx="127899" cy="133779"/>
            </a:xfrm>
            <a:custGeom>
              <a:avLst/>
              <a:gdLst/>
              <a:ahLst/>
              <a:cxnLst/>
              <a:rect l="l" t="t" r="r" b="b"/>
              <a:pathLst>
                <a:path w="3908" h="4053" extrusionOk="0">
                  <a:moveTo>
                    <a:pt x="985" y="0"/>
                  </a:moveTo>
                  <a:cubicBezTo>
                    <a:pt x="435" y="0"/>
                    <a:pt x="1" y="463"/>
                    <a:pt x="1" y="1013"/>
                  </a:cubicBezTo>
                  <a:lnTo>
                    <a:pt x="1" y="2374"/>
                  </a:lnTo>
                  <a:cubicBezTo>
                    <a:pt x="1" y="3300"/>
                    <a:pt x="753" y="4052"/>
                    <a:pt x="1679" y="4052"/>
                  </a:cubicBezTo>
                  <a:cubicBezTo>
                    <a:pt x="2605" y="4052"/>
                    <a:pt x="3358" y="3300"/>
                    <a:pt x="3358" y="2374"/>
                  </a:cubicBezTo>
                  <a:lnTo>
                    <a:pt x="3908" y="1245"/>
                  </a:lnTo>
                  <a:lnTo>
                    <a:pt x="335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51"/>
            <p:cNvSpPr/>
            <p:nvPr/>
          </p:nvSpPr>
          <p:spPr>
            <a:xfrm>
              <a:off x="1448423" y="1636233"/>
              <a:ext cx="67288" cy="133779"/>
            </a:xfrm>
            <a:custGeom>
              <a:avLst/>
              <a:gdLst/>
              <a:ahLst/>
              <a:cxnLst/>
              <a:rect l="l" t="t" r="r" b="b"/>
              <a:pathLst>
                <a:path w="2056" h="4053" extrusionOk="0">
                  <a:moveTo>
                    <a:pt x="985" y="0"/>
                  </a:moveTo>
                  <a:cubicBezTo>
                    <a:pt x="435" y="0"/>
                    <a:pt x="1" y="463"/>
                    <a:pt x="1" y="1013"/>
                  </a:cubicBezTo>
                  <a:lnTo>
                    <a:pt x="1" y="2374"/>
                  </a:lnTo>
                  <a:cubicBezTo>
                    <a:pt x="1" y="3300"/>
                    <a:pt x="753" y="4052"/>
                    <a:pt x="1679" y="4052"/>
                  </a:cubicBezTo>
                  <a:cubicBezTo>
                    <a:pt x="1795" y="4052"/>
                    <a:pt x="1940" y="4052"/>
                    <a:pt x="2056" y="4023"/>
                  </a:cubicBezTo>
                  <a:cubicBezTo>
                    <a:pt x="1274" y="3850"/>
                    <a:pt x="724" y="3155"/>
                    <a:pt x="724" y="2374"/>
                  </a:cubicBezTo>
                  <a:lnTo>
                    <a:pt x="724" y="1013"/>
                  </a:lnTo>
                  <a:cubicBezTo>
                    <a:pt x="724" y="463"/>
                    <a:pt x="1158" y="0"/>
                    <a:pt x="1708" y="0"/>
                  </a:cubicBezTo>
                  <a:close/>
                </a:path>
              </a:pathLst>
            </a:custGeom>
            <a:solidFill>
              <a:srgbClr val="000000">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51"/>
            <p:cNvSpPr/>
            <p:nvPr/>
          </p:nvSpPr>
          <p:spPr>
            <a:xfrm>
              <a:off x="1638824" y="1637190"/>
              <a:ext cx="170510" cy="133779"/>
            </a:xfrm>
            <a:custGeom>
              <a:avLst/>
              <a:gdLst/>
              <a:ahLst/>
              <a:cxnLst/>
              <a:rect l="l" t="t" r="r" b="b"/>
              <a:pathLst>
                <a:path w="5210" h="4053" extrusionOk="0">
                  <a:moveTo>
                    <a:pt x="926" y="0"/>
                  </a:moveTo>
                  <a:lnTo>
                    <a:pt x="0" y="1187"/>
                  </a:lnTo>
                  <a:lnTo>
                    <a:pt x="926" y="2345"/>
                  </a:lnTo>
                  <a:cubicBezTo>
                    <a:pt x="926" y="3271"/>
                    <a:pt x="1679" y="4023"/>
                    <a:pt x="2634" y="4023"/>
                  </a:cubicBezTo>
                  <a:lnTo>
                    <a:pt x="2634" y="4052"/>
                  </a:lnTo>
                  <a:cubicBezTo>
                    <a:pt x="3560" y="4052"/>
                    <a:pt x="4313" y="3271"/>
                    <a:pt x="4313" y="2345"/>
                  </a:cubicBezTo>
                  <a:lnTo>
                    <a:pt x="5210" y="1042"/>
                  </a:lnTo>
                  <a:lnTo>
                    <a:pt x="431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51"/>
            <p:cNvSpPr/>
            <p:nvPr/>
          </p:nvSpPr>
          <p:spPr>
            <a:xfrm>
              <a:off x="1638824" y="1637190"/>
              <a:ext cx="97593" cy="132822"/>
            </a:xfrm>
            <a:custGeom>
              <a:avLst/>
              <a:gdLst/>
              <a:ahLst/>
              <a:cxnLst/>
              <a:rect l="l" t="t" r="r" b="b"/>
              <a:pathLst>
                <a:path w="2982" h="4024" extrusionOk="0">
                  <a:moveTo>
                    <a:pt x="926" y="0"/>
                  </a:moveTo>
                  <a:lnTo>
                    <a:pt x="0" y="1187"/>
                  </a:lnTo>
                  <a:lnTo>
                    <a:pt x="926" y="2345"/>
                  </a:lnTo>
                  <a:cubicBezTo>
                    <a:pt x="926" y="3271"/>
                    <a:pt x="1708" y="4023"/>
                    <a:pt x="2634" y="4023"/>
                  </a:cubicBezTo>
                  <a:cubicBezTo>
                    <a:pt x="2750" y="4023"/>
                    <a:pt x="2865" y="4023"/>
                    <a:pt x="2981" y="3994"/>
                  </a:cubicBezTo>
                  <a:cubicBezTo>
                    <a:pt x="2200" y="3821"/>
                    <a:pt x="1650" y="3155"/>
                    <a:pt x="1650" y="2345"/>
                  </a:cubicBezTo>
                  <a:lnTo>
                    <a:pt x="1650" y="0"/>
                  </a:lnTo>
                  <a:close/>
                </a:path>
              </a:pathLst>
            </a:custGeom>
            <a:solidFill>
              <a:srgbClr val="000000">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51"/>
            <p:cNvSpPr/>
            <p:nvPr/>
          </p:nvSpPr>
          <p:spPr>
            <a:xfrm>
              <a:off x="1558285" y="1636233"/>
              <a:ext cx="110881" cy="133779"/>
            </a:xfrm>
            <a:custGeom>
              <a:avLst/>
              <a:gdLst/>
              <a:ahLst/>
              <a:cxnLst/>
              <a:rect l="l" t="t" r="r" b="b"/>
              <a:pathLst>
                <a:path w="3388" h="4053" extrusionOk="0">
                  <a:moveTo>
                    <a:pt x="1" y="0"/>
                  </a:moveTo>
                  <a:lnTo>
                    <a:pt x="1" y="2374"/>
                  </a:lnTo>
                  <a:cubicBezTo>
                    <a:pt x="1" y="3300"/>
                    <a:pt x="782" y="4052"/>
                    <a:pt x="1709" y="4052"/>
                  </a:cubicBezTo>
                  <a:cubicBezTo>
                    <a:pt x="2635" y="4052"/>
                    <a:pt x="3387" y="3300"/>
                    <a:pt x="3387" y="2374"/>
                  </a:cubicBezTo>
                  <a:lnTo>
                    <a:pt x="338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51"/>
            <p:cNvSpPr/>
            <p:nvPr/>
          </p:nvSpPr>
          <p:spPr>
            <a:xfrm>
              <a:off x="1779939" y="1636233"/>
              <a:ext cx="110848" cy="133779"/>
            </a:xfrm>
            <a:custGeom>
              <a:avLst/>
              <a:gdLst/>
              <a:ahLst/>
              <a:cxnLst/>
              <a:rect l="l" t="t" r="r" b="b"/>
              <a:pathLst>
                <a:path w="3387" h="4053" extrusionOk="0">
                  <a:moveTo>
                    <a:pt x="1" y="0"/>
                  </a:moveTo>
                  <a:lnTo>
                    <a:pt x="1" y="2374"/>
                  </a:lnTo>
                  <a:cubicBezTo>
                    <a:pt x="1" y="3300"/>
                    <a:pt x="753" y="4052"/>
                    <a:pt x="1708" y="4052"/>
                  </a:cubicBezTo>
                  <a:cubicBezTo>
                    <a:pt x="2634" y="4052"/>
                    <a:pt x="3387" y="3300"/>
                    <a:pt x="3387" y="2374"/>
                  </a:cubicBezTo>
                  <a:lnTo>
                    <a:pt x="3387" y="1013"/>
                  </a:lnTo>
                  <a:cubicBezTo>
                    <a:pt x="3387" y="463"/>
                    <a:pt x="2924" y="0"/>
                    <a:pt x="23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51"/>
            <p:cNvSpPr/>
            <p:nvPr/>
          </p:nvSpPr>
          <p:spPr>
            <a:xfrm>
              <a:off x="1559234" y="1636233"/>
              <a:ext cx="67288" cy="133779"/>
            </a:xfrm>
            <a:custGeom>
              <a:avLst/>
              <a:gdLst/>
              <a:ahLst/>
              <a:cxnLst/>
              <a:rect l="l" t="t" r="r" b="b"/>
              <a:pathLst>
                <a:path w="2056" h="4053" extrusionOk="0">
                  <a:moveTo>
                    <a:pt x="1" y="0"/>
                  </a:moveTo>
                  <a:lnTo>
                    <a:pt x="1" y="2374"/>
                  </a:lnTo>
                  <a:cubicBezTo>
                    <a:pt x="1" y="3300"/>
                    <a:pt x="753" y="4052"/>
                    <a:pt x="1680" y="4052"/>
                  </a:cubicBezTo>
                  <a:cubicBezTo>
                    <a:pt x="1795" y="4052"/>
                    <a:pt x="1911" y="4052"/>
                    <a:pt x="2056" y="4023"/>
                  </a:cubicBezTo>
                  <a:lnTo>
                    <a:pt x="2027" y="4023"/>
                  </a:lnTo>
                  <a:cubicBezTo>
                    <a:pt x="1274" y="3850"/>
                    <a:pt x="724" y="3155"/>
                    <a:pt x="724" y="2374"/>
                  </a:cubicBezTo>
                  <a:lnTo>
                    <a:pt x="724" y="0"/>
                  </a:lnTo>
                  <a:close/>
                </a:path>
              </a:pathLst>
            </a:custGeom>
            <a:solidFill>
              <a:srgbClr val="000000">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51"/>
            <p:cNvSpPr/>
            <p:nvPr/>
          </p:nvSpPr>
          <p:spPr>
            <a:xfrm>
              <a:off x="1779939" y="1636233"/>
              <a:ext cx="67288" cy="133779"/>
            </a:xfrm>
            <a:custGeom>
              <a:avLst/>
              <a:gdLst/>
              <a:ahLst/>
              <a:cxnLst/>
              <a:rect l="l" t="t" r="r" b="b"/>
              <a:pathLst>
                <a:path w="2056" h="4053" extrusionOk="0">
                  <a:moveTo>
                    <a:pt x="1" y="0"/>
                  </a:moveTo>
                  <a:lnTo>
                    <a:pt x="1" y="2374"/>
                  </a:lnTo>
                  <a:cubicBezTo>
                    <a:pt x="1" y="3300"/>
                    <a:pt x="753" y="4052"/>
                    <a:pt x="1708" y="4052"/>
                  </a:cubicBezTo>
                  <a:cubicBezTo>
                    <a:pt x="1824" y="4052"/>
                    <a:pt x="1940" y="4052"/>
                    <a:pt x="2055" y="4023"/>
                  </a:cubicBezTo>
                  <a:cubicBezTo>
                    <a:pt x="1274" y="3850"/>
                    <a:pt x="724" y="3155"/>
                    <a:pt x="724" y="2374"/>
                  </a:cubicBezTo>
                  <a:lnTo>
                    <a:pt x="724" y="0"/>
                  </a:lnTo>
                  <a:close/>
                </a:path>
              </a:pathLst>
            </a:custGeom>
            <a:solidFill>
              <a:srgbClr val="000000">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51"/>
            <p:cNvSpPr/>
            <p:nvPr/>
          </p:nvSpPr>
          <p:spPr>
            <a:xfrm>
              <a:off x="1504319" y="1790040"/>
              <a:ext cx="132645" cy="225474"/>
            </a:xfrm>
            <a:custGeom>
              <a:avLst/>
              <a:gdLst/>
              <a:ahLst/>
              <a:cxnLst/>
              <a:rect l="l" t="t" r="r" b="b"/>
              <a:pathLst>
                <a:path w="4053" h="6831" extrusionOk="0">
                  <a:moveTo>
                    <a:pt x="782" y="0"/>
                  </a:moveTo>
                  <a:cubicBezTo>
                    <a:pt x="348" y="0"/>
                    <a:pt x="0" y="347"/>
                    <a:pt x="0" y="782"/>
                  </a:cubicBezTo>
                  <a:lnTo>
                    <a:pt x="0" y="6367"/>
                  </a:lnTo>
                  <a:lnTo>
                    <a:pt x="1881" y="6831"/>
                  </a:lnTo>
                  <a:lnTo>
                    <a:pt x="4052" y="6367"/>
                  </a:lnTo>
                  <a:lnTo>
                    <a:pt x="4052" y="782"/>
                  </a:lnTo>
                  <a:cubicBezTo>
                    <a:pt x="4052" y="347"/>
                    <a:pt x="3705" y="0"/>
                    <a:pt x="32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51"/>
            <p:cNvSpPr/>
            <p:nvPr/>
          </p:nvSpPr>
          <p:spPr>
            <a:xfrm>
              <a:off x="1504319" y="1790040"/>
              <a:ext cx="42644" cy="210192"/>
            </a:xfrm>
            <a:custGeom>
              <a:avLst/>
              <a:gdLst/>
              <a:ahLst/>
              <a:cxnLst/>
              <a:rect l="l" t="t" r="r" b="b"/>
              <a:pathLst>
                <a:path w="1303" h="6368" extrusionOk="0">
                  <a:moveTo>
                    <a:pt x="782" y="0"/>
                  </a:moveTo>
                  <a:cubicBezTo>
                    <a:pt x="348" y="0"/>
                    <a:pt x="0" y="347"/>
                    <a:pt x="0" y="782"/>
                  </a:cubicBezTo>
                  <a:lnTo>
                    <a:pt x="0" y="6367"/>
                  </a:lnTo>
                  <a:lnTo>
                    <a:pt x="521" y="6367"/>
                  </a:lnTo>
                  <a:lnTo>
                    <a:pt x="521" y="782"/>
                  </a:lnTo>
                  <a:cubicBezTo>
                    <a:pt x="521" y="347"/>
                    <a:pt x="869" y="0"/>
                    <a:pt x="1303" y="0"/>
                  </a:cubicBezTo>
                  <a:close/>
                </a:path>
              </a:pathLst>
            </a:custGeom>
            <a:solidFill>
              <a:srgbClr val="000000">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51"/>
            <p:cNvSpPr/>
            <p:nvPr/>
          </p:nvSpPr>
          <p:spPr>
            <a:xfrm>
              <a:off x="1532725" y="1819646"/>
              <a:ext cx="74848" cy="150976"/>
            </a:xfrm>
            <a:custGeom>
              <a:avLst/>
              <a:gdLst/>
              <a:ahLst/>
              <a:cxnLst/>
              <a:rect l="l" t="t" r="r" b="b"/>
              <a:pathLst>
                <a:path w="2287" h="4574" extrusionOk="0">
                  <a:moveTo>
                    <a:pt x="1" y="0"/>
                  </a:moveTo>
                  <a:lnTo>
                    <a:pt x="1" y="4573"/>
                  </a:lnTo>
                  <a:lnTo>
                    <a:pt x="2287" y="4573"/>
                  </a:lnTo>
                  <a:lnTo>
                    <a:pt x="228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51"/>
            <p:cNvSpPr/>
            <p:nvPr/>
          </p:nvSpPr>
          <p:spPr>
            <a:xfrm>
              <a:off x="1526082" y="1811989"/>
              <a:ext cx="88135" cy="165302"/>
            </a:xfrm>
            <a:custGeom>
              <a:avLst/>
              <a:gdLst/>
              <a:ahLst/>
              <a:cxnLst/>
              <a:rect l="l" t="t" r="r" b="b"/>
              <a:pathLst>
                <a:path w="2693" h="5008" extrusionOk="0">
                  <a:moveTo>
                    <a:pt x="2287" y="435"/>
                  </a:moveTo>
                  <a:lnTo>
                    <a:pt x="2287" y="2316"/>
                  </a:lnTo>
                  <a:lnTo>
                    <a:pt x="406" y="2316"/>
                  </a:lnTo>
                  <a:lnTo>
                    <a:pt x="406" y="435"/>
                  </a:lnTo>
                  <a:close/>
                  <a:moveTo>
                    <a:pt x="2287" y="2721"/>
                  </a:moveTo>
                  <a:lnTo>
                    <a:pt x="2287" y="4603"/>
                  </a:lnTo>
                  <a:lnTo>
                    <a:pt x="406" y="4603"/>
                  </a:lnTo>
                  <a:lnTo>
                    <a:pt x="406" y="2721"/>
                  </a:lnTo>
                  <a:close/>
                  <a:moveTo>
                    <a:pt x="2490" y="1"/>
                  </a:moveTo>
                  <a:lnTo>
                    <a:pt x="2490" y="30"/>
                  </a:lnTo>
                  <a:lnTo>
                    <a:pt x="204" y="30"/>
                  </a:lnTo>
                  <a:cubicBezTo>
                    <a:pt x="88" y="30"/>
                    <a:pt x="1" y="117"/>
                    <a:pt x="1" y="232"/>
                  </a:cubicBezTo>
                  <a:lnTo>
                    <a:pt x="1" y="4805"/>
                  </a:lnTo>
                  <a:cubicBezTo>
                    <a:pt x="1" y="4921"/>
                    <a:pt x="88" y="5008"/>
                    <a:pt x="204" y="5008"/>
                  </a:cubicBezTo>
                  <a:lnTo>
                    <a:pt x="2490" y="5008"/>
                  </a:lnTo>
                  <a:cubicBezTo>
                    <a:pt x="2606" y="5008"/>
                    <a:pt x="2693" y="4921"/>
                    <a:pt x="2693" y="4805"/>
                  </a:cubicBezTo>
                  <a:lnTo>
                    <a:pt x="2693" y="232"/>
                  </a:lnTo>
                  <a:cubicBezTo>
                    <a:pt x="2693" y="117"/>
                    <a:pt x="2606" y="1"/>
                    <a:pt x="2490" y="1"/>
                  </a:cubicBezTo>
                  <a:close/>
                </a:path>
              </a:pathLst>
            </a:custGeom>
            <a:solidFill>
              <a:srgbClr val="000000">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51"/>
            <p:cNvSpPr/>
            <p:nvPr/>
          </p:nvSpPr>
          <p:spPr>
            <a:xfrm>
              <a:off x="1665332" y="1790040"/>
              <a:ext cx="170543" cy="171969"/>
            </a:xfrm>
            <a:custGeom>
              <a:avLst/>
              <a:gdLst/>
              <a:ahLst/>
              <a:cxnLst/>
              <a:rect l="l" t="t" r="r" b="b"/>
              <a:pathLst>
                <a:path w="5211" h="5210" extrusionOk="0">
                  <a:moveTo>
                    <a:pt x="927" y="0"/>
                  </a:moveTo>
                  <a:cubicBezTo>
                    <a:pt x="406" y="0"/>
                    <a:pt x="0" y="405"/>
                    <a:pt x="0" y="926"/>
                  </a:cubicBezTo>
                  <a:lnTo>
                    <a:pt x="0" y="4284"/>
                  </a:lnTo>
                  <a:cubicBezTo>
                    <a:pt x="0" y="4776"/>
                    <a:pt x="406" y="5210"/>
                    <a:pt x="927" y="5210"/>
                  </a:cubicBezTo>
                  <a:lnTo>
                    <a:pt x="4284" y="5210"/>
                  </a:lnTo>
                  <a:cubicBezTo>
                    <a:pt x="4776" y="5210"/>
                    <a:pt x="5210" y="4776"/>
                    <a:pt x="5210" y="4284"/>
                  </a:cubicBezTo>
                  <a:lnTo>
                    <a:pt x="5210" y="926"/>
                  </a:lnTo>
                  <a:cubicBezTo>
                    <a:pt x="5210" y="405"/>
                    <a:pt x="4776" y="0"/>
                    <a:pt x="42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51"/>
            <p:cNvSpPr/>
            <p:nvPr/>
          </p:nvSpPr>
          <p:spPr>
            <a:xfrm>
              <a:off x="1665332" y="1790040"/>
              <a:ext cx="45491" cy="171969"/>
            </a:xfrm>
            <a:custGeom>
              <a:avLst/>
              <a:gdLst/>
              <a:ahLst/>
              <a:cxnLst/>
              <a:rect l="l" t="t" r="r" b="b"/>
              <a:pathLst>
                <a:path w="1390" h="5210" extrusionOk="0">
                  <a:moveTo>
                    <a:pt x="927" y="0"/>
                  </a:moveTo>
                  <a:cubicBezTo>
                    <a:pt x="406" y="0"/>
                    <a:pt x="0" y="405"/>
                    <a:pt x="0" y="926"/>
                  </a:cubicBezTo>
                  <a:lnTo>
                    <a:pt x="0" y="4284"/>
                  </a:lnTo>
                  <a:cubicBezTo>
                    <a:pt x="0" y="4776"/>
                    <a:pt x="406" y="5210"/>
                    <a:pt x="927" y="5210"/>
                  </a:cubicBezTo>
                  <a:lnTo>
                    <a:pt x="1390" y="5210"/>
                  </a:lnTo>
                  <a:cubicBezTo>
                    <a:pt x="869" y="5210"/>
                    <a:pt x="464" y="4776"/>
                    <a:pt x="464" y="4284"/>
                  </a:cubicBezTo>
                  <a:lnTo>
                    <a:pt x="464" y="926"/>
                  </a:lnTo>
                  <a:cubicBezTo>
                    <a:pt x="464" y="405"/>
                    <a:pt x="869" y="0"/>
                    <a:pt x="1390" y="0"/>
                  </a:cubicBezTo>
                  <a:close/>
                </a:path>
              </a:pathLst>
            </a:custGeom>
            <a:solidFill>
              <a:srgbClr val="000000">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51"/>
            <p:cNvSpPr/>
            <p:nvPr/>
          </p:nvSpPr>
          <p:spPr>
            <a:xfrm>
              <a:off x="1691840" y="1817732"/>
              <a:ext cx="116543" cy="116582"/>
            </a:xfrm>
            <a:custGeom>
              <a:avLst/>
              <a:gdLst/>
              <a:ahLst/>
              <a:cxnLst/>
              <a:rect l="l" t="t" r="r" b="b"/>
              <a:pathLst>
                <a:path w="3561" h="3532" extrusionOk="0">
                  <a:moveTo>
                    <a:pt x="117" y="0"/>
                  </a:moveTo>
                  <a:cubicBezTo>
                    <a:pt x="59" y="0"/>
                    <a:pt x="1" y="29"/>
                    <a:pt x="1" y="87"/>
                  </a:cubicBezTo>
                  <a:lnTo>
                    <a:pt x="1" y="3445"/>
                  </a:lnTo>
                  <a:cubicBezTo>
                    <a:pt x="1" y="3502"/>
                    <a:pt x="59" y="3531"/>
                    <a:pt x="117" y="3531"/>
                  </a:cubicBezTo>
                  <a:lnTo>
                    <a:pt x="3474" y="3531"/>
                  </a:lnTo>
                  <a:cubicBezTo>
                    <a:pt x="3532" y="3531"/>
                    <a:pt x="3561" y="3502"/>
                    <a:pt x="3561" y="3445"/>
                  </a:cubicBezTo>
                  <a:lnTo>
                    <a:pt x="3561" y="87"/>
                  </a:lnTo>
                  <a:cubicBezTo>
                    <a:pt x="3561" y="29"/>
                    <a:pt x="3532" y="0"/>
                    <a:pt x="34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51"/>
            <p:cNvSpPr/>
            <p:nvPr/>
          </p:nvSpPr>
          <p:spPr>
            <a:xfrm>
              <a:off x="1685230" y="1810075"/>
              <a:ext cx="129797" cy="131865"/>
            </a:xfrm>
            <a:custGeom>
              <a:avLst/>
              <a:gdLst/>
              <a:ahLst/>
              <a:cxnLst/>
              <a:rect l="l" t="t" r="r" b="b"/>
              <a:pathLst>
                <a:path w="3966" h="3995" extrusionOk="0">
                  <a:moveTo>
                    <a:pt x="3560" y="435"/>
                  </a:moveTo>
                  <a:lnTo>
                    <a:pt x="3560" y="3561"/>
                  </a:lnTo>
                  <a:lnTo>
                    <a:pt x="405" y="3561"/>
                  </a:lnTo>
                  <a:lnTo>
                    <a:pt x="405" y="435"/>
                  </a:lnTo>
                  <a:close/>
                  <a:moveTo>
                    <a:pt x="319" y="1"/>
                  </a:moveTo>
                  <a:cubicBezTo>
                    <a:pt x="145" y="1"/>
                    <a:pt x="0" y="146"/>
                    <a:pt x="0" y="319"/>
                  </a:cubicBezTo>
                  <a:lnTo>
                    <a:pt x="0" y="3677"/>
                  </a:lnTo>
                  <a:cubicBezTo>
                    <a:pt x="0" y="3850"/>
                    <a:pt x="145" y="3966"/>
                    <a:pt x="319" y="3995"/>
                  </a:cubicBezTo>
                  <a:lnTo>
                    <a:pt x="3676" y="3995"/>
                  </a:lnTo>
                  <a:cubicBezTo>
                    <a:pt x="3850" y="3966"/>
                    <a:pt x="3965" y="3850"/>
                    <a:pt x="3965" y="3677"/>
                  </a:cubicBezTo>
                  <a:lnTo>
                    <a:pt x="3965" y="319"/>
                  </a:lnTo>
                  <a:cubicBezTo>
                    <a:pt x="3965" y="146"/>
                    <a:pt x="3850" y="1"/>
                    <a:pt x="3676" y="1"/>
                  </a:cubicBezTo>
                  <a:close/>
                </a:path>
              </a:pathLst>
            </a:custGeom>
            <a:solidFill>
              <a:srgbClr val="000000">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51"/>
            <p:cNvSpPr/>
            <p:nvPr/>
          </p:nvSpPr>
          <p:spPr>
            <a:xfrm>
              <a:off x="1445575" y="2000188"/>
              <a:ext cx="448072" cy="25812"/>
            </a:xfrm>
            <a:custGeom>
              <a:avLst/>
              <a:gdLst/>
              <a:ahLst/>
              <a:cxnLst/>
              <a:rect l="l" t="t" r="r" b="b"/>
              <a:pathLst>
                <a:path w="13691" h="782" extrusionOk="0">
                  <a:moveTo>
                    <a:pt x="464" y="0"/>
                  </a:moveTo>
                  <a:cubicBezTo>
                    <a:pt x="1" y="29"/>
                    <a:pt x="1" y="724"/>
                    <a:pt x="464" y="782"/>
                  </a:cubicBezTo>
                  <a:lnTo>
                    <a:pt x="13228" y="782"/>
                  </a:lnTo>
                  <a:cubicBezTo>
                    <a:pt x="13691" y="724"/>
                    <a:pt x="13691" y="29"/>
                    <a:pt x="132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8" name="Google Shape;1288;p51"/>
          <p:cNvGrpSpPr/>
          <p:nvPr/>
        </p:nvGrpSpPr>
        <p:grpSpPr>
          <a:xfrm>
            <a:off x="1445582" y="3119999"/>
            <a:ext cx="448059" cy="448062"/>
            <a:chOff x="1445582" y="3101599"/>
            <a:chExt cx="448059" cy="448062"/>
          </a:xfrm>
        </p:grpSpPr>
        <p:sp>
          <p:nvSpPr>
            <p:cNvPr id="1289" name="Google Shape;1289;p51"/>
            <p:cNvSpPr/>
            <p:nvPr/>
          </p:nvSpPr>
          <p:spPr>
            <a:xfrm>
              <a:off x="1475121" y="3193269"/>
              <a:ext cx="258982" cy="210391"/>
            </a:xfrm>
            <a:custGeom>
              <a:avLst/>
              <a:gdLst/>
              <a:ahLst/>
              <a:cxnLst/>
              <a:rect l="l" t="t" r="r" b="b"/>
              <a:pathLst>
                <a:path w="7873" h="6339" extrusionOk="0">
                  <a:moveTo>
                    <a:pt x="5152" y="0"/>
                  </a:moveTo>
                  <a:lnTo>
                    <a:pt x="1331" y="348"/>
                  </a:lnTo>
                  <a:cubicBezTo>
                    <a:pt x="1158" y="377"/>
                    <a:pt x="1013" y="406"/>
                    <a:pt x="897" y="492"/>
                  </a:cubicBezTo>
                  <a:cubicBezTo>
                    <a:pt x="753" y="550"/>
                    <a:pt x="637" y="637"/>
                    <a:pt x="521" y="753"/>
                  </a:cubicBezTo>
                  <a:cubicBezTo>
                    <a:pt x="0" y="1274"/>
                    <a:pt x="0" y="2113"/>
                    <a:pt x="521" y="2634"/>
                  </a:cubicBezTo>
                  <a:lnTo>
                    <a:pt x="4255" y="6339"/>
                  </a:lnTo>
                  <a:lnTo>
                    <a:pt x="7873" y="2721"/>
                  </a:lnTo>
                  <a:lnTo>
                    <a:pt x="515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51"/>
            <p:cNvSpPr/>
            <p:nvPr/>
          </p:nvSpPr>
          <p:spPr>
            <a:xfrm>
              <a:off x="1716929" y="3102229"/>
              <a:ext cx="176712" cy="174646"/>
            </a:xfrm>
            <a:custGeom>
              <a:avLst/>
              <a:gdLst/>
              <a:ahLst/>
              <a:cxnLst/>
              <a:rect l="l" t="t" r="r" b="b"/>
              <a:pathLst>
                <a:path w="5372" h="5262" extrusionOk="0">
                  <a:moveTo>
                    <a:pt x="3784" y="0"/>
                  </a:moveTo>
                  <a:cubicBezTo>
                    <a:pt x="3701" y="0"/>
                    <a:pt x="3617" y="8"/>
                    <a:pt x="3532" y="23"/>
                  </a:cubicBezTo>
                  <a:lnTo>
                    <a:pt x="2924" y="110"/>
                  </a:lnTo>
                  <a:cubicBezTo>
                    <a:pt x="1882" y="283"/>
                    <a:pt x="898" y="631"/>
                    <a:pt x="1" y="1123"/>
                  </a:cubicBezTo>
                  <a:lnTo>
                    <a:pt x="1592" y="3669"/>
                  </a:lnTo>
                  <a:lnTo>
                    <a:pt x="4110" y="5261"/>
                  </a:lnTo>
                  <a:lnTo>
                    <a:pt x="4197" y="5088"/>
                  </a:lnTo>
                  <a:cubicBezTo>
                    <a:pt x="4660" y="4219"/>
                    <a:pt x="4950" y="3293"/>
                    <a:pt x="5123" y="2309"/>
                  </a:cubicBezTo>
                  <a:lnTo>
                    <a:pt x="5239" y="1701"/>
                  </a:lnTo>
                  <a:cubicBezTo>
                    <a:pt x="5371" y="803"/>
                    <a:pt x="4658" y="0"/>
                    <a:pt x="37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51"/>
            <p:cNvSpPr/>
            <p:nvPr/>
          </p:nvSpPr>
          <p:spPr>
            <a:xfrm>
              <a:off x="1615055" y="3283544"/>
              <a:ext cx="183784" cy="232031"/>
            </a:xfrm>
            <a:custGeom>
              <a:avLst/>
              <a:gdLst/>
              <a:ahLst/>
              <a:cxnLst/>
              <a:rect l="l" t="t" r="r" b="b"/>
              <a:pathLst>
                <a:path w="5587" h="6991" extrusionOk="0">
                  <a:moveTo>
                    <a:pt x="3619" y="1"/>
                  </a:moveTo>
                  <a:lnTo>
                    <a:pt x="1" y="3619"/>
                  </a:lnTo>
                  <a:lnTo>
                    <a:pt x="2982" y="6600"/>
                  </a:lnTo>
                  <a:cubicBezTo>
                    <a:pt x="3242" y="6860"/>
                    <a:pt x="3582" y="6991"/>
                    <a:pt x="3922" y="6991"/>
                  </a:cubicBezTo>
                  <a:cubicBezTo>
                    <a:pt x="4262" y="6991"/>
                    <a:pt x="4603" y="6860"/>
                    <a:pt x="4863" y="6600"/>
                  </a:cubicBezTo>
                  <a:lnTo>
                    <a:pt x="4834" y="6600"/>
                  </a:lnTo>
                  <a:cubicBezTo>
                    <a:pt x="5037" y="6397"/>
                    <a:pt x="5181" y="6108"/>
                    <a:pt x="5210" y="5789"/>
                  </a:cubicBezTo>
                  <a:lnTo>
                    <a:pt x="5587" y="1969"/>
                  </a:lnTo>
                  <a:lnTo>
                    <a:pt x="36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51"/>
            <p:cNvSpPr/>
            <p:nvPr/>
          </p:nvSpPr>
          <p:spPr>
            <a:xfrm>
              <a:off x="1475121" y="3193269"/>
              <a:ext cx="258982" cy="210391"/>
            </a:xfrm>
            <a:custGeom>
              <a:avLst/>
              <a:gdLst/>
              <a:ahLst/>
              <a:cxnLst/>
              <a:rect l="l" t="t" r="r" b="b"/>
              <a:pathLst>
                <a:path w="7873" h="6339" extrusionOk="0">
                  <a:moveTo>
                    <a:pt x="5152" y="0"/>
                  </a:moveTo>
                  <a:lnTo>
                    <a:pt x="1331" y="348"/>
                  </a:lnTo>
                  <a:cubicBezTo>
                    <a:pt x="1158" y="377"/>
                    <a:pt x="1013" y="406"/>
                    <a:pt x="897" y="492"/>
                  </a:cubicBezTo>
                  <a:cubicBezTo>
                    <a:pt x="753" y="550"/>
                    <a:pt x="637" y="637"/>
                    <a:pt x="521" y="753"/>
                  </a:cubicBezTo>
                  <a:cubicBezTo>
                    <a:pt x="0" y="1274"/>
                    <a:pt x="0" y="2113"/>
                    <a:pt x="521" y="2634"/>
                  </a:cubicBezTo>
                  <a:lnTo>
                    <a:pt x="4255" y="6339"/>
                  </a:lnTo>
                  <a:lnTo>
                    <a:pt x="7873" y="2721"/>
                  </a:lnTo>
                  <a:lnTo>
                    <a:pt x="5152" y="0"/>
                  </a:lnTo>
                  <a:close/>
                </a:path>
              </a:pathLst>
            </a:custGeom>
            <a:solidFill>
              <a:srgbClr val="000000">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51"/>
            <p:cNvSpPr/>
            <p:nvPr/>
          </p:nvSpPr>
          <p:spPr>
            <a:xfrm>
              <a:off x="1445582" y="3368045"/>
              <a:ext cx="211515" cy="181616"/>
            </a:xfrm>
            <a:custGeom>
              <a:avLst/>
              <a:gdLst/>
              <a:ahLst/>
              <a:cxnLst/>
              <a:rect l="l" t="t" r="r" b="b"/>
              <a:pathLst>
                <a:path w="6430" h="5472" extrusionOk="0">
                  <a:moveTo>
                    <a:pt x="2854" y="0"/>
                  </a:moveTo>
                  <a:cubicBezTo>
                    <a:pt x="2290" y="0"/>
                    <a:pt x="1700" y="207"/>
                    <a:pt x="1159" y="696"/>
                  </a:cubicBezTo>
                  <a:lnTo>
                    <a:pt x="1" y="1883"/>
                  </a:lnTo>
                  <a:lnTo>
                    <a:pt x="1853" y="1825"/>
                  </a:lnTo>
                  <a:lnTo>
                    <a:pt x="956" y="4517"/>
                  </a:lnTo>
                  <a:lnTo>
                    <a:pt x="3619" y="3620"/>
                  </a:lnTo>
                  <a:lnTo>
                    <a:pt x="3561" y="5472"/>
                  </a:lnTo>
                  <a:lnTo>
                    <a:pt x="4747" y="4285"/>
                  </a:lnTo>
                  <a:cubicBezTo>
                    <a:pt x="6429" y="2447"/>
                    <a:pt x="4793" y="0"/>
                    <a:pt x="28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51"/>
            <p:cNvSpPr/>
            <p:nvPr/>
          </p:nvSpPr>
          <p:spPr>
            <a:xfrm>
              <a:off x="1521766" y="3373389"/>
              <a:ext cx="115988" cy="99437"/>
            </a:xfrm>
            <a:custGeom>
              <a:avLst/>
              <a:gdLst/>
              <a:ahLst/>
              <a:cxnLst/>
              <a:rect l="l" t="t" r="r" b="b"/>
              <a:pathLst>
                <a:path w="3526" h="2996" extrusionOk="0">
                  <a:moveTo>
                    <a:pt x="1579" y="0"/>
                  </a:moveTo>
                  <a:cubicBezTo>
                    <a:pt x="1262" y="0"/>
                    <a:pt x="933" y="124"/>
                    <a:pt x="637" y="420"/>
                  </a:cubicBezTo>
                  <a:lnTo>
                    <a:pt x="0" y="1056"/>
                  </a:lnTo>
                  <a:lnTo>
                    <a:pt x="984" y="1028"/>
                  </a:lnTo>
                  <a:lnTo>
                    <a:pt x="492" y="2475"/>
                  </a:lnTo>
                  <a:lnTo>
                    <a:pt x="1939" y="1983"/>
                  </a:lnTo>
                  <a:lnTo>
                    <a:pt x="1911" y="2996"/>
                  </a:lnTo>
                  <a:lnTo>
                    <a:pt x="2547" y="2359"/>
                  </a:lnTo>
                  <a:cubicBezTo>
                    <a:pt x="3525" y="1359"/>
                    <a:pt x="2626" y="0"/>
                    <a:pt x="15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51"/>
            <p:cNvSpPr/>
            <p:nvPr/>
          </p:nvSpPr>
          <p:spPr>
            <a:xfrm>
              <a:off x="1716929" y="3101599"/>
              <a:ext cx="159014" cy="122438"/>
            </a:xfrm>
            <a:custGeom>
              <a:avLst/>
              <a:gdLst/>
              <a:ahLst/>
              <a:cxnLst/>
              <a:rect l="l" t="t" r="r" b="b"/>
              <a:pathLst>
                <a:path w="4834" h="3689" extrusionOk="0">
                  <a:moveTo>
                    <a:pt x="3731" y="0"/>
                  </a:moveTo>
                  <a:cubicBezTo>
                    <a:pt x="3664" y="0"/>
                    <a:pt x="3598" y="5"/>
                    <a:pt x="3532" y="13"/>
                  </a:cubicBezTo>
                  <a:lnTo>
                    <a:pt x="2924" y="129"/>
                  </a:lnTo>
                  <a:cubicBezTo>
                    <a:pt x="1882" y="302"/>
                    <a:pt x="898" y="650"/>
                    <a:pt x="1" y="1142"/>
                  </a:cubicBezTo>
                  <a:lnTo>
                    <a:pt x="1592" y="3688"/>
                  </a:lnTo>
                  <a:lnTo>
                    <a:pt x="1592" y="3688"/>
                  </a:lnTo>
                  <a:lnTo>
                    <a:pt x="1303" y="2444"/>
                  </a:lnTo>
                  <a:cubicBezTo>
                    <a:pt x="2027" y="1865"/>
                    <a:pt x="2808" y="1315"/>
                    <a:pt x="3618" y="823"/>
                  </a:cubicBezTo>
                  <a:lnTo>
                    <a:pt x="4081" y="563"/>
                  </a:lnTo>
                  <a:cubicBezTo>
                    <a:pt x="4289" y="424"/>
                    <a:pt x="4465" y="358"/>
                    <a:pt x="4604" y="358"/>
                  </a:cubicBezTo>
                  <a:cubicBezTo>
                    <a:pt x="4698" y="358"/>
                    <a:pt x="4776" y="389"/>
                    <a:pt x="4834" y="447"/>
                  </a:cubicBezTo>
                  <a:cubicBezTo>
                    <a:pt x="4536" y="149"/>
                    <a:pt x="4132" y="0"/>
                    <a:pt x="3731" y="0"/>
                  </a:cubicBezTo>
                  <a:close/>
                </a:path>
              </a:pathLst>
            </a:custGeom>
            <a:solidFill>
              <a:srgbClr val="000000">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51"/>
            <p:cNvSpPr/>
            <p:nvPr/>
          </p:nvSpPr>
          <p:spPr>
            <a:xfrm>
              <a:off x="1520812" y="3140431"/>
              <a:ext cx="331351" cy="333128"/>
            </a:xfrm>
            <a:custGeom>
              <a:avLst/>
              <a:gdLst/>
              <a:ahLst/>
              <a:cxnLst/>
              <a:rect l="l" t="t" r="r" b="b"/>
              <a:pathLst>
                <a:path w="10073" h="10037" extrusionOk="0">
                  <a:moveTo>
                    <a:pt x="5934" y="0"/>
                  </a:moveTo>
                  <a:cubicBezTo>
                    <a:pt x="5152" y="435"/>
                    <a:pt x="4400" y="985"/>
                    <a:pt x="3763" y="1621"/>
                  </a:cubicBezTo>
                  <a:lnTo>
                    <a:pt x="145" y="5239"/>
                  </a:lnTo>
                  <a:cubicBezTo>
                    <a:pt x="0" y="5384"/>
                    <a:pt x="0" y="5644"/>
                    <a:pt x="145" y="5818"/>
                  </a:cubicBezTo>
                  <a:lnTo>
                    <a:pt x="4255" y="9928"/>
                  </a:lnTo>
                  <a:cubicBezTo>
                    <a:pt x="4327" y="10000"/>
                    <a:pt x="4429" y="10036"/>
                    <a:pt x="4533" y="10036"/>
                  </a:cubicBezTo>
                  <a:cubicBezTo>
                    <a:pt x="4638" y="10036"/>
                    <a:pt x="4747" y="10000"/>
                    <a:pt x="4834" y="9928"/>
                  </a:cubicBezTo>
                  <a:lnTo>
                    <a:pt x="8452" y="6310"/>
                  </a:lnTo>
                  <a:lnTo>
                    <a:pt x="8452" y="6281"/>
                  </a:lnTo>
                  <a:cubicBezTo>
                    <a:pt x="9088" y="5644"/>
                    <a:pt x="9638" y="4921"/>
                    <a:pt x="10072" y="4110"/>
                  </a:cubicBezTo>
                  <a:lnTo>
                    <a:pt x="59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51"/>
            <p:cNvSpPr/>
            <p:nvPr/>
          </p:nvSpPr>
          <p:spPr>
            <a:xfrm>
              <a:off x="1520812" y="3139468"/>
              <a:ext cx="238028" cy="236346"/>
            </a:xfrm>
            <a:custGeom>
              <a:avLst/>
              <a:gdLst/>
              <a:ahLst/>
              <a:cxnLst/>
              <a:rect l="l" t="t" r="r" b="b"/>
              <a:pathLst>
                <a:path w="7236" h="7121" extrusionOk="0">
                  <a:moveTo>
                    <a:pt x="5934" y="1"/>
                  </a:moveTo>
                  <a:cubicBezTo>
                    <a:pt x="5152" y="435"/>
                    <a:pt x="4400" y="985"/>
                    <a:pt x="3763" y="1650"/>
                  </a:cubicBezTo>
                  <a:lnTo>
                    <a:pt x="145" y="5268"/>
                  </a:lnTo>
                  <a:cubicBezTo>
                    <a:pt x="0" y="5413"/>
                    <a:pt x="0" y="5673"/>
                    <a:pt x="145" y="5818"/>
                  </a:cubicBezTo>
                  <a:lnTo>
                    <a:pt x="1447" y="7120"/>
                  </a:lnTo>
                  <a:cubicBezTo>
                    <a:pt x="1390" y="7063"/>
                    <a:pt x="1476" y="6889"/>
                    <a:pt x="1621" y="6744"/>
                  </a:cubicBezTo>
                  <a:lnTo>
                    <a:pt x="5239" y="3126"/>
                  </a:lnTo>
                  <a:cubicBezTo>
                    <a:pt x="5876" y="2490"/>
                    <a:pt x="6541" y="1882"/>
                    <a:pt x="7236" y="1303"/>
                  </a:cubicBezTo>
                  <a:lnTo>
                    <a:pt x="5934" y="1"/>
                  </a:lnTo>
                  <a:close/>
                </a:path>
              </a:pathLst>
            </a:custGeom>
            <a:solidFill>
              <a:srgbClr val="000000">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51"/>
            <p:cNvSpPr/>
            <p:nvPr/>
          </p:nvSpPr>
          <p:spPr>
            <a:xfrm>
              <a:off x="1891171" y="3225927"/>
              <a:ext cx="33" cy="33"/>
            </a:xfrm>
            <a:custGeom>
              <a:avLst/>
              <a:gdLst/>
              <a:ahLst/>
              <a:cxnLst/>
              <a:rect l="l" t="t" r="r" b="b"/>
              <a:pathLst>
                <a:path w="1" h="1" extrusionOk="0">
                  <a:moveTo>
                    <a:pt x="0" y="0"/>
                  </a:moveTo>
                  <a:close/>
                  <a:moveTo>
                    <a:pt x="0" y="0"/>
                  </a:moveTo>
                  <a:close/>
                </a:path>
              </a:pathLst>
            </a:custGeom>
            <a:solidFill>
              <a:srgbClr val="E280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51"/>
            <p:cNvSpPr/>
            <p:nvPr/>
          </p:nvSpPr>
          <p:spPr>
            <a:xfrm>
              <a:off x="1621732" y="3220152"/>
              <a:ext cx="151416" cy="129939"/>
            </a:xfrm>
            <a:custGeom>
              <a:avLst/>
              <a:gdLst/>
              <a:ahLst/>
              <a:cxnLst/>
              <a:rect l="l" t="t" r="r" b="b"/>
              <a:pathLst>
                <a:path w="4603" h="3915" extrusionOk="0">
                  <a:moveTo>
                    <a:pt x="2634" y="1"/>
                  </a:moveTo>
                  <a:cubicBezTo>
                    <a:pt x="869" y="1"/>
                    <a:pt x="0" y="2114"/>
                    <a:pt x="1245" y="3329"/>
                  </a:cubicBezTo>
                  <a:cubicBezTo>
                    <a:pt x="1649" y="3733"/>
                    <a:pt x="2145" y="3915"/>
                    <a:pt x="2631" y="3915"/>
                  </a:cubicBezTo>
                  <a:cubicBezTo>
                    <a:pt x="3639" y="3915"/>
                    <a:pt x="4602" y="3132"/>
                    <a:pt x="4602" y="1940"/>
                  </a:cubicBezTo>
                  <a:cubicBezTo>
                    <a:pt x="4602" y="869"/>
                    <a:pt x="3705" y="1"/>
                    <a:pt x="26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51"/>
            <p:cNvSpPr/>
            <p:nvPr/>
          </p:nvSpPr>
          <p:spPr>
            <a:xfrm>
              <a:off x="1681699" y="3234557"/>
              <a:ext cx="52402" cy="99935"/>
            </a:xfrm>
            <a:custGeom>
              <a:avLst/>
              <a:gdLst/>
              <a:ahLst/>
              <a:cxnLst/>
              <a:rect l="l" t="t" r="r" b="b"/>
              <a:pathLst>
                <a:path w="1593" h="3011" extrusionOk="0">
                  <a:moveTo>
                    <a:pt x="782" y="1"/>
                  </a:moveTo>
                  <a:cubicBezTo>
                    <a:pt x="666" y="1"/>
                    <a:pt x="580" y="117"/>
                    <a:pt x="580" y="232"/>
                  </a:cubicBezTo>
                  <a:lnTo>
                    <a:pt x="580" y="319"/>
                  </a:lnTo>
                  <a:lnTo>
                    <a:pt x="551" y="319"/>
                  </a:lnTo>
                  <a:cubicBezTo>
                    <a:pt x="348" y="406"/>
                    <a:pt x="174" y="580"/>
                    <a:pt x="116" y="840"/>
                  </a:cubicBezTo>
                  <a:cubicBezTo>
                    <a:pt x="87" y="1043"/>
                    <a:pt x="145" y="1245"/>
                    <a:pt x="319" y="1390"/>
                  </a:cubicBezTo>
                  <a:cubicBezTo>
                    <a:pt x="493" y="1535"/>
                    <a:pt x="724" y="1622"/>
                    <a:pt x="956" y="1708"/>
                  </a:cubicBezTo>
                  <a:cubicBezTo>
                    <a:pt x="1072" y="1737"/>
                    <a:pt x="1158" y="1882"/>
                    <a:pt x="1129" y="2027"/>
                  </a:cubicBezTo>
                  <a:cubicBezTo>
                    <a:pt x="1100" y="2200"/>
                    <a:pt x="956" y="2316"/>
                    <a:pt x="782" y="2316"/>
                  </a:cubicBezTo>
                  <a:cubicBezTo>
                    <a:pt x="756" y="2321"/>
                    <a:pt x="731" y="2324"/>
                    <a:pt x="705" y="2324"/>
                  </a:cubicBezTo>
                  <a:cubicBezTo>
                    <a:pt x="586" y="2324"/>
                    <a:pt x="467" y="2272"/>
                    <a:pt x="348" y="2200"/>
                  </a:cubicBezTo>
                  <a:cubicBezTo>
                    <a:pt x="317" y="2180"/>
                    <a:pt x="283" y="2170"/>
                    <a:pt x="247" y="2170"/>
                  </a:cubicBezTo>
                  <a:cubicBezTo>
                    <a:pt x="183" y="2170"/>
                    <a:pt x="115" y="2202"/>
                    <a:pt x="59" y="2258"/>
                  </a:cubicBezTo>
                  <a:cubicBezTo>
                    <a:pt x="1" y="2345"/>
                    <a:pt x="30" y="2490"/>
                    <a:pt x="145" y="2548"/>
                  </a:cubicBezTo>
                  <a:cubicBezTo>
                    <a:pt x="261" y="2635"/>
                    <a:pt x="406" y="2693"/>
                    <a:pt x="580" y="2721"/>
                  </a:cubicBezTo>
                  <a:lnTo>
                    <a:pt x="580" y="2808"/>
                  </a:lnTo>
                  <a:cubicBezTo>
                    <a:pt x="580" y="2924"/>
                    <a:pt x="666" y="3011"/>
                    <a:pt x="782" y="3011"/>
                  </a:cubicBezTo>
                  <a:cubicBezTo>
                    <a:pt x="898" y="3011"/>
                    <a:pt x="985" y="2924"/>
                    <a:pt x="985" y="2808"/>
                  </a:cubicBezTo>
                  <a:lnTo>
                    <a:pt x="985" y="2693"/>
                  </a:lnTo>
                  <a:cubicBezTo>
                    <a:pt x="1274" y="2606"/>
                    <a:pt x="1477" y="2374"/>
                    <a:pt x="1535" y="2085"/>
                  </a:cubicBezTo>
                  <a:cubicBezTo>
                    <a:pt x="1593" y="1737"/>
                    <a:pt x="1390" y="1419"/>
                    <a:pt x="1072" y="1303"/>
                  </a:cubicBezTo>
                  <a:cubicBezTo>
                    <a:pt x="898" y="1245"/>
                    <a:pt x="724" y="1187"/>
                    <a:pt x="551" y="1072"/>
                  </a:cubicBezTo>
                  <a:cubicBezTo>
                    <a:pt x="522" y="1043"/>
                    <a:pt x="522" y="956"/>
                    <a:pt x="522" y="898"/>
                  </a:cubicBezTo>
                  <a:cubicBezTo>
                    <a:pt x="551" y="811"/>
                    <a:pt x="608" y="753"/>
                    <a:pt x="695" y="724"/>
                  </a:cubicBezTo>
                  <a:cubicBezTo>
                    <a:pt x="736" y="704"/>
                    <a:pt x="781" y="694"/>
                    <a:pt x="827" y="694"/>
                  </a:cubicBezTo>
                  <a:cubicBezTo>
                    <a:pt x="910" y="694"/>
                    <a:pt x="997" y="726"/>
                    <a:pt x="1072" y="782"/>
                  </a:cubicBezTo>
                  <a:cubicBezTo>
                    <a:pt x="1113" y="818"/>
                    <a:pt x="1156" y="833"/>
                    <a:pt x="1198" y="833"/>
                  </a:cubicBezTo>
                  <a:cubicBezTo>
                    <a:pt x="1361" y="833"/>
                    <a:pt x="1493" y="602"/>
                    <a:pt x="1332" y="464"/>
                  </a:cubicBezTo>
                  <a:cubicBezTo>
                    <a:pt x="1216" y="377"/>
                    <a:pt x="1129" y="348"/>
                    <a:pt x="985" y="319"/>
                  </a:cubicBezTo>
                  <a:lnTo>
                    <a:pt x="985" y="232"/>
                  </a:lnTo>
                  <a:cubicBezTo>
                    <a:pt x="985" y="117"/>
                    <a:pt x="898" y="1"/>
                    <a:pt x="78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1" name="Google Shape;1301;p51"/>
          <p:cNvGrpSpPr/>
          <p:nvPr/>
        </p:nvGrpSpPr>
        <p:grpSpPr>
          <a:xfrm>
            <a:off x="5327033" y="1596341"/>
            <a:ext cx="515260" cy="448064"/>
            <a:chOff x="5327033" y="1577941"/>
            <a:chExt cx="515260" cy="448064"/>
          </a:xfrm>
        </p:grpSpPr>
        <p:sp>
          <p:nvSpPr>
            <p:cNvPr id="1302" name="Google Shape;1302;p51"/>
            <p:cNvSpPr/>
            <p:nvPr/>
          </p:nvSpPr>
          <p:spPr>
            <a:xfrm>
              <a:off x="5327033" y="1622826"/>
              <a:ext cx="470345" cy="403178"/>
            </a:xfrm>
            <a:custGeom>
              <a:avLst/>
              <a:gdLst/>
              <a:ahLst/>
              <a:cxnLst/>
              <a:rect l="l" t="t" r="r" b="b"/>
              <a:pathLst>
                <a:path w="14241" h="12224" extrusionOk="0">
                  <a:moveTo>
                    <a:pt x="8163" y="0"/>
                  </a:moveTo>
                  <a:cubicBezTo>
                    <a:pt x="2722" y="0"/>
                    <a:pt x="1" y="6570"/>
                    <a:pt x="3850" y="10420"/>
                  </a:cubicBezTo>
                  <a:cubicBezTo>
                    <a:pt x="5087" y="11665"/>
                    <a:pt x="6611" y="12223"/>
                    <a:pt x="8108" y="12223"/>
                  </a:cubicBezTo>
                  <a:cubicBezTo>
                    <a:pt x="11235" y="12223"/>
                    <a:pt x="14241" y="9787"/>
                    <a:pt x="14241" y="6107"/>
                  </a:cubicBezTo>
                  <a:cubicBezTo>
                    <a:pt x="14241" y="2750"/>
                    <a:pt x="11520" y="0"/>
                    <a:pt x="81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51"/>
            <p:cNvSpPr/>
            <p:nvPr/>
          </p:nvSpPr>
          <p:spPr>
            <a:xfrm>
              <a:off x="5394904" y="1622826"/>
              <a:ext cx="213226" cy="401925"/>
            </a:xfrm>
            <a:custGeom>
              <a:avLst/>
              <a:gdLst/>
              <a:ahLst/>
              <a:cxnLst/>
              <a:rect l="l" t="t" r="r" b="b"/>
              <a:pathLst>
                <a:path w="6456" h="12186" extrusionOk="0">
                  <a:moveTo>
                    <a:pt x="6079" y="0"/>
                  </a:moveTo>
                  <a:cubicBezTo>
                    <a:pt x="2721" y="0"/>
                    <a:pt x="1" y="2721"/>
                    <a:pt x="1" y="6078"/>
                  </a:cubicBezTo>
                  <a:cubicBezTo>
                    <a:pt x="1" y="9464"/>
                    <a:pt x="2721" y="12185"/>
                    <a:pt x="6079" y="12185"/>
                  </a:cubicBezTo>
                  <a:lnTo>
                    <a:pt x="6455" y="12185"/>
                  </a:lnTo>
                  <a:lnTo>
                    <a:pt x="6455" y="12156"/>
                  </a:lnTo>
                  <a:cubicBezTo>
                    <a:pt x="3213" y="11982"/>
                    <a:pt x="695" y="9320"/>
                    <a:pt x="695" y="6078"/>
                  </a:cubicBezTo>
                  <a:cubicBezTo>
                    <a:pt x="695" y="2837"/>
                    <a:pt x="3213" y="174"/>
                    <a:pt x="6455" y="0"/>
                  </a:cubicBezTo>
                  <a:close/>
                </a:path>
              </a:pathLst>
            </a:custGeom>
            <a:solidFill>
              <a:srgbClr val="000000">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51"/>
            <p:cNvSpPr/>
            <p:nvPr/>
          </p:nvSpPr>
          <p:spPr>
            <a:xfrm>
              <a:off x="5399693" y="1678167"/>
              <a:ext cx="343189" cy="293445"/>
            </a:xfrm>
            <a:custGeom>
              <a:avLst/>
              <a:gdLst/>
              <a:ahLst/>
              <a:cxnLst/>
              <a:rect l="l" t="t" r="r" b="b"/>
              <a:pathLst>
                <a:path w="10391" h="8897" extrusionOk="0">
                  <a:moveTo>
                    <a:pt x="6015" y="1"/>
                  </a:moveTo>
                  <a:cubicBezTo>
                    <a:pt x="5998" y="1"/>
                    <a:pt x="5980" y="1"/>
                    <a:pt x="5963" y="1"/>
                  </a:cubicBezTo>
                  <a:cubicBezTo>
                    <a:pt x="1998" y="1"/>
                    <a:pt x="1" y="4776"/>
                    <a:pt x="2808" y="7584"/>
                  </a:cubicBezTo>
                  <a:cubicBezTo>
                    <a:pt x="3715" y="8491"/>
                    <a:pt x="4827" y="8896"/>
                    <a:pt x="5917" y="8896"/>
                  </a:cubicBezTo>
                  <a:cubicBezTo>
                    <a:pt x="8202" y="8896"/>
                    <a:pt x="10391" y="7114"/>
                    <a:pt x="10391" y="4429"/>
                  </a:cubicBezTo>
                  <a:cubicBezTo>
                    <a:pt x="10391" y="1987"/>
                    <a:pt x="8422" y="1"/>
                    <a:pt x="60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51"/>
            <p:cNvSpPr/>
            <p:nvPr/>
          </p:nvSpPr>
          <p:spPr>
            <a:xfrm>
              <a:off x="5484771" y="1741191"/>
              <a:ext cx="195027" cy="166825"/>
            </a:xfrm>
            <a:custGeom>
              <a:avLst/>
              <a:gdLst/>
              <a:ahLst/>
              <a:cxnLst/>
              <a:rect l="l" t="t" r="r" b="b"/>
              <a:pathLst>
                <a:path w="5905" h="5058" extrusionOk="0">
                  <a:moveTo>
                    <a:pt x="3387" y="0"/>
                  </a:moveTo>
                  <a:cubicBezTo>
                    <a:pt x="1129" y="0"/>
                    <a:pt x="0" y="2721"/>
                    <a:pt x="1592" y="4313"/>
                  </a:cubicBezTo>
                  <a:cubicBezTo>
                    <a:pt x="2107" y="4827"/>
                    <a:pt x="2739" y="5057"/>
                    <a:pt x="3359" y="5057"/>
                  </a:cubicBezTo>
                  <a:cubicBezTo>
                    <a:pt x="4658" y="5057"/>
                    <a:pt x="5905" y="4046"/>
                    <a:pt x="5905" y="2518"/>
                  </a:cubicBezTo>
                  <a:cubicBezTo>
                    <a:pt x="5905" y="1129"/>
                    <a:pt x="4776" y="0"/>
                    <a:pt x="33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51"/>
            <p:cNvSpPr/>
            <p:nvPr/>
          </p:nvSpPr>
          <p:spPr>
            <a:xfrm>
              <a:off x="5573681" y="1653366"/>
              <a:ext cx="194070" cy="191661"/>
            </a:xfrm>
            <a:custGeom>
              <a:avLst/>
              <a:gdLst/>
              <a:ahLst/>
              <a:cxnLst/>
              <a:rect l="l" t="t" r="r" b="b"/>
              <a:pathLst>
                <a:path w="5876" h="5811" extrusionOk="0">
                  <a:moveTo>
                    <a:pt x="4978" y="0"/>
                  </a:moveTo>
                  <a:lnTo>
                    <a:pt x="232" y="4718"/>
                  </a:lnTo>
                  <a:cubicBezTo>
                    <a:pt x="0" y="4979"/>
                    <a:pt x="0" y="5384"/>
                    <a:pt x="232" y="5615"/>
                  </a:cubicBezTo>
                  <a:cubicBezTo>
                    <a:pt x="362" y="5746"/>
                    <a:pt x="528" y="5811"/>
                    <a:pt x="691" y="5811"/>
                  </a:cubicBezTo>
                  <a:cubicBezTo>
                    <a:pt x="854" y="5811"/>
                    <a:pt x="1013" y="5746"/>
                    <a:pt x="1129" y="5615"/>
                  </a:cubicBezTo>
                  <a:lnTo>
                    <a:pt x="5875" y="898"/>
                  </a:lnTo>
                  <a:lnTo>
                    <a:pt x="497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51"/>
            <p:cNvSpPr/>
            <p:nvPr/>
          </p:nvSpPr>
          <p:spPr>
            <a:xfrm>
              <a:off x="5573681" y="1653366"/>
              <a:ext cx="174947" cy="189056"/>
            </a:xfrm>
            <a:custGeom>
              <a:avLst/>
              <a:gdLst/>
              <a:ahLst/>
              <a:cxnLst/>
              <a:rect l="l" t="t" r="r" b="b"/>
              <a:pathLst>
                <a:path w="5297" h="5732" extrusionOk="0">
                  <a:moveTo>
                    <a:pt x="4978" y="0"/>
                  </a:moveTo>
                  <a:lnTo>
                    <a:pt x="232" y="4718"/>
                  </a:lnTo>
                  <a:cubicBezTo>
                    <a:pt x="0" y="4979"/>
                    <a:pt x="0" y="5384"/>
                    <a:pt x="232" y="5615"/>
                  </a:cubicBezTo>
                  <a:cubicBezTo>
                    <a:pt x="290" y="5673"/>
                    <a:pt x="347" y="5702"/>
                    <a:pt x="434" y="5731"/>
                  </a:cubicBezTo>
                  <a:cubicBezTo>
                    <a:pt x="318" y="5500"/>
                    <a:pt x="376" y="5239"/>
                    <a:pt x="550" y="5036"/>
                  </a:cubicBezTo>
                  <a:lnTo>
                    <a:pt x="5297" y="319"/>
                  </a:lnTo>
                  <a:lnTo>
                    <a:pt x="4978" y="0"/>
                  </a:lnTo>
                  <a:close/>
                </a:path>
              </a:pathLst>
            </a:custGeom>
            <a:solidFill>
              <a:srgbClr val="000000">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51"/>
            <p:cNvSpPr/>
            <p:nvPr/>
          </p:nvSpPr>
          <p:spPr>
            <a:xfrm>
              <a:off x="5693141" y="1577941"/>
              <a:ext cx="86070" cy="117451"/>
            </a:xfrm>
            <a:custGeom>
              <a:avLst/>
              <a:gdLst/>
              <a:ahLst/>
              <a:cxnLst/>
              <a:rect l="l" t="t" r="r" b="b"/>
              <a:pathLst>
                <a:path w="2606" h="3561" extrusionOk="0">
                  <a:moveTo>
                    <a:pt x="1680" y="1"/>
                  </a:moveTo>
                  <a:lnTo>
                    <a:pt x="580" y="1101"/>
                  </a:lnTo>
                  <a:cubicBezTo>
                    <a:pt x="1" y="1680"/>
                    <a:pt x="1" y="2606"/>
                    <a:pt x="580" y="3185"/>
                  </a:cubicBezTo>
                  <a:lnTo>
                    <a:pt x="927" y="3561"/>
                  </a:lnTo>
                  <a:lnTo>
                    <a:pt x="2027" y="2461"/>
                  </a:lnTo>
                  <a:cubicBezTo>
                    <a:pt x="2606" y="1882"/>
                    <a:pt x="2606" y="956"/>
                    <a:pt x="2027" y="377"/>
                  </a:cubicBezTo>
                  <a:lnTo>
                    <a:pt x="168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51"/>
            <p:cNvSpPr/>
            <p:nvPr/>
          </p:nvSpPr>
          <p:spPr>
            <a:xfrm>
              <a:off x="5724715" y="1645714"/>
              <a:ext cx="117578" cy="76420"/>
            </a:xfrm>
            <a:custGeom>
              <a:avLst/>
              <a:gdLst/>
              <a:ahLst/>
              <a:cxnLst/>
              <a:rect l="l" t="t" r="r" b="b"/>
              <a:pathLst>
                <a:path w="3560" h="2317" extrusionOk="0">
                  <a:moveTo>
                    <a:pt x="2142" y="1"/>
                  </a:moveTo>
                  <a:cubicBezTo>
                    <a:pt x="1766" y="1"/>
                    <a:pt x="1389" y="146"/>
                    <a:pt x="1100" y="435"/>
                  </a:cubicBezTo>
                  <a:lnTo>
                    <a:pt x="0" y="1506"/>
                  </a:lnTo>
                  <a:lnTo>
                    <a:pt x="376" y="1882"/>
                  </a:lnTo>
                  <a:cubicBezTo>
                    <a:pt x="666" y="2172"/>
                    <a:pt x="1042" y="2316"/>
                    <a:pt x="1418" y="2316"/>
                  </a:cubicBezTo>
                  <a:cubicBezTo>
                    <a:pt x="1794" y="2316"/>
                    <a:pt x="2171" y="2172"/>
                    <a:pt x="2460" y="1882"/>
                  </a:cubicBezTo>
                  <a:lnTo>
                    <a:pt x="3560" y="782"/>
                  </a:lnTo>
                  <a:lnTo>
                    <a:pt x="3184" y="435"/>
                  </a:lnTo>
                  <a:cubicBezTo>
                    <a:pt x="2894" y="146"/>
                    <a:pt x="2518" y="1"/>
                    <a:pt x="214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51"/>
            <p:cNvSpPr/>
            <p:nvPr/>
          </p:nvSpPr>
          <p:spPr>
            <a:xfrm>
              <a:off x="5413069" y="1778524"/>
              <a:ext cx="59317" cy="41327"/>
            </a:xfrm>
            <a:custGeom>
              <a:avLst/>
              <a:gdLst/>
              <a:ahLst/>
              <a:cxnLst/>
              <a:rect l="l" t="t" r="r" b="b"/>
              <a:pathLst>
                <a:path w="1796" h="1253" extrusionOk="0">
                  <a:moveTo>
                    <a:pt x="569" y="1"/>
                  </a:moveTo>
                  <a:cubicBezTo>
                    <a:pt x="359" y="1"/>
                    <a:pt x="163" y="135"/>
                    <a:pt x="117" y="344"/>
                  </a:cubicBezTo>
                  <a:lnTo>
                    <a:pt x="59" y="518"/>
                  </a:lnTo>
                  <a:cubicBezTo>
                    <a:pt x="1" y="778"/>
                    <a:pt x="174" y="1039"/>
                    <a:pt x="435" y="1097"/>
                  </a:cubicBezTo>
                  <a:lnTo>
                    <a:pt x="1187" y="1241"/>
                  </a:lnTo>
                  <a:cubicBezTo>
                    <a:pt x="1218" y="1249"/>
                    <a:pt x="1248" y="1253"/>
                    <a:pt x="1278" y="1253"/>
                  </a:cubicBezTo>
                  <a:cubicBezTo>
                    <a:pt x="1477" y="1253"/>
                    <a:pt x="1658" y="1095"/>
                    <a:pt x="1708" y="894"/>
                  </a:cubicBezTo>
                  <a:lnTo>
                    <a:pt x="1737" y="836"/>
                  </a:lnTo>
                  <a:cubicBezTo>
                    <a:pt x="1795" y="605"/>
                    <a:pt x="1679" y="344"/>
                    <a:pt x="1448" y="257"/>
                  </a:cubicBezTo>
                  <a:lnTo>
                    <a:pt x="724" y="26"/>
                  </a:lnTo>
                  <a:cubicBezTo>
                    <a:pt x="673" y="9"/>
                    <a:pt x="620" y="1"/>
                    <a:pt x="5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51"/>
            <p:cNvSpPr/>
            <p:nvPr/>
          </p:nvSpPr>
          <p:spPr>
            <a:xfrm>
              <a:off x="5459902" y="1694624"/>
              <a:ext cx="55486" cy="51387"/>
            </a:xfrm>
            <a:custGeom>
              <a:avLst/>
              <a:gdLst/>
              <a:ahLst/>
              <a:cxnLst/>
              <a:rect l="l" t="t" r="r" b="b"/>
              <a:pathLst>
                <a:path w="1680" h="1558" extrusionOk="0">
                  <a:moveTo>
                    <a:pt x="629" y="0"/>
                  </a:moveTo>
                  <a:cubicBezTo>
                    <a:pt x="512" y="0"/>
                    <a:pt x="400" y="45"/>
                    <a:pt x="319" y="139"/>
                  </a:cubicBezTo>
                  <a:lnTo>
                    <a:pt x="204" y="254"/>
                  </a:lnTo>
                  <a:cubicBezTo>
                    <a:pt x="1" y="457"/>
                    <a:pt x="1" y="775"/>
                    <a:pt x="232" y="949"/>
                  </a:cubicBezTo>
                  <a:lnTo>
                    <a:pt x="782" y="1441"/>
                  </a:lnTo>
                  <a:cubicBezTo>
                    <a:pt x="875" y="1521"/>
                    <a:pt x="980" y="1558"/>
                    <a:pt x="1087" y="1558"/>
                  </a:cubicBezTo>
                  <a:cubicBezTo>
                    <a:pt x="1212" y="1558"/>
                    <a:pt x="1338" y="1506"/>
                    <a:pt x="1448" y="1412"/>
                  </a:cubicBezTo>
                  <a:lnTo>
                    <a:pt x="1506" y="1383"/>
                  </a:lnTo>
                  <a:cubicBezTo>
                    <a:pt x="1680" y="1181"/>
                    <a:pt x="1680" y="920"/>
                    <a:pt x="1506" y="718"/>
                  </a:cubicBezTo>
                  <a:lnTo>
                    <a:pt x="1014" y="168"/>
                  </a:lnTo>
                  <a:cubicBezTo>
                    <a:pt x="905" y="59"/>
                    <a:pt x="764" y="0"/>
                    <a:pt x="6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51"/>
            <p:cNvSpPr/>
            <p:nvPr/>
          </p:nvSpPr>
          <p:spPr>
            <a:xfrm>
              <a:off x="5544022" y="1647231"/>
              <a:ext cx="44983" cy="56301"/>
            </a:xfrm>
            <a:custGeom>
              <a:avLst/>
              <a:gdLst/>
              <a:ahLst/>
              <a:cxnLst/>
              <a:rect l="l" t="t" r="r" b="b"/>
              <a:pathLst>
                <a:path w="1362" h="1707" extrusionOk="0">
                  <a:moveTo>
                    <a:pt x="693" y="0"/>
                  </a:moveTo>
                  <a:cubicBezTo>
                    <a:pt x="656" y="0"/>
                    <a:pt x="618" y="4"/>
                    <a:pt x="580" y="13"/>
                  </a:cubicBezTo>
                  <a:lnTo>
                    <a:pt x="406" y="71"/>
                  </a:lnTo>
                  <a:cubicBezTo>
                    <a:pt x="146" y="129"/>
                    <a:pt x="1" y="418"/>
                    <a:pt x="88" y="678"/>
                  </a:cubicBezTo>
                  <a:lnTo>
                    <a:pt x="319" y="1402"/>
                  </a:lnTo>
                  <a:cubicBezTo>
                    <a:pt x="391" y="1594"/>
                    <a:pt x="582" y="1706"/>
                    <a:pt x="777" y="1706"/>
                  </a:cubicBezTo>
                  <a:cubicBezTo>
                    <a:pt x="818" y="1706"/>
                    <a:pt x="858" y="1701"/>
                    <a:pt x="898" y="1691"/>
                  </a:cubicBezTo>
                  <a:lnTo>
                    <a:pt x="898" y="1662"/>
                  </a:lnTo>
                  <a:lnTo>
                    <a:pt x="956" y="1662"/>
                  </a:lnTo>
                  <a:cubicBezTo>
                    <a:pt x="1216" y="1605"/>
                    <a:pt x="1361" y="1373"/>
                    <a:pt x="1303" y="1142"/>
                  </a:cubicBezTo>
                  <a:lnTo>
                    <a:pt x="1159" y="389"/>
                  </a:lnTo>
                  <a:cubicBezTo>
                    <a:pt x="1109" y="142"/>
                    <a:pt x="912" y="0"/>
                    <a:pt x="6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51"/>
            <p:cNvSpPr/>
            <p:nvPr/>
          </p:nvSpPr>
          <p:spPr>
            <a:xfrm>
              <a:off x="5724715" y="1645714"/>
              <a:ext cx="117578" cy="76420"/>
            </a:xfrm>
            <a:custGeom>
              <a:avLst/>
              <a:gdLst/>
              <a:ahLst/>
              <a:cxnLst/>
              <a:rect l="l" t="t" r="r" b="b"/>
              <a:pathLst>
                <a:path w="3560" h="2317" extrusionOk="0">
                  <a:moveTo>
                    <a:pt x="2142" y="1"/>
                  </a:moveTo>
                  <a:cubicBezTo>
                    <a:pt x="1766" y="1"/>
                    <a:pt x="1389" y="146"/>
                    <a:pt x="1100" y="435"/>
                  </a:cubicBezTo>
                  <a:lnTo>
                    <a:pt x="0" y="1506"/>
                  </a:lnTo>
                  <a:lnTo>
                    <a:pt x="376" y="1882"/>
                  </a:lnTo>
                  <a:cubicBezTo>
                    <a:pt x="666" y="2172"/>
                    <a:pt x="1042" y="2316"/>
                    <a:pt x="1418" y="2316"/>
                  </a:cubicBezTo>
                  <a:cubicBezTo>
                    <a:pt x="1794" y="2316"/>
                    <a:pt x="2171" y="2172"/>
                    <a:pt x="2460" y="1882"/>
                  </a:cubicBezTo>
                  <a:lnTo>
                    <a:pt x="3560" y="782"/>
                  </a:lnTo>
                  <a:lnTo>
                    <a:pt x="3184" y="435"/>
                  </a:lnTo>
                  <a:cubicBezTo>
                    <a:pt x="2894" y="146"/>
                    <a:pt x="2518" y="1"/>
                    <a:pt x="2142" y="1"/>
                  </a:cubicBezTo>
                  <a:close/>
                </a:path>
              </a:pathLst>
            </a:custGeom>
            <a:solidFill>
              <a:srgbClr val="000000">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14" name="Google Shape;1314;p51"/>
          <p:cNvSpPr txBox="1">
            <a:spLocks noGrp="1"/>
          </p:cNvSpPr>
          <p:nvPr>
            <p:ph type="title"/>
          </p:nvPr>
        </p:nvSpPr>
        <p:spPr>
          <a:xfrm>
            <a:off x="713225" y="539525"/>
            <a:ext cx="7717500" cy="478200"/>
          </a:xfrm>
          <a:prstGeom prst="rect">
            <a:avLst/>
          </a:prstGeom>
        </p:spPr>
        <p:txBody>
          <a:bodyPr spcFirstLastPara="1" wrap="square" lIns="91425" tIns="91425" rIns="91425" bIns="91425" anchor="ctr" anchorCtr="0">
            <a:noAutofit/>
          </a:bodyPr>
          <a:lstStyle/>
          <a:p>
            <a:pPr lvl="0"/>
            <a:r>
              <a:rPr lang="en-US" dirty="0" smtClean="0"/>
              <a:t>WORK FOLLOW</a:t>
            </a:r>
            <a:endParaRPr dirty="0"/>
          </a:p>
        </p:txBody>
      </p:sp>
      <p:sp>
        <p:nvSpPr>
          <p:cNvPr id="1315" name="Google Shape;1315;p51"/>
          <p:cNvSpPr/>
          <p:nvPr/>
        </p:nvSpPr>
        <p:spPr>
          <a:xfrm>
            <a:off x="3554600" y="657796"/>
            <a:ext cx="223524" cy="241668"/>
          </a:xfrm>
          <a:custGeom>
            <a:avLst/>
            <a:gdLst/>
            <a:ahLst/>
            <a:cxnLst/>
            <a:rect l="l" t="t" r="r" b="b"/>
            <a:pathLst>
              <a:path w="1997" h="2159" extrusionOk="0">
                <a:moveTo>
                  <a:pt x="978" y="0"/>
                </a:moveTo>
                <a:cubicBezTo>
                  <a:pt x="978" y="0"/>
                  <a:pt x="896" y="693"/>
                  <a:pt x="795" y="856"/>
                </a:cubicBezTo>
                <a:cubicBezTo>
                  <a:pt x="672" y="1039"/>
                  <a:pt x="0" y="1059"/>
                  <a:pt x="0" y="1059"/>
                </a:cubicBezTo>
                <a:cubicBezTo>
                  <a:pt x="0" y="1059"/>
                  <a:pt x="571" y="1181"/>
                  <a:pt x="754" y="1283"/>
                </a:cubicBezTo>
                <a:cubicBezTo>
                  <a:pt x="937" y="1385"/>
                  <a:pt x="1019" y="2159"/>
                  <a:pt x="1019" y="2159"/>
                </a:cubicBezTo>
                <a:cubicBezTo>
                  <a:pt x="1019" y="1955"/>
                  <a:pt x="1161" y="1426"/>
                  <a:pt x="1263" y="1304"/>
                </a:cubicBezTo>
                <a:cubicBezTo>
                  <a:pt x="1406" y="1120"/>
                  <a:pt x="1996" y="1080"/>
                  <a:pt x="1996" y="1080"/>
                </a:cubicBezTo>
                <a:cubicBezTo>
                  <a:pt x="1996" y="1080"/>
                  <a:pt x="1345" y="1018"/>
                  <a:pt x="1202" y="815"/>
                </a:cubicBezTo>
                <a:cubicBezTo>
                  <a:pt x="1100" y="631"/>
                  <a:pt x="978" y="0"/>
                  <a:pt x="97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51"/>
          <p:cNvSpPr/>
          <p:nvPr/>
        </p:nvSpPr>
        <p:spPr>
          <a:xfrm>
            <a:off x="5365875" y="657796"/>
            <a:ext cx="223524" cy="241668"/>
          </a:xfrm>
          <a:custGeom>
            <a:avLst/>
            <a:gdLst/>
            <a:ahLst/>
            <a:cxnLst/>
            <a:rect l="l" t="t" r="r" b="b"/>
            <a:pathLst>
              <a:path w="1997" h="2159" extrusionOk="0">
                <a:moveTo>
                  <a:pt x="978" y="0"/>
                </a:moveTo>
                <a:cubicBezTo>
                  <a:pt x="978" y="0"/>
                  <a:pt x="896" y="693"/>
                  <a:pt x="795" y="856"/>
                </a:cubicBezTo>
                <a:cubicBezTo>
                  <a:pt x="672" y="1039"/>
                  <a:pt x="0" y="1059"/>
                  <a:pt x="0" y="1059"/>
                </a:cubicBezTo>
                <a:cubicBezTo>
                  <a:pt x="0" y="1059"/>
                  <a:pt x="571" y="1181"/>
                  <a:pt x="754" y="1283"/>
                </a:cubicBezTo>
                <a:cubicBezTo>
                  <a:pt x="937" y="1385"/>
                  <a:pt x="1019" y="2159"/>
                  <a:pt x="1019" y="2159"/>
                </a:cubicBezTo>
                <a:cubicBezTo>
                  <a:pt x="1019" y="1955"/>
                  <a:pt x="1161" y="1426"/>
                  <a:pt x="1263" y="1304"/>
                </a:cubicBezTo>
                <a:cubicBezTo>
                  <a:pt x="1406" y="1120"/>
                  <a:pt x="1996" y="1080"/>
                  <a:pt x="1996" y="1080"/>
                </a:cubicBezTo>
                <a:cubicBezTo>
                  <a:pt x="1996" y="1080"/>
                  <a:pt x="1345" y="1018"/>
                  <a:pt x="1202" y="815"/>
                </a:cubicBezTo>
                <a:cubicBezTo>
                  <a:pt x="1100" y="631"/>
                  <a:pt x="978" y="0"/>
                  <a:pt x="97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51"/>
          <p:cNvSpPr txBox="1">
            <a:spLocks noGrp="1"/>
          </p:cNvSpPr>
          <p:nvPr>
            <p:ph type="subTitle" idx="1"/>
          </p:nvPr>
        </p:nvSpPr>
        <p:spPr>
          <a:xfrm>
            <a:off x="2149818" y="1730894"/>
            <a:ext cx="1763400" cy="300600"/>
          </a:xfrm>
          <a:prstGeom prst="rect">
            <a:avLst/>
          </a:prstGeom>
        </p:spPr>
        <p:txBody>
          <a:bodyPr spcFirstLastPara="1" wrap="square" lIns="91425" tIns="91425" rIns="91425" bIns="91425" anchor="ctr" anchorCtr="0">
            <a:noAutofit/>
          </a:bodyPr>
          <a:lstStyle/>
          <a:p>
            <a:r>
              <a:rPr lang="en-US" b="1" dirty="0"/>
              <a:t>Selenium IDE</a:t>
            </a:r>
          </a:p>
        </p:txBody>
      </p:sp>
      <p:sp>
        <p:nvSpPr>
          <p:cNvPr id="1319" name="Google Shape;1319;p51"/>
          <p:cNvSpPr txBox="1">
            <a:spLocks noGrp="1"/>
          </p:cNvSpPr>
          <p:nvPr>
            <p:ph type="subTitle" idx="3"/>
          </p:nvPr>
        </p:nvSpPr>
        <p:spPr>
          <a:xfrm>
            <a:off x="2104874" y="3223387"/>
            <a:ext cx="2402488" cy="300600"/>
          </a:xfrm>
          <a:prstGeom prst="rect">
            <a:avLst/>
          </a:prstGeom>
        </p:spPr>
        <p:txBody>
          <a:bodyPr spcFirstLastPara="1" wrap="square" lIns="91425" tIns="91425" rIns="91425" bIns="91425" anchor="ctr" anchorCtr="0">
            <a:noAutofit/>
          </a:bodyPr>
          <a:lstStyle/>
          <a:p>
            <a:r>
              <a:rPr lang="en-US" b="1" dirty="0"/>
              <a:t>Selenium Commands</a:t>
            </a:r>
          </a:p>
        </p:txBody>
      </p:sp>
      <p:sp>
        <p:nvSpPr>
          <p:cNvPr id="1321" name="Google Shape;1321;p51"/>
          <p:cNvSpPr txBox="1">
            <a:spLocks noGrp="1"/>
          </p:cNvSpPr>
          <p:nvPr>
            <p:ph type="subTitle" idx="5"/>
          </p:nvPr>
        </p:nvSpPr>
        <p:spPr>
          <a:xfrm>
            <a:off x="6349815" y="1646624"/>
            <a:ext cx="1763400" cy="300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b="1" dirty="0" smtClean="0"/>
              <a:t>DEMO</a:t>
            </a:r>
            <a:endParaRPr b="1" dirty="0"/>
          </a:p>
        </p:txBody>
      </p:sp>
      <p:sp>
        <p:nvSpPr>
          <p:cNvPr id="1323" name="Google Shape;1323;p51"/>
          <p:cNvSpPr txBox="1">
            <a:spLocks noGrp="1"/>
          </p:cNvSpPr>
          <p:nvPr>
            <p:ph type="subTitle" idx="7"/>
          </p:nvPr>
        </p:nvSpPr>
        <p:spPr>
          <a:xfrm>
            <a:off x="6349815" y="3251134"/>
            <a:ext cx="1763400" cy="300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b="1" dirty="0"/>
              <a:t>NEPTUNE</a:t>
            </a:r>
            <a:endParaRPr b="1" dirty="0"/>
          </a:p>
        </p:txBody>
      </p:sp>
    </p:spTree>
    <p:extLst>
      <p:ext uri="{BB962C8B-B14F-4D97-AF65-F5344CB8AC3E}">
        <p14:creationId xmlns:p14="http://schemas.microsoft.com/office/powerpoint/2010/main" val="32212127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184"/>
        <p:cNvGrpSpPr/>
        <p:nvPr/>
      </p:nvGrpSpPr>
      <p:grpSpPr>
        <a:xfrm>
          <a:off x="0" y="0"/>
          <a:ext cx="0" cy="0"/>
          <a:chOff x="0" y="0"/>
          <a:chExt cx="0" cy="0"/>
        </a:xfrm>
      </p:grpSpPr>
      <p:sp>
        <p:nvSpPr>
          <p:cNvPr id="1186" name="Google Shape;1186;p49"/>
          <p:cNvSpPr txBox="1">
            <a:spLocks noGrp="1"/>
          </p:cNvSpPr>
          <p:nvPr>
            <p:ph type="title"/>
          </p:nvPr>
        </p:nvSpPr>
        <p:spPr>
          <a:xfrm>
            <a:off x="351750" y="1708852"/>
            <a:ext cx="3868500" cy="458072"/>
          </a:xfrm>
          <a:prstGeom prst="rect">
            <a:avLst/>
          </a:prstGeom>
        </p:spPr>
        <p:txBody>
          <a:bodyPr spcFirstLastPara="1" wrap="square" lIns="91425" tIns="91425" rIns="91425" bIns="91425" anchor="ctr" anchorCtr="0">
            <a:noAutofit/>
          </a:bodyPr>
          <a:lstStyle/>
          <a:p>
            <a:r>
              <a:rPr lang="en-US" sz="4400" b="1" dirty="0"/>
              <a:t>Selenium IDE</a:t>
            </a:r>
            <a:r>
              <a:rPr lang="en-US" sz="6000" b="1" dirty="0"/>
              <a:t/>
            </a:r>
            <a:br>
              <a:rPr lang="en-US" sz="6000" b="1" dirty="0"/>
            </a:br>
            <a:endParaRPr sz="1400" dirty="0">
              <a:solidFill>
                <a:schemeClr val="dk1"/>
              </a:solidFill>
            </a:endParaRPr>
          </a:p>
        </p:txBody>
      </p:sp>
      <p:grpSp>
        <p:nvGrpSpPr>
          <p:cNvPr id="1188" name="Google Shape;1188;p49"/>
          <p:cNvGrpSpPr/>
          <p:nvPr/>
        </p:nvGrpSpPr>
        <p:grpSpPr>
          <a:xfrm>
            <a:off x="5378053" y="1218426"/>
            <a:ext cx="2706641" cy="2706641"/>
            <a:chOff x="5378053" y="1218426"/>
            <a:chExt cx="2706641" cy="2706641"/>
          </a:xfrm>
        </p:grpSpPr>
        <p:sp>
          <p:nvSpPr>
            <p:cNvPr id="1189" name="Google Shape;1189;p49"/>
            <p:cNvSpPr/>
            <p:nvPr/>
          </p:nvSpPr>
          <p:spPr>
            <a:xfrm>
              <a:off x="5378053" y="1218426"/>
              <a:ext cx="2706641" cy="2706641"/>
            </a:xfrm>
            <a:custGeom>
              <a:avLst/>
              <a:gdLst/>
              <a:ahLst/>
              <a:cxnLst/>
              <a:rect l="l" t="t" r="r" b="b"/>
              <a:pathLst>
                <a:path w="26476" h="26476" extrusionOk="0">
                  <a:moveTo>
                    <a:pt x="13238" y="0"/>
                  </a:moveTo>
                  <a:cubicBezTo>
                    <a:pt x="11181" y="0"/>
                    <a:pt x="9206" y="469"/>
                    <a:pt x="7373" y="1365"/>
                  </a:cubicBezTo>
                  <a:cubicBezTo>
                    <a:pt x="6945" y="1589"/>
                    <a:pt x="6538" y="1813"/>
                    <a:pt x="6131" y="2078"/>
                  </a:cubicBezTo>
                  <a:cubicBezTo>
                    <a:pt x="5662" y="2363"/>
                    <a:pt x="5235" y="2689"/>
                    <a:pt x="4827" y="3035"/>
                  </a:cubicBezTo>
                  <a:cubicBezTo>
                    <a:pt x="4624" y="3198"/>
                    <a:pt x="4420" y="3381"/>
                    <a:pt x="4237" y="3544"/>
                  </a:cubicBezTo>
                  <a:cubicBezTo>
                    <a:pt x="4115" y="3646"/>
                    <a:pt x="3992" y="3768"/>
                    <a:pt x="3850" y="3911"/>
                  </a:cubicBezTo>
                  <a:cubicBezTo>
                    <a:pt x="3687" y="4073"/>
                    <a:pt x="3504" y="4277"/>
                    <a:pt x="3320" y="4481"/>
                  </a:cubicBezTo>
                  <a:cubicBezTo>
                    <a:pt x="1182" y="6884"/>
                    <a:pt x="1" y="10000"/>
                    <a:pt x="1" y="13238"/>
                  </a:cubicBezTo>
                  <a:cubicBezTo>
                    <a:pt x="1" y="14073"/>
                    <a:pt x="82" y="14888"/>
                    <a:pt x="225" y="15682"/>
                  </a:cubicBezTo>
                  <a:cubicBezTo>
                    <a:pt x="265" y="15845"/>
                    <a:pt x="286" y="16008"/>
                    <a:pt x="347" y="16191"/>
                  </a:cubicBezTo>
                  <a:lnTo>
                    <a:pt x="367" y="16313"/>
                  </a:lnTo>
                  <a:lnTo>
                    <a:pt x="388" y="16435"/>
                  </a:lnTo>
                  <a:cubicBezTo>
                    <a:pt x="408" y="16476"/>
                    <a:pt x="428" y="16537"/>
                    <a:pt x="428" y="16578"/>
                  </a:cubicBezTo>
                  <a:cubicBezTo>
                    <a:pt x="449" y="16598"/>
                    <a:pt x="449" y="16639"/>
                    <a:pt x="449" y="16659"/>
                  </a:cubicBezTo>
                  <a:lnTo>
                    <a:pt x="469" y="16700"/>
                  </a:lnTo>
                  <a:cubicBezTo>
                    <a:pt x="489" y="16782"/>
                    <a:pt x="510" y="16863"/>
                    <a:pt x="530" y="16945"/>
                  </a:cubicBezTo>
                  <a:cubicBezTo>
                    <a:pt x="571" y="17046"/>
                    <a:pt x="591" y="17148"/>
                    <a:pt x="612" y="17230"/>
                  </a:cubicBezTo>
                  <a:cubicBezTo>
                    <a:pt x="652" y="17311"/>
                    <a:pt x="673" y="17393"/>
                    <a:pt x="693" y="17474"/>
                  </a:cubicBezTo>
                  <a:cubicBezTo>
                    <a:pt x="734" y="17576"/>
                    <a:pt x="775" y="17678"/>
                    <a:pt x="795" y="17759"/>
                  </a:cubicBezTo>
                  <a:cubicBezTo>
                    <a:pt x="836" y="17841"/>
                    <a:pt x="856" y="17922"/>
                    <a:pt x="897" y="18004"/>
                  </a:cubicBezTo>
                  <a:cubicBezTo>
                    <a:pt x="917" y="18085"/>
                    <a:pt x="958" y="18187"/>
                    <a:pt x="999" y="18289"/>
                  </a:cubicBezTo>
                  <a:lnTo>
                    <a:pt x="1019" y="18329"/>
                  </a:lnTo>
                  <a:lnTo>
                    <a:pt x="1100" y="18513"/>
                  </a:lnTo>
                  <a:cubicBezTo>
                    <a:pt x="1141" y="18614"/>
                    <a:pt x="1182" y="18696"/>
                    <a:pt x="1223" y="18798"/>
                  </a:cubicBezTo>
                  <a:lnTo>
                    <a:pt x="1243" y="18859"/>
                  </a:lnTo>
                  <a:cubicBezTo>
                    <a:pt x="1284" y="18900"/>
                    <a:pt x="1304" y="18961"/>
                    <a:pt x="1324" y="19001"/>
                  </a:cubicBezTo>
                  <a:cubicBezTo>
                    <a:pt x="1365" y="19103"/>
                    <a:pt x="1426" y="19205"/>
                    <a:pt x="1487" y="19307"/>
                  </a:cubicBezTo>
                  <a:lnTo>
                    <a:pt x="1508" y="19368"/>
                  </a:lnTo>
                  <a:cubicBezTo>
                    <a:pt x="1528" y="19409"/>
                    <a:pt x="1548" y="19449"/>
                    <a:pt x="1569" y="19490"/>
                  </a:cubicBezTo>
                  <a:cubicBezTo>
                    <a:pt x="1630" y="19612"/>
                    <a:pt x="1711" y="19735"/>
                    <a:pt x="1772" y="19857"/>
                  </a:cubicBezTo>
                  <a:lnTo>
                    <a:pt x="1793" y="19898"/>
                  </a:lnTo>
                  <a:cubicBezTo>
                    <a:pt x="1813" y="19918"/>
                    <a:pt x="1813" y="19938"/>
                    <a:pt x="1834" y="19979"/>
                  </a:cubicBezTo>
                  <a:cubicBezTo>
                    <a:pt x="1935" y="20122"/>
                    <a:pt x="2017" y="20284"/>
                    <a:pt x="2119" y="20427"/>
                  </a:cubicBezTo>
                  <a:cubicBezTo>
                    <a:pt x="2139" y="20468"/>
                    <a:pt x="2159" y="20488"/>
                    <a:pt x="2180" y="20529"/>
                  </a:cubicBezTo>
                  <a:lnTo>
                    <a:pt x="2221" y="20570"/>
                  </a:lnTo>
                  <a:cubicBezTo>
                    <a:pt x="2282" y="20671"/>
                    <a:pt x="2363" y="20773"/>
                    <a:pt x="2424" y="20875"/>
                  </a:cubicBezTo>
                  <a:cubicBezTo>
                    <a:pt x="2465" y="20916"/>
                    <a:pt x="2485" y="20957"/>
                    <a:pt x="2526" y="21018"/>
                  </a:cubicBezTo>
                  <a:lnTo>
                    <a:pt x="2567" y="21079"/>
                  </a:lnTo>
                  <a:cubicBezTo>
                    <a:pt x="2628" y="21160"/>
                    <a:pt x="2689" y="21242"/>
                    <a:pt x="2750" y="21323"/>
                  </a:cubicBezTo>
                  <a:cubicBezTo>
                    <a:pt x="2791" y="21364"/>
                    <a:pt x="2831" y="21405"/>
                    <a:pt x="2872" y="21466"/>
                  </a:cubicBezTo>
                  <a:lnTo>
                    <a:pt x="2893" y="21506"/>
                  </a:lnTo>
                  <a:cubicBezTo>
                    <a:pt x="2954" y="21588"/>
                    <a:pt x="3015" y="21669"/>
                    <a:pt x="3096" y="21730"/>
                  </a:cubicBezTo>
                  <a:lnTo>
                    <a:pt x="3218" y="21893"/>
                  </a:lnTo>
                  <a:lnTo>
                    <a:pt x="3259" y="21934"/>
                  </a:lnTo>
                  <a:cubicBezTo>
                    <a:pt x="3320" y="21995"/>
                    <a:pt x="3381" y="22077"/>
                    <a:pt x="3442" y="22138"/>
                  </a:cubicBezTo>
                  <a:cubicBezTo>
                    <a:pt x="3504" y="22199"/>
                    <a:pt x="3565" y="22260"/>
                    <a:pt x="3626" y="22321"/>
                  </a:cubicBezTo>
                  <a:cubicBezTo>
                    <a:pt x="3687" y="22402"/>
                    <a:pt x="3748" y="22464"/>
                    <a:pt x="3809" y="22545"/>
                  </a:cubicBezTo>
                  <a:cubicBezTo>
                    <a:pt x="3870" y="22606"/>
                    <a:pt x="3931" y="22667"/>
                    <a:pt x="3992" y="22708"/>
                  </a:cubicBezTo>
                  <a:cubicBezTo>
                    <a:pt x="4074" y="22789"/>
                    <a:pt x="4135" y="22851"/>
                    <a:pt x="4216" y="22912"/>
                  </a:cubicBezTo>
                  <a:cubicBezTo>
                    <a:pt x="4277" y="22973"/>
                    <a:pt x="4339" y="23034"/>
                    <a:pt x="4400" y="23095"/>
                  </a:cubicBezTo>
                  <a:cubicBezTo>
                    <a:pt x="4461" y="23156"/>
                    <a:pt x="4542" y="23217"/>
                    <a:pt x="4603" y="23278"/>
                  </a:cubicBezTo>
                  <a:lnTo>
                    <a:pt x="4624" y="23299"/>
                  </a:lnTo>
                  <a:cubicBezTo>
                    <a:pt x="4685" y="23339"/>
                    <a:pt x="4746" y="23400"/>
                    <a:pt x="4807" y="23441"/>
                  </a:cubicBezTo>
                  <a:cubicBezTo>
                    <a:pt x="4868" y="23502"/>
                    <a:pt x="4949" y="23563"/>
                    <a:pt x="5031" y="23624"/>
                  </a:cubicBezTo>
                  <a:lnTo>
                    <a:pt x="5072" y="23645"/>
                  </a:lnTo>
                  <a:cubicBezTo>
                    <a:pt x="5112" y="23686"/>
                    <a:pt x="5174" y="23747"/>
                    <a:pt x="5235" y="23787"/>
                  </a:cubicBezTo>
                  <a:cubicBezTo>
                    <a:pt x="5296" y="23828"/>
                    <a:pt x="5377" y="23889"/>
                    <a:pt x="5438" y="23930"/>
                  </a:cubicBezTo>
                  <a:lnTo>
                    <a:pt x="5520" y="23991"/>
                  </a:lnTo>
                  <a:cubicBezTo>
                    <a:pt x="5560" y="24032"/>
                    <a:pt x="5622" y="24072"/>
                    <a:pt x="5662" y="24113"/>
                  </a:cubicBezTo>
                  <a:cubicBezTo>
                    <a:pt x="5744" y="24154"/>
                    <a:pt x="5805" y="24195"/>
                    <a:pt x="5866" y="24235"/>
                  </a:cubicBezTo>
                  <a:lnTo>
                    <a:pt x="5968" y="24317"/>
                  </a:lnTo>
                  <a:cubicBezTo>
                    <a:pt x="6029" y="24337"/>
                    <a:pt x="6070" y="24378"/>
                    <a:pt x="6110" y="24398"/>
                  </a:cubicBezTo>
                  <a:cubicBezTo>
                    <a:pt x="6212" y="24459"/>
                    <a:pt x="6294" y="24500"/>
                    <a:pt x="6375" y="24561"/>
                  </a:cubicBezTo>
                  <a:lnTo>
                    <a:pt x="6416" y="24582"/>
                  </a:lnTo>
                  <a:cubicBezTo>
                    <a:pt x="6518" y="24643"/>
                    <a:pt x="6619" y="24704"/>
                    <a:pt x="6721" y="24765"/>
                  </a:cubicBezTo>
                  <a:cubicBezTo>
                    <a:pt x="6823" y="24826"/>
                    <a:pt x="6945" y="24887"/>
                    <a:pt x="7047" y="24948"/>
                  </a:cubicBezTo>
                  <a:cubicBezTo>
                    <a:pt x="7108" y="24969"/>
                    <a:pt x="7149" y="25009"/>
                    <a:pt x="7210" y="25030"/>
                  </a:cubicBezTo>
                  <a:lnTo>
                    <a:pt x="7332" y="25091"/>
                  </a:lnTo>
                  <a:cubicBezTo>
                    <a:pt x="7393" y="25131"/>
                    <a:pt x="7454" y="25152"/>
                    <a:pt x="7536" y="25193"/>
                  </a:cubicBezTo>
                  <a:cubicBezTo>
                    <a:pt x="7597" y="25213"/>
                    <a:pt x="7658" y="25254"/>
                    <a:pt x="7719" y="25274"/>
                  </a:cubicBezTo>
                  <a:lnTo>
                    <a:pt x="7821" y="25315"/>
                  </a:lnTo>
                  <a:cubicBezTo>
                    <a:pt x="7882" y="25355"/>
                    <a:pt x="7964" y="25396"/>
                    <a:pt x="8025" y="25417"/>
                  </a:cubicBezTo>
                  <a:cubicBezTo>
                    <a:pt x="8106" y="25457"/>
                    <a:pt x="8167" y="25478"/>
                    <a:pt x="8249" y="25498"/>
                  </a:cubicBezTo>
                  <a:lnTo>
                    <a:pt x="8310" y="25518"/>
                  </a:lnTo>
                  <a:cubicBezTo>
                    <a:pt x="8391" y="25559"/>
                    <a:pt x="8452" y="25600"/>
                    <a:pt x="8534" y="25620"/>
                  </a:cubicBezTo>
                  <a:cubicBezTo>
                    <a:pt x="8615" y="25661"/>
                    <a:pt x="8697" y="25681"/>
                    <a:pt x="8778" y="25722"/>
                  </a:cubicBezTo>
                  <a:lnTo>
                    <a:pt x="8799" y="25722"/>
                  </a:lnTo>
                  <a:cubicBezTo>
                    <a:pt x="8900" y="25742"/>
                    <a:pt x="8982" y="25783"/>
                    <a:pt x="9063" y="25804"/>
                  </a:cubicBezTo>
                  <a:cubicBezTo>
                    <a:pt x="9145" y="25844"/>
                    <a:pt x="9247" y="25865"/>
                    <a:pt x="9328" y="25885"/>
                  </a:cubicBezTo>
                  <a:cubicBezTo>
                    <a:pt x="9410" y="25926"/>
                    <a:pt x="9511" y="25946"/>
                    <a:pt x="9593" y="25966"/>
                  </a:cubicBezTo>
                  <a:cubicBezTo>
                    <a:pt x="9695" y="26007"/>
                    <a:pt x="9776" y="26028"/>
                    <a:pt x="9858" y="26048"/>
                  </a:cubicBezTo>
                  <a:cubicBezTo>
                    <a:pt x="9959" y="26068"/>
                    <a:pt x="10041" y="26089"/>
                    <a:pt x="10143" y="26109"/>
                  </a:cubicBezTo>
                  <a:cubicBezTo>
                    <a:pt x="10224" y="26129"/>
                    <a:pt x="10326" y="26150"/>
                    <a:pt x="10407" y="26170"/>
                  </a:cubicBezTo>
                  <a:cubicBezTo>
                    <a:pt x="10509" y="26190"/>
                    <a:pt x="10591" y="26211"/>
                    <a:pt x="10693" y="26231"/>
                  </a:cubicBezTo>
                  <a:cubicBezTo>
                    <a:pt x="10774" y="26252"/>
                    <a:pt x="10876" y="26272"/>
                    <a:pt x="10957" y="26292"/>
                  </a:cubicBezTo>
                  <a:cubicBezTo>
                    <a:pt x="11059" y="26292"/>
                    <a:pt x="11141" y="26313"/>
                    <a:pt x="11222" y="26333"/>
                  </a:cubicBezTo>
                  <a:lnTo>
                    <a:pt x="11283" y="26333"/>
                  </a:lnTo>
                  <a:cubicBezTo>
                    <a:pt x="11365" y="26353"/>
                    <a:pt x="11446" y="26353"/>
                    <a:pt x="11528" y="26374"/>
                  </a:cubicBezTo>
                  <a:cubicBezTo>
                    <a:pt x="11589" y="26374"/>
                    <a:pt x="11670" y="26394"/>
                    <a:pt x="11752" y="26394"/>
                  </a:cubicBezTo>
                  <a:lnTo>
                    <a:pt x="11874" y="26414"/>
                  </a:lnTo>
                  <a:cubicBezTo>
                    <a:pt x="11935" y="26414"/>
                    <a:pt x="12016" y="26435"/>
                    <a:pt x="12077" y="26435"/>
                  </a:cubicBezTo>
                  <a:cubicBezTo>
                    <a:pt x="12179" y="26435"/>
                    <a:pt x="12240" y="26455"/>
                    <a:pt x="12322" y="26455"/>
                  </a:cubicBezTo>
                  <a:lnTo>
                    <a:pt x="12464" y="26455"/>
                  </a:lnTo>
                  <a:cubicBezTo>
                    <a:pt x="12526" y="26455"/>
                    <a:pt x="12587" y="26476"/>
                    <a:pt x="12648" y="26476"/>
                  </a:cubicBezTo>
                  <a:lnTo>
                    <a:pt x="13238" y="26476"/>
                  </a:lnTo>
                  <a:cubicBezTo>
                    <a:pt x="13422" y="26476"/>
                    <a:pt x="13646" y="26476"/>
                    <a:pt x="13870" y="26455"/>
                  </a:cubicBezTo>
                  <a:lnTo>
                    <a:pt x="13992" y="26455"/>
                  </a:lnTo>
                  <a:lnTo>
                    <a:pt x="14134" y="26435"/>
                  </a:lnTo>
                  <a:cubicBezTo>
                    <a:pt x="14236" y="26435"/>
                    <a:pt x="14338" y="26414"/>
                    <a:pt x="14440" y="26414"/>
                  </a:cubicBezTo>
                  <a:lnTo>
                    <a:pt x="14481" y="26414"/>
                  </a:lnTo>
                  <a:cubicBezTo>
                    <a:pt x="14521" y="26414"/>
                    <a:pt x="14562" y="26394"/>
                    <a:pt x="14582" y="26394"/>
                  </a:cubicBezTo>
                  <a:lnTo>
                    <a:pt x="14644" y="26394"/>
                  </a:lnTo>
                  <a:cubicBezTo>
                    <a:pt x="14786" y="26374"/>
                    <a:pt x="14929" y="26353"/>
                    <a:pt x="15071" y="26333"/>
                  </a:cubicBezTo>
                  <a:cubicBezTo>
                    <a:pt x="15112" y="26333"/>
                    <a:pt x="15153" y="26333"/>
                    <a:pt x="15193" y="26313"/>
                  </a:cubicBezTo>
                  <a:lnTo>
                    <a:pt x="15254" y="26313"/>
                  </a:lnTo>
                  <a:cubicBezTo>
                    <a:pt x="15397" y="26292"/>
                    <a:pt x="15540" y="26272"/>
                    <a:pt x="15682" y="26231"/>
                  </a:cubicBezTo>
                  <a:lnTo>
                    <a:pt x="15723" y="26231"/>
                  </a:lnTo>
                  <a:lnTo>
                    <a:pt x="15804" y="26211"/>
                  </a:lnTo>
                  <a:lnTo>
                    <a:pt x="15825" y="26211"/>
                  </a:lnTo>
                  <a:cubicBezTo>
                    <a:pt x="15947" y="26190"/>
                    <a:pt x="16069" y="26170"/>
                    <a:pt x="16171" y="26129"/>
                  </a:cubicBezTo>
                  <a:cubicBezTo>
                    <a:pt x="16212" y="26129"/>
                    <a:pt x="16334" y="26109"/>
                    <a:pt x="16334" y="26109"/>
                  </a:cubicBezTo>
                  <a:cubicBezTo>
                    <a:pt x="16456" y="26068"/>
                    <a:pt x="16558" y="26048"/>
                    <a:pt x="16680" y="26007"/>
                  </a:cubicBezTo>
                  <a:cubicBezTo>
                    <a:pt x="16721" y="26007"/>
                    <a:pt x="16823" y="25966"/>
                    <a:pt x="16823" y="25966"/>
                  </a:cubicBezTo>
                  <a:cubicBezTo>
                    <a:pt x="16945" y="25946"/>
                    <a:pt x="17067" y="25905"/>
                    <a:pt x="17189" y="25865"/>
                  </a:cubicBezTo>
                  <a:cubicBezTo>
                    <a:pt x="17210" y="25865"/>
                    <a:pt x="17291" y="25844"/>
                    <a:pt x="17291" y="25844"/>
                  </a:cubicBezTo>
                  <a:cubicBezTo>
                    <a:pt x="17719" y="25702"/>
                    <a:pt x="18146" y="25539"/>
                    <a:pt x="18554" y="25355"/>
                  </a:cubicBezTo>
                  <a:lnTo>
                    <a:pt x="18594" y="25335"/>
                  </a:lnTo>
                  <a:cubicBezTo>
                    <a:pt x="18696" y="25294"/>
                    <a:pt x="18778" y="25254"/>
                    <a:pt x="18880" y="25213"/>
                  </a:cubicBezTo>
                  <a:lnTo>
                    <a:pt x="18961" y="25172"/>
                  </a:lnTo>
                  <a:cubicBezTo>
                    <a:pt x="18981" y="25172"/>
                    <a:pt x="19022" y="25152"/>
                    <a:pt x="19063" y="25131"/>
                  </a:cubicBezTo>
                  <a:cubicBezTo>
                    <a:pt x="19144" y="25091"/>
                    <a:pt x="19205" y="25050"/>
                    <a:pt x="19287" y="25009"/>
                  </a:cubicBezTo>
                  <a:lnTo>
                    <a:pt x="19389" y="24948"/>
                  </a:lnTo>
                  <a:cubicBezTo>
                    <a:pt x="19429" y="24928"/>
                    <a:pt x="19470" y="24907"/>
                    <a:pt x="19511" y="24887"/>
                  </a:cubicBezTo>
                  <a:cubicBezTo>
                    <a:pt x="19592" y="24846"/>
                    <a:pt x="19674" y="24806"/>
                    <a:pt x="19755" y="24765"/>
                  </a:cubicBezTo>
                  <a:lnTo>
                    <a:pt x="19816" y="24724"/>
                  </a:lnTo>
                  <a:cubicBezTo>
                    <a:pt x="19857" y="24704"/>
                    <a:pt x="19918" y="24663"/>
                    <a:pt x="19959" y="24643"/>
                  </a:cubicBezTo>
                  <a:cubicBezTo>
                    <a:pt x="20040" y="24582"/>
                    <a:pt x="20122" y="24541"/>
                    <a:pt x="20203" y="24480"/>
                  </a:cubicBezTo>
                  <a:cubicBezTo>
                    <a:pt x="20264" y="24439"/>
                    <a:pt x="20346" y="24398"/>
                    <a:pt x="20407" y="24358"/>
                  </a:cubicBezTo>
                  <a:cubicBezTo>
                    <a:pt x="20488" y="24317"/>
                    <a:pt x="20550" y="24276"/>
                    <a:pt x="20631" y="24215"/>
                  </a:cubicBezTo>
                  <a:cubicBezTo>
                    <a:pt x="20692" y="24174"/>
                    <a:pt x="20753" y="24134"/>
                    <a:pt x="20835" y="24093"/>
                  </a:cubicBezTo>
                  <a:cubicBezTo>
                    <a:pt x="20896" y="24032"/>
                    <a:pt x="20977" y="23971"/>
                    <a:pt x="21038" y="23930"/>
                  </a:cubicBezTo>
                  <a:cubicBezTo>
                    <a:pt x="21120" y="23889"/>
                    <a:pt x="21181" y="23828"/>
                    <a:pt x="21242" y="23787"/>
                  </a:cubicBezTo>
                  <a:cubicBezTo>
                    <a:pt x="21303" y="23726"/>
                    <a:pt x="21385" y="23686"/>
                    <a:pt x="21446" y="23624"/>
                  </a:cubicBezTo>
                  <a:cubicBezTo>
                    <a:pt x="21507" y="23563"/>
                    <a:pt x="21568" y="23523"/>
                    <a:pt x="21629" y="23461"/>
                  </a:cubicBezTo>
                  <a:cubicBezTo>
                    <a:pt x="21710" y="23421"/>
                    <a:pt x="21771" y="23360"/>
                    <a:pt x="21833" y="23299"/>
                  </a:cubicBezTo>
                  <a:lnTo>
                    <a:pt x="22016" y="23156"/>
                  </a:lnTo>
                  <a:lnTo>
                    <a:pt x="22057" y="23115"/>
                  </a:lnTo>
                  <a:cubicBezTo>
                    <a:pt x="22118" y="23075"/>
                    <a:pt x="22158" y="23013"/>
                    <a:pt x="22220" y="22973"/>
                  </a:cubicBezTo>
                  <a:cubicBezTo>
                    <a:pt x="22281" y="22912"/>
                    <a:pt x="22321" y="22871"/>
                    <a:pt x="22382" y="22810"/>
                  </a:cubicBezTo>
                  <a:lnTo>
                    <a:pt x="22444" y="22749"/>
                  </a:lnTo>
                  <a:cubicBezTo>
                    <a:pt x="22484" y="22708"/>
                    <a:pt x="22545" y="22667"/>
                    <a:pt x="22586" y="22606"/>
                  </a:cubicBezTo>
                  <a:cubicBezTo>
                    <a:pt x="22627" y="22565"/>
                    <a:pt x="22688" y="22504"/>
                    <a:pt x="22729" y="22464"/>
                  </a:cubicBezTo>
                  <a:lnTo>
                    <a:pt x="22810" y="22382"/>
                  </a:lnTo>
                  <a:cubicBezTo>
                    <a:pt x="22851" y="22341"/>
                    <a:pt x="22892" y="22301"/>
                    <a:pt x="22932" y="22240"/>
                  </a:cubicBezTo>
                  <a:cubicBezTo>
                    <a:pt x="22993" y="22199"/>
                    <a:pt x="23034" y="22138"/>
                    <a:pt x="23095" y="22077"/>
                  </a:cubicBezTo>
                  <a:lnTo>
                    <a:pt x="23177" y="21995"/>
                  </a:lnTo>
                  <a:cubicBezTo>
                    <a:pt x="23197" y="21954"/>
                    <a:pt x="23238" y="21914"/>
                    <a:pt x="23279" y="21873"/>
                  </a:cubicBezTo>
                  <a:cubicBezTo>
                    <a:pt x="23380" y="21751"/>
                    <a:pt x="23482" y="21608"/>
                    <a:pt x="23584" y="21486"/>
                  </a:cubicBezTo>
                  <a:cubicBezTo>
                    <a:pt x="23625" y="21445"/>
                    <a:pt x="23645" y="21405"/>
                    <a:pt x="23686" y="21364"/>
                  </a:cubicBezTo>
                  <a:lnTo>
                    <a:pt x="23767" y="21262"/>
                  </a:lnTo>
                  <a:cubicBezTo>
                    <a:pt x="23808" y="21201"/>
                    <a:pt x="23849" y="21140"/>
                    <a:pt x="23910" y="21079"/>
                  </a:cubicBezTo>
                  <a:cubicBezTo>
                    <a:pt x="23930" y="21038"/>
                    <a:pt x="23971" y="20977"/>
                    <a:pt x="23991" y="20936"/>
                  </a:cubicBezTo>
                  <a:lnTo>
                    <a:pt x="24073" y="20855"/>
                  </a:lnTo>
                  <a:cubicBezTo>
                    <a:pt x="24114" y="20794"/>
                    <a:pt x="24154" y="20733"/>
                    <a:pt x="24195" y="20671"/>
                  </a:cubicBezTo>
                  <a:cubicBezTo>
                    <a:pt x="24236" y="20610"/>
                    <a:pt x="24256" y="20570"/>
                    <a:pt x="24297" y="20508"/>
                  </a:cubicBezTo>
                  <a:lnTo>
                    <a:pt x="24338" y="20427"/>
                  </a:lnTo>
                  <a:cubicBezTo>
                    <a:pt x="24378" y="20366"/>
                    <a:pt x="24439" y="20305"/>
                    <a:pt x="24480" y="20244"/>
                  </a:cubicBezTo>
                  <a:cubicBezTo>
                    <a:pt x="24500" y="20183"/>
                    <a:pt x="24541" y="20122"/>
                    <a:pt x="24582" y="20040"/>
                  </a:cubicBezTo>
                  <a:lnTo>
                    <a:pt x="24602" y="20020"/>
                  </a:lnTo>
                  <a:cubicBezTo>
                    <a:pt x="24643" y="19959"/>
                    <a:pt x="24684" y="19877"/>
                    <a:pt x="24725" y="19796"/>
                  </a:cubicBezTo>
                  <a:cubicBezTo>
                    <a:pt x="24765" y="19735"/>
                    <a:pt x="24806" y="19653"/>
                    <a:pt x="24847" y="19592"/>
                  </a:cubicBezTo>
                  <a:cubicBezTo>
                    <a:pt x="24887" y="19511"/>
                    <a:pt x="24949" y="19429"/>
                    <a:pt x="24989" y="19348"/>
                  </a:cubicBezTo>
                  <a:cubicBezTo>
                    <a:pt x="25010" y="19266"/>
                    <a:pt x="25050" y="19205"/>
                    <a:pt x="25091" y="19124"/>
                  </a:cubicBezTo>
                  <a:cubicBezTo>
                    <a:pt x="25132" y="19042"/>
                    <a:pt x="25173" y="18961"/>
                    <a:pt x="25213" y="18879"/>
                  </a:cubicBezTo>
                  <a:cubicBezTo>
                    <a:pt x="25234" y="18818"/>
                    <a:pt x="25274" y="18737"/>
                    <a:pt x="25315" y="18655"/>
                  </a:cubicBezTo>
                  <a:cubicBezTo>
                    <a:pt x="25356" y="18574"/>
                    <a:pt x="25376" y="18492"/>
                    <a:pt x="25417" y="18411"/>
                  </a:cubicBezTo>
                  <a:cubicBezTo>
                    <a:pt x="25458" y="18329"/>
                    <a:pt x="25478" y="18268"/>
                    <a:pt x="25519" y="18187"/>
                  </a:cubicBezTo>
                  <a:cubicBezTo>
                    <a:pt x="25560" y="18105"/>
                    <a:pt x="25580" y="18024"/>
                    <a:pt x="25621" y="17922"/>
                  </a:cubicBezTo>
                  <a:lnTo>
                    <a:pt x="25621" y="17902"/>
                  </a:lnTo>
                  <a:cubicBezTo>
                    <a:pt x="25641" y="17841"/>
                    <a:pt x="25682" y="17780"/>
                    <a:pt x="25702" y="17698"/>
                  </a:cubicBezTo>
                  <a:cubicBezTo>
                    <a:pt x="25722" y="17617"/>
                    <a:pt x="25763" y="17515"/>
                    <a:pt x="25784" y="17433"/>
                  </a:cubicBezTo>
                  <a:lnTo>
                    <a:pt x="25804" y="17393"/>
                  </a:lnTo>
                  <a:cubicBezTo>
                    <a:pt x="25824" y="17331"/>
                    <a:pt x="25845" y="17270"/>
                    <a:pt x="25865" y="17209"/>
                  </a:cubicBezTo>
                  <a:cubicBezTo>
                    <a:pt x="25885" y="17128"/>
                    <a:pt x="25926" y="17026"/>
                    <a:pt x="25946" y="16924"/>
                  </a:cubicBezTo>
                  <a:lnTo>
                    <a:pt x="25967" y="16863"/>
                  </a:lnTo>
                  <a:cubicBezTo>
                    <a:pt x="25987" y="16802"/>
                    <a:pt x="25987" y="16761"/>
                    <a:pt x="26008" y="16700"/>
                  </a:cubicBezTo>
                  <a:cubicBezTo>
                    <a:pt x="26028" y="16598"/>
                    <a:pt x="26069" y="16496"/>
                    <a:pt x="26089" y="16395"/>
                  </a:cubicBezTo>
                  <a:lnTo>
                    <a:pt x="26109" y="16313"/>
                  </a:lnTo>
                  <a:cubicBezTo>
                    <a:pt x="26109" y="16272"/>
                    <a:pt x="26130" y="16232"/>
                    <a:pt x="26130" y="16191"/>
                  </a:cubicBezTo>
                  <a:cubicBezTo>
                    <a:pt x="26170" y="16028"/>
                    <a:pt x="26211" y="15845"/>
                    <a:pt x="26252" y="15682"/>
                  </a:cubicBezTo>
                  <a:cubicBezTo>
                    <a:pt x="26394" y="14888"/>
                    <a:pt x="26476" y="14073"/>
                    <a:pt x="26476" y="13238"/>
                  </a:cubicBezTo>
                  <a:lnTo>
                    <a:pt x="26476" y="13157"/>
                  </a:lnTo>
                  <a:cubicBezTo>
                    <a:pt x="26435" y="9022"/>
                    <a:pt x="24541" y="5214"/>
                    <a:pt x="21242" y="2709"/>
                  </a:cubicBezTo>
                  <a:cubicBezTo>
                    <a:pt x="21161" y="2648"/>
                    <a:pt x="21079" y="2587"/>
                    <a:pt x="20998" y="2526"/>
                  </a:cubicBezTo>
                  <a:cubicBezTo>
                    <a:pt x="20977" y="2505"/>
                    <a:pt x="20957" y="2485"/>
                    <a:pt x="20916" y="2465"/>
                  </a:cubicBezTo>
                  <a:cubicBezTo>
                    <a:pt x="20875" y="2444"/>
                    <a:pt x="20835" y="2404"/>
                    <a:pt x="20794" y="2383"/>
                  </a:cubicBezTo>
                  <a:lnTo>
                    <a:pt x="20672" y="2302"/>
                  </a:lnTo>
                  <a:cubicBezTo>
                    <a:pt x="20651" y="2281"/>
                    <a:pt x="20611" y="2261"/>
                    <a:pt x="20590" y="2241"/>
                  </a:cubicBezTo>
                  <a:cubicBezTo>
                    <a:pt x="20509" y="2179"/>
                    <a:pt x="20427" y="2139"/>
                    <a:pt x="20346" y="2078"/>
                  </a:cubicBezTo>
                  <a:cubicBezTo>
                    <a:pt x="20305" y="2057"/>
                    <a:pt x="20285" y="2037"/>
                    <a:pt x="20264" y="2037"/>
                  </a:cubicBezTo>
                  <a:cubicBezTo>
                    <a:pt x="20163" y="1976"/>
                    <a:pt x="20081" y="1915"/>
                    <a:pt x="20000" y="1874"/>
                  </a:cubicBezTo>
                  <a:cubicBezTo>
                    <a:pt x="19979" y="1854"/>
                    <a:pt x="19959" y="1833"/>
                    <a:pt x="19939" y="1833"/>
                  </a:cubicBezTo>
                  <a:cubicBezTo>
                    <a:pt x="19877" y="1793"/>
                    <a:pt x="19816" y="1752"/>
                    <a:pt x="19755" y="1731"/>
                  </a:cubicBezTo>
                  <a:cubicBezTo>
                    <a:pt x="19165" y="1385"/>
                    <a:pt x="18554" y="1100"/>
                    <a:pt x="17922" y="856"/>
                  </a:cubicBezTo>
                  <a:cubicBezTo>
                    <a:pt x="16415" y="306"/>
                    <a:pt x="14847" y="0"/>
                    <a:pt x="1323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49"/>
            <p:cNvSpPr/>
            <p:nvPr/>
          </p:nvSpPr>
          <p:spPr>
            <a:xfrm>
              <a:off x="5450939" y="1299593"/>
              <a:ext cx="2546345" cy="2548492"/>
            </a:xfrm>
            <a:custGeom>
              <a:avLst/>
              <a:gdLst/>
              <a:ahLst/>
              <a:cxnLst/>
              <a:rect l="l" t="t" r="r" b="b"/>
              <a:pathLst>
                <a:path w="24908" h="24929" extrusionOk="0">
                  <a:moveTo>
                    <a:pt x="12464" y="1"/>
                  </a:moveTo>
                  <a:cubicBezTo>
                    <a:pt x="10468" y="1"/>
                    <a:pt x="8595" y="469"/>
                    <a:pt x="6945" y="1284"/>
                  </a:cubicBezTo>
                  <a:cubicBezTo>
                    <a:pt x="6538" y="1487"/>
                    <a:pt x="6151" y="1711"/>
                    <a:pt x="5764" y="1956"/>
                  </a:cubicBezTo>
                  <a:cubicBezTo>
                    <a:pt x="5336" y="2220"/>
                    <a:pt x="4929" y="2526"/>
                    <a:pt x="4542" y="2852"/>
                  </a:cubicBezTo>
                  <a:cubicBezTo>
                    <a:pt x="4338" y="2994"/>
                    <a:pt x="4155" y="3157"/>
                    <a:pt x="3972" y="3341"/>
                  </a:cubicBezTo>
                  <a:cubicBezTo>
                    <a:pt x="3850" y="3442"/>
                    <a:pt x="3748" y="3565"/>
                    <a:pt x="3626" y="3666"/>
                  </a:cubicBezTo>
                  <a:cubicBezTo>
                    <a:pt x="3463" y="3850"/>
                    <a:pt x="3279" y="4013"/>
                    <a:pt x="3116" y="4196"/>
                  </a:cubicBezTo>
                  <a:cubicBezTo>
                    <a:pt x="1182" y="6395"/>
                    <a:pt x="0" y="9287"/>
                    <a:pt x="0" y="12464"/>
                  </a:cubicBezTo>
                  <a:cubicBezTo>
                    <a:pt x="0" y="13238"/>
                    <a:pt x="62" y="14012"/>
                    <a:pt x="204" y="14766"/>
                  </a:cubicBezTo>
                  <a:cubicBezTo>
                    <a:pt x="1283" y="20549"/>
                    <a:pt x="6355" y="24928"/>
                    <a:pt x="12464" y="24928"/>
                  </a:cubicBezTo>
                  <a:cubicBezTo>
                    <a:pt x="12831" y="24928"/>
                    <a:pt x="13197" y="24908"/>
                    <a:pt x="13564" y="24867"/>
                  </a:cubicBezTo>
                  <a:cubicBezTo>
                    <a:pt x="19164" y="24378"/>
                    <a:pt x="23686" y="20183"/>
                    <a:pt x="24704" y="14766"/>
                  </a:cubicBezTo>
                  <a:cubicBezTo>
                    <a:pt x="24847" y="14012"/>
                    <a:pt x="24908" y="13238"/>
                    <a:pt x="24908" y="12464"/>
                  </a:cubicBezTo>
                  <a:lnTo>
                    <a:pt x="24908" y="12383"/>
                  </a:lnTo>
                  <a:cubicBezTo>
                    <a:pt x="24887" y="8371"/>
                    <a:pt x="22973" y="4807"/>
                    <a:pt x="19999" y="2546"/>
                  </a:cubicBezTo>
                  <a:cubicBezTo>
                    <a:pt x="19918" y="2485"/>
                    <a:pt x="19837" y="2424"/>
                    <a:pt x="19755" y="2363"/>
                  </a:cubicBezTo>
                  <a:cubicBezTo>
                    <a:pt x="19735" y="2343"/>
                    <a:pt x="19714" y="2343"/>
                    <a:pt x="19694" y="2322"/>
                  </a:cubicBezTo>
                  <a:cubicBezTo>
                    <a:pt x="19653" y="2282"/>
                    <a:pt x="19613" y="2261"/>
                    <a:pt x="19572" y="2241"/>
                  </a:cubicBezTo>
                  <a:cubicBezTo>
                    <a:pt x="19531" y="2200"/>
                    <a:pt x="19490" y="2180"/>
                    <a:pt x="19450" y="2139"/>
                  </a:cubicBezTo>
                  <a:cubicBezTo>
                    <a:pt x="19429" y="2139"/>
                    <a:pt x="19409" y="2119"/>
                    <a:pt x="19389" y="2119"/>
                  </a:cubicBezTo>
                  <a:cubicBezTo>
                    <a:pt x="19307" y="2058"/>
                    <a:pt x="19226" y="1996"/>
                    <a:pt x="19144" y="1935"/>
                  </a:cubicBezTo>
                  <a:cubicBezTo>
                    <a:pt x="19124" y="1935"/>
                    <a:pt x="19103" y="1915"/>
                    <a:pt x="19083" y="1915"/>
                  </a:cubicBezTo>
                  <a:cubicBezTo>
                    <a:pt x="19002" y="1854"/>
                    <a:pt x="18920" y="1793"/>
                    <a:pt x="18839" y="1752"/>
                  </a:cubicBezTo>
                  <a:cubicBezTo>
                    <a:pt x="18818" y="1732"/>
                    <a:pt x="18798" y="1732"/>
                    <a:pt x="18778" y="1711"/>
                  </a:cubicBezTo>
                  <a:cubicBezTo>
                    <a:pt x="18716" y="1691"/>
                    <a:pt x="18655" y="1650"/>
                    <a:pt x="18615" y="1630"/>
                  </a:cubicBezTo>
                  <a:cubicBezTo>
                    <a:pt x="18044" y="1304"/>
                    <a:pt x="17474" y="1039"/>
                    <a:pt x="16863" y="795"/>
                  </a:cubicBezTo>
                  <a:cubicBezTo>
                    <a:pt x="15499" y="286"/>
                    <a:pt x="14012" y="1"/>
                    <a:pt x="124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49"/>
            <p:cNvSpPr/>
            <p:nvPr/>
          </p:nvSpPr>
          <p:spPr>
            <a:xfrm>
              <a:off x="7611861" y="1872157"/>
              <a:ext cx="177165" cy="193726"/>
            </a:xfrm>
            <a:custGeom>
              <a:avLst/>
              <a:gdLst/>
              <a:ahLst/>
              <a:cxnLst/>
              <a:rect l="l" t="t" r="r" b="b"/>
              <a:pathLst>
                <a:path w="1733" h="1895" extrusionOk="0">
                  <a:moveTo>
                    <a:pt x="958" y="0"/>
                  </a:moveTo>
                  <a:cubicBezTo>
                    <a:pt x="958" y="0"/>
                    <a:pt x="917" y="733"/>
                    <a:pt x="754" y="794"/>
                  </a:cubicBezTo>
                  <a:cubicBezTo>
                    <a:pt x="571" y="835"/>
                    <a:pt x="1" y="835"/>
                    <a:pt x="1" y="835"/>
                  </a:cubicBezTo>
                  <a:cubicBezTo>
                    <a:pt x="1" y="835"/>
                    <a:pt x="734" y="998"/>
                    <a:pt x="775" y="1100"/>
                  </a:cubicBezTo>
                  <a:cubicBezTo>
                    <a:pt x="836" y="1222"/>
                    <a:pt x="917" y="1894"/>
                    <a:pt x="917" y="1894"/>
                  </a:cubicBezTo>
                  <a:cubicBezTo>
                    <a:pt x="917" y="1894"/>
                    <a:pt x="999" y="1161"/>
                    <a:pt x="1101" y="1080"/>
                  </a:cubicBezTo>
                  <a:cubicBezTo>
                    <a:pt x="1182" y="1018"/>
                    <a:pt x="1732" y="917"/>
                    <a:pt x="1732" y="917"/>
                  </a:cubicBezTo>
                  <a:cubicBezTo>
                    <a:pt x="1732" y="917"/>
                    <a:pt x="1162" y="835"/>
                    <a:pt x="1080" y="754"/>
                  </a:cubicBezTo>
                  <a:cubicBezTo>
                    <a:pt x="1019" y="672"/>
                    <a:pt x="958" y="0"/>
                    <a:pt x="95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49"/>
            <p:cNvSpPr/>
            <p:nvPr/>
          </p:nvSpPr>
          <p:spPr>
            <a:xfrm>
              <a:off x="6148314" y="1520298"/>
              <a:ext cx="177062" cy="193726"/>
            </a:xfrm>
            <a:custGeom>
              <a:avLst/>
              <a:gdLst/>
              <a:ahLst/>
              <a:cxnLst/>
              <a:rect l="l" t="t" r="r" b="b"/>
              <a:pathLst>
                <a:path w="1732" h="1895" extrusionOk="0">
                  <a:moveTo>
                    <a:pt x="958" y="0"/>
                  </a:moveTo>
                  <a:cubicBezTo>
                    <a:pt x="958" y="0"/>
                    <a:pt x="917" y="734"/>
                    <a:pt x="734" y="795"/>
                  </a:cubicBezTo>
                  <a:cubicBezTo>
                    <a:pt x="571" y="835"/>
                    <a:pt x="1" y="835"/>
                    <a:pt x="1" y="835"/>
                  </a:cubicBezTo>
                  <a:cubicBezTo>
                    <a:pt x="1" y="835"/>
                    <a:pt x="734" y="998"/>
                    <a:pt x="775" y="1100"/>
                  </a:cubicBezTo>
                  <a:cubicBezTo>
                    <a:pt x="836" y="1222"/>
                    <a:pt x="917" y="1894"/>
                    <a:pt x="917" y="1894"/>
                  </a:cubicBezTo>
                  <a:cubicBezTo>
                    <a:pt x="917" y="1894"/>
                    <a:pt x="978" y="1161"/>
                    <a:pt x="1080" y="1080"/>
                  </a:cubicBezTo>
                  <a:cubicBezTo>
                    <a:pt x="1182" y="1019"/>
                    <a:pt x="1732" y="917"/>
                    <a:pt x="1732" y="917"/>
                  </a:cubicBezTo>
                  <a:cubicBezTo>
                    <a:pt x="1732" y="917"/>
                    <a:pt x="1162" y="835"/>
                    <a:pt x="1080" y="754"/>
                  </a:cubicBezTo>
                  <a:cubicBezTo>
                    <a:pt x="999" y="672"/>
                    <a:pt x="958" y="0"/>
                    <a:pt x="95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49"/>
            <p:cNvSpPr/>
            <p:nvPr/>
          </p:nvSpPr>
          <p:spPr>
            <a:xfrm>
              <a:off x="5534252" y="2450854"/>
              <a:ext cx="177062" cy="193726"/>
            </a:xfrm>
            <a:custGeom>
              <a:avLst/>
              <a:gdLst/>
              <a:ahLst/>
              <a:cxnLst/>
              <a:rect l="l" t="t" r="r" b="b"/>
              <a:pathLst>
                <a:path w="1732" h="1895" extrusionOk="0">
                  <a:moveTo>
                    <a:pt x="957" y="1"/>
                  </a:moveTo>
                  <a:cubicBezTo>
                    <a:pt x="957" y="1"/>
                    <a:pt x="917" y="734"/>
                    <a:pt x="754" y="795"/>
                  </a:cubicBezTo>
                  <a:cubicBezTo>
                    <a:pt x="570" y="856"/>
                    <a:pt x="0" y="856"/>
                    <a:pt x="0" y="856"/>
                  </a:cubicBezTo>
                  <a:cubicBezTo>
                    <a:pt x="0" y="856"/>
                    <a:pt x="733" y="999"/>
                    <a:pt x="774" y="1121"/>
                  </a:cubicBezTo>
                  <a:cubicBezTo>
                    <a:pt x="835" y="1223"/>
                    <a:pt x="917" y="1895"/>
                    <a:pt x="917" y="1895"/>
                  </a:cubicBezTo>
                  <a:cubicBezTo>
                    <a:pt x="917" y="1895"/>
                    <a:pt x="998" y="1162"/>
                    <a:pt x="1100" y="1101"/>
                  </a:cubicBezTo>
                  <a:cubicBezTo>
                    <a:pt x="1181" y="1019"/>
                    <a:pt x="1731" y="917"/>
                    <a:pt x="1731" y="917"/>
                  </a:cubicBezTo>
                  <a:cubicBezTo>
                    <a:pt x="1731" y="917"/>
                    <a:pt x="1161" y="836"/>
                    <a:pt x="1079" y="754"/>
                  </a:cubicBezTo>
                  <a:cubicBezTo>
                    <a:pt x="1018" y="693"/>
                    <a:pt x="957" y="1"/>
                    <a:pt x="9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49"/>
            <p:cNvSpPr/>
            <p:nvPr/>
          </p:nvSpPr>
          <p:spPr>
            <a:xfrm>
              <a:off x="6389870" y="1519378"/>
              <a:ext cx="410249" cy="380296"/>
            </a:xfrm>
            <a:custGeom>
              <a:avLst/>
              <a:gdLst/>
              <a:ahLst/>
              <a:cxnLst/>
              <a:rect l="l" t="t" r="r" b="b"/>
              <a:pathLst>
                <a:path w="4013" h="3720" extrusionOk="0">
                  <a:moveTo>
                    <a:pt x="1994" y="0"/>
                  </a:moveTo>
                  <a:cubicBezTo>
                    <a:pt x="1106" y="0"/>
                    <a:pt x="329" y="649"/>
                    <a:pt x="184" y="1557"/>
                  </a:cubicBezTo>
                  <a:cubicBezTo>
                    <a:pt x="0" y="2555"/>
                    <a:pt x="693" y="3512"/>
                    <a:pt x="1711" y="3696"/>
                  </a:cubicBezTo>
                  <a:cubicBezTo>
                    <a:pt x="1809" y="3712"/>
                    <a:pt x="1907" y="3719"/>
                    <a:pt x="2004" y="3719"/>
                  </a:cubicBezTo>
                  <a:cubicBezTo>
                    <a:pt x="2890" y="3719"/>
                    <a:pt x="3684" y="3068"/>
                    <a:pt x="3849" y="2168"/>
                  </a:cubicBezTo>
                  <a:cubicBezTo>
                    <a:pt x="4012" y="1150"/>
                    <a:pt x="3320" y="193"/>
                    <a:pt x="2322" y="30"/>
                  </a:cubicBezTo>
                  <a:cubicBezTo>
                    <a:pt x="2212" y="10"/>
                    <a:pt x="2102" y="0"/>
                    <a:pt x="199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49"/>
            <p:cNvSpPr/>
            <p:nvPr/>
          </p:nvSpPr>
          <p:spPr>
            <a:xfrm>
              <a:off x="6860307" y="1380760"/>
              <a:ext cx="591401" cy="147927"/>
            </a:xfrm>
            <a:custGeom>
              <a:avLst/>
              <a:gdLst/>
              <a:ahLst/>
              <a:cxnLst/>
              <a:rect l="l" t="t" r="r" b="b"/>
              <a:pathLst>
                <a:path w="5785" h="1447" extrusionOk="0">
                  <a:moveTo>
                    <a:pt x="3076" y="1"/>
                  </a:moveTo>
                  <a:cubicBezTo>
                    <a:pt x="2526" y="266"/>
                    <a:pt x="2058" y="693"/>
                    <a:pt x="1773" y="1243"/>
                  </a:cubicBezTo>
                  <a:cubicBezTo>
                    <a:pt x="1546" y="1059"/>
                    <a:pt x="1261" y="964"/>
                    <a:pt x="971" y="964"/>
                  </a:cubicBezTo>
                  <a:cubicBezTo>
                    <a:pt x="844" y="964"/>
                    <a:pt x="716" y="982"/>
                    <a:pt x="592" y="1019"/>
                  </a:cubicBezTo>
                  <a:cubicBezTo>
                    <a:pt x="368" y="1101"/>
                    <a:pt x="164" y="1243"/>
                    <a:pt x="1" y="1447"/>
                  </a:cubicBezTo>
                  <a:lnTo>
                    <a:pt x="5785" y="1447"/>
                  </a:lnTo>
                  <a:cubicBezTo>
                    <a:pt x="5744" y="1406"/>
                    <a:pt x="5703" y="1386"/>
                    <a:pt x="5663" y="1345"/>
                  </a:cubicBezTo>
                  <a:cubicBezTo>
                    <a:pt x="5642" y="1345"/>
                    <a:pt x="5622" y="1325"/>
                    <a:pt x="5602" y="1325"/>
                  </a:cubicBezTo>
                  <a:cubicBezTo>
                    <a:pt x="5520" y="1264"/>
                    <a:pt x="5439" y="1202"/>
                    <a:pt x="5357" y="1141"/>
                  </a:cubicBezTo>
                  <a:cubicBezTo>
                    <a:pt x="5337" y="1141"/>
                    <a:pt x="5316" y="1121"/>
                    <a:pt x="5296" y="1121"/>
                  </a:cubicBezTo>
                  <a:cubicBezTo>
                    <a:pt x="5215" y="1060"/>
                    <a:pt x="5133" y="999"/>
                    <a:pt x="5052" y="958"/>
                  </a:cubicBezTo>
                  <a:cubicBezTo>
                    <a:pt x="5031" y="938"/>
                    <a:pt x="5011" y="938"/>
                    <a:pt x="4991" y="917"/>
                  </a:cubicBezTo>
                  <a:cubicBezTo>
                    <a:pt x="4929" y="897"/>
                    <a:pt x="4868" y="856"/>
                    <a:pt x="4828" y="836"/>
                  </a:cubicBezTo>
                  <a:cubicBezTo>
                    <a:pt x="4257" y="510"/>
                    <a:pt x="3687" y="245"/>
                    <a:pt x="307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49"/>
            <p:cNvSpPr/>
            <p:nvPr/>
          </p:nvSpPr>
          <p:spPr>
            <a:xfrm>
              <a:off x="5592520" y="1990738"/>
              <a:ext cx="1180552" cy="256188"/>
            </a:xfrm>
            <a:custGeom>
              <a:avLst/>
              <a:gdLst/>
              <a:ahLst/>
              <a:cxnLst/>
              <a:rect l="l" t="t" r="r" b="b"/>
              <a:pathLst>
                <a:path w="11548" h="2506" extrusionOk="0">
                  <a:moveTo>
                    <a:pt x="5282" y="1"/>
                  </a:moveTo>
                  <a:cubicBezTo>
                    <a:pt x="5266" y="1"/>
                    <a:pt x="5250" y="1"/>
                    <a:pt x="5234" y="1"/>
                  </a:cubicBezTo>
                  <a:cubicBezTo>
                    <a:pt x="3890" y="21"/>
                    <a:pt x="2587" y="897"/>
                    <a:pt x="2078" y="2139"/>
                  </a:cubicBezTo>
                  <a:cubicBezTo>
                    <a:pt x="1850" y="1969"/>
                    <a:pt x="1572" y="1887"/>
                    <a:pt x="1290" y="1887"/>
                  </a:cubicBezTo>
                  <a:cubicBezTo>
                    <a:pt x="1066" y="1887"/>
                    <a:pt x="839" y="1939"/>
                    <a:pt x="632" y="2038"/>
                  </a:cubicBezTo>
                  <a:cubicBezTo>
                    <a:pt x="387" y="2139"/>
                    <a:pt x="184" y="2302"/>
                    <a:pt x="0" y="2506"/>
                  </a:cubicBezTo>
                  <a:lnTo>
                    <a:pt x="11527" y="2506"/>
                  </a:lnTo>
                  <a:lnTo>
                    <a:pt x="11548" y="2445"/>
                  </a:lnTo>
                  <a:cubicBezTo>
                    <a:pt x="11165" y="1872"/>
                    <a:pt x="10468" y="1565"/>
                    <a:pt x="9780" y="1565"/>
                  </a:cubicBezTo>
                  <a:cubicBezTo>
                    <a:pt x="9295" y="1565"/>
                    <a:pt x="8814" y="1717"/>
                    <a:pt x="8452" y="2038"/>
                  </a:cubicBezTo>
                  <a:cubicBezTo>
                    <a:pt x="7909" y="830"/>
                    <a:pt x="6610" y="1"/>
                    <a:pt x="52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49"/>
            <p:cNvSpPr/>
            <p:nvPr/>
          </p:nvSpPr>
          <p:spPr>
            <a:xfrm>
              <a:off x="5471793" y="2806905"/>
              <a:ext cx="2504635" cy="1041110"/>
            </a:xfrm>
            <a:custGeom>
              <a:avLst/>
              <a:gdLst/>
              <a:ahLst/>
              <a:cxnLst/>
              <a:rect l="l" t="t" r="r" b="b"/>
              <a:pathLst>
                <a:path w="24500" h="10184" extrusionOk="0">
                  <a:moveTo>
                    <a:pt x="0" y="0"/>
                  </a:moveTo>
                  <a:cubicBezTo>
                    <a:pt x="61" y="306"/>
                    <a:pt x="122" y="571"/>
                    <a:pt x="183" y="856"/>
                  </a:cubicBezTo>
                  <a:cubicBezTo>
                    <a:pt x="1548" y="6049"/>
                    <a:pt x="6151" y="9918"/>
                    <a:pt x="11710" y="10163"/>
                  </a:cubicBezTo>
                  <a:cubicBezTo>
                    <a:pt x="11894" y="10163"/>
                    <a:pt x="12077" y="10183"/>
                    <a:pt x="12260" y="10183"/>
                  </a:cubicBezTo>
                  <a:cubicBezTo>
                    <a:pt x="13054" y="10183"/>
                    <a:pt x="13828" y="10102"/>
                    <a:pt x="14582" y="9959"/>
                  </a:cubicBezTo>
                  <a:cubicBezTo>
                    <a:pt x="19612" y="9002"/>
                    <a:pt x="23563" y="5031"/>
                    <a:pt x="24500" y="21"/>
                  </a:cubicBezTo>
                  <a:lnTo>
                    <a:pt x="245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49"/>
            <p:cNvSpPr/>
            <p:nvPr/>
          </p:nvSpPr>
          <p:spPr>
            <a:xfrm>
              <a:off x="6650133" y="1932470"/>
              <a:ext cx="993164" cy="1384603"/>
            </a:xfrm>
            <a:custGeom>
              <a:avLst/>
              <a:gdLst/>
              <a:ahLst/>
              <a:cxnLst/>
              <a:rect l="l" t="t" r="r" b="b"/>
              <a:pathLst>
                <a:path w="9715" h="13544" extrusionOk="0">
                  <a:moveTo>
                    <a:pt x="6110" y="1"/>
                  </a:moveTo>
                  <a:cubicBezTo>
                    <a:pt x="4134" y="1"/>
                    <a:pt x="2525" y="1610"/>
                    <a:pt x="2525" y="3605"/>
                  </a:cubicBezTo>
                  <a:cubicBezTo>
                    <a:pt x="2525" y="3870"/>
                    <a:pt x="2566" y="4155"/>
                    <a:pt x="2627" y="4420"/>
                  </a:cubicBezTo>
                  <a:cubicBezTo>
                    <a:pt x="1059" y="5214"/>
                    <a:pt x="0" y="6844"/>
                    <a:pt x="0" y="8717"/>
                  </a:cubicBezTo>
                  <a:cubicBezTo>
                    <a:pt x="0" y="11385"/>
                    <a:pt x="2179" y="13544"/>
                    <a:pt x="4847" y="13544"/>
                  </a:cubicBezTo>
                  <a:cubicBezTo>
                    <a:pt x="7515" y="13544"/>
                    <a:pt x="9674" y="11385"/>
                    <a:pt x="9674" y="8717"/>
                  </a:cubicBezTo>
                  <a:cubicBezTo>
                    <a:pt x="9674" y="7699"/>
                    <a:pt x="9368" y="6742"/>
                    <a:pt x="8818" y="5968"/>
                  </a:cubicBezTo>
                  <a:cubicBezTo>
                    <a:pt x="9368" y="5337"/>
                    <a:pt x="9714" y="4502"/>
                    <a:pt x="9714" y="3605"/>
                  </a:cubicBezTo>
                  <a:cubicBezTo>
                    <a:pt x="9714" y="1610"/>
                    <a:pt x="8106" y="1"/>
                    <a:pt x="61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49"/>
            <p:cNvSpPr/>
            <p:nvPr/>
          </p:nvSpPr>
          <p:spPr>
            <a:xfrm>
              <a:off x="6593910" y="1932470"/>
              <a:ext cx="991120" cy="1384603"/>
            </a:xfrm>
            <a:custGeom>
              <a:avLst/>
              <a:gdLst/>
              <a:ahLst/>
              <a:cxnLst/>
              <a:rect l="l" t="t" r="r" b="b"/>
              <a:pathLst>
                <a:path w="9695" h="13544" extrusionOk="0">
                  <a:moveTo>
                    <a:pt x="6110" y="1"/>
                  </a:moveTo>
                  <a:cubicBezTo>
                    <a:pt x="4134" y="1"/>
                    <a:pt x="2526" y="1610"/>
                    <a:pt x="2526" y="3605"/>
                  </a:cubicBezTo>
                  <a:cubicBezTo>
                    <a:pt x="2526" y="3870"/>
                    <a:pt x="2546" y="4155"/>
                    <a:pt x="2607" y="4420"/>
                  </a:cubicBezTo>
                  <a:cubicBezTo>
                    <a:pt x="1059" y="5214"/>
                    <a:pt x="0" y="6844"/>
                    <a:pt x="0" y="8717"/>
                  </a:cubicBezTo>
                  <a:cubicBezTo>
                    <a:pt x="0" y="11385"/>
                    <a:pt x="2159" y="13544"/>
                    <a:pt x="4827" y="13544"/>
                  </a:cubicBezTo>
                  <a:cubicBezTo>
                    <a:pt x="7495" y="13544"/>
                    <a:pt x="9674" y="11385"/>
                    <a:pt x="9674" y="8717"/>
                  </a:cubicBezTo>
                  <a:cubicBezTo>
                    <a:pt x="9674" y="7699"/>
                    <a:pt x="9348" y="6742"/>
                    <a:pt x="8818" y="5968"/>
                  </a:cubicBezTo>
                  <a:cubicBezTo>
                    <a:pt x="9368" y="5337"/>
                    <a:pt x="9694" y="4502"/>
                    <a:pt x="9694" y="3605"/>
                  </a:cubicBezTo>
                  <a:cubicBezTo>
                    <a:pt x="9694" y="1610"/>
                    <a:pt x="8085" y="1"/>
                    <a:pt x="61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49"/>
            <p:cNvSpPr/>
            <p:nvPr/>
          </p:nvSpPr>
          <p:spPr>
            <a:xfrm>
              <a:off x="6978989" y="1466118"/>
              <a:ext cx="516466" cy="1545002"/>
            </a:xfrm>
            <a:custGeom>
              <a:avLst/>
              <a:gdLst/>
              <a:ahLst/>
              <a:cxnLst/>
              <a:rect l="l" t="t" r="r" b="b"/>
              <a:pathLst>
                <a:path w="5052" h="15113" extrusionOk="0">
                  <a:moveTo>
                    <a:pt x="3646" y="1"/>
                  </a:moveTo>
                  <a:lnTo>
                    <a:pt x="2526" y="4583"/>
                  </a:lnTo>
                  <a:lnTo>
                    <a:pt x="2506" y="4583"/>
                  </a:lnTo>
                  <a:lnTo>
                    <a:pt x="1406" y="9064"/>
                  </a:lnTo>
                  <a:lnTo>
                    <a:pt x="551" y="12526"/>
                  </a:lnTo>
                  <a:lnTo>
                    <a:pt x="103" y="14359"/>
                  </a:lnTo>
                  <a:lnTo>
                    <a:pt x="1" y="14746"/>
                  </a:lnTo>
                  <a:lnTo>
                    <a:pt x="1325" y="15112"/>
                  </a:lnTo>
                  <a:lnTo>
                    <a:pt x="1447" y="14664"/>
                  </a:lnTo>
                  <a:lnTo>
                    <a:pt x="1915" y="12852"/>
                  </a:lnTo>
                  <a:lnTo>
                    <a:pt x="2811" y="9430"/>
                  </a:lnTo>
                  <a:lnTo>
                    <a:pt x="3992" y="4970"/>
                  </a:lnTo>
                  <a:lnTo>
                    <a:pt x="4033" y="4746"/>
                  </a:lnTo>
                  <a:lnTo>
                    <a:pt x="5051" y="917"/>
                  </a:lnTo>
                  <a:cubicBezTo>
                    <a:pt x="4970" y="856"/>
                    <a:pt x="4889" y="795"/>
                    <a:pt x="4807" y="734"/>
                  </a:cubicBezTo>
                  <a:cubicBezTo>
                    <a:pt x="4787" y="714"/>
                    <a:pt x="4766" y="714"/>
                    <a:pt x="4746" y="693"/>
                  </a:cubicBezTo>
                  <a:cubicBezTo>
                    <a:pt x="4665" y="632"/>
                    <a:pt x="4583" y="571"/>
                    <a:pt x="4502" y="510"/>
                  </a:cubicBezTo>
                  <a:cubicBezTo>
                    <a:pt x="4481" y="510"/>
                    <a:pt x="4461" y="490"/>
                    <a:pt x="4441" y="490"/>
                  </a:cubicBezTo>
                  <a:cubicBezTo>
                    <a:pt x="4359" y="429"/>
                    <a:pt x="4278" y="367"/>
                    <a:pt x="4196" y="306"/>
                  </a:cubicBezTo>
                  <a:cubicBezTo>
                    <a:pt x="4176" y="306"/>
                    <a:pt x="4155" y="286"/>
                    <a:pt x="4135" y="286"/>
                  </a:cubicBezTo>
                  <a:cubicBezTo>
                    <a:pt x="4054" y="225"/>
                    <a:pt x="3952" y="164"/>
                    <a:pt x="3870" y="123"/>
                  </a:cubicBezTo>
                  <a:cubicBezTo>
                    <a:pt x="3850" y="103"/>
                    <a:pt x="3830" y="103"/>
                    <a:pt x="3809" y="82"/>
                  </a:cubicBezTo>
                  <a:cubicBezTo>
                    <a:pt x="3768" y="62"/>
                    <a:pt x="3707" y="21"/>
                    <a:pt x="3646" y="1"/>
                  </a:cubicBezTo>
                  <a:close/>
                </a:path>
              </a:pathLst>
            </a:custGeom>
            <a:solidFill>
              <a:srgbClr val="FFBA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49"/>
            <p:cNvSpPr/>
            <p:nvPr/>
          </p:nvSpPr>
          <p:spPr>
            <a:xfrm>
              <a:off x="6978989" y="1466118"/>
              <a:ext cx="516466" cy="1545002"/>
            </a:xfrm>
            <a:custGeom>
              <a:avLst/>
              <a:gdLst/>
              <a:ahLst/>
              <a:cxnLst/>
              <a:rect l="l" t="t" r="r" b="b"/>
              <a:pathLst>
                <a:path w="5052" h="15113" extrusionOk="0">
                  <a:moveTo>
                    <a:pt x="3646" y="1"/>
                  </a:moveTo>
                  <a:lnTo>
                    <a:pt x="2526" y="4583"/>
                  </a:lnTo>
                  <a:lnTo>
                    <a:pt x="2506" y="4583"/>
                  </a:lnTo>
                  <a:lnTo>
                    <a:pt x="1406" y="9064"/>
                  </a:lnTo>
                  <a:lnTo>
                    <a:pt x="551" y="12526"/>
                  </a:lnTo>
                  <a:lnTo>
                    <a:pt x="103" y="14359"/>
                  </a:lnTo>
                  <a:lnTo>
                    <a:pt x="1" y="14746"/>
                  </a:lnTo>
                  <a:lnTo>
                    <a:pt x="1325" y="15112"/>
                  </a:lnTo>
                  <a:lnTo>
                    <a:pt x="1447" y="14664"/>
                  </a:lnTo>
                  <a:lnTo>
                    <a:pt x="1915" y="12852"/>
                  </a:lnTo>
                  <a:lnTo>
                    <a:pt x="2811" y="9430"/>
                  </a:lnTo>
                  <a:lnTo>
                    <a:pt x="3992" y="4970"/>
                  </a:lnTo>
                  <a:lnTo>
                    <a:pt x="4033" y="4746"/>
                  </a:lnTo>
                  <a:lnTo>
                    <a:pt x="5051" y="917"/>
                  </a:lnTo>
                  <a:cubicBezTo>
                    <a:pt x="4970" y="856"/>
                    <a:pt x="4889" y="795"/>
                    <a:pt x="4807" y="734"/>
                  </a:cubicBezTo>
                  <a:cubicBezTo>
                    <a:pt x="4787" y="714"/>
                    <a:pt x="4766" y="714"/>
                    <a:pt x="4746" y="693"/>
                  </a:cubicBezTo>
                  <a:cubicBezTo>
                    <a:pt x="4665" y="632"/>
                    <a:pt x="4583" y="571"/>
                    <a:pt x="4502" y="510"/>
                  </a:cubicBezTo>
                  <a:cubicBezTo>
                    <a:pt x="4481" y="510"/>
                    <a:pt x="4461" y="490"/>
                    <a:pt x="4441" y="490"/>
                  </a:cubicBezTo>
                  <a:cubicBezTo>
                    <a:pt x="4359" y="429"/>
                    <a:pt x="4278" y="367"/>
                    <a:pt x="4196" y="306"/>
                  </a:cubicBezTo>
                  <a:cubicBezTo>
                    <a:pt x="4176" y="306"/>
                    <a:pt x="4155" y="286"/>
                    <a:pt x="4135" y="286"/>
                  </a:cubicBezTo>
                  <a:cubicBezTo>
                    <a:pt x="4054" y="225"/>
                    <a:pt x="3952" y="164"/>
                    <a:pt x="3870" y="123"/>
                  </a:cubicBezTo>
                  <a:cubicBezTo>
                    <a:pt x="3850" y="103"/>
                    <a:pt x="3830" y="103"/>
                    <a:pt x="3809" y="82"/>
                  </a:cubicBezTo>
                  <a:cubicBezTo>
                    <a:pt x="3768" y="62"/>
                    <a:pt x="3707" y="21"/>
                    <a:pt x="364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49"/>
            <p:cNvSpPr/>
            <p:nvPr/>
          </p:nvSpPr>
          <p:spPr>
            <a:xfrm>
              <a:off x="6952002" y="2390542"/>
              <a:ext cx="391439" cy="389394"/>
            </a:xfrm>
            <a:custGeom>
              <a:avLst/>
              <a:gdLst/>
              <a:ahLst/>
              <a:cxnLst/>
              <a:rect l="l" t="t" r="r" b="b"/>
              <a:pathLst>
                <a:path w="3829" h="3809" extrusionOk="0">
                  <a:moveTo>
                    <a:pt x="1914" y="0"/>
                  </a:moveTo>
                  <a:cubicBezTo>
                    <a:pt x="855" y="0"/>
                    <a:pt x="0" y="856"/>
                    <a:pt x="0" y="1915"/>
                  </a:cubicBezTo>
                  <a:cubicBezTo>
                    <a:pt x="0" y="2953"/>
                    <a:pt x="855" y="3809"/>
                    <a:pt x="1914" y="3809"/>
                  </a:cubicBezTo>
                  <a:cubicBezTo>
                    <a:pt x="2973" y="3809"/>
                    <a:pt x="3829" y="2953"/>
                    <a:pt x="3829" y="1915"/>
                  </a:cubicBezTo>
                  <a:cubicBezTo>
                    <a:pt x="3829" y="856"/>
                    <a:pt x="2973" y="0"/>
                    <a:pt x="19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49"/>
            <p:cNvSpPr/>
            <p:nvPr/>
          </p:nvSpPr>
          <p:spPr>
            <a:xfrm>
              <a:off x="6847835" y="2904735"/>
              <a:ext cx="389496" cy="149971"/>
            </a:xfrm>
            <a:custGeom>
              <a:avLst/>
              <a:gdLst/>
              <a:ahLst/>
              <a:cxnLst/>
              <a:rect l="l" t="t" r="r" b="b"/>
              <a:pathLst>
                <a:path w="3810" h="1467" extrusionOk="0">
                  <a:moveTo>
                    <a:pt x="143" y="0"/>
                  </a:moveTo>
                  <a:lnTo>
                    <a:pt x="1" y="632"/>
                  </a:lnTo>
                  <a:lnTo>
                    <a:pt x="3667" y="1467"/>
                  </a:lnTo>
                  <a:lnTo>
                    <a:pt x="3809" y="835"/>
                  </a:lnTo>
                  <a:lnTo>
                    <a:pt x="1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49"/>
            <p:cNvSpPr/>
            <p:nvPr/>
          </p:nvSpPr>
          <p:spPr>
            <a:xfrm>
              <a:off x="6999843" y="1474501"/>
              <a:ext cx="374877" cy="1488673"/>
            </a:xfrm>
            <a:custGeom>
              <a:avLst/>
              <a:gdLst/>
              <a:ahLst/>
              <a:cxnLst/>
              <a:rect l="l" t="t" r="r" b="b"/>
              <a:pathLst>
                <a:path w="3667" h="14562" extrusionOk="0">
                  <a:moveTo>
                    <a:pt x="3605" y="0"/>
                  </a:moveTo>
                  <a:lnTo>
                    <a:pt x="2505" y="4501"/>
                  </a:lnTo>
                  <a:lnTo>
                    <a:pt x="2485" y="4501"/>
                  </a:lnTo>
                  <a:lnTo>
                    <a:pt x="1385" y="8961"/>
                  </a:lnTo>
                  <a:lnTo>
                    <a:pt x="489" y="12525"/>
                  </a:lnTo>
                  <a:lnTo>
                    <a:pt x="62" y="14317"/>
                  </a:lnTo>
                  <a:lnTo>
                    <a:pt x="0" y="14541"/>
                  </a:lnTo>
                  <a:lnTo>
                    <a:pt x="62" y="14562"/>
                  </a:lnTo>
                  <a:lnTo>
                    <a:pt x="123" y="14317"/>
                  </a:lnTo>
                  <a:lnTo>
                    <a:pt x="550" y="12566"/>
                  </a:lnTo>
                  <a:lnTo>
                    <a:pt x="1446" y="8961"/>
                  </a:lnTo>
                  <a:lnTo>
                    <a:pt x="2567" y="4521"/>
                  </a:lnTo>
                  <a:lnTo>
                    <a:pt x="2567" y="4501"/>
                  </a:lnTo>
                  <a:lnTo>
                    <a:pt x="3666" y="41"/>
                  </a:lnTo>
                  <a:cubicBezTo>
                    <a:pt x="3646" y="21"/>
                    <a:pt x="3626" y="21"/>
                    <a:pt x="36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49"/>
            <p:cNvSpPr/>
            <p:nvPr/>
          </p:nvSpPr>
          <p:spPr>
            <a:xfrm>
              <a:off x="7035213" y="1495252"/>
              <a:ext cx="372833" cy="1467921"/>
            </a:xfrm>
            <a:custGeom>
              <a:avLst/>
              <a:gdLst/>
              <a:ahLst/>
              <a:cxnLst/>
              <a:rect l="l" t="t" r="r" b="b"/>
              <a:pathLst>
                <a:path w="3647" h="14359" extrusionOk="0">
                  <a:moveTo>
                    <a:pt x="3585" y="1"/>
                  </a:moveTo>
                  <a:lnTo>
                    <a:pt x="2506" y="4278"/>
                  </a:lnTo>
                  <a:lnTo>
                    <a:pt x="2506" y="4359"/>
                  </a:lnTo>
                  <a:lnTo>
                    <a:pt x="1386" y="8779"/>
                  </a:lnTo>
                  <a:lnTo>
                    <a:pt x="469" y="12465"/>
                  </a:lnTo>
                  <a:lnTo>
                    <a:pt x="41" y="14175"/>
                  </a:lnTo>
                  <a:lnTo>
                    <a:pt x="1" y="14338"/>
                  </a:lnTo>
                  <a:lnTo>
                    <a:pt x="62" y="14359"/>
                  </a:lnTo>
                  <a:lnTo>
                    <a:pt x="103" y="14196"/>
                  </a:lnTo>
                  <a:lnTo>
                    <a:pt x="530" y="12485"/>
                  </a:lnTo>
                  <a:lnTo>
                    <a:pt x="1467" y="8779"/>
                  </a:lnTo>
                  <a:lnTo>
                    <a:pt x="2567" y="4359"/>
                  </a:lnTo>
                  <a:lnTo>
                    <a:pt x="2587" y="4298"/>
                  </a:lnTo>
                  <a:lnTo>
                    <a:pt x="3646" y="21"/>
                  </a:lnTo>
                  <a:cubicBezTo>
                    <a:pt x="3626" y="21"/>
                    <a:pt x="3605" y="1"/>
                    <a:pt x="3585" y="1"/>
                  </a:cubicBezTo>
                  <a:close/>
                </a:path>
              </a:pathLst>
            </a:custGeom>
            <a:solidFill>
              <a:srgbClr val="5D3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49"/>
            <p:cNvSpPr/>
            <p:nvPr/>
          </p:nvSpPr>
          <p:spPr>
            <a:xfrm>
              <a:off x="7035213" y="1495252"/>
              <a:ext cx="372833" cy="1467921"/>
            </a:xfrm>
            <a:custGeom>
              <a:avLst/>
              <a:gdLst/>
              <a:ahLst/>
              <a:cxnLst/>
              <a:rect l="l" t="t" r="r" b="b"/>
              <a:pathLst>
                <a:path w="3647" h="14359" extrusionOk="0">
                  <a:moveTo>
                    <a:pt x="3585" y="1"/>
                  </a:moveTo>
                  <a:lnTo>
                    <a:pt x="2506" y="4278"/>
                  </a:lnTo>
                  <a:lnTo>
                    <a:pt x="2506" y="4359"/>
                  </a:lnTo>
                  <a:lnTo>
                    <a:pt x="1386" y="8779"/>
                  </a:lnTo>
                  <a:lnTo>
                    <a:pt x="469" y="12465"/>
                  </a:lnTo>
                  <a:lnTo>
                    <a:pt x="41" y="14175"/>
                  </a:lnTo>
                  <a:lnTo>
                    <a:pt x="1" y="14338"/>
                  </a:lnTo>
                  <a:lnTo>
                    <a:pt x="62" y="14359"/>
                  </a:lnTo>
                  <a:lnTo>
                    <a:pt x="103" y="14196"/>
                  </a:lnTo>
                  <a:lnTo>
                    <a:pt x="530" y="12485"/>
                  </a:lnTo>
                  <a:lnTo>
                    <a:pt x="1467" y="8779"/>
                  </a:lnTo>
                  <a:lnTo>
                    <a:pt x="2567" y="4359"/>
                  </a:lnTo>
                  <a:lnTo>
                    <a:pt x="2587" y="4298"/>
                  </a:lnTo>
                  <a:lnTo>
                    <a:pt x="3646" y="21"/>
                  </a:lnTo>
                  <a:cubicBezTo>
                    <a:pt x="3626" y="21"/>
                    <a:pt x="3605" y="1"/>
                    <a:pt x="35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49"/>
            <p:cNvSpPr/>
            <p:nvPr/>
          </p:nvSpPr>
          <p:spPr>
            <a:xfrm>
              <a:off x="7072729" y="1514062"/>
              <a:ext cx="366495" cy="1449110"/>
            </a:xfrm>
            <a:custGeom>
              <a:avLst/>
              <a:gdLst/>
              <a:ahLst/>
              <a:cxnLst/>
              <a:rect l="l" t="t" r="r" b="b"/>
              <a:pathLst>
                <a:path w="3585" h="14175" extrusionOk="0">
                  <a:moveTo>
                    <a:pt x="3524" y="0"/>
                  </a:moveTo>
                  <a:lnTo>
                    <a:pt x="2505" y="4134"/>
                  </a:lnTo>
                  <a:lnTo>
                    <a:pt x="2465" y="4257"/>
                  </a:lnTo>
                  <a:lnTo>
                    <a:pt x="1365" y="8676"/>
                  </a:lnTo>
                  <a:lnTo>
                    <a:pt x="448" y="12362"/>
                  </a:lnTo>
                  <a:lnTo>
                    <a:pt x="21" y="14073"/>
                  </a:lnTo>
                  <a:lnTo>
                    <a:pt x="0" y="14154"/>
                  </a:lnTo>
                  <a:lnTo>
                    <a:pt x="61" y="14175"/>
                  </a:lnTo>
                  <a:lnTo>
                    <a:pt x="82" y="14093"/>
                  </a:lnTo>
                  <a:lnTo>
                    <a:pt x="509" y="12383"/>
                  </a:lnTo>
                  <a:lnTo>
                    <a:pt x="1426" y="8696"/>
                  </a:lnTo>
                  <a:lnTo>
                    <a:pt x="2526" y="4277"/>
                  </a:lnTo>
                  <a:lnTo>
                    <a:pt x="2566" y="4155"/>
                  </a:lnTo>
                  <a:lnTo>
                    <a:pt x="3585" y="41"/>
                  </a:lnTo>
                  <a:cubicBezTo>
                    <a:pt x="3564" y="41"/>
                    <a:pt x="3544" y="21"/>
                    <a:pt x="3524" y="0"/>
                  </a:cubicBezTo>
                  <a:close/>
                </a:path>
              </a:pathLst>
            </a:custGeom>
            <a:solidFill>
              <a:srgbClr val="5D3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49"/>
            <p:cNvSpPr/>
            <p:nvPr/>
          </p:nvSpPr>
          <p:spPr>
            <a:xfrm>
              <a:off x="7072729" y="1514062"/>
              <a:ext cx="366495" cy="1449110"/>
            </a:xfrm>
            <a:custGeom>
              <a:avLst/>
              <a:gdLst/>
              <a:ahLst/>
              <a:cxnLst/>
              <a:rect l="l" t="t" r="r" b="b"/>
              <a:pathLst>
                <a:path w="3585" h="14175" extrusionOk="0">
                  <a:moveTo>
                    <a:pt x="3524" y="0"/>
                  </a:moveTo>
                  <a:lnTo>
                    <a:pt x="2505" y="4134"/>
                  </a:lnTo>
                  <a:lnTo>
                    <a:pt x="2465" y="4257"/>
                  </a:lnTo>
                  <a:lnTo>
                    <a:pt x="1365" y="8676"/>
                  </a:lnTo>
                  <a:lnTo>
                    <a:pt x="448" y="12362"/>
                  </a:lnTo>
                  <a:lnTo>
                    <a:pt x="21" y="14073"/>
                  </a:lnTo>
                  <a:lnTo>
                    <a:pt x="0" y="14154"/>
                  </a:lnTo>
                  <a:lnTo>
                    <a:pt x="61" y="14175"/>
                  </a:lnTo>
                  <a:lnTo>
                    <a:pt x="82" y="14093"/>
                  </a:lnTo>
                  <a:lnTo>
                    <a:pt x="509" y="12383"/>
                  </a:lnTo>
                  <a:lnTo>
                    <a:pt x="1426" y="8696"/>
                  </a:lnTo>
                  <a:lnTo>
                    <a:pt x="2526" y="4277"/>
                  </a:lnTo>
                  <a:lnTo>
                    <a:pt x="2566" y="4155"/>
                  </a:lnTo>
                  <a:lnTo>
                    <a:pt x="3585" y="41"/>
                  </a:lnTo>
                  <a:cubicBezTo>
                    <a:pt x="3564" y="41"/>
                    <a:pt x="3544" y="21"/>
                    <a:pt x="35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49"/>
            <p:cNvSpPr/>
            <p:nvPr/>
          </p:nvSpPr>
          <p:spPr>
            <a:xfrm>
              <a:off x="7110143" y="1536960"/>
              <a:ext cx="360361" cy="1426211"/>
            </a:xfrm>
            <a:custGeom>
              <a:avLst/>
              <a:gdLst/>
              <a:ahLst/>
              <a:cxnLst/>
              <a:rect l="l" t="t" r="r" b="b"/>
              <a:pathLst>
                <a:path w="3525" h="13951" extrusionOk="0">
                  <a:moveTo>
                    <a:pt x="3463" y="0"/>
                  </a:moveTo>
                  <a:lnTo>
                    <a:pt x="2465" y="3972"/>
                  </a:lnTo>
                  <a:lnTo>
                    <a:pt x="2424" y="4155"/>
                  </a:lnTo>
                  <a:lnTo>
                    <a:pt x="1325" y="8595"/>
                  </a:lnTo>
                  <a:lnTo>
                    <a:pt x="429" y="12179"/>
                  </a:lnTo>
                  <a:lnTo>
                    <a:pt x="1" y="13930"/>
                  </a:lnTo>
                  <a:lnTo>
                    <a:pt x="62" y="13951"/>
                  </a:lnTo>
                  <a:lnTo>
                    <a:pt x="510" y="12159"/>
                  </a:lnTo>
                  <a:lnTo>
                    <a:pt x="1386" y="8635"/>
                  </a:lnTo>
                  <a:lnTo>
                    <a:pt x="2485" y="4175"/>
                  </a:lnTo>
                  <a:lnTo>
                    <a:pt x="2547" y="3992"/>
                  </a:lnTo>
                  <a:lnTo>
                    <a:pt x="3524" y="41"/>
                  </a:lnTo>
                  <a:cubicBezTo>
                    <a:pt x="3504" y="21"/>
                    <a:pt x="3483" y="21"/>
                    <a:pt x="34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49"/>
            <p:cNvSpPr/>
            <p:nvPr/>
          </p:nvSpPr>
          <p:spPr>
            <a:xfrm>
              <a:off x="6772905" y="3091603"/>
              <a:ext cx="718370" cy="279599"/>
            </a:xfrm>
            <a:custGeom>
              <a:avLst/>
              <a:gdLst/>
              <a:ahLst/>
              <a:cxnLst/>
              <a:rect l="l" t="t" r="r" b="b"/>
              <a:pathLst>
                <a:path w="7027" h="2735" extrusionOk="0">
                  <a:moveTo>
                    <a:pt x="5090" y="0"/>
                  </a:moveTo>
                  <a:cubicBezTo>
                    <a:pt x="5043" y="0"/>
                    <a:pt x="4996" y="2"/>
                    <a:pt x="4949" y="5"/>
                  </a:cubicBezTo>
                  <a:cubicBezTo>
                    <a:pt x="3809" y="87"/>
                    <a:pt x="2852" y="1105"/>
                    <a:pt x="2811" y="2225"/>
                  </a:cubicBezTo>
                  <a:cubicBezTo>
                    <a:pt x="2471" y="1944"/>
                    <a:pt x="2035" y="1792"/>
                    <a:pt x="1595" y="1792"/>
                  </a:cubicBezTo>
                  <a:cubicBezTo>
                    <a:pt x="1429" y="1792"/>
                    <a:pt x="1262" y="1814"/>
                    <a:pt x="1100" y="1859"/>
                  </a:cubicBezTo>
                  <a:cubicBezTo>
                    <a:pt x="632" y="2001"/>
                    <a:pt x="245" y="2327"/>
                    <a:pt x="1" y="2734"/>
                  </a:cubicBezTo>
                  <a:lnTo>
                    <a:pt x="7027" y="2734"/>
                  </a:lnTo>
                  <a:cubicBezTo>
                    <a:pt x="6986" y="2266"/>
                    <a:pt x="6945" y="1798"/>
                    <a:pt x="6803" y="1349"/>
                  </a:cubicBezTo>
                  <a:cubicBezTo>
                    <a:pt x="6619" y="861"/>
                    <a:pt x="6294" y="372"/>
                    <a:pt x="5825" y="148"/>
                  </a:cubicBezTo>
                  <a:cubicBezTo>
                    <a:pt x="5586" y="46"/>
                    <a:pt x="5333" y="0"/>
                    <a:pt x="50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49"/>
            <p:cNvSpPr/>
            <p:nvPr/>
          </p:nvSpPr>
          <p:spPr>
            <a:xfrm>
              <a:off x="5490500" y="2878667"/>
              <a:ext cx="1230543" cy="967198"/>
            </a:xfrm>
            <a:custGeom>
              <a:avLst/>
              <a:gdLst/>
              <a:ahLst/>
              <a:cxnLst/>
              <a:rect l="l" t="t" r="r" b="b"/>
              <a:pathLst>
                <a:path w="12037" h="9461" extrusionOk="0">
                  <a:moveTo>
                    <a:pt x="907" y="1"/>
                  </a:moveTo>
                  <a:cubicBezTo>
                    <a:pt x="662" y="1"/>
                    <a:pt x="417" y="31"/>
                    <a:pt x="184" y="93"/>
                  </a:cubicBezTo>
                  <a:cubicBezTo>
                    <a:pt x="123" y="113"/>
                    <a:pt x="82" y="133"/>
                    <a:pt x="0" y="154"/>
                  </a:cubicBezTo>
                  <a:cubicBezTo>
                    <a:pt x="1365" y="5347"/>
                    <a:pt x="5968" y="9237"/>
                    <a:pt x="11527" y="9461"/>
                  </a:cubicBezTo>
                  <a:cubicBezTo>
                    <a:pt x="11650" y="9298"/>
                    <a:pt x="11731" y="9114"/>
                    <a:pt x="11792" y="8931"/>
                  </a:cubicBezTo>
                  <a:cubicBezTo>
                    <a:pt x="11996" y="8381"/>
                    <a:pt x="12036" y="7750"/>
                    <a:pt x="11894" y="7180"/>
                  </a:cubicBezTo>
                  <a:cubicBezTo>
                    <a:pt x="11772" y="6671"/>
                    <a:pt x="11487" y="6202"/>
                    <a:pt x="11079" y="5876"/>
                  </a:cubicBezTo>
                  <a:cubicBezTo>
                    <a:pt x="10710" y="5615"/>
                    <a:pt x="10236" y="5493"/>
                    <a:pt x="9771" y="5493"/>
                  </a:cubicBezTo>
                  <a:cubicBezTo>
                    <a:pt x="9621" y="5493"/>
                    <a:pt x="9472" y="5505"/>
                    <a:pt x="9328" y="5530"/>
                  </a:cubicBezTo>
                  <a:cubicBezTo>
                    <a:pt x="8574" y="5652"/>
                    <a:pt x="7862" y="6019"/>
                    <a:pt x="7352" y="6589"/>
                  </a:cubicBezTo>
                  <a:cubicBezTo>
                    <a:pt x="7413" y="5917"/>
                    <a:pt x="7434" y="5245"/>
                    <a:pt x="7230" y="4614"/>
                  </a:cubicBezTo>
                  <a:cubicBezTo>
                    <a:pt x="7006" y="3982"/>
                    <a:pt x="6538" y="3412"/>
                    <a:pt x="5906" y="3229"/>
                  </a:cubicBezTo>
                  <a:cubicBezTo>
                    <a:pt x="5790" y="3198"/>
                    <a:pt x="5672" y="3184"/>
                    <a:pt x="5553" y="3184"/>
                  </a:cubicBezTo>
                  <a:cubicBezTo>
                    <a:pt x="4885" y="3184"/>
                    <a:pt x="4226" y="3648"/>
                    <a:pt x="4053" y="4288"/>
                  </a:cubicBezTo>
                  <a:cubicBezTo>
                    <a:pt x="3972" y="3942"/>
                    <a:pt x="3890" y="3575"/>
                    <a:pt x="3809" y="3229"/>
                  </a:cubicBezTo>
                  <a:cubicBezTo>
                    <a:pt x="3625" y="2292"/>
                    <a:pt x="3381" y="1294"/>
                    <a:pt x="2689" y="663"/>
                  </a:cubicBezTo>
                  <a:cubicBezTo>
                    <a:pt x="2215" y="219"/>
                    <a:pt x="1558" y="1"/>
                    <a:pt x="90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49"/>
            <p:cNvSpPr/>
            <p:nvPr/>
          </p:nvSpPr>
          <p:spPr>
            <a:xfrm>
              <a:off x="5821502" y="1553623"/>
              <a:ext cx="1043155" cy="1062374"/>
            </a:xfrm>
            <a:custGeom>
              <a:avLst/>
              <a:gdLst/>
              <a:ahLst/>
              <a:cxnLst/>
              <a:rect l="l" t="t" r="r" b="b"/>
              <a:pathLst>
                <a:path w="10204" h="10392" extrusionOk="0">
                  <a:moveTo>
                    <a:pt x="7739" y="0"/>
                  </a:moveTo>
                  <a:cubicBezTo>
                    <a:pt x="7169" y="0"/>
                    <a:pt x="6599" y="143"/>
                    <a:pt x="6029" y="265"/>
                  </a:cubicBezTo>
                  <a:cubicBezTo>
                    <a:pt x="5072" y="469"/>
                    <a:pt x="4114" y="611"/>
                    <a:pt x="3157" y="693"/>
                  </a:cubicBezTo>
                  <a:cubicBezTo>
                    <a:pt x="2857" y="725"/>
                    <a:pt x="2556" y="751"/>
                    <a:pt x="2255" y="751"/>
                  </a:cubicBezTo>
                  <a:cubicBezTo>
                    <a:pt x="1986" y="751"/>
                    <a:pt x="1716" y="730"/>
                    <a:pt x="1446" y="672"/>
                  </a:cubicBezTo>
                  <a:cubicBezTo>
                    <a:pt x="1243" y="611"/>
                    <a:pt x="1019" y="530"/>
                    <a:pt x="917" y="367"/>
                  </a:cubicBezTo>
                  <a:cubicBezTo>
                    <a:pt x="713" y="509"/>
                    <a:pt x="530" y="672"/>
                    <a:pt x="347" y="856"/>
                  </a:cubicBezTo>
                  <a:cubicBezTo>
                    <a:pt x="225" y="957"/>
                    <a:pt x="123" y="1080"/>
                    <a:pt x="1" y="1181"/>
                  </a:cubicBezTo>
                  <a:cubicBezTo>
                    <a:pt x="204" y="1426"/>
                    <a:pt x="469" y="1609"/>
                    <a:pt x="754" y="1752"/>
                  </a:cubicBezTo>
                  <a:cubicBezTo>
                    <a:pt x="1263" y="1996"/>
                    <a:pt x="1833" y="2098"/>
                    <a:pt x="2383" y="2159"/>
                  </a:cubicBezTo>
                  <a:cubicBezTo>
                    <a:pt x="3239" y="2240"/>
                    <a:pt x="4257" y="2322"/>
                    <a:pt x="4685" y="3075"/>
                  </a:cubicBezTo>
                  <a:cubicBezTo>
                    <a:pt x="4786" y="3238"/>
                    <a:pt x="4848" y="3442"/>
                    <a:pt x="4827" y="3625"/>
                  </a:cubicBezTo>
                  <a:cubicBezTo>
                    <a:pt x="4807" y="3809"/>
                    <a:pt x="4705" y="3972"/>
                    <a:pt x="4583" y="4114"/>
                  </a:cubicBezTo>
                  <a:cubicBezTo>
                    <a:pt x="3646" y="5295"/>
                    <a:pt x="1691" y="5519"/>
                    <a:pt x="1100" y="6904"/>
                  </a:cubicBezTo>
                  <a:cubicBezTo>
                    <a:pt x="836" y="7535"/>
                    <a:pt x="937" y="8309"/>
                    <a:pt x="1385" y="8839"/>
                  </a:cubicBezTo>
                  <a:cubicBezTo>
                    <a:pt x="1752" y="9267"/>
                    <a:pt x="2261" y="9491"/>
                    <a:pt x="2750" y="9715"/>
                  </a:cubicBezTo>
                  <a:cubicBezTo>
                    <a:pt x="3137" y="9898"/>
                    <a:pt x="3585" y="10285"/>
                    <a:pt x="4013" y="10366"/>
                  </a:cubicBezTo>
                  <a:cubicBezTo>
                    <a:pt x="4097" y="10383"/>
                    <a:pt x="4177" y="10392"/>
                    <a:pt x="4254" y="10392"/>
                  </a:cubicBezTo>
                  <a:cubicBezTo>
                    <a:pt x="5182" y="10392"/>
                    <a:pt x="5558" y="9215"/>
                    <a:pt x="4786" y="8594"/>
                  </a:cubicBezTo>
                  <a:cubicBezTo>
                    <a:pt x="4420" y="8289"/>
                    <a:pt x="3911" y="8187"/>
                    <a:pt x="3402" y="8106"/>
                  </a:cubicBezTo>
                  <a:cubicBezTo>
                    <a:pt x="3116" y="8065"/>
                    <a:pt x="2811" y="8045"/>
                    <a:pt x="2567" y="7861"/>
                  </a:cubicBezTo>
                  <a:cubicBezTo>
                    <a:pt x="2200" y="7576"/>
                    <a:pt x="2139" y="7006"/>
                    <a:pt x="2322" y="6578"/>
                  </a:cubicBezTo>
                  <a:cubicBezTo>
                    <a:pt x="2505" y="6151"/>
                    <a:pt x="2892" y="5825"/>
                    <a:pt x="3279" y="5560"/>
                  </a:cubicBezTo>
                  <a:cubicBezTo>
                    <a:pt x="4094" y="5010"/>
                    <a:pt x="5010" y="4623"/>
                    <a:pt x="5968" y="4420"/>
                  </a:cubicBezTo>
                  <a:cubicBezTo>
                    <a:pt x="6701" y="4257"/>
                    <a:pt x="7454" y="4216"/>
                    <a:pt x="8167" y="3992"/>
                  </a:cubicBezTo>
                  <a:cubicBezTo>
                    <a:pt x="8880" y="3768"/>
                    <a:pt x="9572" y="3340"/>
                    <a:pt x="9878" y="2648"/>
                  </a:cubicBezTo>
                  <a:cubicBezTo>
                    <a:pt x="10204" y="1935"/>
                    <a:pt x="10000" y="998"/>
                    <a:pt x="9369" y="509"/>
                  </a:cubicBezTo>
                  <a:cubicBezTo>
                    <a:pt x="8921" y="122"/>
                    <a:pt x="8330" y="0"/>
                    <a:pt x="7739" y="0"/>
                  </a:cubicBezTo>
                  <a:close/>
                </a:path>
              </a:pathLst>
            </a:custGeom>
            <a:solidFill>
              <a:srgbClr val="FFFFFF">
                <a:alpha val="22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49"/>
            <p:cNvSpPr/>
            <p:nvPr/>
          </p:nvSpPr>
          <p:spPr>
            <a:xfrm>
              <a:off x="5754852" y="2696502"/>
              <a:ext cx="801688" cy="393585"/>
            </a:xfrm>
            <a:custGeom>
              <a:avLst/>
              <a:gdLst/>
              <a:ahLst/>
              <a:cxnLst/>
              <a:rect l="l" t="t" r="r" b="b"/>
              <a:pathLst>
                <a:path w="7842" h="3850" extrusionOk="0">
                  <a:moveTo>
                    <a:pt x="1182" y="1"/>
                  </a:moveTo>
                  <a:cubicBezTo>
                    <a:pt x="1141" y="21"/>
                    <a:pt x="1080" y="42"/>
                    <a:pt x="1039" y="62"/>
                  </a:cubicBezTo>
                  <a:cubicBezTo>
                    <a:pt x="958" y="103"/>
                    <a:pt x="897" y="143"/>
                    <a:pt x="836" y="184"/>
                  </a:cubicBezTo>
                  <a:cubicBezTo>
                    <a:pt x="815" y="205"/>
                    <a:pt x="775" y="225"/>
                    <a:pt x="734" y="245"/>
                  </a:cubicBezTo>
                  <a:cubicBezTo>
                    <a:pt x="1" y="816"/>
                    <a:pt x="204" y="1773"/>
                    <a:pt x="225" y="1875"/>
                  </a:cubicBezTo>
                  <a:lnTo>
                    <a:pt x="245" y="1875"/>
                  </a:lnTo>
                  <a:lnTo>
                    <a:pt x="327" y="1915"/>
                  </a:lnTo>
                  <a:lnTo>
                    <a:pt x="795" y="2037"/>
                  </a:lnTo>
                  <a:lnTo>
                    <a:pt x="3259" y="2771"/>
                  </a:lnTo>
                  <a:lnTo>
                    <a:pt x="4685" y="3178"/>
                  </a:lnTo>
                  <a:lnTo>
                    <a:pt x="6925" y="3850"/>
                  </a:lnTo>
                  <a:lnTo>
                    <a:pt x="7842" y="1610"/>
                  </a:lnTo>
                  <a:lnTo>
                    <a:pt x="4196" y="734"/>
                  </a:lnTo>
                  <a:lnTo>
                    <a:pt x="3361" y="530"/>
                  </a:lnTo>
                  <a:lnTo>
                    <a:pt x="118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49"/>
            <p:cNvSpPr/>
            <p:nvPr/>
          </p:nvSpPr>
          <p:spPr>
            <a:xfrm>
              <a:off x="6404386" y="2860982"/>
              <a:ext cx="152118" cy="229097"/>
            </a:xfrm>
            <a:custGeom>
              <a:avLst/>
              <a:gdLst/>
              <a:ahLst/>
              <a:cxnLst/>
              <a:rect l="l" t="t" r="r" b="b"/>
              <a:pathLst>
                <a:path w="1488" h="2241" extrusionOk="0">
                  <a:moveTo>
                    <a:pt x="1488" y="1"/>
                  </a:moveTo>
                  <a:cubicBezTo>
                    <a:pt x="1487" y="1"/>
                    <a:pt x="754" y="123"/>
                    <a:pt x="388" y="877"/>
                  </a:cubicBezTo>
                  <a:cubicBezTo>
                    <a:pt x="1" y="1630"/>
                    <a:pt x="571" y="2241"/>
                    <a:pt x="571" y="2241"/>
                  </a:cubicBezTo>
                  <a:lnTo>
                    <a:pt x="148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49"/>
            <p:cNvSpPr/>
            <p:nvPr/>
          </p:nvSpPr>
          <p:spPr>
            <a:xfrm>
              <a:off x="5788177" y="2750681"/>
              <a:ext cx="395732" cy="156207"/>
            </a:xfrm>
            <a:custGeom>
              <a:avLst/>
              <a:gdLst/>
              <a:ahLst/>
              <a:cxnLst/>
              <a:rect l="l" t="t" r="r" b="b"/>
              <a:pathLst>
                <a:path w="3871" h="1528" extrusionOk="0">
                  <a:moveTo>
                    <a:pt x="3035" y="0"/>
                  </a:moveTo>
                  <a:lnTo>
                    <a:pt x="21" y="1385"/>
                  </a:lnTo>
                  <a:lnTo>
                    <a:pt x="1" y="1385"/>
                  </a:lnTo>
                  <a:lnTo>
                    <a:pt x="469" y="1528"/>
                  </a:lnTo>
                  <a:lnTo>
                    <a:pt x="489" y="1507"/>
                  </a:lnTo>
                  <a:lnTo>
                    <a:pt x="3870" y="204"/>
                  </a:lnTo>
                  <a:lnTo>
                    <a:pt x="3035" y="0"/>
                  </a:lnTo>
                  <a:close/>
                </a:path>
              </a:pathLst>
            </a:custGeom>
            <a:solidFill>
              <a:srgbClr val="000000">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49"/>
            <p:cNvSpPr/>
            <p:nvPr/>
          </p:nvSpPr>
          <p:spPr>
            <a:xfrm>
              <a:off x="6088001" y="2836039"/>
              <a:ext cx="433149" cy="187490"/>
            </a:xfrm>
            <a:custGeom>
              <a:avLst/>
              <a:gdLst/>
              <a:ahLst/>
              <a:cxnLst/>
              <a:rect l="l" t="t" r="r" b="b"/>
              <a:pathLst>
                <a:path w="4237" h="1834" extrusionOk="0">
                  <a:moveTo>
                    <a:pt x="3544" y="0"/>
                  </a:moveTo>
                  <a:cubicBezTo>
                    <a:pt x="3483" y="0"/>
                    <a:pt x="3442" y="0"/>
                    <a:pt x="3381" y="21"/>
                  </a:cubicBezTo>
                  <a:cubicBezTo>
                    <a:pt x="2526" y="102"/>
                    <a:pt x="1650" y="102"/>
                    <a:pt x="856" y="448"/>
                  </a:cubicBezTo>
                  <a:cubicBezTo>
                    <a:pt x="652" y="550"/>
                    <a:pt x="448" y="672"/>
                    <a:pt x="285" y="835"/>
                  </a:cubicBezTo>
                  <a:cubicBezTo>
                    <a:pt x="143" y="978"/>
                    <a:pt x="21" y="1182"/>
                    <a:pt x="0" y="1406"/>
                  </a:cubicBezTo>
                  <a:lnTo>
                    <a:pt x="1426" y="1833"/>
                  </a:lnTo>
                  <a:cubicBezTo>
                    <a:pt x="2383" y="1304"/>
                    <a:pt x="3320" y="774"/>
                    <a:pt x="4236" y="163"/>
                  </a:cubicBezTo>
                  <a:lnTo>
                    <a:pt x="3544" y="0"/>
                  </a:lnTo>
                  <a:close/>
                </a:path>
              </a:pathLst>
            </a:custGeom>
            <a:solidFill>
              <a:srgbClr val="000000">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49"/>
            <p:cNvSpPr/>
            <p:nvPr/>
          </p:nvSpPr>
          <p:spPr>
            <a:xfrm>
              <a:off x="5792368" y="2646616"/>
              <a:ext cx="780833" cy="499700"/>
            </a:xfrm>
            <a:custGeom>
              <a:avLst/>
              <a:gdLst/>
              <a:ahLst/>
              <a:cxnLst/>
              <a:rect l="l" t="t" r="r" b="b"/>
              <a:pathLst>
                <a:path w="7638" h="4888" extrusionOk="0">
                  <a:moveTo>
                    <a:pt x="6497" y="0"/>
                  </a:moveTo>
                  <a:lnTo>
                    <a:pt x="0" y="2566"/>
                  </a:lnTo>
                  <a:lnTo>
                    <a:pt x="652" y="4888"/>
                  </a:lnTo>
                  <a:lnTo>
                    <a:pt x="6884" y="2077"/>
                  </a:lnTo>
                  <a:cubicBezTo>
                    <a:pt x="7638" y="876"/>
                    <a:pt x="6497" y="0"/>
                    <a:pt x="64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49"/>
            <p:cNvSpPr/>
            <p:nvPr/>
          </p:nvSpPr>
          <p:spPr>
            <a:xfrm>
              <a:off x="5792368" y="2908926"/>
              <a:ext cx="118791" cy="237378"/>
            </a:xfrm>
            <a:custGeom>
              <a:avLst/>
              <a:gdLst/>
              <a:ahLst/>
              <a:cxnLst/>
              <a:rect l="l" t="t" r="r" b="b"/>
              <a:pathLst>
                <a:path w="1162" h="2322" extrusionOk="0">
                  <a:moveTo>
                    <a:pt x="0" y="0"/>
                  </a:moveTo>
                  <a:lnTo>
                    <a:pt x="652" y="2322"/>
                  </a:lnTo>
                  <a:cubicBezTo>
                    <a:pt x="652" y="2322"/>
                    <a:pt x="1161" y="1772"/>
                    <a:pt x="998" y="957"/>
                  </a:cubicBezTo>
                  <a:cubicBezTo>
                    <a:pt x="815" y="122"/>
                    <a:pt x="1" y="0"/>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49"/>
            <p:cNvSpPr/>
            <p:nvPr/>
          </p:nvSpPr>
          <p:spPr>
            <a:xfrm>
              <a:off x="5775706" y="1965795"/>
              <a:ext cx="768361" cy="927431"/>
            </a:xfrm>
            <a:custGeom>
              <a:avLst/>
              <a:gdLst/>
              <a:ahLst/>
              <a:cxnLst/>
              <a:rect l="l" t="t" r="r" b="b"/>
              <a:pathLst>
                <a:path w="7516" h="9072" extrusionOk="0">
                  <a:moveTo>
                    <a:pt x="2974" y="1"/>
                  </a:moveTo>
                  <a:lnTo>
                    <a:pt x="2974" y="1"/>
                  </a:lnTo>
                  <a:cubicBezTo>
                    <a:pt x="2363" y="449"/>
                    <a:pt x="1935" y="1263"/>
                    <a:pt x="2180" y="1976"/>
                  </a:cubicBezTo>
                  <a:cubicBezTo>
                    <a:pt x="2281" y="2322"/>
                    <a:pt x="2526" y="2587"/>
                    <a:pt x="2709" y="2893"/>
                  </a:cubicBezTo>
                  <a:cubicBezTo>
                    <a:pt x="2892" y="3198"/>
                    <a:pt x="3055" y="3544"/>
                    <a:pt x="2953" y="3890"/>
                  </a:cubicBezTo>
                  <a:cubicBezTo>
                    <a:pt x="2915" y="4065"/>
                    <a:pt x="2765" y="4258"/>
                    <a:pt x="2592" y="4258"/>
                  </a:cubicBezTo>
                  <a:cubicBezTo>
                    <a:pt x="2584" y="4258"/>
                    <a:pt x="2575" y="4258"/>
                    <a:pt x="2567" y="4257"/>
                  </a:cubicBezTo>
                  <a:cubicBezTo>
                    <a:pt x="2424" y="4257"/>
                    <a:pt x="2302" y="4135"/>
                    <a:pt x="2241" y="4013"/>
                  </a:cubicBezTo>
                  <a:cubicBezTo>
                    <a:pt x="2159" y="3870"/>
                    <a:pt x="2139" y="3728"/>
                    <a:pt x="2078" y="3585"/>
                  </a:cubicBezTo>
                  <a:cubicBezTo>
                    <a:pt x="1910" y="3182"/>
                    <a:pt x="1478" y="2917"/>
                    <a:pt x="1046" y="2917"/>
                  </a:cubicBezTo>
                  <a:cubicBezTo>
                    <a:pt x="955" y="2917"/>
                    <a:pt x="863" y="2929"/>
                    <a:pt x="774" y="2954"/>
                  </a:cubicBezTo>
                  <a:cubicBezTo>
                    <a:pt x="1100" y="3442"/>
                    <a:pt x="1182" y="4074"/>
                    <a:pt x="998" y="4624"/>
                  </a:cubicBezTo>
                  <a:cubicBezTo>
                    <a:pt x="815" y="5092"/>
                    <a:pt x="449" y="5459"/>
                    <a:pt x="245" y="5927"/>
                  </a:cubicBezTo>
                  <a:cubicBezTo>
                    <a:pt x="21" y="6456"/>
                    <a:pt x="0" y="7067"/>
                    <a:pt x="204" y="7617"/>
                  </a:cubicBezTo>
                  <a:cubicBezTo>
                    <a:pt x="428" y="8147"/>
                    <a:pt x="856" y="8595"/>
                    <a:pt x="1385" y="8819"/>
                  </a:cubicBezTo>
                  <a:cubicBezTo>
                    <a:pt x="1793" y="9002"/>
                    <a:pt x="2220" y="9043"/>
                    <a:pt x="2648" y="9063"/>
                  </a:cubicBezTo>
                  <a:lnTo>
                    <a:pt x="2994" y="9063"/>
                  </a:lnTo>
                  <a:cubicBezTo>
                    <a:pt x="3125" y="9069"/>
                    <a:pt x="3257" y="9072"/>
                    <a:pt x="3388" y="9072"/>
                  </a:cubicBezTo>
                  <a:cubicBezTo>
                    <a:pt x="3705" y="9072"/>
                    <a:pt x="4022" y="9057"/>
                    <a:pt x="4338" y="9043"/>
                  </a:cubicBezTo>
                  <a:cubicBezTo>
                    <a:pt x="4807" y="9023"/>
                    <a:pt x="5296" y="8982"/>
                    <a:pt x="5744" y="8819"/>
                  </a:cubicBezTo>
                  <a:cubicBezTo>
                    <a:pt x="5947" y="8758"/>
                    <a:pt x="6171" y="8656"/>
                    <a:pt x="6375" y="8534"/>
                  </a:cubicBezTo>
                  <a:cubicBezTo>
                    <a:pt x="6843" y="8228"/>
                    <a:pt x="7210" y="7740"/>
                    <a:pt x="7352" y="7190"/>
                  </a:cubicBezTo>
                  <a:cubicBezTo>
                    <a:pt x="7515" y="6640"/>
                    <a:pt x="7454" y="6049"/>
                    <a:pt x="7210" y="5540"/>
                  </a:cubicBezTo>
                  <a:cubicBezTo>
                    <a:pt x="7149" y="5683"/>
                    <a:pt x="7047" y="5825"/>
                    <a:pt x="6945" y="5947"/>
                  </a:cubicBezTo>
                  <a:cubicBezTo>
                    <a:pt x="6925" y="5988"/>
                    <a:pt x="6884" y="6029"/>
                    <a:pt x="6843" y="6049"/>
                  </a:cubicBezTo>
                  <a:cubicBezTo>
                    <a:pt x="6822" y="6060"/>
                    <a:pt x="6798" y="6065"/>
                    <a:pt x="6775" y="6065"/>
                  </a:cubicBezTo>
                  <a:cubicBezTo>
                    <a:pt x="6712" y="6065"/>
                    <a:pt x="6649" y="6027"/>
                    <a:pt x="6619" y="5968"/>
                  </a:cubicBezTo>
                  <a:cubicBezTo>
                    <a:pt x="6558" y="5886"/>
                    <a:pt x="6558" y="5784"/>
                    <a:pt x="6558" y="5703"/>
                  </a:cubicBezTo>
                  <a:cubicBezTo>
                    <a:pt x="6619" y="5336"/>
                    <a:pt x="6904" y="5031"/>
                    <a:pt x="7088" y="4705"/>
                  </a:cubicBezTo>
                  <a:cubicBezTo>
                    <a:pt x="7312" y="4277"/>
                    <a:pt x="7332" y="3728"/>
                    <a:pt x="7108" y="3300"/>
                  </a:cubicBezTo>
                  <a:cubicBezTo>
                    <a:pt x="6823" y="2689"/>
                    <a:pt x="6212" y="2343"/>
                    <a:pt x="5621" y="2017"/>
                  </a:cubicBezTo>
                  <a:lnTo>
                    <a:pt x="5621" y="2017"/>
                  </a:lnTo>
                  <a:cubicBezTo>
                    <a:pt x="5744" y="2668"/>
                    <a:pt x="5764" y="3422"/>
                    <a:pt x="5296" y="3890"/>
                  </a:cubicBezTo>
                  <a:cubicBezTo>
                    <a:pt x="5255" y="3952"/>
                    <a:pt x="5194" y="3992"/>
                    <a:pt x="5112" y="4013"/>
                  </a:cubicBezTo>
                  <a:cubicBezTo>
                    <a:pt x="5083" y="4022"/>
                    <a:pt x="5054" y="4027"/>
                    <a:pt x="5025" y="4027"/>
                  </a:cubicBezTo>
                  <a:cubicBezTo>
                    <a:pt x="4873" y="4027"/>
                    <a:pt x="4736" y="3902"/>
                    <a:pt x="4685" y="3748"/>
                  </a:cubicBezTo>
                  <a:cubicBezTo>
                    <a:pt x="4623" y="3565"/>
                    <a:pt x="4685" y="3361"/>
                    <a:pt x="4766" y="3198"/>
                  </a:cubicBezTo>
                  <a:cubicBezTo>
                    <a:pt x="4848" y="3035"/>
                    <a:pt x="4949" y="2872"/>
                    <a:pt x="5010" y="2689"/>
                  </a:cubicBezTo>
                  <a:cubicBezTo>
                    <a:pt x="5153" y="2241"/>
                    <a:pt x="4929" y="1711"/>
                    <a:pt x="4522" y="1508"/>
                  </a:cubicBezTo>
                  <a:cubicBezTo>
                    <a:pt x="4074" y="1263"/>
                    <a:pt x="3422" y="1365"/>
                    <a:pt x="3096" y="978"/>
                  </a:cubicBezTo>
                  <a:cubicBezTo>
                    <a:pt x="2892" y="713"/>
                    <a:pt x="2892" y="326"/>
                    <a:pt x="29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49"/>
            <p:cNvSpPr/>
            <p:nvPr/>
          </p:nvSpPr>
          <p:spPr>
            <a:xfrm>
              <a:off x="5956847" y="2390542"/>
              <a:ext cx="420676" cy="503892"/>
            </a:xfrm>
            <a:custGeom>
              <a:avLst/>
              <a:gdLst/>
              <a:ahLst/>
              <a:cxnLst/>
              <a:rect l="l" t="t" r="r" b="b"/>
              <a:pathLst>
                <a:path w="4115" h="4929" extrusionOk="0">
                  <a:moveTo>
                    <a:pt x="2363" y="0"/>
                  </a:moveTo>
                  <a:lnTo>
                    <a:pt x="2363" y="0"/>
                  </a:lnTo>
                  <a:cubicBezTo>
                    <a:pt x="2139" y="122"/>
                    <a:pt x="1996" y="367"/>
                    <a:pt x="1996" y="611"/>
                  </a:cubicBezTo>
                  <a:cubicBezTo>
                    <a:pt x="1996" y="917"/>
                    <a:pt x="2179" y="1181"/>
                    <a:pt x="2261" y="1467"/>
                  </a:cubicBezTo>
                  <a:cubicBezTo>
                    <a:pt x="2322" y="1670"/>
                    <a:pt x="2302" y="1894"/>
                    <a:pt x="2241" y="2098"/>
                  </a:cubicBezTo>
                  <a:cubicBezTo>
                    <a:pt x="2200" y="2220"/>
                    <a:pt x="2118" y="2342"/>
                    <a:pt x="2016" y="2403"/>
                  </a:cubicBezTo>
                  <a:cubicBezTo>
                    <a:pt x="1959" y="2435"/>
                    <a:pt x="1898" y="2449"/>
                    <a:pt x="1837" y="2449"/>
                  </a:cubicBezTo>
                  <a:cubicBezTo>
                    <a:pt x="1659" y="2449"/>
                    <a:pt x="1481" y="2331"/>
                    <a:pt x="1406" y="2179"/>
                  </a:cubicBezTo>
                  <a:cubicBezTo>
                    <a:pt x="1283" y="1955"/>
                    <a:pt x="1283" y="1691"/>
                    <a:pt x="1304" y="1446"/>
                  </a:cubicBezTo>
                  <a:lnTo>
                    <a:pt x="1304" y="1446"/>
                  </a:lnTo>
                  <a:cubicBezTo>
                    <a:pt x="1263" y="1670"/>
                    <a:pt x="1202" y="1894"/>
                    <a:pt x="1080" y="2057"/>
                  </a:cubicBezTo>
                  <a:cubicBezTo>
                    <a:pt x="896" y="2281"/>
                    <a:pt x="632" y="2403"/>
                    <a:pt x="428" y="2607"/>
                  </a:cubicBezTo>
                  <a:cubicBezTo>
                    <a:pt x="21" y="2994"/>
                    <a:pt x="0" y="3666"/>
                    <a:pt x="285" y="4134"/>
                  </a:cubicBezTo>
                  <a:cubicBezTo>
                    <a:pt x="509" y="4521"/>
                    <a:pt x="835" y="4766"/>
                    <a:pt x="1222" y="4929"/>
                  </a:cubicBezTo>
                  <a:cubicBezTo>
                    <a:pt x="1670" y="4929"/>
                    <a:pt x="2118" y="4908"/>
                    <a:pt x="2566" y="4888"/>
                  </a:cubicBezTo>
                  <a:cubicBezTo>
                    <a:pt x="3035" y="4868"/>
                    <a:pt x="3524" y="4827"/>
                    <a:pt x="3972" y="4684"/>
                  </a:cubicBezTo>
                  <a:cubicBezTo>
                    <a:pt x="4094" y="4460"/>
                    <a:pt x="4114" y="4175"/>
                    <a:pt x="4073" y="3910"/>
                  </a:cubicBezTo>
                  <a:cubicBezTo>
                    <a:pt x="4033" y="3503"/>
                    <a:pt x="3870" y="3116"/>
                    <a:pt x="3646" y="2770"/>
                  </a:cubicBezTo>
                  <a:cubicBezTo>
                    <a:pt x="3585" y="2912"/>
                    <a:pt x="3483" y="3055"/>
                    <a:pt x="3381" y="3177"/>
                  </a:cubicBezTo>
                  <a:cubicBezTo>
                    <a:pt x="3308" y="3250"/>
                    <a:pt x="3204" y="3312"/>
                    <a:pt x="3106" y="3312"/>
                  </a:cubicBezTo>
                  <a:cubicBezTo>
                    <a:pt x="3067" y="3312"/>
                    <a:pt x="3029" y="3302"/>
                    <a:pt x="2994" y="3279"/>
                  </a:cubicBezTo>
                  <a:cubicBezTo>
                    <a:pt x="2953" y="3238"/>
                    <a:pt x="2913" y="3177"/>
                    <a:pt x="2913" y="3116"/>
                  </a:cubicBezTo>
                  <a:cubicBezTo>
                    <a:pt x="2872" y="2872"/>
                    <a:pt x="3055" y="2648"/>
                    <a:pt x="3177" y="2424"/>
                  </a:cubicBezTo>
                  <a:cubicBezTo>
                    <a:pt x="3279" y="2261"/>
                    <a:pt x="3381" y="2098"/>
                    <a:pt x="3401" y="1894"/>
                  </a:cubicBezTo>
                  <a:cubicBezTo>
                    <a:pt x="3422" y="1711"/>
                    <a:pt x="3361" y="1507"/>
                    <a:pt x="3238" y="1385"/>
                  </a:cubicBezTo>
                  <a:cubicBezTo>
                    <a:pt x="3116" y="1242"/>
                    <a:pt x="2953" y="1181"/>
                    <a:pt x="2811" y="1100"/>
                  </a:cubicBezTo>
                  <a:cubicBezTo>
                    <a:pt x="2465" y="876"/>
                    <a:pt x="2281" y="407"/>
                    <a:pt x="236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49"/>
            <p:cNvSpPr/>
            <p:nvPr/>
          </p:nvSpPr>
          <p:spPr>
            <a:xfrm>
              <a:off x="6831173" y="2565347"/>
              <a:ext cx="1166035" cy="1276342"/>
            </a:xfrm>
            <a:custGeom>
              <a:avLst/>
              <a:gdLst/>
              <a:ahLst/>
              <a:cxnLst/>
              <a:rect l="l" t="t" r="r" b="b"/>
              <a:pathLst>
                <a:path w="11406" h="12485" extrusionOk="0">
                  <a:moveTo>
                    <a:pt x="11406" y="1"/>
                  </a:moveTo>
                  <a:cubicBezTo>
                    <a:pt x="11263" y="123"/>
                    <a:pt x="11100" y="245"/>
                    <a:pt x="10978" y="408"/>
                  </a:cubicBezTo>
                  <a:cubicBezTo>
                    <a:pt x="10428" y="1101"/>
                    <a:pt x="10285" y="2058"/>
                    <a:pt x="10408" y="2954"/>
                  </a:cubicBezTo>
                  <a:cubicBezTo>
                    <a:pt x="10318" y="2935"/>
                    <a:pt x="10226" y="2926"/>
                    <a:pt x="10134" y="2926"/>
                  </a:cubicBezTo>
                  <a:cubicBezTo>
                    <a:pt x="9724" y="2926"/>
                    <a:pt x="9306" y="3106"/>
                    <a:pt x="9023" y="3422"/>
                  </a:cubicBezTo>
                  <a:cubicBezTo>
                    <a:pt x="8697" y="3789"/>
                    <a:pt x="8575" y="4359"/>
                    <a:pt x="8758" y="4848"/>
                  </a:cubicBezTo>
                  <a:cubicBezTo>
                    <a:pt x="8263" y="4540"/>
                    <a:pt x="7698" y="4398"/>
                    <a:pt x="7126" y="4398"/>
                  </a:cubicBezTo>
                  <a:cubicBezTo>
                    <a:pt x="6073" y="4398"/>
                    <a:pt x="4997" y="4878"/>
                    <a:pt x="4298" y="5683"/>
                  </a:cubicBezTo>
                  <a:cubicBezTo>
                    <a:pt x="3219" y="6905"/>
                    <a:pt x="2954" y="8717"/>
                    <a:pt x="3320" y="10326"/>
                  </a:cubicBezTo>
                  <a:cubicBezTo>
                    <a:pt x="3027" y="10204"/>
                    <a:pt x="2697" y="10144"/>
                    <a:pt x="2364" y="10144"/>
                  </a:cubicBezTo>
                  <a:cubicBezTo>
                    <a:pt x="1470" y="10144"/>
                    <a:pt x="546" y="10575"/>
                    <a:pt x="205" y="11406"/>
                  </a:cubicBezTo>
                  <a:cubicBezTo>
                    <a:pt x="42" y="11833"/>
                    <a:pt x="1" y="12200"/>
                    <a:pt x="62" y="12485"/>
                  </a:cubicBezTo>
                  <a:cubicBezTo>
                    <a:pt x="5662" y="11996"/>
                    <a:pt x="10184" y="7801"/>
                    <a:pt x="11202" y="2384"/>
                  </a:cubicBezTo>
                  <a:cubicBezTo>
                    <a:pt x="11345" y="1630"/>
                    <a:pt x="11406" y="856"/>
                    <a:pt x="11406" y="82"/>
                  </a:cubicBezTo>
                  <a:lnTo>
                    <a:pt x="1140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23" name="Google Shape;1223;p49"/>
          <p:cNvSpPr/>
          <p:nvPr/>
        </p:nvSpPr>
        <p:spPr>
          <a:xfrm>
            <a:off x="3469786" y="1770800"/>
            <a:ext cx="306050" cy="330883"/>
          </a:xfrm>
          <a:custGeom>
            <a:avLst/>
            <a:gdLst/>
            <a:ahLst/>
            <a:cxnLst/>
            <a:rect l="l" t="t" r="r" b="b"/>
            <a:pathLst>
              <a:path w="1997" h="2159" extrusionOk="0">
                <a:moveTo>
                  <a:pt x="978" y="0"/>
                </a:moveTo>
                <a:cubicBezTo>
                  <a:pt x="978" y="0"/>
                  <a:pt x="896" y="693"/>
                  <a:pt x="795" y="856"/>
                </a:cubicBezTo>
                <a:cubicBezTo>
                  <a:pt x="672" y="1039"/>
                  <a:pt x="0" y="1059"/>
                  <a:pt x="0" y="1059"/>
                </a:cubicBezTo>
                <a:cubicBezTo>
                  <a:pt x="0" y="1059"/>
                  <a:pt x="571" y="1181"/>
                  <a:pt x="754" y="1283"/>
                </a:cubicBezTo>
                <a:cubicBezTo>
                  <a:pt x="937" y="1385"/>
                  <a:pt x="1019" y="2159"/>
                  <a:pt x="1019" y="2159"/>
                </a:cubicBezTo>
                <a:cubicBezTo>
                  <a:pt x="1019" y="1955"/>
                  <a:pt x="1161" y="1426"/>
                  <a:pt x="1263" y="1304"/>
                </a:cubicBezTo>
                <a:cubicBezTo>
                  <a:pt x="1406" y="1120"/>
                  <a:pt x="1996" y="1080"/>
                  <a:pt x="1996" y="1080"/>
                </a:cubicBezTo>
                <a:cubicBezTo>
                  <a:pt x="1996" y="1080"/>
                  <a:pt x="1345" y="1018"/>
                  <a:pt x="1202" y="815"/>
                </a:cubicBezTo>
                <a:cubicBezTo>
                  <a:pt x="1100" y="631"/>
                  <a:pt x="978" y="0"/>
                  <a:pt x="97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49"/>
          <p:cNvSpPr/>
          <p:nvPr/>
        </p:nvSpPr>
        <p:spPr>
          <a:xfrm>
            <a:off x="814198" y="1932470"/>
            <a:ext cx="306050" cy="330883"/>
          </a:xfrm>
          <a:custGeom>
            <a:avLst/>
            <a:gdLst/>
            <a:ahLst/>
            <a:cxnLst/>
            <a:rect l="l" t="t" r="r" b="b"/>
            <a:pathLst>
              <a:path w="1997" h="2159" extrusionOk="0">
                <a:moveTo>
                  <a:pt x="978" y="0"/>
                </a:moveTo>
                <a:cubicBezTo>
                  <a:pt x="978" y="0"/>
                  <a:pt x="896" y="693"/>
                  <a:pt x="795" y="856"/>
                </a:cubicBezTo>
                <a:cubicBezTo>
                  <a:pt x="672" y="1039"/>
                  <a:pt x="0" y="1059"/>
                  <a:pt x="0" y="1059"/>
                </a:cubicBezTo>
                <a:cubicBezTo>
                  <a:pt x="0" y="1059"/>
                  <a:pt x="571" y="1181"/>
                  <a:pt x="754" y="1283"/>
                </a:cubicBezTo>
                <a:cubicBezTo>
                  <a:pt x="937" y="1385"/>
                  <a:pt x="1019" y="2159"/>
                  <a:pt x="1019" y="2159"/>
                </a:cubicBezTo>
                <a:cubicBezTo>
                  <a:pt x="1019" y="1955"/>
                  <a:pt x="1161" y="1426"/>
                  <a:pt x="1263" y="1304"/>
                </a:cubicBezTo>
                <a:cubicBezTo>
                  <a:pt x="1406" y="1120"/>
                  <a:pt x="1996" y="1080"/>
                  <a:pt x="1996" y="1080"/>
                </a:cubicBezTo>
                <a:cubicBezTo>
                  <a:pt x="1996" y="1080"/>
                  <a:pt x="1345" y="1018"/>
                  <a:pt x="1202" y="815"/>
                </a:cubicBezTo>
                <a:cubicBezTo>
                  <a:pt x="1100" y="631"/>
                  <a:pt x="978" y="0"/>
                  <a:pt x="97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Rectangle 1"/>
          <p:cNvSpPr/>
          <p:nvPr/>
        </p:nvSpPr>
        <p:spPr>
          <a:xfrm>
            <a:off x="629121" y="2615997"/>
            <a:ext cx="4572000" cy="1384995"/>
          </a:xfrm>
          <a:prstGeom prst="rect">
            <a:avLst/>
          </a:prstGeom>
        </p:spPr>
        <p:txBody>
          <a:bodyPr>
            <a:spAutoFit/>
          </a:bodyPr>
          <a:lstStyle/>
          <a:p>
            <a:pPr algn="just">
              <a:lnSpc>
                <a:spcPct val="150000"/>
              </a:lnSpc>
            </a:pPr>
            <a:r>
              <a:rPr lang="en-US" dirty="0"/>
              <a:t> </a:t>
            </a:r>
            <a:r>
              <a:rPr lang="en-US" dirty="0" smtClean="0"/>
              <a:t>          Selenium </a:t>
            </a:r>
            <a:r>
              <a:rPr lang="en-US" dirty="0"/>
              <a:t>IDE (</a:t>
            </a:r>
            <a:r>
              <a:rPr lang="en-US" b="1" dirty="0"/>
              <a:t>Integrated Development Environment</a:t>
            </a:r>
            <a:r>
              <a:rPr lang="en-US" dirty="0"/>
              <a:t>) </a:t>
            </a:r>
            <a:r>
              <a:rPr lang="en-US" dirty="0" err="1"/>
              <a:t>là</a:t>
            </a:r>
            <a:r>
              <a:rPr lang="en-US" dirty="0"/>
              <a:t> </a:t>
            </a:r>
            <a:r>
              <a:rPr lang="en-US" dirty="0" err="1"/>
              <a:t>một</a:t>
            </a:r>
            <a:r>
              <a:rPr lang="en-US" dirty="0"/>
              <a:t> add-on </a:t>
            </a:r>
            <a:r>
              <a:rPr lang="en-US" dirty="0" err="1"/>
              <a:t>của</a:t>
            </a:r>
            <a:r>
              <a:rPr lang="en-US" dirty="0"/>
              <a:t> </a:t>
            </a:r>
            <a:r>
              <a:rPr lang="en-US" dirty="0" err="1"/>
              <a:t>trình</a:t>
            </a:r>
            <a:r>
              <a:rPr lang="en-US" dirty="0"/>
              <a:t> </a:t>
            </a:r>
            <a:r>
              <a:rPr lang="en-US" dirty="0" err="1"/>
              <a:t>duyệt</a:t>
            </a:r>
            <a:r>
              <a:rPr lang="en-US" dirty="0"/>
              <a:t>, </a:t>
            </a:r>
            <a:r>
              <a:rPr lang="en-US" dirty="0" err="1"/>
              <a:t>dùng</a:t>
            </a:r>
            <a:r>
              <a:rPr lang="en-US" dirty="0"/>
              <a:t> </a:t>
            </a:r>
            <a:r>
              <a:rPr lang="en-US" dirty="0" err="1"/>
              <a:t>để</a:t>
            </a:r>
            <a:r>
              <a:rPr lang="en-US" dirty="0"/>
              <a:t> </a:t>
            </a:r>
            <a:r>
              <a:rPr lang="en-US" dirty="0" err="1"/>
              <a:t>tạo</a:t>
            </a:r>
            <a:r>
              <a:rPr lang="en-US" dirty="0"/>
              <a:t> </a:t>
            </a:r>
            <a:r>
              <a:rPr lang="en-US" dirty="0" err="1"/>
              <a:t>ra</a:t>
            </a:r>
            <a:r>
              <a:rPr lang="en-US" dirty="0"/>
              <a:t> </a:t>
            </a:r>
            <a:r>
              <a:rPr lang="en-US" dirty="0" err="1"/>
              <a:t>các</a:t>
            </a:r>
            <a:r>
              <a:rPr lang="en-US" dirty="0"/>
              <a:t> </a:t>
            </a:r>
            <a:r>
              <a:rPr lang="en-US" dirty="0" err="1"/>
              <a:t>Testcase</a:t>
            </a:r>
            <a:r>
              <a:rPr lang="en-US" dirty="0"/>
              <a:t> 1 </a:t>
            </a:r>
            <a:r>
              <a:rPr lang="en-US" dirty="0" err="1"/>
              <a:t>cách</a:t>
            </a:r>
            <a:r>
              <a:rPr lang="en-US" dirty="0"/>
              <a:t> </a:t>
            </a:r>
            <a:r>
              <a:rPr lang="en-US" dirty="0" err="1"/>
              <a:t>nhanh</a:t>
            </a:r>
            <a:r>
              <a:rPr lang="en-US" dirty="0"/>
              <a:t> </a:t>
            </a:r>
            <a:r>
              <a:rPr lang="en-US" dirty="0" err="1"/>
              <a:t>chóng</a:t>
            </a:r>
            <a:r>
              <a:rPr lang="en-US" dirty="0"/>
              <a:t> </a:t>
            </a:r>
            <a:r>
              <a:rPr lang="en-US" dirty="0" err="1"/>
              <a:t>thông</a:t>
            </a:r>
            <a:r>
              <a:rPr lang="en-US" dirty="0"/>
              <a:t> qua </a:t>
            </a:r>
            <a:r>
              <a:rPr lang="en-US" dirty="0" err="1"/>
              <a:t>chức</a:t>
            </a:r>
            <a:r>
              <a:rPr lang="en-US" dirty="0"/>
              <a:t> </a:t>
            </a:r>
            <a:r>
              <a:rPr lang="en-US" dirty="0" err="1"/>
              <a:t>năng</a:t>
            </a:r>
            <a:r>
              <a:rPr lang="en-US" dirty="0"/>
              <a:t> record-playback </a:t>
            </a:r>
            <a:r>
              <a:rPr lang="en-US" dirty="0" err="1"/>
              <a:t>của</a:t>
            </a:r>
            <a:r>
              <a:rPr lang="en-US" dirty="0"/>
              <a:t> IDE</a:t>
            </a:r>
          </a:p>
        </p:txBody>
      </p:sp>
    </p:spTree>
    <p:extLst>
      <p:ext uri="{BB962C8B-B14F-4D97-AF65-F5344CB8AC3E}">
        <p14:creationId xmlns:p14="http://schemas.microsoft.com/office/powerpoint/2010/main" val="21860508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025"/>
        <p:cNvGrpSpPr/>
        <p:nvPr/>
      </p:nvGrpSpPr>
      <p:grpSpPr>
        <a:xfrm>
          <a:off x="0" y="0"/>
          <a:ext cx="0" cy="0"/>
          <a:chOff x="0" y="0"/>
          <a:chExt cx="0" cy="0"/>
        </a:xfrm>
      </p:grpSpPr>
      <p:sp>
        <p:nvSpPr>
          <p:cNvPr id="2" name="Title 1"/>
          <p:cNvSpPr>
            <a:spLocks noGrp="1"/>
          </p:cNvSpPr>
          <p:nvPr>
            <p:ph type="title"/>
          </p:nvPr>
        </p:nvSpPr>
        <p:spPr>
          <a:xfrm>
            <a:off x="713225" y="539524"/>
            <a:ext cx="7717500" cy="832075"/>
          </a:xfrm>
        </p:spPr>
        <p:txBody>
          <a:bodyPr/>
          <a:lstStyle/>
          <a:p>
            <a:r>
              <a:rPr lang="en-US" dirty="0" err="1" smtClean="0"/>
              <a:t>Ưu</a:t>
            </a:r>
            <a:r>
              <a:rPr lang="en-US" dirty="0" smtClean="0"/>
              <a:t> </a:t>
            </a:r>
            <a:r>
              <a:rPr lang="en-US" dirty="0" err="1" smtClean="0"/>
              <a:t>Điểm</a:t>
            </a:r>
            <a:endParaRPr lang="en-US" dirty="0"/>
          </a:p>
        </p:txBody>
      </p:sp>
      <p:sp>
        <p:nvSpPr>
          <p:cNvPr id="3" name="Rectangle 2"/>
          <p:cNvSpPr/>
          <p:nvPr/>
        </p:nvSpPr>
        <p:spPr>
          <a:xfrm>
            <a:off x="1290320" y="1621215"/>
            <a:ext cx="4572000" cy="1708160"/>
          </a:xfrm>
          <a:prstGeom prst="rect">
            <a:avLst/>
          </a:prstGeom>
        </p:spPr>
        <p:txBody>
          <a:bodyPr>
            <a:spAutoFit/>
          </a:bodyPr>
          <a:lstStyle/>
          <a:p>
            <a:pPr algn="just">
              <a:lnSpc>
                <a:spcPct val="150000"/>
              </a:lnSpc>
            </a:pPr>
            <a:r>
              <a:rPr lang="en-US" dirty="0">
                <a:solidFill>
                  <a:srgbClr val="1B1B1B"/>
                </a:solidFill>
                <a:latin typeface="Open Sans"/>
              </a:rPr>
              <a:t> </a:t>
            </a:r>
            <a:r>
              <a:rPr lang="en-US" dirty="0" smtClean="0">
                <a:solidFill>
                  <a:srgbClr val="1B1B1B"/>
                </a:solidFill>
                <a:latin typeface="Open Sans"/>
              </a:rPr>
              <a:t>         </a:t>
            </a:r>
            <a:r>
              <a:rPr lang="vi-VN" dirty="0" smtClean="0">
                <a:solidFill>
                  <a:srgbClr val="1B1B1B"/>
                </a:solidFill>
                <a:latin typeface="Open Sans"/>
              </a:rPr>
              <a:t>Dễ </a:t>
            </a:r>
            <a:r>
              <a:rPr lang="vi-VN" dirty="0">
                <a:solidFill>
                  <a:srgbClr val="1B1B1B"/>
                </a:solidFill>
                <a:latin typeface="Open Sans"/>
              </a:rPr>
              <a:t>dàng cài đặt, sử dụng, tiết kiệm thời gian Không yêu cầu kinh nghiệm lập trình Có thể convert qua các ngôn ngữ lập trình khác như: HTML, Java, C#, Python, Ruby Có thể debug, set breakpoint, thêm comment vào script cho dễ đọc</a:t>
            </a:r>
            <a:endParaRPr lang="en-US" dirty="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025"/>
        <p:cNvGrpSpPr/>
        <p:nvPr/>
      </p:nvGrpSpPr>
      <p:grpSpPr>
        <a:xfrm>
          <a:off x="0" y="0"/>
          <a:ext cx="0" cy="0"/>
          <a:chOff x="0" y="0"/>
          <a:chExt cx="0" cy="0"/>
        </a:xfrm>
      </p:grpSpPr>
      <p:sp>
        <p:nvSpPr>
          <p:cNvPr id="2" name="Title 1"/>
          <p:cNvSpPr>
            <a:spLocks noGrp="1"/>
          </p:cNvSpPr>
          <p:nvPr>
            <p:ph type="title"/>
          </p:nvPr>
        </p:nvSpPr>
        <p:spPr>
          <a:xfrm>
            <a:off x="713225" y="539524"/>
            <a:ext cx="7717500" cy="832075"/>
          </a:xfrm>
        </p:spPr>
        <p:txBody>
          <a:bodyPr/>
          <a:lstStyle/>
          <a:p>
            <a:r>
              <a:rPr lang="en-US" dirty="0" err="1" smtClean="0"/>
              <a:t>NhƯỢC</a:t>
            </a:r>
            <a:r>
              <a:rPr lang="en-US" dirty="0" smtClean="0"/>
              <a:t> </a:t>
            </a:r>
            <a:r>
              <a:rPr lang="en-US" dirty="0" err="1" smtClean="0"/>
              <a:t>Điểm</a:t>
            </a:r>
            <a:endParaRPr lang="en-US" dirty="0"/>
          </a:p>
        </p:txBody>
      </p:sp>
      <p:sp>
        <p:nvSpPr>
          <p:cNvPr id="3" name="Rectangle 2"/>
          <p:cNvSpPr/>
          <p:nvPr/>
        </p:nvSpPr>
        <p:spPr>
          <a:xfrm>
            <a:off x="1290320" y="1621215"/>
            <a:ext cx="7477760" cy="1708160"/>
          </a:xfrm>
          <a:prstGeom prst="rect">
            <a:avLst/>
          </a:prstGeom>
        </p:spPr>
        <p:txBody>
          <a:bodyPr wrap="square">
            <a:spAutoFit/>
          </a:bodyPr>
          <a:lstStyle/>
          <a:p>
            <a:pPr algn="just">
              <a:lnSpc>
                <a:spcPct val="150000"/>
              </a:lnSpc>
            </a:pPr>
            <a:r>
              <a:rPr lang="en-US" dirty="0">
                <a:solidFill>
                  <a:srgbClr val="1B1B1B"/>
                </a:solidFill>
                <a:latin typeface="Open Sans"/>
              </a:rPr>
              <a:t> </a:t>
            </a:r>
            <a:r>
              <a:rPr lang="en-US" dirty="0" smtClean="0">
                <a:solidFill>
                  <a:srgbClr val="1B1B1B"/>
                </a:solidFill>
                <a:latin typeface="Open Sans"/>
              </a:rPr>
              <a:t>         </a:t>
            </a:r>
            <a:r>
              <a:rPr lang="vi-VN" dirty="0"/>
              <a:t>Chỉ hỗ trợ chạy trên firefox (cần cấu hình để chạy được trên Chrome/ IE) Không hỗ trợ biểu thức điều kiện/ vòng lặp (cần cài đặt thêm để chạy được vòng lặp) Không hỗ trợ test report(cần cài đặt thêm để hiển thị report) Không cho phép đọc dữ liệu từ file: text (.txt), excel (.xls), .csv…(cần cài đặt thêm để đọc dữ liệu từ file .csv/ .xml) Không hỗ trợ database/ mobile testing Khó khăn khi xử lí những case/ worflow phức tạp</a:t>
            </a:r>
            <a:endParaRPr lang="en-US" dirty="0"/>
          </a:p>
        </p:txBody>
      </p:sp>
    </p:spTree>
    <p:extLst>
      <p:ext uri="{BB962C8B-B14F-4D97-AF65-F5344CB8AC3E}">
        <p14:creationId xmlns:p14="http://schemas.microsoft.com/office/powerpoint/2010/main" val="27455628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184"/>
        <p:cNvGrpSpPr/>
        <p:nvPr/>
      </p:nvGrpSpPr>
      <p:grpSpPr>
        <a:xfrm>
          <a:off x="0" y="0"/>
          <a:ext cx="0" cy="0"/>
          <a:chOff x="0" y="0"/>
          <a:chExt cx="0" cy="0"/>
        </a:xfrm>
      </p:grpSpPr>
      <p:sp>
        <p:nvSpPr>
          <p:cNvPr id="1186" name="Google Shape;1186;p49"/>
          <p:cNvSpPr txBox="1">
            <a:spLocks noGrp="1"/>
          </p:cNvSpPr>
          <p:nvPr>
            <p:ph type="title"/>
          </p:nvPr>
        </p:nvSpPr>
        <p:spPr>
          <a:xfrm>
            <a:off x="351750" y="2121204"/>
            <a:ext cx="3868500" cy="45719"/>
          </a:xfrm>
          <a:prstGeom prst="rect">
            <a:avLst/>
          </a:prstGeom>
        </p:spPr>
        <p:txBody>
          <a:bodyPr spcFirstLastPara="1" wrap="square" lIns="91425" tIns="91425" rIns="91425" bIns="91425" anchor="ctr" anchorCtr="0">
            <a:noAutofit/>
          </a:bodyPr>
          <a:lstStyle/>
          <a:p>
            <a:r>
              <a:rPr lang="en-US" sz="4400" b="1" dirty="0" smtClean="0"/>
              <a:t/>
            </a:r>
            <a:br>
              <a:rPr lang="en-US" sz="4400" b="1" dirty="0" smtClean="0"/>
            </a:br>
            <a:r>
              <a:rPr lang="en-US" sz="4400" b="1" dirty="0" smtClean="0"/>
              <a:t>Selenium </a:t>
            </a:r>
            <a:r>
              <a:rPr lang="en-US" sz="4400" b="1" dirty="0"/>
              <a:t>Commands</a:t>
            </a:r>
            <a:br>
              <a:rPr lang="en-US" sz="4400" b="1" dirty="0"/>
            </a:br>
            <a:r>
              <a:rPr lang="en-US" sz="6000" b="1" dirty="0"/>
              <a:t/>
            </a:r>
            <a:br>
              <a:rPr lang="en-US" sz="6000" b="1" dirty="0"/>
            </a:br>
            <a:endParaRPr sz="1400" dirty="0">
              <a:solidFill>
                <a:schemeClr val="dk1"/>
              </a:solidFill>
            </a:endParaRPr>
          </a:p>
        </p:txBody>
      </p:sp>
      <p:grpSp>
        <p:nvGrpSpPr>
          <p:cNvPr id="1188" name="Google Shape;1188;p49"/>
          <p:cNvGrpSpPr/>
          <p:nvPr/>
        </p:nvGrpSpPr>
        <p:grpSpPr>
          <a:xfrm>
            <a:off x="5378053" y="1218426"/>
            <a:ext cx="2706641" cy="2706641"/>
            <a:chOff x="5378053" y="1218426"/>
            <a:chExt cx="2706641" cy="2706641"/>
          </a:xfrm>
        </p:grpSpPr>
        <p:sp>
          <p:nvSpPr>
            <p:cNvPr id="1189" name="Google Shape;1189;p49"/>
            <p:cNvSpPr/>
            <p:nvPr/>
          </p:nvSpPr>
          <p:spPr>
            <a:xfrm>
              <a:off x="5378053" y="1218426"/>
              <a:ext cx="2706641" cy="2706641"/>
            </a:xfrm>
            <a:custGeom>
              <a:avLst/>
              <a:gdLst/>
              <a:ahLst/>
              <a:cxnLst/>
              <a:rect l="l" t="t" r="r" b="b"/>
              <a:pathLst>
                <a:path w="26476" h="26476" extrusionOk="0">
                  <a:moveTo>
                    <a:pt x="13238" y="0"/>
                  </a:moveTo>
                  <a:cubicBezTo>
                    <a:pt x="11181" y="0"/>
                    <a:pt x="9206" y="469"/>
                    <a:pt x="7373" y="1365"/>
                  </a:cubicBezTo>
                  <a:cubicBezTo>
                    <a:pt x="6945" y="1589"/>
                    <a:pt x="6538" y="1813"/>
                    <a:pt x="6131" y="2078"/>
                  </a:cubicBezTo>
                  <a:cubicBezTo>
                    <a:pt x="5662" y="2363"/>
                    <a:pt x="5235" y="2689"/>
                    <a:pt x="4827" y="3035"/>
                  </a:cubicBezTo>
                  <a:cubicBezTo>
                    <a:pt x="4624" y="3198"/>
                    <a:pt x="4420" y="3381"/>
                    <a:pt x="4237" y="3544"/>
                  </a:cubicBezTo>
                  <a:cubicBezTo>
                    <a:pt x="4115" y="3646"/>
                    <a:pt x="3992" y="3768"/>
                    <a:pt x="3850" y="3911"/>
                  </a:cubicBezTo>
                  <a:cubicBezTo>
                    <a:pt x="3687" y="4073"/>
                    <a:pt x="3504" y="4277"/>
                    <a:pt x="3320" y="4481"/>
                  </a:cubicBezTo>
                  <a:cubicBezTo>
                    <a:pt x="1182" y="6884"/>
                    <a:pt x="1" y="10000"/>
                    <a:pt x="1" y="13238"/>
                  </a:cubicBezTo>
                  <a:cubicBezTo>
                    <a:pt x="1" y="14073"/>
                    <a:pt x="82" y="14888"/>
                    <a:pt x="225" y="15682"/>
                  </a:cubicBezTo>
                  <a:cubicBezTo>
                    <a:pt x="265" y="15845"/>
                    <a:pt x="286" y="16008"/>
                    <a:pt x="347" y="16191"/>
                  </a:cubicBezTo>
                  <a:lnTo>
                    <a:pt x="367" y="16313"/>
                  </a:lnTo>
                  <a:lnTo>
                    <a:pt x="388" y="16435"/>
                  </a:lnTo>
                  <a:cubicBezTo>
                    <a:pt x="408" y="16476"/>
                    <a:pt x="428" y="16537"/>
                    <a:pt x="428" y="16578"/>
                  </a:cubicBezTo>
                  <a:cubicBezTo>
                    <a:pt x="449" y="16598"/>
                    <a:pt x="449" y="16639"/>
                    <a:pt x="449" y="16659"/>
                  </a:cubicBezTo>
                  <a:lnTo>
                    <a:pt x="469" y="16700"/>
                  </a:lnTo>
                  <a:cubicBezTo>
                    <a:pt x="489" y="16782"/>
                    <a:pt x="510" y="16863"/>
                    <a:pt x="530" y="16945"/>
                  </a:cubicBezTo>
                  <a:cubicBezTo>
                    <a:pt x="571" y="17046"/>
                    <a:pt x="591" y="17148"/>
                    <a:pt x="612" y="17230"/>
                  </a:cubicBezTo>
                  <a:cubicBezTo>
                    <a:pt x="652" y="17311"/>
                    <a:pt x="673" y="17393"/>
                    <a:pt x="693" y="17474"/>
                  </a:cubicBezTo>
                  <a:cubicBezTo>
                    <a:pt x="734" y="17576"/>
                    <a:pt x="775" y="17678"/>
                    <a:pt x="795" y="17759"/>
                  </a:cubicBezTo>
                  <a:cubicBezTo>
                    <a:pt x="836" y="17841"/>
                    <a:pt x="856" y="17922"/>
                    <a:pt x="897" y="18004"/>
                  </a:cubicBezTo>
                  <a:cubicBezTo>
                    <a:pt x="917" y="18085"/>
                    <a:pt x="958" y="18187"/>
                    <a:pt x="999" y="18289"/>
                  </a:cubicBezTo>
                  <a:lnTo>
                    <a:pt x="1019" y="18329"/>
                  </a:lnTo>
                  <a:lnTo>
                    <a:pt x="1100" y="18513"/>
                  </a:lnTo>
                  <a:cubicBezTo>
                    <a:pt x="1141" y="18614"/>
                    <a:pt x="1182" y="18696"/>
                    <a:pt x="1223" y="18798"/>
                  </a:cubicBezTo>
                  <a:lnTo>
                    <a:pt x="1243" y="18859"/>
                  </a:lnTo>
                  <a:cubicBezTo>
                    <a:pt x="1284" y="18900"/>
                    <a:pt x="1304" y="18961"/>
                    <a:pt x="1324" y="19001"/>
                  </a:cubicBezTo>
                  <a:cubicBezTo>
                    <a:pt x="1365" y="19103"/>
                    <a:pt x="1426" y="19205"/>
                    <a:pt x="1487" y="19307"/>
                  </a:cubicBezTo>
                  <a:lnTo>
                    <a:pt x="1508" y="19368"/>
                  </a:lnTo>
                  <a:cubicBezTo>
                    <a:pt x="1528" y="19409"/>
                    <a:pt x="1548" y="19449"/>
                    <a:pt x="1569" y="19490"/>
                  </a:cubicBezTo>
                  <a:cubicBezTo>
                    <a:pt x="1630" y="19612"/>
                    <a:pt x="1711" y="19735"/>
                    <a:pt x="1772" y="19857"/>
                  </a:cubicBezTo>
                  <a:lnTo>
                    <a:pt x="1793" y="19898"/>
                  </a:lnTo>
                  <a:cubicBezTo>
                    <a:pt x="1813" y="19918"/>
                    <a:pt x="1813" y="19938"/>
                    <a:pt x="1834" y="19979"/>
                  </a:cubicBezTo>
                  <a:cubicBezTo>
                    <a:pt x="1935" y="20122"/>
                    <a:pt x="2017" y="20284"/>
                    <a:pt x="2119" y="20427"/>
                  </a:cubicBezTo>
                  <a:cubicBezTo>
                    <a:pt x="2139" y="20468"/>
                    <a:pt x="2159" y="20488"/>
                    <a:pt x="2180" y="20529"/>
                  </a:cubicBezTo>
                  <a:lnTo>
                    <a:pt x="2221" y="20570"/>
                  </a:lnTo>
                  <a:cubicBezTo>
                    <a:pt x="2282" y="20671"/>
                    <a:pt x="2363" y="20773"/>
                    <a:pt x="2424" y="20875"/>
                  </a:cubicBezTo>
                  <a:cubicBezTo>
                    <a:pt x="2465" y="20916"/>
                    <a:pt x="2485" y="20957"/>
                    <a:pt x="2526" y="21018"/>
                  </a:cubicBezTo>
                  <a:lnTo>
                    <a:pt x="2567" y="21079"/>
                  </a:lnTo>
                  <a:cubicBezTo>
                    <a:pt x="2628" y="21160"/>
                    <a:pt x="2689" y="21242"/>
                    <a:pt x="2750" y="21323"/>
                  </a:cubicBezTo>
                  <a:cubicBezTo>
                    <a:pt x="2791" y="21364"/>
                    <a:pt x="2831" y="21405"/>
                    <a:pt x="2872" y="21466"/>
                  </a:cubicBezTo>
                  <a:lnTo>
                    <a:pt x="2893" y="21506"/>
                  </a:lnTo>
                  <a:cubicBezTo>
                    <a:pt x="2954" y="21588"/>
                    <a:pt x="3015" y="21669"/>
                    <a:pt x="3096" y="21730"/>
                  </a:cubicBezTo>
                  <a:lnTo>
                    <a:pt x="3218" y="21893"/>
                  </a:lnTo>
                  <a:lnTo>
                    <a:pt x="3259" y="21934"/>
                  </a:lnTo>
                  <a:cubicBezTo>
                    <a:pt x="3320" y="21995"/>
                    <a:pt x="3381" y="22077"/>
                    <a:pt x="3442" y="22138"/>
                  </a:cubicBezTo>
                  <a:cubicBezTo>
                    <a:pt x="3504" y="22199"/>
                    <a:pt x="3565" y="22260"/>
                    <a:pt x="3626" y="22321"/>
                  </a:cubicBezTo>
                  <a:cubicBezTo>
                    <a:pt x="3687" y="22402"/>
                    <a:pt x="3748" y="22464"/>
                    <a:pt x="3809" y="22545"/>
                  </a:cubicBezTo>
                  <a:cubicBezTo>
                    <a:pt x="3870" y="22606"/>
                    <a:pt x="3931" y="22667"/>
                    <a:pt x="3992" y="22708"/>
                  </a:cubicBezTo>
                  <a:cubicBezTo>
                    <a:pt x="4074" y="22789"/>
                    <a:pt x="4135" y="22851"/>
                    <a:pt x="4216" y="22912"/>
                  </a:cubicBezTo>
                  <a:cubicBezTo>
                    <a:pt x="4277" y="22973"/>
                    <a:pt x="4339" y="23034"/>
                    <a:pt x="4400" y="23095"/>
                  </a:cubicBezTo>
                  <a:cubicBezTo>
                    <a:pt x="4461" y="23156"/>
                    <a:pt x="4542" y="23217"/>
                    <a:pt x="4603" y="23278"/>
                  </a:cubicBezTo>
                  <a:lnTo>
                    <a:pt x="4624" y="23299"/>
                  </a:lnTo>
                  <a:cubicBezTo>
                    <a:pt x="4685" y="23339"/>
                    <a:pt x="4746" y="23400"/>
                    <a:pt x="4807" y="23441"/>
                  </a:cubicBezTo>
                  <a:cubicBezTo>
                    <a:pt x="4868" y="23502"/>
                    <a:pt x="4949" y="23563"/>
                    <a:pt x="5031" y="23624"/>
                  </a:cubicBezTo>
                  <a:lnTo>
                    <a:pt x="5072" y="23645"/>
                  </a:lnTo>
                  <a:cubicBezTo>
                    <a:pt x="5112" y="23686"/>
                    <a:pt x="5174" y="23747"/>
                    <a:pt x="5235" y="23787"/>
                  </a:cubicBezTo>
                  <a:cubicBezTo>
                    <a:pt x="5296" y="23828"/>
                    <a:pt x="5377" y="23889"/>
                    <a:pt x="5438" y="23930"/>
                  </a:cubicBezTo>
                  <a:lnTo>
                    <a:pt x="5520" y="23991"/>
                  </a:lnTo>
                  <a:cubicBezTo>
                    <a:pt x="5560" y="24032"/>
                    <a:pt x="5622" y="24072"/>
                    <a:pt x="5662" y="24113"/>
                  </a:cubicBezTo>
                  <a:cubicBezTo>
                    <a:pt x="5744" y="24154"/>
                    <a:pt x="5805" y="24195"/>
                    <a:pt x="5866" y="24235"/>
                  </a:cubicBezTo>
                  <a:lnTo>
                    <a:pt x="5968" y="24317"/>
                  </a:lnTo>
                  <a:cubicBezTo>
                    <a:pt x="6029" y="24337"/>
                    <a:pt x="6070" y="24378"/>
                    <a:pt x="6110" y="24398"/>
                  </a:cubicBezTo>
                  <a:cubicBezTo>
                    <a:pt x="6212" y="24459"/>
                    <a:pt x="6294" y="24500"/>
                    <a:pt x="6375" y="24561"/>
                  </a:cubicBezTo>
                  <a:lnTo>
                    <a:pt x="6416" y="24582"/>
                  </a:lnTo>
                  <a:cubicBezTo>
                    <a:pt x="6518" y="24643"/>
                    <a:pt x="6619" y="24704"/>
                    <a:pt x="6721" y="24765"/>
                  </a:cubicBezTo>
                  <a:cubicBezTo>
                    <a:pt x="6823" y="24826"/>
                    <a:pt x="6945" y="24887"/>
                    <a:pt x="7047" y="24948"/>
                  </a:cubicBezTo>
                  <a:cubicBezTo>
                    <a:pt x="7108" y="24969"/>
                    <a:pt x="7149" y="25009"/>
                    <a:pt x="7210" y="25030"/>
                  </a:cubicBezTo>
                  <a:lnTo>
                    <a:pt x="7332" y="25091"/>
                  </a:lnTo>
                  <a:cubicBezTo>
                    <a:pt x="7393" y="25131"/>
                    <a:pt x="7454" y="25152"/>
                    <a:pt x="7536" y="25193"/>
                  </a:cubicBezTo>
                  <a:cubicBezTo>
                    <a:pt x="7597" y="25213"/>
                    <a:pt x="7658" y="25254"/>
                    <a:pt x="7719" y="25274"/>
                  </a:cubicBezTo>
                  <a:lnTo>
                    <a:pt x="7821" y="25315"/>
                  </a:lnTo>
                  <a:cubicBezTo>
                    <a:pt x="7882" y="25355"/>
                    <a:pt x="7964" y="25396"/>
                    <a:pt x="8025" y="25417"/>
                  </a:cubicBezTo>
                  <a:cubicBezTo>
                    <a:pt x="8106" y="25457"/>
                    <a:pt x="8167" y="25478"/>
                    <a:pt x="8249" y="25498"/>
                  </a:cubicBezTo>
                  <a:lnTo>
                    <a:pt x="8310" y="25518"/>
                  </a:lnTo>
                  <a:cubicBezTo>
                    <a:pt x="8391" y="25559"/>
                    <a:pt x="8452" y="25600"/>
                    <a:pt x="8534" y="25620"/>
                  </a:cubicBezTo>
                  <a:cubicBezTo>
                    <a:pt x="8615" y="25661"/>
                    <a:pt x="8697" y="25681"/>
                    <a:pt x="8778" y="25722"/>
                  </a:cubicBezTo>
                  <a:lnTo>
                    <a:pt x="8799" y="25722"/>
                  </a:lnTo>
                  <a:cubicBezTo>
                    <a:pt x="8900" y="25742"/>
                    <a:pt x="8982" y="25783"/>
                    <a:pt x="9063" y="25804"/>
                  </a:cubicBezTo>
                  <a:cubicBezTo>
                    <a:pt x="9145" y="25844"/>
                    <a:pt x="9247" y="25865"/>
                    <a:pt x="9328" y="25885"/>
                  </a:cubicBezTo>
                  <a:cubicBezTo>
                    <a:pt x="9410" y="25926"/>
                    <a:pt x="9511" y="25946"/>
                    <a:pt x="9593" y="25966"/>
                  </a:cubicBezTo>
                  <a:cubicBezTo>
                    <a:pt x="9695" y="26007"/>
                    <a:pt x="9776" y="26028"/>
                    <a:pt x="9858" y="26048"/>
                  </a:cubicBezTo>
                  <a:cubicBezTo>
                    <a:pt x="9959" y="26068"/>
                    <a:pt x="10041" y="26089"/>
                    <a:pt x="10143" y="26109"/>
                  </a:cubicBezTo>
                  <a:cubicBezTo>
                    <a:pt x="10224" y="26129"/>
                    <a:pt x="10326" y="26150"/>
                    <a:pt x="10407" y="26170"/>
                  </a:cubicBezTo>
                  <a:cubicBezTo>
                    <a:pt x="10509" y="26190"/>
                    <a:pt x="10591" y="26211"/>
                    <a:pt x="10693" y="26231"/>
                  </a:cubicBezTo>
                  <a:cubicBezTo>
                    <a:pt x="10774" y="26252"/>
                    <a:pt x="10876" y="26272"/>
                    <a:pt x="10957" y="26292"/>
                  </a:cubicBezTo>
                  <a:cubicBezTo>
                    <a:pt x="11059" y="26292"/>
                    <a:pt x="11141" y="26313"/>
                    <a:pt x="11222" y="26333"/>
                  </a:cubicBezTo>
                  <a:lnTo>
                    <a:pt x="11283" y="26333"/>
                  </a:lnTo>
                  <a:cubicBezTo>
                    <a:pt x="11365" y="26353"/>
                    <a:pt x="11446" y="26353"/>
                    <a:pt x="11528" y="26374"/>
                  </a:cubicBezTo>
                  <a:cubicBezTo>
                    <a:pt x="11589" y="26374"/>
                    <a:pt x="11670" y="26394"/>
                    <a:pt x="11752" y="26394"/>
                  </a:cubicBezTo>
                  <a:lnTo>
                    <a:pt x="11874" y="26414"/>
                  </a:lnTo>
                  <a:cubicBezTo>
                    <a:pt x="11935" y="26414"/>
                    <a:pt x="12016" y="26435"/>
                    <a:pt x="12077" y="26435"/>
                  </a:cubicBezTo>
                  <a:cubicBezTo>
                    <a:pt x="12179" y="26435"/>
                    <a:pt x="12240" y="26455"/>
                    <a:pt x="12322" y="26455"/>
                  </a:cubicBezTo>
                  <a:lnTo>
                    <a:pt x="12464" y="26455"/>
                  </a:lnTo>
                  <a:cubicBezTo>
                    <a:pt x="12526" y="26455"/>
                    <a:pt x="12587" y="26476"/>
                    <a:pt x="12648" y="26476"/>
                  </a:cubicBezTo>
                  <a:lnTo>
                    <a:pt x="13238" y="26476"/>
                  </a:lnTo>
                  <a:cubicBezTo>
                    <a:pt x="13422" y="26476"/>
                    <a:pt x="13646" y="26476"/>
                    <a:pt x="13870" y="26455"/>
                  </a:cubicBezTo>
                  <a:lnTo>
                    <a:pt x="13992" y="26455"/>
                  </a:lnTo>
                  <a:lnTo>
                    <a:pt x="14134" y="26435"/>
                  </a:lnTo>
                  <a:cubicBezTo>
                    <a:pt x="14236" y="26435"/>
                    <a:pt x="14338" y="26414"/>
                    <a:pt x="14440" y="26414"/>
                  </a:cubicBezTo>
                  <a:lnTo>
                    <a:pt x="14481" y="26414"/>
                  </a:lnTo>
                  <a:cubicBezTo>
                    <a:pt x="14521" y="26414"/>
                    <a:pt x="14562" y="26394"/>
                    <a:pt x="14582" y="26394"/>
                  </a:cubicBezTo>
                  <a:lnTo>
                    <a:pt x="14644" y="26394"/>
                  </a:lnTo>
                  <a:cubicBezTo>
                    <a:pt x="14786" y="26374"/>
                    <a:pt x="14929" y="26353"/>
                    <a:pt x="15071" y="26333"/>
                  </a:cubicBezTo>
                  <a:cubicBezTo>
                    <a:pt x="15112" y="26333"/>
                    <a:pt x="15153" y="26333"/>
                    <a:pt x="15193" y="26313"/>
                  </a:cubicBezTo>
                  <a:lnTo>
                    <a:pt x="15254" y="26313"/>
                  </a:lnTo>
                  <a:cubicBezTo>
                    <a:pt x="15397" y="26292"/>
                    <a:pt x="15540" y="26272"/>
                    <a:pt x="15682" y="26231"/>
                  </a:cubicBezTo>
                  <a:lnTo>
                    <a:pt x="15723" y="26231"/>
                  </a:lnTo>
                  <a:lnTo>
                    <a:pt x="15804" y="26211"/>
                  </a:lnTo>
                  <a:lnTo>
                    <a:pt x="15825" y="26211"/>
                  </a:lnTo>
                  <a:cubicBezTo>
                    <a:pt x="15947" y="26190"/>
                    <a:pt x="16069" y="26170"/>
                    <a:pt x="16171" y="26129"/>
                  </a:cubicBezTo>
                  <a:cubicBezTo>
                    <a:pt x="16212" y="26129"/>
                    <a:pt x="16334" y="26109"/>
                    <a:pt x="16334" y="26109"/>
                  </a:cubicBezTo>
                  <a:cubicBezTo>
                    <a:pt x="16456" y="26068"/>
                    <a:pt x="16558" y="26048"/>
                    <a:pt x="16680" y="26007"/>
                  </a:cubicBezTo>
                  <a:cubicBezTo>
                    <a:pt x="16721" y="26007"/>
                    <a:pt x="16823" y="25966"/>
                    <a:pt x="16823" y="25966"/>
                  </a:cubicBezTo>
                  <a:cubicBezTo>
                    <a:pt x="16945" y="25946"/>
                    <a:pt x="17067" y="25905"/>
                    <a:pt x="17189" y="25865"/>
                  </a:cubicBezTo>
                  <a:cubicBezTo>
                    <a:pt x="17210" y="25865"/>
                    <a:pt x="17291" y="25844"/>
                    <a:pt x="17291" y="25844"/>
                  </a:cubicBezTo>
                  <a:cubicBezTo>
                    <a:pt x="17719" y="25702"/>
                    <a:pt x="18146" y="25539"/>
                    <a:pt x="18554" y="25355"/>
                  </a:cubicBezTo>
                  <a:lnTo>
                    <a:pt x="18594" y="25335"/>
                  </a:lnTo>
                  <a:cubicBezTo>
                    <a:pt x="18696" y="25294"/>
                    <a:pt x="18778" y="25254"/>
                    <a:pt x="18880" y="25213"/>
                  </a:cubicBezTo>
                  <a:lnTo>
                    <a:pt x="18961" y="25172"/>
                  </a:lnTo>
                  <a:cubicBezTo>
                    <a:pt x="18981" y="25172"/>
                    <a:pt x="19022" y="25152"/>
                    <a:pt x="19063" y="25131"/>
                  </a:cubicBezTo>
                  <a:cubicBezTo>
                    <a:pt x="19144" y="25091"/>
                    <a:pt x="19205" y="25050"/>
                    <a:pt x="19287" y="25009"/>
                  </a:cubicBezTo>
                  <a:lnTo>
                    <a:pt x="19389" y="24948"/>
                  </a:lnTo>
                  <a:cubicBezTo>
                    <a:pt x="19429" y="24928"/>
                    <a:pt x="19470" y="24907"/>
                    <a:pt x="19511" y="24887"/>
                  </a:cubicBezTo>
                  <a:cubicBezTo>
                    <a:pt x="19592" y="24846"/>
                    <a:pt x="19674" y="24806"/>
                    <a:pt x="19755" y="24765"/>
                  </a:cubicBezTo>
                  <a:lnTo>
                    <a:pt x="19816" y="24724"/>
                  </a:lnTo>
                  <a:cubicBezTo>
                    <a:pt x="19857" y="24704"/>
                    <a:pt x="19918" y="24663"/>
                    <a:pt x="19959" y="24643"/>
                  </a:cubicBezTo>
                  <a:cubicBezTo>
                    <a:pt x="20040" y="24582"/>
                    <a:pt x="20122" y="24541"/>
                    <a:pt x="20203" y="24480"/>
                  </a:cubicBezTo>
                  <a:cubicBezTo>
                    <a:pt x="20264" y="24439"/>
                    <a:pt x="20346" y="24398"/>
                    <a:pt x="20407" y="24358"/>
                  </a:cubicBezTo>
                  <a:cubicBezTo>
                    <a:pt x="20488" y="24317"/>
                    <a:pt x="20550" y="24276"/>
                    <a:pt x="20631" y="24215"/>
                  </a:cubicBezTo>
                  <a:cubicBezTo>
                    <a:pt x="20692" y="24174"/>
                    <a:pt x="20753" y="24134"/>
                    <a:pt x="20835" y="24093"/>
                  </a:cubicBezTo>
                  <a:cubicBezTo>
                    <a:pt x="20896" y="24032"/>
                    <a:pt x="20977" y="23971"/>
                    <a:pt x="21038" y="23930"/>
                  </a:cubicBezTo>
                  <a:cubicBezTo>
                    <a:pt x="21120" y="23889"/>
                    <a:pt x="21181" y="23828"/>
                    <a:pt x="21242" y="23787"/>
                  </a:cubicBezTo>
                  <a:cubicBezTo>
                    <a:pt x="21303" y="23726"/>
                    <a:pt x="21385" y="23686"/>
                    <a:pt x="21446" y="23624"/>
                  </a:cubicBezTo>
                  <a:cubicBezTo>
                    <a:pt x="21507" y="23563"/>
                    <a:pt x="21568" y="23523"/>
                    <a:pt x="21629" y="23461"/>
                  </a:cubicBezTo>
                  <a:cubicBezTo>
                    <a:pt x="21710" y="23421"/>
                    <a:pt x="21771" y="23360"/>
                    <a:pt x="21833" y="23299"/>
                  </a:cubicBezTo>
                  <a:lnTo>
                    <a:pt x="22016" y="23156"/>
                  </a:lnTo>
                  <a:lnTo>
                    <a:pt x="22057" y="23115"/>
                  </a:lnTo>
                  <a:cubicBezTo>
                    <a:pt x="22118" y="23075"/>
                    <a:pt x="22158" y="23013"/>
                    <a:pt x="22220" y="22973"/>
                  </a:cubicBezTo>
                  <a:cubicBezTo>
                    <a:pt x="22281" y="22912"/>
                    <a:pt x="22321" y="22871"/>
                    <a:pt x="22382" y="22810"/>
                  </a:cubicBezTo>
                  <a:lnTo>
                    <a:pt x="22444" y="22749"/>
                  </a:lnTo>
                  <a:cubicBezTo>
                    <a:pt x="22484" y="22708"/>
                    <a:pt x="22545" y="22667"/>
                    <a:pt x="22586" y="22606"/>
                  </a:cubicBezTo>
                  <a:cubicBezTo>
                    <a:pt x="22627" y="22565"/>
                    <a:pt x="22688" y="22504"/>
                    <a:pt x="22729" y="22464"/>
                  </a:cubicBezTo>
                  <a:lnTo>
                    <a:pt x="22810" y="22382"/>
                  </a:lnTo>
                  <a:cubicBezTo>
                    <a:pt x="22851" y="22341"/>
                    <a:pt x="22892" y="22301"/>
                    <a:pt x="22932" y="22240"/>
                  </a:cubicBezTo>
                  <a:cubicBezTo>
                    <a:pt x="22993" y="22199"/>
                    <a:pt x="23034" y="22138"/>
                    <a:pt x="23095" y="22077"/>
                  </a:cubicBezTo>
                  <a:lnTo>
                    <a:pt x="23177" y="21995"/>
                  </a:lnTo>
                  <a:cubicBezTo>
                    <a:pt x="23197" y="21954"/>
                    <a:pt x="23238" y="21914"/>
                    <a:pt x="23279" y="21873"/>
                  </a:cubicBezTo>
                  <a:cubicBezTo>
                    <a:pt x="23380" y="21751"/>
                    <a:pt x="23482" y="21608"/>
                    <a:pt x="23584" y="21486"/>
                  </a:cubicBezTo>
                  <a:cubicBezTo>
                    <a:pt x="23625" y="21445"/>
                    <a:pt x="23645" y="21405"/>
                    <a:pt x="23686" y="21364"/>
                  </a:cubicBezTo>
                  <a:lnTo>
                    <a:pt x="23767" y="21262"/>
                  </a:lnTo>
                  <a:cubicBezTo>
                    <a:pt x="23808" y="21201"/>
                    <a:pt x="23849" y="21140"/>
                    <a:pt x="23910" y="21079"/>
                  </a:cubicBezTo>
                  <a:cubicBezTo>
                    <a:pt x="23930" y="21038"/>
                    <a:pt x="23971" y="20977"/>
                    <a:pt x="23991" y="20936"/>
                  </a:cubicBezTo>
                  <a:lnTo>
                    <a:pt x="24073" y="20855"/>
                  </a:lnTo>
                  <a:cubicBezTo>
                    <a:pt x="24114" y="20794"/>
                    <a:pt x="24154" y="20733"/>
                    <a:pt x="24195" y="20671"/>
                  </a:cubicBezTo>
                  <a:cubicBezTo>
                    <a:pt x="24236" y="20610"/>
                    <a:pt x="24256" y="20570"/>
                    <a:pt x="24297" y="20508"/>
                  </a:cubicBezTo>
                  <a:lnTo>
                    <a:pt x="24338" y="20427"/>
                  </a:lnTo>
                  <a:cubicBezTo>
                    <a:pt x="24378" y="20366"/>
                    <a:pt x="24439" y="20305"/>
                    <a:pt x="24480" y="20244"/>
                  </a:cubicBezTo>
                  <a:cubicBezTo>
                    <a:pt x="24500" y="20183"/>
                    <a:pt x="24541" y="20122"/>
                    <a:pt x="24582" y="20040"/>
                  </a:cubicBezTo>
                  <a:lnTo>
                    <a:pt x="24602" y="20020"/>
                  </a:lnTo>
                  <a:cubicBezTo>
                    <a:pt x="24643" y="19959"/>
                    <a:pt x="24684" y="19877"/>
                    <a:pt x="24725" y="19796"/>
                  </a:cubicBezTo>
                  <a:cubicBezTo>
                    <a:pt x="24765" y="19735"/>
                    <a:pt x="24806" y="19653"/>
                    <a:pt x="24847" y="19592"/>
                  </a:cubicBezTo>
                  <a:cubicBezTo>
                    <a:pt x="24887" y="19511"/>
                    <a:pt x="24949" y="19429"/>
                    <a:pt x="24989" y="19348"/>
                  </a:cubicBezTo>
                  <a:cubicBezTo>
                    <a:pt x="25010" y="19266"/>
                    <a:pt x="25050" y="19205"/>
                    <a:pt x="25091" y="19124"/>
                  </a:cubicBezTo>
                  <a:cubicBezTo>
                    <a:pt x="25132" y="19042"/>
                    <a:pt x="25173" y="18961"/>
                    <a:pt x="25213" y="18879"/>
                  </a:cubicBezTo>
                  <a:cubicBezTo>
                    <a:pt x="25234" y="18818"/>
                    <a:pt x="25274" y="18737"/>
                    <a:pt x="25315" y="18655"/>
                  </a:cubicBezTo>
                  <a:cubicBezTo>
                    <a:pt x="25356" y="18574"/>
                    <a:pt x="25376" y="18492"/>
                    <a:pt x="25417" y="18411"/>
                  </a:cubicBezTo>
                  <a:cubicBezTo>
                    <a:pt x="25458" y="18329"/>
                    <a:pt x="25478" y="18268"/>
                    <a:pt x="25519" y="18187"/>
                  </a:cubicBezTo>
                  <a:cubicBezTo>
                    <a:pt x="25560" y="18105"/>
                    <a:pt x="25580" y="18024"/>
                    <a:pt x="25621" y="17922"/>
                  </a:cubicBezTo>
                  <a:lnTo>
                    <a:pt x="25621" y="17902"/>
                  </a:lnTo>
                  <a:cubicBezTo>
                    <a:pt x="25641" y="17841"/>
                    <a:pt x="25682" y="17780"/>
                    <a:pt x="25702" y="17698"/>
                  </a:cubicBezTo>
                  <a:cubicBezTo>
                    <a:pt x="25722" y="17617"/>
                    <a:pt x="25763" y="17515"/>
                    <a:pt x="25784" y="17433"/>
                  </a:cubicBezTo>
                  <a:lnTo>
                    <a:pt x="25804" y="17393"/>
                  </a:lnTo>
                  <a:cubicBezTo>
                    <a:pt x="25824" y="17331"/>
                    <a:pt x="25845" y="17270"/>
                    <a:pt x="25865" y="17209"/>
                  </a:cubicBezTo>
                  <a:cubicBezTo>
                    <a:pt x="25885" y="17128"/>
                    <a:pt x="25926" y="17026"/>
                    <a:pt x="25946" y="16924"/>
                  </a:cubicBezTo>
                  <a:lnTo>
                    <a:pt x="25967" y="16863"/>
                  </a:lnTo>
                  <a:cubicBezTo>
                    <a:pt x="25987" y="16802"/>
                    <a:pt x="25987" y="16761"/>
                    <a:pt x="26008" y="16700"/>
                  </a:cubicBezTo>
                  <a:cubicBezTo>
                    <a:pt x="26028" y="16598"/>
                    <a:pt x="26069" y="16496"/>
                    <a:pt x="26089" y="16395"/>
                  </a:cubicBezTo>
                  <a:lnTo>
                    <a:pt x="26109" y="16313"/>
                  </a:lnTo>
                  <a:cubicBezTo>
                    <a:pt x="26109" y="16272"/>
                    <a:pt x="26130" y="16232"/>
                    <a:pt x="26130" y="16191"/>
                  </a:cubicBezTo>
                  <a:cubicBezTo>
                    <a:pt x="26170" y="16028"/>
                    <a:pt x="26211" y="15845"/>
                    <a:pt x="26252" y="15682"/>
                  </a:cubicBezTo>
                  <a:cubicBezTo>
                    <a:pt x="26394" y="14888"/>
                    <a:pt x="26476" y="14073"/>
                    <a:pt x="26476" y="13238"/>
                  </a:cubicBezTo>
                  <a:lnTo>
                    <a:pt x="26476" y="13157"/>
                  </a:lnTo>
                  <a:cubicBezTo>
                    <a:pt x="26435" y="9022"/>
                    <a:pt x="24541" y="5214"/>
                    <a:pt x="21242" y="2709"/>
                  </a:cubicBezTo>
                  <a:cubicBezTo>
                    <a:pt x="21161" y="2648"/>
                    <a:pt x="21079" y="2587"/>
                    <a:pt x="20998" y="2526"/>
                  </a:cubicBezTo>
                  <a:cubicBezTo>
                    <a:pt x="20977" y="2505"/>
                    <a:pt x="20957" y="2485"/>
                    <a:pt x="20916" y="2465"/>
                  </a:cubicBezTo>
                  <a:cubicBezTo>
                    <a:pt x="20875" y="2444"/>
                    <a:pt x="20835" y="2404"/>
                    <a:pt x="20794" y="2383"/>
                  </a:cubicBezTo>
                  <a:lnTo>
                    <a:pt x="20672" y="2302"/>
                  </a:lnTo>
                  <a:cubicBezTo>
                    <a:pt x="20651" y="2281"/>
                    <a:pt x="20611" y="2261"/>
                    <a:pt x="20590" y="2241"/>
                  </a:cubicBezTo>
                  <a:cubicBezTo>
                    <a:pt x="20509" y="2179"/>
                    <a:pt x="20427" y="2139"/>
                    <a:pt x="20346" y="2078"/>
                  </a:cubicBezTo>
                  <a:cubicBezTo>
                    <a:pt x="20305" y="2057"/>
                    <a:pt x="20285" y="2037"/>
                    <a:pt x="20264" y="2037"/>
                  </a:cubicBezTo>
                  <a:cubicBezTo>
                    <a:pt x="20163" y="1976"/>
                    <a:pt x="20081" y="1915"/>
                    <a:pt x="20000" y="1874"/>
                  </a:cubicBezTo>
                  <a:cubicBezTo>
                    <a:pt x="19979" y="1854"/>
                    <a:pt x="19959" y="1833"/>
                    <a:pt x="19939" y="1833"/>
                  </a:cubicBezTo>
                  <a:cubicBezTo>
                    <a:pt x="19877" y="1793"/>
                    <a:pt x="19816" y="1752"/>
                    <a:pt x="19755" y="1731"/>
                  </a:cubicBezTo>
                  <a:cubicBezTo>
                    <a:pt x="19165" y="1385"/>
                    <a:pt x="18554" y="1100"/>
                    <a:pt x="17922" y="856"/>
                  </a:cubicBezTo>
                  <a:cubicBezTo>
                    <a:pt x="16415" y="306"/>
                    <a:pt x="14847" y="0"/>
                    <a:pt x="1323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49"/>
            <p:cNvSpPr/>
            <p:nvPr/>
          </p:nvSpPr>
          <p:spPr>
            <a:xfrm>
              <a:off x="5450939" y="1299593"/>
              <a:ext cx="2546345" cy="2548492"/>
            </a:xfrm>
            <a:custGeom>
              <a:avLst/>
              <a:gdLst/>
              <a:ahLst/>
              <a:cxnLst/>
              <a:rect l="l" t="t" r="r" b="b"/>
              <a:pathLst>
                <a:path w="24908" h="24929" extrusionOk="0">
                  <a:moveTo>
                    <a:pt x="12464" y="1"/>
                  </a:moveTo>
                  <a:cubicBezTo>
                    <a:pt x="10468" y="1"/>
                    <a:pt x="8595" y="469"/>
                    <a:pt x="6945" y="1284"/>
                  </a:cubicBezTo>
                  <a:cubicBezTo>
                    <a:pt x="6538" y="1487"/>
                    <a:pt x="6151" y="1711"/>
                    <a:pt x="5764" y="1956"/>
                  </a:cubicBezTo>
                  <a:cubicBezTo>
                    <a:pt x="5336" y="2220"/>
                    <a:pt x="4929" y="2526"/>
                    <a:pt x="4542" y="2852"/>
                  </a:cubicBezTo>
                  <a:cubicBezTo>
                    <a:pt x="4338" y="2994"/>
                    <a:pt x="4155" y="3157"/>
                    <a:pt x="3972" y="3341"/>
                  </a:cubicBezTo>
                  <a:cubicBezTo>
                    <a:pt x="3850" y="3442"/>
                    <a:pt x="3748" y="3565"/>
                    <a:pt x="3626" y="3666"/>
                  </a:cubicBezTo>
                  <a:cubicBezTo>
                    <a:pt x="3463" y="3850"/>
                    <a:pt x="3279" y="4013"/>
                    <a:pt x="3116" y="4196"/>
                  </a:cubicBezTo>
                  <a:cubicBezTo>
                    <a:pt x="1182" y="6395"/>
                    <a:pt x="0" y="9287"/>
                    <a:pt x="0" y="12464"/>
                  </a:cubicBezTo>
                  <a:cubicBezTo>
                    <a:pt x="0" y="13238"/>
                    <a:pt x="62" y="14012"/>
                    <a:pt x="204" y="14766"/>
                  </a:cubicBezTo>
                  <a:cubicBezTo>
                    <a:pt x="1283" y="20549"/>
                    <a:pt x="6355" y="24928"/>
                    <a:pt x="12464" y="24928"/>
                  </a:cubicBezTo>
                  <a:cubicBezTo>
                    <a:pt x="12831" y="24928"/>
                    <a:pt x="13197" y="24908"/>
                    <a:pt x="13564" y="24867"/>
                  </a:cubicBezTo>
                  <a:cubicBezTo>
                    <a:pt x="19164" y="24378"/>
                    <a:pt x="23686" y="20183"/>
                    <a:pt x="24704" y="14766"/>
                  </a:cubicBezTo>
                  <a:cubicBezTo>
                    <a:pt x="24847" y="14012"/>
                    <a:pt x="24908" y="13238"/>
                    <a:pt x="24908" y="12464"/>
                  </a:cubicBezTo>
                  <a:lnTo>
                    <a:pt x="24908" y="12383"/>
                  </a:lnTo>
                  <a:cubicBezTo>
                    <a:pt x="24887" y="8371"/>
                    <a:pt x="22973" y="4807"/>
                    <a:pt x="19999" y="2546"/>
                  </a:cubicBezTo>
                  <a:cubicBezTo>
                    <a:pt x="19918" y="2485"/>
                    <a:pt x="19837" y="2424"/>
                    <a:pt x="19755" y="2363"/>
                  </a:cubicBezTo>
                  <a:cubicBezTo>
                    <a:pt x="19735" y="2343"/>
                    <a:pt x="19714" y="2343"/>
                    <a:pt x="19694" y="2322"/>
                  </a:cubicBezTo>
                  <a:cubicBezTo>
                    <a:pt x="19653" y="2282"/>
                    <a:pt x="19613" y="2261"/>
                    <a:pt x="19572" y="2241"/>
                  </a:cubicBezTo>
                  <a:cubicBezTo>
                    <a:pt x="19531" y="2200"/>
                    <a:pt x="19490" y="2180"/>
                    <a:pt x="19450" y="2139"/>
                  </a:cubicBezTo>
                  <a:cubicBezTo>
                    <a:pt x="19429" y="2139"/>
                    <a:pt x="19409" y="2119"/>
                    <a:pt x="19389" y="2119"/>
                  </a:cubicBezTo>
                  <a:cubicBezTo>
                    <a:pt x="19307" y="2058"/>
                    <a:pt x="19226" y="1996"/>
                    <a:pt x="19144" y="1935"/>
                  </a:cubicBezTo>
                  <a:cubicBezTo>
                    <a:pt x="19124" y="1935"/>
                    <a:pt x="19103" y="1915"/>
                    <a:pt x="19083" y="1915"/>
                  </a:cubicBezTo>
                  <a:cubicBezTo>
                    <a:pt x="19002" y="1854"/>
                    <a:pt x="18920" y="1793"/>
                    <a:pt x="18839" y="1752"/>
                  </a:cubicBezTo>
                  <a:cubicBezTo>
                    <a:pt x="18818" y="1732"/>
                    <a:pt x="18798" y="1732"/>
                    <a:pt x="18778" y="1711"/>
                  </a:cubicBezTo>
                  <a:cubicBezTo>
                    <a:pt x="18716" y="1691"/>
                    <a:pt x="18655" y="1650"/>
                    <a:pt x="18615" y="1630"/>
                  </a:cubicBezTo>
                  <a:cubicBezTo>
                    <a:pt x="18044" y="1304"/>
                    <a:pt x="17474" y="1039"/>
                    <a:pt x="16863" y="795"/>
                  </a:cubicBezTo>
                  <a:cubicBezTo>
                    <a:pt x="15499" y="286"/>
                    <a:pt x="14012" y="1"/>
                    <a:pt x="124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49"/>
            <p:cNvSpPr/>
            <p:nvPr/>
          </p:nvSpPr>
          <p:spPr>
            <a:xfrm>
              <a:off x="7611861" y="1872157"/>
              <a:ext cx="177165" cy="193726"/>
            </a:xfrm>
            <a:custGeom>
              <a:avLst/>
              <a:gdLst/>
              <a:ahLst/>
              <a:cxnLst/>
              <a:rect l="l" t="t" r="r" b="b"/>
              <a:pathLst>
                <a:path w="1733" h="1895" extrusionOk="0">
                  <a:moveTo>
                    <a:pt x="958" y="0"/>
                  </a:moveTo>
                  <a:cubicBezTo>
                    <a:pt x="958" y="0"/>
                    <a:pt x="917" y="733"/>
                    <a:pt x="754" y="794"/>
                  </a:cubicBezTo>
                  <a:cubicBezTo>
                    <a:pt x="571" y="835"/>
                    <a:pt x="1" y="835"/>
                    <a:pt x="1" y="835"/>
                  </a:cubicBezTo>
                  <a:cubicBezTo>
                    <a:pt x="1" y="835"/>
                    <a:pt x="734" y="998"/>
                    <a:pt x="775" y="1100"/>
                  </a:cubicBezTo>
                  <a:cubicBezTo>
                    <a:pt x="836" y="1222"/>
                    <a:pt x="917" y="1894"/>
                    <a:pt x="917" y="1894"/>
                  </a:cubicBezTo>
                  <a:cubicBezTo>
                    <a:pt x="917" y="1894"/>
                    <a:pt x="999" y="1161"/>
                    <a:pt x="1101" y="1080"/>
                  </a:cubicBezTo>
                  <a:cubicBezTo>
                    <a:pt x="1182" y="1018"/>
                    <a:pt x="1732" y="917"/>
                    <a:pt x="1732" y="917"/>
                  </a:cubicBezTo>
                  <a:cubicBezTo>
                    <a:pt x="1732" y="917"/>
                    <a:pt x="1162" y="835"/>
                    <a:pt x="1080" y="754"/>
                  </a:cubicBezTo>
                  <a:cubicBezTo>
                    <a:pt x="1019" y="672"/>
                    <a:pt x="958" y="0"/>
                    <a:pt x="95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49"/>
            <p:cNvSpPr/>
            <p:nvPr/>
          </p:nvSpPr>
          <p:spPr>
            <a:xfrm>
              <a:off x="6148314" y="1520298"/>
              <a:ext cx="177062" cy="193726"/>
            </a:xfrm>
            <a:custGeom>
              <a:avLst/>
              <a:gdLst/>
              <a:ahLst/>
              <a:cxnLst/>
              <a:rect l="l" t="t" r="r" b="b"/>
              <a:pathLst>
                <a:path w="1732" h="1895" extrusionOk="0">
                  <a:moveTo>
                    <a:pt x="958" y="0"/>
                  </a:moveTo>
                  <a:cubicBezTo>
                    <a:pt x="958" y="0"/>
                    <a:pt x="917" y="734"/>
                    <a:pt x="734" y="795"/>
                  </a:cubicBezTo>
                  <a:cubicBezTo>
                    <a:pt x="571" y="835"/>
                    <a:pt x="1" y="835"/>
                    <a:pt x="1" y="835"/>
                  </a:cubicBezTo>
                  <a:cubicBezTo>
                    <a:pt x="1" y="835"/>
                    <a:pt x="734" y="998"/>
                    <a:pt x="775" y="1100"/>
                  </a:cubicBezTo>
                  <a:cubicBezTo>
                    <a:pt x="836" y="1222"/>
                    <a:pt x="917" y="1894"/>
                    <a:pt x="917" y="1894"/>
                  </a:cubicBezTo>
                  <a:cubicBezTo>
                    <a:pt x="917" y="1894"/>
                    <a:pt x="978" y="1161"/>
                    <a:pt x="1080" y="1080"/>
                  </a:cubicBezTo>
                  <a:cubicBezTo>
                    <a:pt x="1182" y="1019"/>
                    <a:pt x="1732" y="917"/>
                    <a:pt x="1732" y="917"/>
                  </a:cubicBezTo>
                  <a:cubicBezTo>
                    <a:pt x="1732" y="917"/>
                    <a:pt x="1162" y="835"/>
                    <a:pt x="1080" y="754"/>
                  </a:cubicBezTo>
                  <a:cubicBezTo>
                    <a:pt x="999" y="672"/>
                    <a:pt x="958" y="0"/>
                    <a:pt x="95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49"/>
            <p:cNvSpPr/>
            <p:nvPr/>
          </p:nvSpPr>
          <p:spPr>
            <a:xfrm>
              <a:off x="5534252" y="2450854"/>
              <a:ext cx="177062" cy="193726"/>
            </a:xfrm>
            <a:custGeom>
              <a:avLst/>
              <a:gdLst/>
              <a:ahLst/>
              <a:cxnLst/>
              <a:rect l="l" t="t" r="r" b="b"/>
              <a:pathLst>
                <a:path w="1732" h="1895" extrusionOk="0">
                  <a:moveTo>
                    <a:pt x="957" y="1"/>
                  </a:moveTo>
                  <a:cubicBezTo>
                    <a:pt x="957" y="1"/>
                    <a:pt x="917" y="734"/>
                    <a:pt x="754" y="795"/>
                  </a:cubicBezTo>
                  <a:cubicBezTo>
                    <a:pt x="570" y="856"/>
                    <a:pt x="0" y="856"/>
                    <a:pt x="0" y="856"/>
                  </a:cubicBezTo>
                  <a:cubicBezTo>
                    <a:pt x="0" y="856"/>
                    <a:pt x="733" y="999"/>
                    <a:pt x="774" y="1121"/>
                  </a:cubicBezTo>
                  <a:cubicBezTo>
                    <a:pt x="835" y="1223"/>
                    <a:pt x="917" y="1895"/>
                    <a:pt x="917" y="1895"/>
                  </a:cubicBezTo>
                  <a:cubicBezTo>
                    <a:pt x="917" y="1895"/>
                    <a:pt x="998" y="1162"/>
                    <a:pt x="1100" y="1101"/>
                  </a:cubicBezTo>
                  <a:cubicBezTo>
                    <a:pt x="1181" y="1019"/>
                    <a:pt x="1731" y="917"/>
                    <a:pt x="1731" y="917"/>
                  </a:cubicBezTo>
                  <a:cubicBezTo>
                    <a:pt x="1731" y="917"/>
                    <a:pt x="1161" y="836"/>
                    <a:pt x="1079" y="754"/>
                  </a:cubicBezTo>
                  <a:cubicBezTo>
                    <a:pt x="1018" y="693"/>
                    <a:pt x="957" y="1"/>
                    <a:pt x="9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49"/>
            <p:cNvSpPr/>
            <p:nvPr/>
          </p:nvSpPr>
          <p:spPr>
            <a:xfrm>
              <a:off x="6389870" y="1519378"/>
              <a:ext cx="410249" cy="380296"/>
            </a:xfrm>
            <a:custGeom>
              <a:avLst/>
              <a:gdLst/>
              <a:ahLst/>
              <a:cxnLst/>
              <a:rect l="l" t="t" r="r" b="b"/>
              <a:pathLst>
                <a:path w="4013" h="3720" extrusionOk="0">
                  <a:moveTo>
                    <a:pt x="1994" y="0"/>
                  </a:moveTo>
                  <a:cubicBezTo>
                    <a:pt x="1106" y="0"/>
                    <a:pt x="329" y="649"/>
                    <a:pt x="184" y="1557"/>
                  </a:cubicBezTo>
                  <a:cubicBezTo>
                    <a:pt x="0" y="2555"/>
                    <a:pt x="693" y="3512"/>
                    <a:pt x="1711" y="3696"/>
                  </a:cubicBezTo>
                  <a:cubicBezTo>
                    <a:pt x="1809" y="3712"/>
                    <a:pt x="1907" y="3719"/>
                    <a:pt x="2004" y="3719"/>
                  </a:cubicBezTo>
                  <a:cubicBezTo>
                    <a:pt x="2890" y="3719"/>
                    <a:pt x="3684" y="3068"/>
                    <a:pt x="3849" y="2168"/>
                  </a:cubicBezTo>
                  <a:cubicBezTo>
                    <a:pt x="4012" y="1150"/>
                    <a:pt x="3320" y="193"/>
                    <a:pt x="2322" y="30"/>
                  </a:cubicBezTo>
                  <a:cubicBezTo>
                    <a:pt x="2212" y="10"/>
                    <a:pt x="2102" y="0"/>
                    <a:pt x="199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49"/>
            <p:cNvSpPr/>
            <p:nvPr/>
          </p:nvSpPr>
          <p:spPr>
            <a:xfrm>
              <a:off x="6860307" y="1380760"/>
              <a:ext cx="591401" cy="147927"/>
            </a:xfrm>
            <a:custGeom>
              <a:avLst/>
              <a:gdLst/>
              <a:ahLst/>
              <a:cxnLst/>
              <a:rect l="l" t="t" r="r" b="b"/>
              <a:pathLst>
                <a:path w="5785" h="1447" extrusionOk="0">
                  <a:moveTo>
                    <a:pt x="3076" y="1"/>
                  </a:moveTo>
                  <a:cubicBezTo>
                    <a:pt x="2526" y="266"/>
                    <a:pt x="2058" y="693"/>
                    <a:pt x="1773" y="1243"/>
                  </a:cubicBezTo>
                  <a:cubicBezTo>
                    <a:pt x="1546" y="1059"/>
                    <a:pt x="1261" y="964"/>
                    <a:pt x="971" y="964"/>
                  </a:cubicBezTo>
                  <a:cubicBezTo>
                    <a:pt x="844" y="964"/>
                    <a:pt x="716" y="982"/>
                    <a:pt x="592" y="1019"/>
                  </a:cubicBezTo>
                  <a:cubicBezTo>
                    <a:pt x="368" y="1101"/>
                    <a:pt x="164" y="1243"/>
                    <a:pt x="1" y="1447"/>
                  </a:cubicBezTo>
                  <a:lnTo>
                    <a:pt x="5785" y="1447"/>
                  </a:lnTo>
                  <a:cubicBezTo>
                    <a:pt x="5744" y="1406"/>
                    <a:pt x="5703" y="1386"/>
                    <a:pt x="5663" y="1345"/>
                  </a:cubicBezTo>
                  <a:cubicBezTo>
                    <a:pt x="5642" y="1345"/>
                    <a:pt x="5622" y="1325"/>
                    <a:pt x="5602" y="1325"/>
                  </a:cubicBezTo>
                  <a:cubicBezTo>
                    <a:pt x="5520" y="1264"/>
                    <a:pt x="5439" y="1202"/>
                    <a:pt x="5357" y="1141"/>
                  </a:cubicBezTo>
                  <a:cubicBezTo>
                    <a:pt x="5337" y="1141"/>
                    <a:pt x="5316" y="1121"/>
                    <a:pt x="5296" y="1121"/>
                  </a:cubicBezTo>
                  <a:cubicBezTo>
                    <a:pt x="5215" y="1060"/>
                    <a:pt x="5133" y="999"/>
                    <a:pt x="5052" y="958"/>
                  </a:cubicBezTo>
                  <a:cubicBezTo>
                    <a:pt x="5031" y="938"/>
                    <a:pt x="5011" y="938"/>
                    <a:pt x="4991" y="917"/>
                  </a:cubicBezTo>
                  <a:cubicBezTo>
                    <a:pt x="4929" y="897"/>
                    <a:pt x="4868" y="856"/>
                    <a:pt x="4828" y="836"/>
                  </a:cubicBezTo>
                  <a:cubicBezTo>
                    <a:pt x="4257" y="510"/>
                    <a:pt x="3687" y="245"/>
                    <a:pt x="307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49"/>
            <p:cNvSpPr/>
            <p:nvPr/>
          </p:nvSpPr>
          <p:spPr>
            <a:xfrm>
              <a:off x="5592520" y="1990738"/>
              <a:ext cx="1180552" cy="256188"/>
            </a:xfrm>
            <a:custGeom>
              <a:avLst/>
              <a:gdLst/>
              <a:ahLst/>
              <a:cxnLst/>
              <a:rect l="l" t="t" r="r" b="b"/>
              <a:pathLst>
                <a:path w="11548" h="2506" extrusionOk="0">
                  <a:moveTo>
                    <a:pt x="5282" y="1"/>
                  </a:moveTo>
                  <a:cubicBezTo>
                    <a:pt x="5266" y="1"/>
                    <a:pt x="5250" y="1"/>
                    <a:pt x="5234" y="1"/>
                  </a:cubicBezTo>
                  <a:cubicBezTo>
                    <a:pt x="3890" y="21"/>
                    <a:pt x="2587" y="897"/>
                    <a:pt x="2078" y="2139"/>
                  </a:cubicBezTo>
                  <a:cubicBezTo>
                    <a:pt x="1850" y="1969"/>
                    <a:pt x="1572" y="1887"/>
                    <a:pt x="1290" y="1887"/>
                  </a:cubicBezTo>
                  <a:cubicBezTo>
                    <a:pt x="1066" y="1887"/>
                    <a:pt x="839" y="1939"/>
                    <a:pt x="632" y="2038"/>
                  </a:cubicBezTo>
                  <a:cubicBezTo>
                    <a:pt x="387" y="2139"/>
                    <a:pt x="184" y="2302"/>
                    <a:pt x="0" y="2506"/>
                  </a:cubicBezTo>
                  <a:lnTo>
                    <a:pt x="11527" y="2506"/>
                  </a:lnTo>
                  <a:lnTo>
                    <a:pt x="11548" y="2445"/>
                  </a:lnTo>
                  <a:cubicBezTo>
                    <a:pt x="11165" y="1872"/>
                    <a:pt x="10468" y="1565"/>
                    <a:pt x="9780" y="1565"/>
                  </a:cubicBezTo>
                  <a:cubicBezTo>
                    <a:pt x="9295" y="1565"/>
                    <a:pt x="8814" y="1717"/>
                    <a:pt x="8452" y="2038"/>
                  </a:cubicBezTo>
                  <a:cubicBezTo>
                    <a:pt x="7909" y="830"/>
                    <a:pt x="6610" y="1"/>
                    <a:pt x="52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49"/>
            <p:cNvSpPr/>
            <p:nvPr/>
          </p:nvSpPr>
          <p:spPr>
            <a:xfrm>
              <a:off x="5471793" y="2806905"/>
              <a:ext cx="2504635" cy="1041110"/>
            </a:xfrm>
            <a:custGeom>
              <a:avLst/>
              <a:gdLst/>
              <a:ahLst/>
              <a:cxnLst/>
              <a:rect l="l" t="t" r="r" b="b"/>
              <a:pathLst>
                <a:path w="24500" h="10184" extrusionOk="0">
                  <a:moveTo>
                    <a:pt x="0" y="0"/>
                  </a:moveTo>
                  <a:cubicBezTo>
                    <a:pt x="61" y="306"/>
                    <a:pt x="122" y="571"/>
                    <a:pt x="183" y="856"/>
                  </a:cubicBezTo>
                  <a:cubicBezTo>
                    <a:pt x="1548" y="6049"/>
                    <a:pt x="6151" y="9918"/>
                    <a:pt x="11710" y="10163"/>
                  </a:cubicBezTo>
                  <a:cubicBezTo>
                    <a:pt x="11894" y="10163"/>
                    <a:pt x="12077" y="10183"/>
                    <a:pt x="12260" y="10183"/>
                  </a:cubicBezTo>
                  <a:cubicBezTo>
                    <a:pt x="13054" y="10183"/>
                    <a:pt x="13828" y="10102"/>
                    <a:pt x="14582" y="9959"/>
                  </a:cubicBezTo>
                  <a:cubicBezTo>
                    <a:pt x="19612" y="9002"/>
                    <a:pt x="23563" y="5031"/>
                    <a:pt x="24500" y="21"/>
                  </a:cubicBezTo>
                  <a:lnTo>
                    <a:pt x="245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49"/>
            <p:cNvSpPr/>
            <p:nvPr/>
          </p:nvSpPr>
          <p:spPr>
            <a:xfrm>
              <a:off x="6650133" y="1932470"/>
              <a:ext cx="993164" cy="1384603"/>
            </a:xfrm>
            <a:custGeom>
              <a:avLst/>
              <a:gdLst/>
              <a:ahLst/>
              <a:cxnLst/>
              <a:rect l="l" t="t" r="r" b="b"/>
              <a:pathLst>
                <a:path w="9715" h="13544" extrusionOk="0">
                  <a:moveTo>
                    <a:pt x="6110" y="1"/>
                  </a:moveTo>
                  <a:cubicBezTo>
                    <a:pt x="4134" y="1"/>
                    <a:pt x="2525" y="1610"/>
                    <a:pt x="2525" y="3605"/>
                  </a:cubicBezTo>
                  <a:cubicBezTo>
                    <a:pt x="2525" y="3870"/>
                    <a:pt x="2566" y="4155"/>
                    <a:pt x="2627" y="4420"/>
                  </a:cubicBezTo>
                  <a:cubicBezTo>
                    <a:pt x="1059" y="5214"/>
                    <a:pt x="0" y="6844"/>
                    <a:pt x="0" y="8717"/>
                  </a:cubicBezTo>
                  <a:cubicBezTo>
                    <a:pt x="0" y="11385"/>
                    <a:pt x="2179" y="13544"/>
                    <a:pt x="4847" y="13544"/>
                  </a:cubicBezTo>
                  <a:cubicBezTo>
                    <a:pt x="7515" y="13544"/>
                    <a:pt x="9674" y="11385"/>
                    <a:pt x="9674" y="8717"/>
                  </a:cubicBezTo>
                  <a:cubicBezTo>
                    <a:pt x="9674" y="7699"/>
                    <a:pt x="9368" y="6742"/>
                    <a:pt x="8818" y="5968"/>
                  </a:cubicBezTo>
                  <a:cubicBezTo>
                    <a:pt x="9368" y="5337"/>
                    <a:pt x="9714" y="4502"/>
                    <a:pt x="9714" y="3605"/>
                  </a:cubicBezTo>
                  <a:cubicBezTo>
                    <a:pt x="9714" y="1610"/>
                    <a:pt x="8106" y="1"/>
                    <a:pt x="61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49"/>
            <p:cNvSpPr/>
            <p:nvPr/>
          </p:nvSpPr>
          <p:spPr>
            <a:xfrm>
              <a:off x="6593910" y="1932470"/>
              <a:ext cx="991120" cy="1384603"/>
            </a:xfrm>
            <a:custGeom>
              <a:avLst/>
              <a:gdLst/>
              <a:ahLst/>
              <a:cxnLst/>
              <a:rect l="l" t="t" r="r" b="b"/>
              <a:pathLst>
                <a:path w="9695" h="13544" extrusionOk="0">
                  <a:moveTo>
                    <a:pt x="6110" y="1"/>
                  </a:moveTo>
                  <a:cubicBezTo>
                    <a:pt x="4134" y="1"/>
                    <a:pt x="2526" y="1610"/>
                    <a:pt x="2526" y="3605"/>
                  </a:cubicBezTo>
                  <a:cubicBezTo>
                    <a:pt x="2526" y="3870"/>
                    <a:pt x="2546" y="4155"/>
                    <a:pt x="2607" y="4420"/>
                  </a:cubicBezTo>
                  <a:cubicBezTo>
                    <a:pt x="1059" y="5214"/>
                    <a:pt x="0" y="6844"/>
                    <a:pt x="0" y="8717"/>
                  </a:cubicBezTo>
                  <a:cubicBezTo>
                    <a:pt x="0" y="11385"/>
                    <a:pt x="2159" y="13544"/>
                    <a:pt x="4827" y="13544"/>
                  </a:cubicBezTo>
                  <a:cubicBezTo>
                    <a:pt x="7495" y="13544"/>
                    <a:pt x="9674" y="11385"/>
                    <a:pt x="9674" y="8717"/>
                  </a:cubicBezTo>
                  <a:cubicBezTo>
                    <a:pt x="9674" y="7699"/>
                    <a:pt x="9348" y="6742"/>
                    <a:pt x="8818" y="5968"/>
                  </a:cubicBezTo>
                  <a:cubicBezTo>
                    <a:pt x="9368" y="5337"/>
                    <a:pt x="9694" y="4502"/>
                    <a:pt x="9694" y="3605"/>
                  </a:cubicBezTo>
                  <a:cubicBezTo>
                    <a:pt x="9694" y="1610"/>
                    <a:pt x="8085" y="1"/>
                    <a:pt x="61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49"/>
            <p:cNvSpPr/>
            <p:nvPr/>
          </p:nvSpPr>
          <p:spPr>
            <a:xfrm>
              <a:off x="6978989" y="1466118"/>
              <a:ext cx="516466" cy="1545002"/>
            </a:xfrm>
            <a:custGeom>
              <a:avLst/>
              <a:gdLst/>
              <a:ahLst/>
              <a:cxnLst/>
              <a:rect l="l" t="t" r="r" b="b"/>
              <a:pathLst>
                <a:path w="5052" h="15113" extrusionOk="0">
                  <a:moveTo>
                    <a:pt x="3646" y="1"/>
                  </a:moveTo>
                  <a:lnTo>
                    <a:pt x="2526" y="4583"/>
                  </a:lnTo>
                  <a:lnTo>
                    <a:pt x="2506" y="4583"/>
                  </a:lnTo>
                  <a:lnTo>
                    <a:pt x="1406" y="9064"/>
                  </a:lnTo>
                  <a:lnTo>
                    <a:pt x="551" y="12526"/>
                  </a:lnTo>
                  <a:lnTo>
                    <a:pt x="103" y="14359"/>
                  </a:lnTo>
                  <a:lnTo>
                    <a:pt x="1" y="14746"/>
                  </a:lnTo>
                  <a:lnTo>
                    <a:pt x="1325" y="15112"/>
                  </a:lnTo>
                  <a:lnTo>
                    <a:pt x="1447" y="14664"/>
                  </a:lnTo>
                  <a:lnTo>
                    <a:pt x="1915" y="12852"/>
                  </a:lnTo>
                  <a:lnTo>
                    <a:pt x="2811" y="9430"/>
                  </a:lnTo>
                  <a:lnTo>
                    <a:pt x="3992" y="4970"/>
                  </a:lnTo>
                  <a:lnTo>
                    <a:pt x="4033" y="4746"/>
                  </a:lnTo>
                  <a:lnTo>
                    <a:pt x="5051" y="917"/>
                  </a:lnTo>
                  <a:cubicBezTo>
                    <a:pt x="4970" y="856"/>
                    <a:pt x="4889" y="795"/>
                    <a:pt x="4807" y="734"/>
                  </a:cubicBezTo>
                  <a:cubicBezTo>
                    <a:pt x="4787" y="714"/>
                    <a:pt x="4766" y="714"/>
                    <a:pt x="4746" y="693"/>
                  </a:cubicBezTo>
                  <a:cubicBezTo>
                    <a:pt x="4665" y="632"/>
                    <a:pt x="4583" y="571"/>
                    <a:pt x="4502" y="510"/>
                  </a:cubicBezTo>
                  <a:cubicBezTo>
                    <a:pt x="4481" y="510"/>
                    <a:pt x="4461" y="490"/>
                    <a:pt x="4441" y="490"/>
                  </a:cubicBezTo>
                  <a:cubicBezTo>
                    <a:pt x="4359" y="429"/>
                    <a:pt x="4278" y="367"/>
                    <a:pt x="4196" y="306"/>
                  </a:cubicBezTo>
                  <a:cubicBezTo>
                    <a:pt x="4176" y="306"/>
                    <a:pt x="4155" y="286"/>
                    <a:pt x="4135" y="286"/>
                  </a:cubicBezTo>
                  <a:cubicBezTo>
                    <a:pt x="4054" y="225"/>
                    <a:pt x="3952" y="164"/>
                    <a:pt x="3870" y="123"/>
                  </a:cubicBezTo>
                  <a:cubicBezTo>
                    <a:pt x="3850" y="103"/>
                    <a:pt x="3830" y="103"/>
                    <a:pt x="3809" y="82"/>
                  </a:cubicBezTo>
                  <a:cubicBezTo>
                    <a:pt x="3768" y="62"/>
                    <a:pt x="3707" y="21"/>
                    <a:pt x="3646" y="1"/>
                  </a:cubicBezTo>
                  <a:close/>
                </a:path>
              </a:pathLst>
            </a:custGeom>
            <a:solidFill>
              <a:srgbClr val="FFBA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49"/>
            <p:cNvSpPr/>
            <p:nvPr/>
          </p:nvSpPr>
          <p:spPr>
            <a:xfrm>
              <a:off x="6978989" y="1466118"/>
              <a:ext cx="516466" cy="1545002"/>
            </a:xfrm>
            <a:custGeom>
              <a:avLst/>
              <a:gdLst/>
              <a:ahLst/>
              <a:cxnLst/>
              <a:rect l="l" t="t" r="r" b="b"/>
              <a:pathLst>
                <a:path w="5052" h="15113" extrusionOk="0">
                  <a:moveTo>
                    <a:pt x="3646" y="1"/>
                  </a:moveTo>
                  <a:lnTo>
                    <a:pt x="2526" y="4583"/>
                  </a:lnTo>
                  <a:lnTo>
                    <a:pt x="2506" y="4583"/>
                  </a:lnTo>
                  <a:lnTo>
                    <a:pt x="1406" y="9064"/>
                  </a:lnTo>
                  <a:lnTo>
                    <a:pt x="551" y="12526"/>
                  </a:lnTo>
                  <a:lnTo>
                    <a:pt x="103" y="14359"/>
                  </a:lnTo>
                  <a:lnTo>
                    <a:pt x="1" y="14746"/>
                  </a:lnTo>
                  <a:lnTo>
                    <a:pt x="1325" y="15112"/>
                  </a:lnTo>
                  <a:lnTo>
                    <a:pt x="1447" y="14664"/>
                  </a:lnTo>
                  <a:lnTo>
                    <a:pt x="1915" y="12852"/>
                  </a:lnTo>
                  <a:lnTo>
                    <a:pt x="2811" y="9430"/>
                  </a:lnTo>
                  <a:lnTo>
                    <a:pt x="3992" y="4970"/>
                  </a:lnTo>
                  <a:lnTo>
                    <a:pt x="4033" y="4746"/>
                  </a:lnTo>
                  <a:lnTo>
                    <a:pt x="5051" y="917"/>
                  </a:lnTo>
                  <a:cubicBezTo>
                    <a:pt x="4970" y="856"/>
                    <a:pt x="4889" y="795"/>
                    <a:pt x="4807" y="734"/>
                  </a:cubicBezTo>
                  <a:cubicBezTo>
                    <a:pt x="4787" y="714"/>
                    <a:pt x="4766" y="714"/>
                    <a:pt x="4746" y="693"/>
                  </a:cubicBezTo>
                  <a:cubicBezTo>
                    <a:pt x="4665" y="632"/>
                    <a:pt x="4583" y="571"/>
                    <a:pt x="4502" y="510"/>
                  </a:cubicBezTo>
                  <a:cubicBezTo>
                    <a:pt x="4481" y="510"/>
                    <a:pt x="4461" y="490"/>
                    <a:pt x="4441" y="490"/>
                  </a:cubicBezTo>
                  <a:cubicBezTo>
                    <a:pt x="4359" y="429"/>
                    <a:pt x="4278" y="367"/>
                    <a:pt x="4196" y="306"/>
                  </a:cubicBezTo>
                  <a:cubicBezTo>
                    <a:pt x="4176" y="306"/>
                    <a:pt x="4155" y="286"/>
                    <a:pt x="4135" y="286"/>
                  </a:cubicBezTo>
                  <a:cubicBezTo>
                    <a:pt x="4054" y="225"/>
                    <a:pt x="3952" y="164"/>
                    <a:pt x="3870" y="123"/>
                  </a:cubicBezTo>
                  <a:cubicBezTo>
                    <a:pt x="3850" y="103"/>
                    <a:pt x="3830" y="103"/>
                    <a:pt x="3809" y="82"/>
                  </a:cubicBezTo>
                  <a:cubicBezTo>
                    <a:pt x="3768" y="62"/>
                    <a:pt x="3707" y="21"/>
                    <a:pt x="364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49"/>
            <p:cNvSpPr/>
            <p:nvPr/>
          </p:nvSpPr>
          <p:spPr>
            <a:xfrm>
              <a:off x="6952002" y="2390542"/>
              <a:ext cx="391439" cy="389394"/>
            </a:xfrm>
            <a:custGeom>
              <a:avLst/>
              <a:gdLst/>
              <a:ahLst/>
              <a:cxnLst/>
              <a:rect l="l" t="t" r="r" b="b"/>
              <a:pathLst>
                <a:path w="3829" h="3809" extrusionOk="0">
                  <a:moveTo>
                    <a:pt x="1914" y="0"/>
                  </a:moveTo>
                  <a:cubicBezTo>
                    <a:pt x="855" y="0"/>
                    <a:pt x="0" y="856"/>
                    <a:pt x="0" y="1915"/>
                  </a:cubicBezTo>
                  <a:cubicBezTo>
                    <a:pt x="0" y="2953"/>
                    <a:pt x="855" y="3809"/>
                    <a:pt x="1914" y="3809"/>
                  </a:cubicBezTo>
                  <a:cubicBezTo>
                    <a:pt x="2973" y="3809"/>
                    <a:pt x="3829" y="2953"/>
                    <a:pt x="3829" y="1915"/>
                  </a:cubicBezTo>
                  <a:cubicBezTo>
                    <a:pt x="3829" y="856"/>
                    <a:pt x="2973" y="0"/>
                    <a:pt x="19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49"/>
            <p:cNvSpPr/>
            <p:nvPr/>
          </p:nvSpPr>
          <p:spPr>
            <a:xfrm>
              <a:off x="6847835" y="2904735"/>
              <a:ext cx="389496" cy="149971"/>
            </a:xfrm>
            <a:custGeom>
              <a:avLst/>
              <a:gdLst/>
              <a:ahLst/>
              <a:cxnLst/>
              <a:rect l="l" t="t" r="r" b="b"/>
              <a:pathLst>
                <a:path w="3810" h="1467" extrusionOk="0">
                  <a:moveTo>
                    <a:pt x="143" y="0"/>
                  </a:moveTo>
                  <a:lnTo>
                    <a:pt x="1" y="632"/>
                  </a:lnTo>
                  <a:lnTo>
                    <a:pt x="3667" y="1467"/>
                  </a:lnTo>
                  <a:lnTo>
                    <a:pt x="3809" y="835"/>
                  </a:lnTo>
                  <a:lnTo>
                    <a:pt x="1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49"/>
            <p:cNvSpPr/>
            <p:nvPr/>
          </p:nvSpPr>
          <p:spPr>
            <a:xfrm>
              <a:off x="6999843" y="1474501"/>
              <a:ext cx="374877" cy="1488673"/>
            </a:xfrm>
            <a:custGeom>
              <a:avLst/>
              <a:gdLst/>
              <a:ahLst/>
              <a:cxnLst/>
              <a:rect l="l" t="t" r="r" b="b"/>
              <a:pathLst>
                <a:path w="3667" h="14562" extrusionOk="0">
                  <a:moveTo>
                    <a:pt x="3605" y="0"/>
                  </a:moveTo>
                  <a:lnTo>
                    <a:pt x="2505" y="4501"/>
                  </a:lnTo>
                  <a:lnTo>
                    <a:pt x="2485" y="4501"/>
                  </a:lnTo>
                  <a:lnTo>
                    <a:pt x="1385" y="8961"/>
                  </a:lnTo>
                  <a:lnTo>
                    <a:pt x="489" y="12525"/>
                  </a:lnTo>
                  <a:lnTo>
                    <a:pt x="62" y="14317"/>
                  </a:lnTo>
                  <a:lnTo>
                    <a:pt x="0" y="14541"/>
                  </a:lnTo>
                  <a:lnTo>
                    <a:pt x="62" y="14562"/>
                  </a:lnTo>
                  <a:lnTo>
                    <a:pt x="123" y="14317"/>
                  </a:lnTo>
                  <a:lnTo>
                    <a:pt x="550" y="12566"/>
                  </a:lnTo>
                  <a:lnTo>
                    <a:pt x="1446" y="8961"/>
                  </a:lnTo>
                  <a:lnTo>
                    <a:pt x="2567" y="4521"/>
                  </a:lnTo>
                  <a:lnTo>
                    <a:pt x="2567" y="4501"/>
                  </a:lnTo>
                  <a:lnTo>
                    <a:pt x="3666" y="41"/>
                  </a:lnTo>
                  <a:cubicBezTo>
                    <a:pt x="3646" y="21"/>
                    <a:pt x="3626" y="21"/>
                    <a:pt x="36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49"/>
            <p:cNvSpPr/>
            <p:nvPr/>
          </p:nvSpPr>
          <p:spPr>
            <a:xfrm>
              <a:off x="7035213" y="1495252"/>
              <a:ext cx="372833" cy="1467921"/>
            </a:xfrm>
            <a:custGeom>
              <a:avLst/>
              <a:gdLst/>
              <a:ahLst/>
              <a:cxnLst/>
              <a:rect l="l" t="t" r="r" b="b"/>
              <a:pathLst>
                <a:path w="3647" h="14359" extrusionOk="0">
                  <a:moveTo>
                    <a:pt x="3585" y="1"/>
                  </a:moveTo>
                  <a:lnTo>
                    <a:pt x="2506" y="4278"/>
                  </a:lnTo>
                  <a:lnTo>
                    <a:pt x="2506" y="4359"/>
                  </a:lnTo>
                  <a:lnTo>
                    <a:pt x="1386" y="8779"/>
                  </a:lnTo>
                  <a:lnTo>
                    <a:pt x="469" y="12465"/>
                  </a:lnTo>
                  <a:lnTo>
                    <a:pt x="41" y="14175"/>
                  </a:lnTo>
                  <a:lnTo>
                    <a:pt x="1" y="14338"/>
                  </a:lnTo>
                  <a:lnTo>
                    <a:pt x="62" y="14359"/>
                  </a:lnTo>
                  <a:lnTo>
                    <a:pt x="103" y="14196"/>
                  </a:lnTo>
                  <a:lnTo>
                    <a:pt x="530" y="12485"/>
                  </a:lnTo>
                  <a:lnTo>
                    <a:pt x="1467" y="8779"/>
                  </a:lnTo>
                  <a:lnTo>
                    <a:pt x="2567" y="4359"/>
                  </a:lnTo>
                  <a:lnTo>
                    <a:pt x="2587" y="4298"/>
                  </a:lnTo>
                  <a:lnTo>
                    <a:pt x="3646" y="21"/>
                  </a:lnTo>
                  <a:cubicBezTo>
                    <a:pt x="3626" y="21"/>
                    <a:pt x="3605" y="1"/>
                    <a:pt x="3585" y="1"/>
                  </a:cubicBezTo>
                  <a:close/>
                </a:path>
              </a:pathLst>
            </a:custGeom>
            <a:solidFill>
              <a:srgbClr val="5D3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49"/>
            <p:cNvSpPr/>
            <p:nvPr/>
          </p:nvSpPr>
          <p:spPr>
            <a:xfrm>
              <a:off x="7035213" y="1495252"/>
              <a:ext cx="372833" cy="1467921"/>
            </a:xfrm>
            <a:custGeom>
              <a:avLst/>
              <a:gdLst/>
              <a:ahLst/>
              <a:cxnLst/>
              <a:rect l="l" t="t" r="r" b="b"/>
              <a:pathLst>
                <a:path w="3647" h="14359" extrusionOk="0">
                  <a:moveTo>
                    <a:pt x="3585" y="1"/>
                  </a:moveTo>
                  <a:lnTo>
                    <a:pt x="2506" y="4278"/>
                  </a:lnTo>
                  <a:lnTo>
                    <a:pt x="2506" y="4359"/>
                  </a:lnTo>
                  <a:lnTo>
                    <a:pt x="1386" y="8779"/>
                  </a:lnTo>
                  <a:lnTo>
                    <a:pt x="469" y="12465"/>
                  </a:lnTo>
                  <a:lnTo>
                    <a:pt x="41" y="14175"/>
                  </a:lnTo>
                  <a:lnTo>
                    <a:pt x="1" y="14338"/>
                  </a:lnTo>
                  <a:lnTo>
                    <a:pt x="62" y="14359"/>
                  </a:lnTo>
                  <a:lnTo>
                    <a:pt x="103" y="14196"/>
                  </a:lnTo>
                  <a:lnTo>
                    <a:pt x="530" y="12485"/>
                  </a:lnTo>
                  <a:lnTo>
                    <a:pt x="1467" y="8779"/>
                  </a:lnTo>
                  <a:lnTo>
                    <a:pt x="2567" y="4359"/>
                  </a:lnTo>
                  <a:lnTo>
                    <a:pt x="2587" y="4298"/>
                  </a:lnTo>
                  <a:lnTo>
                    <a:pt x="3646" y="21"/>
                  </a:lnTo>
                  <a:cubicBezTo>
                    <a:pt x="3626" y="21"/>
                    <a:pt x="3605" y="1"/>
                    <a:pt x="35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49"/>
            <p:cNvSpPr/>
            <p:nvPr/>
          </p:nvSpPr>
          <p:spPr>
            <a:xfrm>
              <a:off x="7072729" y="1514062"/>
              <a:ext cx="366495" cy="1449110"/>
            </a:xfrm>
            <a:custGeom>
              <a:avLst/>
              <a:gdLst/>
              <a:ahLst/>
              <a:cxnLst/>
              <a:rect l="l" t="t" r="r" b="b"/>
              <a:pathLst>
                <a:path w="3585" h="14175" extrusionOk="0">
                  <a:moveTo>
                    <a:pt x="3524" y="0"/>
                  </a:moveTo>
                  <a:lnTo>
                    <a:pt x="2505" y="4134"/>
                  </a:lnTo>
                  <a:lnTo>
                    <a:pt x="2465" y="4257"/>
                  </a:lnTo>
                  <a:lnTo>
                    <a:pt x="1365" y="8676"/>
                  </a:lnTo>
                  <a:lnTo>
                    <a:pt x="448" y="12362"/>
                  </a:lnTo>
                  <a:lnTo>
                    <a:pt x="21" y="14073"/>
                  </a:lnTo>
                  <a:lnTo>
                    <a:pt x="0" y="14154"/>
                  </a:lnTo>
                  <a:lnTo>
                    <a:pt x="61" y="14175"/>
                  </a:lnTo>
                  <a:lnTo>
                    <a:pt x="82" y="14093"/>
                  </a:lnTo>
                  <a:lnTo>
                    <a:pt x="509" y="12383"/>
                  </a:lnTo>
                  <a:lnTo>
                    <a:pt x="1426" y="8696"/>
                  </a:lnTo>
                  <a:lnTo>
                    <a:pt x="2526" y="4277"/>
                  </a:lnTo>
                  <a:lnTo>
                    <a:pt x="2566" y="4155"/>
                  </a:lnTo>
                  <a:lnTo>
                    <a:pt x="3585" y="41"/>
                  </a:lnTo>
                  <a:cubicBezTo>
                    <a:pt x="3564" y="41"/>
                    <a:pt x="3544" y="21"/>
                    <a:pt x="3524" y="0"/>
                  </a:cubicBezTo>
                  <a:close/>
                </a:path>
              </a:pathLst>
            </a:custGeom>
            <a:solidFill>
              <a:srgbClr val="5D3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49"/>
            <p:cNvSpPr/>
            <p:nvPr/>
          </p:nvSpPr>
          <p:spPr>
            <a:xfrm>
              <a:off x="7072729" y="1514062"/>
              <a:ext cx="366495" cy="1449110"/>
            </a:xfrm>
            <a:custGeom>
              <a:avLst/>
              <a:gdLst/>
              <a:ahLst/>
              <a:cxnLst/>
              <a:rect l="l" t="t" r="r" b="b"/>
              <a:pathLst>
                <a:path w="3585" h="14175" extrusionOk="0">
                  <a:moveTo>
                    <a:pt x="3524" y="0"/>
                  </a:moveTo>
                  <a:lnTo>
                    <a:pt x="2505" y="4134"/>
                  </a:lnTo>
                  <a:lnTo>
                    <a:pt x="2465" y="4257"/>
                  </a:lnTo>
                  <a:lnTo>
                    <a:pt x="1365" y="8676"/>
                  </a:lnTo>
                  <a:lnTo>
                    <a:pt x="448" y="12362"/>
                  </a:lnTo>
                  <a:lnTo>
                    <a:pt x="21" y="14073"/>
                  </a:lnTo>
                  <a:lnTo>
                    <a:pt x="0" y="14154"/>
                  </a:lnTo>
                  <a:lnTo>
                    <a:pt x="61" y="14175"/>
                  </a:lnTo>
                  <a:lnTo>
                    <a:pt x="82" y="14093"/>
                  </a:lnTo>
                  <a:lnTo>
                    <a:pt x="509" y="12383"/>
                  </a:lnTo>
                  <a:lnTo>
                    <a:pt x="1426" y="8696"/>
                  </a:lnTo>
                  <a:lnTo>
                    <a:pt x="2526" y="4277"/>
                  </a:lnTo>
                  <a:lnTo>
                    <a:pt x="2566" y="4155"/>
                  </a:lnTo>
                  <a:lnTo>
                    <a:pt x="3585" y="41"/>
                  </a:lnTo>
                  <a:cubicBezTo>
                    <a:pt x="3564" y="41"/>
                    <a:pt x="3544" y="21"/>
                    <a:pt x="35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49"/>
            <p:cNvSpPr/>
            <p:nvPr/>
          </p:nvSpPr>
          <p:spPr>
            <a:xfrm>
              <a:off x="7110143" y="1536960"/>
              <a:ext cx="360361" cy="1426211"/>
            </a:xfrm>
            <a:custGeom>
              <a:avLst/>
              <a:gdLst/>
              <a:ahLst/>
              <a:cxnLst/>
              <a:rect l="l" t="t" r="r" b="b"/>
              <a:pathLst>
                <a:path w="3525" h="13951" extrusionOk="0">
                  <a:moveTo>
                    <a:pt x="3463" y="0"/>
                  </a:moveTo>
                  <a:lnTo>
                    <a:pt x="2465" y="3972"/>
                  </a:lnTo>
                  <a:lnTo>
                    <a:pt x="2424" y="4155"/>
                  </a:lnTo>
                  <a:lnTo>
                    <a:pt x="1325" y="8595"/>
                  </a:lnTo>
                  <a:lnTo>
                    <a:pt x="429" y="12179"/>
                  </a:lnTo>
                  <a:lnTo>
                    <a:pt x="1" y="13930"/>
                  </a:lnTo>
                  <a:lnTo>
                    <a:pt x="62" y="13951"/>
                  </a:lnTo>
                  <a:lnTo>
                    <a:pt x="510" y="12159"/>
                  </a:lnTo>
                  <a:lnTo>
                    <a:pt x="1386" y="8635"/>
                  </a:lnTo>
                  <a:lnTo>
                    <a:pt x="2485" y="4175"/>
                  </a:lnTo>
                  <a:lnTo>
                    <a:pt x="2547" y="3992"/>
                  </a:lnTo>
                  <a:lnTo>
                    <a:pt x="3524" y="41"/>
                  </a:lnTo>
                  <a:cubicBezTo>
                    <a:pt x="3504" y="21"/>
                    <a:pt x="3483" y="21"/>
                    <a:pt x="34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49"/>
            <p:cNvSpPr/>
            <p:nvPr/>
          </p:nvSpPr>
          <p:spPr>
            <a:xfrm>
              <a:off x="6772905" y="3091603"/>
              <a:ext cx="718370" cy="279599"/>
            </a:xfrm>
            <a:custGeom>
              <a:avLst/>
              <a:gdLst/>
              <a:ahLst/>
              <a:cxnLst/>
              <a:rect l="l" t="t" r="r" b="b"/>
              <a:pathLst>
                <a:path w="7027" h="2735" extrusionOk="0">
                  <a:moveTo>
                    <a:pt x="5090" y="0"/>
                  </a:moveTo>
                  <a:cubicBezTo>
                    <a:pt x="5043" y="0"/>
                    <a:pt x="4996" y="2"/>
                    <a:pt x="4949" y="5"/>
                  </a:cubicBezTo>
                  <a:cubicBezTo>
                    <a:pt x="3809" y="87"/>
                    <a:pt x="2852" y="1105"/>
                    <a:pt x="2811" y="2225"/>
                  </a:cubicBezTo>
                  <a:cubicBezTo>
                    <a:pt x="2471" y="1944"/>
                    <a:pt x="2035" y="1792"/>
                    <a:pt x="1595" y="1792"/>
                  </a:cubicBezTo>
                  <a:cubicBezTo>
                    <a:pt x="1429" y="1792"/>
                    <a:pt x="1262" y="1814"/>
                    <a:pt x="1100" y="1859"/>
                  </a:cubicBezTo>
                  <a:cubicBezTo>
                    <a:pt x="632" y="2001"/>
                    <a:pt x="245" y="2327"/>
                    <a:pt x="1" y="2734"/>
                  </a:cubicBezTo>
                  <a:lnTo>
                    <a:pt x="7027" y="2734"/>
                  </a:lnTo>
                  <a:cubicBezTo>
                    <a:pt x="6986" y="2266"/>
                    <a:pt x="6945" y="1798"/>
                    <a:pt x="6803" y="1349"/>
                  </a:cubicBezTo>
                  <a:cubicBezTo>
                    <a:pt x="6619" y="861"/>
                    <a:pt x="6294" y="372"/>
                    <a:pt x="5825" y="148"/>
                  </a:cubicBezTo>
                  <a:cubicBezTo>
                    <a:pt x="5586" y="46"/>
                    <a:pt x="5333" y="0"/>
                    <a:pt x="50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49"/>
            <p:cNvSpPr/>
            <p:nvPr/>
          </p:nvSpPr>
          <p:spPr>
            <a:xfrm>
              <a:off x="5490500" y="2878667"/>
              <a:ext cx="1230543" cy="967198"/>
            </a:xfrm>
            <a:custGeom>
              <a:avLst/>
              <a:gdLst/>
              <a:ahLst/>
              <a:cxnLst/>
              <a:rect l="l" t="t" r="r" b="b"/>
              <a:pathLst>
                <a:path w="12037" h="9461" extrusionOk="0">
                  <a:moveTo>
                    <a:pt x="907" y="1"/>
                  </a:moveTo>
                  <a:cubicBezTo>
                    <a:pt x="662" y="1"/>
                    <a:pt x="417" y="31"/>
                    <a:pt x="184" y="93"/>
                  </a:cubicBezTo>
                  <a:cubicBezTo>
                    <a:pt x="123" y="113"/>
                    <a:pt x="82" y="133"/>
                    <a:pt x="0" y="154"/>
                  </a:cubicBezTo>
                  <a:cubicBezTo>
                    <a:pt x="1365" y="5347"/>
                    <a:pt x="5968" y="9237"/>
                    <a:pt x="11527" y="9461"/>
                  </a:cubicBezTo>
                  <a:cubicBezTo>
                    <a:pt x="11650" y="9298"/>
                    <a:pt x="11731" y="9114"/>
                    <a:pt x="11792" y="8931"/>
                  </a:cubicBezTo>
                  <a:cubicBezTo>
                    <a:pt x="11996" y="8381"/>
                    <a:pt x="12036" y="7750"/>
                    <a:pt x="11894" y="7180"/>
                  </a:cubicBezTo>
                  <a:cubicBezTo>
                    <a:pt x="11772" y="6671"/>
                    <a:pt x="11487" y="6202"/>
                    <a:pt x="11079" y="5876"/>
                  </a:cubicBezTo>
                  <a:cubicBezTo>
                    <a:pt x="10710" y="5615"/>
                    <a:pt x="10236" y="5493"/>
                    <a:pt x="9771" y="5493"/>
                  </a:cubicBezTo>
                  <a:cubicBezTo>
                    <a:pt x="9621" y="5493"/>
                    <a:pt x="9472" y="5505"/>
                    <a:pt x="9328" y="5530"/>
                  </a:cubicBezTo>
                  <a:cubicBezTo>
                    <a:pt x="8574" y="5652"/>
                    <a:pt x="7862" y="6019"/>
                    <a:pt x="7352" y="6589"/>
                  </a:cubicBezTo>
                  <a:cubicBezTo>
                    <a:pt x="7413" y="5917"/>
                    <a:pt x="7434" y="5245"/>
                    <a:pt x="7230" y="4614"/>
                  </a:cubicBezTo>
                  <a:cubicBezTo>
                    <a:pt x="7006" y="3982"/>
                    <a:pt x="6538" y="3412"/>
                    <a:pt x="5906" y="3229"/>
                  </a:cubicBezTo>
                  <a:cubicBezTo>
                    <a:pt x="5790" y="3198"/>
                    <a:pt x="5672" y="3184"/>
                    <a:pt x="5553" y="3184"/>
                  </a:cubicBezTo>
                  <a:cubicBezTo>
                    <a:pt x="4885" y="3184"/>
                    <a:pt x="4226" y="3648"/>
                    <a:pt x="4053" y="4288"/>
                  </a:cubicBezTo>
                  <a:cubicBezTo>
                    <a:pt x="3972" y="3942"/>
                    <a:pt x="3890" y="3575"/>
                    <a:pt x="3809" y="3229"/>
                  </a:cubicBezTo>
                  <a:cubicBezTo>
                    <a:pt x="3625" y="2292"/>
                    <a:pt x="3381" y="1294"/>
                    <a:pt x="2689" y="663"/>
                  </a:cubicBezTo>
                  <a:cubicBezTo>
                    <a:pt x="2215" y="219"/>
                    <a:pt x="1558" y="1"/>
                    <a:pt x="90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49"/>
            <p:cNvSpPr/>
            <p:nvPr/>
          </p:nvSpPr>
          <p:spPr>
            <a:xfrm>
              <a:off x="5821502" y="1553623"/>
              <a:ext cx="1043155" cy="1062374"/>
            </a:xfrm>
            <a:custGeom>
              <a:avLst/>
              <a:gdLst/>
              <a:ahLst/>
              <a:cxnLst/>
              <a:rect l="l" t="t" r="r" b="b"/>
              <a:pathLst>
                <a:path w="10204" h="10392" extrusionOk="0">
                  <a:moveTo>
                    <a:pt x="7739" y="0"/>
                  </a:moveTo>
                  <a:cubicBezTo>
                    <a:pt x="7169" y="0"/>
                    <a:pt x="6599" y="143"/>
                    <a:pt x="6029" y="265"/>
                  </a:cubicBezTo>
                  <a:cubicBezTo>
                    <a:pt x="5072" y="469"/>
                    <a:pt x="4114" y="611"/>
                    <a:pt x="3157" y="693"/>
                  </a:cubicBezTo>
                  <a:cubicBezTo>
                    <a:pt x="2857" y="725"/>
                    <a:pt x="2556" y="751"/>
                    <a:pt x="2255" y="751"/>
                  </a:cubicBezTo>
                  <a:cubicBezTo>
                    <a:pt x="1986" y="751"/>
                    <a:pt x="1716" y="730"/>
                    <a:pt x="1446" y="672"/>
                  </a:cubicBezTo>
                  <a:cubicBezTo>
                    <a:pt x="1243" y="611"/>
                    <a:pt x="1019" y="530"/>
                    <a:pt x="917" y="367"/>
                  </a:cubicBezTo>
                  <a:cubicBezTo>
                    <a:pt x="713" y="509"/>
                    <a:pt x="530" y="672"/>
                    <a:pt x="347" y="856"/>
                  </a:cubicBezTo>
                  <a:cubicBezTo>
                    <a:pt x="225" y="957"/>
                    <a:pt x="123" y="1080"/>
                    <a:pt x="1" y="1181"/>
                  </a:cubicBezTo>
                  <a:cubicBezTo>
                    <a:pt x="204" y="1426"/>
                    <a:pt x="469" y="1609"/>
                    <a:pt x="754" y="1752"/>
                  </a:cubicBezTo>
                  <a:cubicBezTo>
                    <a:pt x="1263" y="1996"/>
                    <a:pt x="1833" y="2098"/>
                    <a:pt x="2383" y="2159"/>
                  </a:cubicBezTo>
                  <a:cubicBezTo>
                    <a:pt x="3239" y="2240"/>
                    <a:pt x="4257" y="2322"/>
                    <a:pt x="4685" y="3075"/>
                  </a:cubicBezTo>
                  <a:cubicBezTo>
                    <a:pt x="4786" y="3238"/>
                    <a:pt x="4848" y="3442"/>
                    <a:pt x="4827" y="3625"/>
                  </a:cubicBezTo>
                  <a:cubicBezTo>
                    <a:pt x="4807" y="3809"/>
                    <a:pt x="4705" y="3972"/>
                    <a:pt x="4583" y="4114"/>
                  </a:cubicBezTo>
                  <a:cubicBezTo>
                    <a:pt x="3646" y="5295"/>
                    <a:pt x="1691" y="5519"/>
                    <a:pt x="1100" y="6904"/>
                  </a:cubicBezTo>
                  <a:cubicBezTo>
                    <a:pt x="836" y="7535"/>
                    <a:pt x="937" y="8309"/>
                    <a:pt x="1385" y="8839"/>
                  </a:cubicBezTo>
                  <a:cubicBezTo>
                    <a:pt x="1752" y="9267"/>
                    <a:pt x="2261" y="9491"/>
                    <a:pt x="2750" y="9715"/>
                  </a:cubicBezTo>
                  <a:cubicBezTo>
                    <a:pt x="3137" y="9898"/>
                    <a:pt x="3585" y="10285"/>
                    <a:pt x="4013" y="10366"/>
                  </a:cubicBezTo>
                  <a:cubicBezTo>
                    <a:pt x="4097" y="10383"/>
                    <a:pt x="4177" y="10392"/>
                    <a:pt x="4254" y="10392"/>
                  </a:cubicBezTo>
                  <a:cubicBezTo>
                    <a:pt x="5182" y="10392"/>
                    <a:pt x="5558" y="9215"/>
                    <a:pt x="4786" y="8594"/>
                  </a:cubicBezTo>
                  <a:cubicBezTo>
                    <a:pt x="4420" y="8289"/>
                    <a:pt x="3911" y="8187"/>
                    <a:pt x="3402" y="8106"/>
                  </a:cubicBezTo>
                  <a:cubicBezTo>
                    <a:pt x="3116" y="8065"/>
                    <a:pt x="2811" y="8045"/>
                    <a:pt x="2567" y="7861"/>
                  </a:cubicBezTo>
                  <a:cubicBezTo>
                    <a:pt x="2200" y="7576"/>
                    <a:pt x="2139" y="7006"/>
                    <a:pt x="2322" y="6578"/>
                  </a:cubicBezTo>
                  <a:cubicBezTo>
                    <a:pt x="2505" y="6151"/>
                    <a:pt x="2892" y="5825"/>
                    <a:pt x="3279" y="5560"/>
                  </a:cubicBezTo>
                  <a:cubicBezTo>
                    <a:pt x="4094" y="5010"/>
                    <a:pt x="5010" y="4623"/>
                    <a:pt x="5968" y="4420"/>
                  </a:cubicBezTo>
                  <a:cubicBezTo>
                    <a:pt x="6701" y="4257"/>
                    <a:pt x="7454" y="4216"/>
                    <a:pt x="8167" y="3992"/>
                  </a:cubicBezTo>
                  <a:cubicBezTo>
                    <a:pt x="8880" y="3768"/>
                    <a:pt x="9572" y="3340"/>
                    <a:pt x="9878" y="2648"/>
                  </a:cubicBezTo>
                  <a:cubicBezTo>
                    <a:pt x="10204" y="1935"/>
                    <a:pt x="10000" y="998"/>
                    <a:pt x="9369" y="509"/>
                  </a:cubicBezTo>
                  <a:cubicBezTo>
                    <a:pt x="8921" y="122"/>
                    <a:pt x="8330" y="0"/>
                    <a:pt x="7739" y="0"/>
                  </a:cubicBezTo>
                  <a:close/>
                </a:path>
              </a:pathLst>
            </a:custGeom>
            <a:solidFill>
              <a:srgbClr val="FFFFFF">
                <a:alpha val="22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49"/>
            <p:cNvSpPr/>
            <p:nvPr/>
          </p:nvSpPr>
          <p:spPr>
            <a:xfrm>
              <a:off x="5754852" y="2696502"/>
              <a:ext cx="801688" cy="393585"/>
            </a:xfrm>
            <a:custGeom>
              <a:avLst/>
              <a:gdLst/>
              <a:ahLst/>
              <a:cxnLst/>
              <a:rect l="l" t="t" r="r" b="b"/>
              <a:pathLst>
                <a:path w="7842" h="3850" extrusionOk="0">
                  <a:moveTo>
                    <a:pt x="1182" y="1"/>
                  </a:moveTo>
                  <a:cubicBezTo>
                    <a:pt x="1141" y="21"/>
                    <a:pt x="1080" y="42"/>
                    <a:pt x="1039" y="62"/>
                  </a:cubicBezTo>
                  <a:cubicBezTo>
                    <a:pt x="958" y="103"/>
                    <a:pt x="897" y="143"/>
                    <a:pt x="836" y="184"/>
                  </a:cubicBezTo>
                  <a:cubicBezTo>
                    <a:pt x="815" y="205"/>
                    <a:pt x="775" y="225"/>
                    <a:pt x="734" y="245"/>
                  </a:cubicBezTo>
                  <a:cubicBezTo>
                    <a:pt x="1" y="816"/>
                    <a:pt x="204" y="1773"/>
                    <a:pt x="225" y="1875"/>
                  </a:cubicBezTo>
                  <a:lnTo>
                    <a:pt x="245" y="1875"/>
                  </a:lnTo>
                  <a:lnTo>
                    <a:pt x="327" y="1915"/>
                  </a:lnTo>
                  <a:lnTo>
                    <a:pt x="795" y="2037"/>
                  </a:lnTo>
                  <a:lnTo>
                    <a:pt x="3259" y="2771"/>
                  </a:lnTo>
                  <a:lnTo>
                    <a:pt x="4685" y="3178"/>
                  </a:lnTo>
                  <a:lnTo>
                    <a:pt x="6925" y="3850"/>
                  </a:lnTo>
                  <a:lnTo>
                    <a:pt x="7842" y="1610"/>
                  </a:lnTo>
                  <a:lnTo>
                    <a:pt x="4196" y="734"/>
                  </a:lnTo>
                  <a:lnTo>
                    <a:pt x="3361" y="530"/>
                  </a:lnTo>
                  <a:lnTo>
                    <a:pt x="118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49"/>
            <p:cNvSpPr/>
            <p:nvPr/>
          </p:nvSpPr>
          <p:spPr>
            <a:xfrm>
              <a:off x="6404386" y="2860982"/>
              <a:ext cx="152118" cy="229097"/>
            </a:xfrm>
            <a:custGeom>
              <a:avLst/>
              <a:gdLst/>
              <a:ahLst/>
              <a:cxnLst/>
              <a:rect l="l" t="t" r="r" b="b"/>
              <a:pathLst>
                <a:path w="1488" h="2241" extrusionOk="0">
                  <a:moveTo>
                    <a:pt x="1488" y="1"/>
                  </a:moveTo>
                  <a:cubicBezTo>
                    <a:pt x="1487" y="1"/>
                    <a:pt x="754" y="123"/>
                    <a:pt x="388" y="877"/>
                  </a:cubicBezTo>
                  <a:cubicBezTo>
                    <a:pt x="1" y="1630"/>
                    <a:pt x="571" y="2241"/>
                    <a:pt x="571" y="2241"/>
                  </a:cubicBezTo>
                  <a:lnTo>
                    <a:pt x="148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49"/>
            <p:cNvSpPr/>
            <p:nvPr/>
          </p:nvSpPr>
          <p:spPr>
            <a:xfrm>
              <a:off x="5788177" y="2750681"/>
              <a:ext cx="395732" cy="156207"/>
            </a:xfrm>
            <a:custGeom>
              <a:avLst/>
              <a:gdLst/>
              <a:ahLst/>
              <a:cxnLst/>
              <a:rect l="l" t="t" r="r" b="b"/>
              <a:pathLst>
                <a:path w="3871" h="1528" extrusionOk="0">
                  <a:moveTo>
                    <a:pt x="3035" y="0"/>
                  </a:moveTo>
                  <a:lnTo>
                    <a:pt x="21" y="1385"/>
                  </a:lnTo>
                  <a:lnTo>
                    <a:pt x="1" y="1385"/>
                  </a:lnTo>
                  <a:lnTo>
                    <a:pt x="469" y="1528"/>
                  </a:lnTo>
                  <a:lnTo>
                    <a:pt x="489" y="1507"/>
                  </a:lnTo>
                  <a:lnTo>
                    <a:pt x="3870" y="204"/>
                  </a:lnTo>
                  <a:lnTo>
                    <a:pt x="3035" y="0"/>
                  </a:lnTo>
                  <a:close/>
                </a:path>
              </a:pathLst>
            </a:custGeom>
            <a:solidFill>
              <a:srgbClr val="000000">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49"/>
            <p:cNvSpPr/>
            <p:nvPr/>
          </p:nvSpPr>
          <p:spPr>
            <a:xfrm>
              <a:off x="6088001" y="2836039"/>
              <a:ext cx="433149" cy="187490"/>
            </a:xfrm>
            <a:custGeom>
              <a:avLst/>
              <a:gdLst/>
              <a:ahLst/>
              <a:cxnLst/>
              <a:rect l="l" t="t" r="r" b="b"/>
              <a:pathLst>
                <a:path w="4237" h="1834" extrusionOk="0">
                  <a:moveTo>
                    <a:pt x="3544" y="0"/>
                  </a:moveTo>
                  <a:cubicBezTo>
                    <a:pt x="3483" y="0"/>
                    <a:pt x="3442" y="0"/>
                    <a:pt x="3381" y="21"/>
                  </a:cubicBezTo>
                  <a:cubicBezTo>
                    <a:pt x="2526" y="102"/>
                    <a:pt x="1650" y="102"/>
                    <a:pt x="856" y="448"/>
                  </a:cubicBezTo>
                  <a:cubicBezTo>
                    <a:pt x="652" y="550"/>
                    <a:pt x="448" y="672"/>
                    <a:pt x="285" y="835"/>
                  </a:cubicBezTo>
                  <a:cubicBezTo>
                    <a:pt x="143" y="978"/>
                    <a:pt x="21" y="1182"/>
                    <a:pt x="0" y="1406"/>
                  </a:cubicBezTo>
                  <a:lnTo>
                    <a:pt x="1426" y="1833"/>
                  </a:lnTo>
                  <a:cubicBezTo>
                    <a:pt x="2383" y="1304"/>
                    <a:pt x="3320" y="774"/>
                    <a:pt x="4236" y="163"/>
                  </a:cubicBezTo>
                  <a:lnTo>
                    <a:pt x="3544" y="0"/>
                  </a:lnTo>
                  <a:close/>
                </a:path>
              </a:pathLst>
            </a:custGeom>
            <a:solidFill>
              <a:srgbClr val="000000">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49"/>
            <p:cNvSpPr/>
            <p:nvPr/>
          </p:nvSpPr>
          <p:spPr>
            <a:xfrm>
              <a:off x="5792368" y="2646616"/>
              <a:ext cx="780833" cy="499700"/>
            </a:xfrm>
            <a:custGeom>
              <a:avLst/>
              <a:gdLst/>
              <a:ahLst/>
              <a:cxnLst/>
              <a:rect l="l" t="t" r="r" b="b"/>
              <a:pathLst>
                <a:path w="7638" h="4888" extrusionOk="0">
                  <a:moveTo>
                    <a:pt x="6497" y="0"/>
                  </a:moveTo>
                  <a:lnTo>
                    <a:pt x="0" y="2566"/>
                  </a:lnTo>
                  <a:lnTo>
                    <a:pt x="652" y="4888"/>
                  </a:lnTo>
                  <a:lnTo>
                    <a:pt x="6884" y="2077"/>
                  </a:lnTo>
                  <a:cubicBezTo>
                    <a:pt x="7638" y="876"/>
                    <a:pt x="6497" y="0"/>
                    <a:pt x="64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49"/>
            <p:cNvSpPr/>
            <p:nvPr/>
          </p:nvSpPr>
          <p:spPr>
            <a:xfrm>
              <a:off x="5792368" y="2908926"/>
              <a:ext cx="118791" cy="237378"/>
            </a:xfrm>
            <a:custGeom>
              <a:avLst/>
              <a:gdLst/>
              <a:ahLst/>
              <a:cxnLst/>
              <a:rect l="l" t="t" r="r" b="b"/>
              <a:pathLst>
                <a:path w="1162" h="2322" extrusionOk="0">
                  <a:moveTo>
                    <a:pt x="0" y="0"/>
                  </a:moveTo>
                  <a:lnTo>
                    <a:pt x="652" y="2322"/>
                  </a:lnTo>
                  <a:cubicBezTo>
                    <a:pt x="652" y="2322"/>
                    <a:pt x="1161" y="1772"/>
                    <a:pt x="998" y="957"/>
                  </a:cubicBezTo>
                  <a:cubicBezTo>
                    <a:pt x="815" y="122"/>
                    <a:pt x="1" y="0"/>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49"/>
            <p:cNvSpPr/>
            <p:nvPr/>
          </p:nvSpPr>
          <p:spPr>
            <a:xfrm>
              <a:off x="5775706" y="1965795"/>
              <a:ext cx="768361" cy="927431"/>
            </a:xfrm>
            <a:custGeom>
              <a:avLst/>
              <a:gdLst/>
              <a:ahLst/>
              <a:cxnLst/>
              <a:rect l="l" t="t" r="r" b="b"/>
              <a:pathLst>
                <a:path w="7516" h="9072" extrusionOk="0">
                  <a:moveTo>
                    <a:pt x="2974" y="1"/>
                  </a:moveTo>
                  <a:lnTo>
                    <a:pt x="2974" y="1"/>
                  </a:lnTo>
                  <a:cubicBezTo>
                    <a:pt x="2363" y="449"/>
                    <a:pt x="1935" y="1263"/>
                    <a:pt x="2180" y="1976"/>
                  </a:cubicBezTo>
                  <a:cubicBezTo>
                    <a:pt x="2281" y="2322"/>
                    <a:pt x="2526" y="2587"/>
                    <a:pt x="2709" y="2893"/>
                  </a:cubicBezTo>
                  <a:cubicBezTo>
                    <a:pt x="2892" y="3198"/>
                    <a:pt x="3055" y="3544"/>
                    <a:pt x="2953" y="3890"/>
                  </a:cubicBezTo>
                  <a:cubicBezTo>
                    <a:pt x="2915" y="4065"/>
                    <a:pt x="2765" y="4258"/>
                    <a:pt x="2592" y="4258"/>
                  </a:cubicBezTo>
                  <a:cubicBezTo>
                    <a:pt x="2584" y="4258"/>
                    <a:pt x="2575" y="4258"/>
                    <a:pt x="2567" y="4257"/>
                  </a:cubicBezTo>
                  <a:cubicBezTo>
                    <a:pt x="2424" y="4257"/>
                    <a:pt x="2302" y="4135"/>
                    <a:pt x="2241" y="4013"/>
                  </a:cubicBezTo>
                  <a:cubicBezTo>
                    <a:pt x="2159" y="3870"/>
                    <a:pt x="2139" y="3728"/>
                    <a:pt x="2078" y="3585"/>
                  </a:cubicBezTo>
                  <a:cubicBezTo>
                    <a:pt x="1910" y="3182"/>
                    <a:pt x="1478" y="2917"/>
                    <a:pt x="1046" y="2917"/>
                  </a:cubicBezTo>
                  <a:cubicBezTo>
                    <a:pt x="955" y="2917"/>
                    <a:pt x="863" y="2929"/>
                    <a:pt x="774" y="2954"/>
                  </a:cubicBezTo>
                  <a:cubicBezTo>
                    <a:pt x="1100" y="3442"/>
                    <a:pt x="1182" y="4074"/>
                    <a:pt x="998" y="4624"/>
                  </a:cubicBezTo>
                  <a:cubicBezTo>
                    <a:pt x="815" y="5092"/>
                    <a:pt x="449" y="5459"/>
                    <a:pt x="245" y="5927"/>
                  </a:cubicBezTo>
                  <a:cubicBezTo>
                    <a:pt x="21" y="6456"/>
                    <a:pt x="0" y="7067"/>
                    <a:pt x="204" y="7617"/>
                  </a:cubicBezTo>
                  <a:cubicBezTo>
                    <a:pt x="428" y="8147"/>
                    <a:pt x="856" y="8595"/>
                    <a:pt x="1385" y="8819"/>
                  </a:cubicBezTo>
                  <a:cubicBezTo>
                    <a:pt x="1793" y="9002"/>
                    <a:pt x="2220" y="9043"/>
                    <a:pt x="2648" y="9063"/>
                  </a:cubicBezTo>
                  <a:lnTo>
                    <a:pt x="2994" y="9063"/>
                  </a:lnTo>
                  <a:cubicBezTo>
                    <a:pt x="3125" y="9069"/>
                    <a:pt x="3257" y="9072"/>
                    <a:pt x="3388" y="9072"/>
                  </a:cubicBezTo>
                  <a:cubicBezTo>
                    <a:pt x="3705" y="9072"/>
                    <a:pt x="4022" y="9057"/>
                    <a:pt x="4338" y="9043"/>
                  </a:cubicBezTo>
                  <a:cubicBezTo>
                    <a:pt x="4807" y="9023"/>
                    <a:pt x="5296" y="8982"/>
                    <a:pt x="5744" y="8819"/>
                  </a:cubicBezTo>
                  <a:cubicBezTo>
                    <a:pt x="5947" y="8758"/>
                    <a:pt x="6171" y="8656"/>
                    <a:pt x="6375" y="8534"/>
                  </a:cubicBezTo>
                  <a:cubicBezTo>
                    <a:pt x="6843" y="8228"/>
                    <a:pt x="7210" y="7740"/>
                    <a:pt x="7352" y="7190"/>
                  </a:cubicBezTo>
                  <a:cubicBezTo>
                    <a:pt x="7515" y="6640"/>
                    <a:pt x="7454" y="6049"/>
                    <a:pt x="7210" y="5540"/>
                  </a:cubicBezTo>
                  <a:cubicBezTo>
                    <a:pt x="7149" y="5683"/>
                    <a:pt x="7047" y="5825"/>
                    <a:pt x="6945" y="5947"/>
                  </a:cubicBezTo>
                  <a:cubicBezTo>
                    <a:pt x="6925" y="5988"/>
                    <a:pt x="6884" y="6029"/>
                    <a:pt x="6843" y="6049"/>
                  </a:cubicBezTo>
                  <a:cubicBezTo>
                    <a:pt x="6822" y="6060"/>
                    <a:pt x="6798" y="6065"/>
                    <a:pt x="6775" y="6065"/>
                  </a:cubicBezTo>
                  <a:cubicBezTo>
                    <a:pt x="6712" y="6065"/>
                    <a:pt x="6649" y="6027"/>
                    <a:pt x="6619" y="5968"/>
                  </a:cubicBezTo>
                  <a:cubicBezTo>
                    <a:pt x="6558" y="5886"/>
                    <a:pt x="6558" y="5784"/>
                    <a:pt x="6558" y="5703"/>
                  </a:cubicBezTo>
                  <a:cubicBezTo>
                    <a:pt x="6619" y="5336"/>
                    <a:pt x="6904" y="5031"/>
                    <a:pt x="7088" y="4705"/>
                  </a:cubicBezTo>
                  <a:cubicBezTo>
                    <a:pt x="7312" y="4277"/>
                    <a:pt x="7332" y="3728"/>
                    <a:pt x="7108" y="3300"/>
                  </a:cubicBezTo>
                  <a:cubicBezTo>
                    <a:pt x="6823" y="2689"/>
                    <a:pt x="6212" y="2343"/>
                    <a:pt x="5621" y="2017"/>
                  </a:cubicBezTo>
                  <a:lnTo>
                    <a:pt x="5621" y="2017"/>
                  </a:lnTo>
                  <a:cubicBezTo>
                    <a:pt x="5744" y="2668"/>
                    <a:pt x="5764" y="3422"/>
                    <a:pt x="5296" y="3890"/>
                  </a:cubicBezTo>
                  <a:cubicBezTo>
                    <a:pt x="5255" y="3952"/>
                    <a:pt x="5194" y="3992"/>
                    <a:pt x="5112" y="4013"/>
                  </a:cubicBezTo>
                  <a:cubicBezTo>
                    <a:pt x="5083" y="4022"/>
                    <a:pt x="5054" y="4027"/>
                    <a:pt x="5025" y="4027"/>
                  </a:cubicBezTo>
                  <a:cubicBezTo>
                    <a:pt x="4873" y="4027"/>
                    <a:pt x="4736" y="3902"/>
                    <a:pt x="4685" y="3748"/>
                  </a:cubicBezTo>
                  <a:cubicBezTo>
                    <a:pt x="4623" y="3565"/>
                    <a:pt x="4685" y="3361"/>
                    <a:pt x="4766" y="3198"/>
                  </a:cubicBezTo>
                  <a:cubicBezTo>
                    <a:pt x="4848" y="3035"/>
                    <a:pt x="4949" y="2872"/>
                    <a:pt x="5010" y="2689"/>
                  </a:cubicBezTo>
                  <a:cubicBezTo>
                    <a:pt x="5153" y="2241"/>
                    <a:pt x="4929" y="1711"/>
                    <a:pt x="4522" y="1508"/>
                  </a:cubicBezTo>
                  <a:cubicBezTo>
                    <a:pt x="4074" y="1263"/>
                    <a:pt x="3422" y="1365"/>
                    <a:pt x="3096" y="978"/>
                  </a:cubicBezTo>
                  <a:cubicBezTo>
                    <a:pt x="2892" y="713"/>
                    <a:pt x="2892" y="326"/>
                    <a:pt x="29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49"/>
            <p:cNvSpPr/>
            <p:nvPr/>
          </p:nvSpPr>
          <p:spPr>
            <a:xfrm>
              <a:off x="5956847" y="2390542"/>
              <a:ext cx="420676" cy="503892"/>
            </a:xfrm>
            <a:custGeom>
              <a:avLst/>
              <a:gdLst/>
              <a:ahLst/>
              <a:cxnLst/>
              <a:rect l="l" t="t" r="r" b="b"/>
              <a:pathLst>
                <a:path w="4115" h="4929" extrusionOk="0">
                  <a:moveTo>
                    <a:pt x="2363" y="0"/>
                  </a:moveTo>
                  <a:lnTo>
                    <a:pt x="2363" y="0"/>
                  </a:lnTo>
                  <a:cubicBezTo>
                    <a:pt x="2139" y="122"/>
                    <a:pt x="1996" y="367"/>
                    <a:pt x="1996" y="611"/>
                  </a:cubicBezTo>
                  <a:cubicBezTo>
                    <a:pt x="1996" y="917"/>
                    <a:pt x="2179" y="1181"/>
                    <a:pt x="2261" y="1467"/>
                  </a:cubicBezTo>
                  <a:cubicBezTo>
                    <a:pt x="2322" y="1670"/>
                    <a:pt x="2302" y="1894"/>
                    <a:pt x="2241" y="2098"/>
                  </a:cubicBezTo>
                  <a:cubicBezTo>
                    <a:pt x="2200" y="2220"/>
                    <a:pt x="2118" y="2342"/>
                    <a:pt x="2016" y="2403"/>
                  </a:cubicBezTo>
                  <a:cubicBezTo>
                    <a:pt x="1959" y="2435"/>
                    <a:pt x="1898" y="2449"/>
                    <a:pt x="1837" y="2449"/>
                  </a:cubicBezTo>
                  <a:cubicBezTo>
                    <a:pt x="1659" y="2449"/>
                    <a:pt x="1481" y="2331"/>
                    <a:pt x="1406" y="2179"/>
                  </a:cubicBezTo>
                  <a:cubicBezTo>
                    <a:pt x="1283" y="1955"/>
                    <a:pt x="1283" y="1691"/>
                    <a:pt x="1304" y="1446"/>
                  </a:cubicBezTo>
                  <a:lnTo>
                    <a:pt x="1304" y="1446"/>
                  </a:lnTo>
                  <a:cubicBezTo>
                    <a:pt x="1263" y="1670"/>
                    <a:pt x="1202" y="1894"/>
                    <a:pt x="1080" y="2057"/>
                  </a:cubicBezTo>
                  <a:cubicBezTo>
                    <a:pt x="896" y="2281"/>
                    <a:pt x="632" y="2403"/>
                    <a:pt x="428" y="2607"/>
                  </a:cubicBezTo>
                  <a:cubicBezTo>
                    <a:pt x="21" y="2994"/>
                    <a:pt x="0" y="3666"/>
                    <a:pt x="285" y="4134"/>
                  </a:cubicBezTo>
                  <a:cubicBezTo>
                    <a:pt x="509" y="4521"/>
                    <a:pt x="835" y="4766"/>
                    <a:pt x="1222" y="4929"/>
                  </a:cubicBezTo>
                  <a:cubicBezTo>
                    <a:pt x="1670" y="4929"/>
                    <a:pt x="2118" y="4908"/>
                    <a:pt x="2566" y="4888"/>
                  </a:cubicBezTo>
                  <a:cubicBezTo>
                    <a:pt x="3035" y="4868"/>
                    <a:pt x="3524" y="4827"/>
                    <a:pt x="3972" y="4684"/>
                  </a:cubicBezTo>
                  <a:cubicBezTo>
                    <a:pt x="4094" y="4460"/>
                    <a:pt x="4114" y="4175"/>
                    <a:pt x="4073" y="3910"/>
                  </a:cubicBezTo>
                  <a:cubicBezTo>
                    <a:pt x="4033" y="3503"/>
                    <a:pt x="3870" y="3116"/>
                    <a:pt x="3646" y="2770"/>
                  </a:cubicBezTo>
                  <a:cubicBezTo>
                    <a:pt x="3585" y="2912"/>
                    <a:pt x="3483" y="3055"/>
                    <a:pt x="3381" y="3177"/>
                  </a:cubicBezTo>
                  <a:cubicBezTo>
                    <a:pt x="3308" y="3250"/>
                    <a:pt x="3204" y="3312"/>
                    <a:pt x="3106" y="3312"/>
                  </a:cubicBezTo>
                  <a:cubicBezTo>
                    <a:pt x="3067" y="3312"/>
                    <a:pt x="3029" y="3302"/>
                    <a:pt x="2994" y="3279"/>
                  </a:cubicBezTo>
                  <a:cubicBezTo>
                    <a:pt x="2953" y="3238"/>
                    <a:pt x="2913" y="3177"/>
                    <a:pt x="2913" y="3116"/>
                  </a:cubicBezTo>
                  <a:cubicBezTo>
                    <a:pt x="2872" y="2872"/>
                    <a:pt x="3055" y="2648"/>
                    <a:pt x="3177" y="2424"/>
                  </a:cubicBezTo>
                  <a:cubicBezTo>
                    <a:pt x="3279" y="2261"/>
                    <a:pt x="3381" y="2098"/>
                    <a:pt x="3401" y="1894"/>
                  </a:cubicBezTo>
                  <a:cubicBezTo>
                    <a:pt x="3422" y="1711"/>
                    <a:pt x="3361" y="1507"/>
                    <a:pt x="3238" y="1385"/>
                  </a:cubicBezTo>
                  <a:cubicBezTo>
                    <a:pt x="3116" y="1242"/>
                    <a:pt x="2953" y="1181"/>
                    <a:pt x="2811" y="1100"/>
                  </a:cubicBezTo>
                  <a:cubicBezTo>
                    <a:pt x="2465" y="876"/>
                    <a:pt x="2281" y="407"/>
                    <a:pt x="236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49"/>
            <p:cNvSpPr/>
            <p:nvPr/>
          </p:nvSpPr>
          <p:spPr>
            <a:xfrm>
              <a:off x="6831173" y="2565347"/>
              <a:ext cx="1166035" cy="1276342"/>
            </a:xfrm>
            <a:custGeom>
              <a:avLst/>
              <a:gdLst/>
              <a:ahLst/>
              <a:cxnLst/>
              <a:rect l="l" t="t" r="r" b="b"/>
              <a:pathLst>
                <a:path w="11406" h="12485" extrusionOk="0">
                  <a:moveTo>
                    <a:pt x="11406" y="1"/>
                  </a:moveTo>
                  <a:cubicBezTo>
                    <a:pt x="11263" y="123"/>
                    <a:pt x="11100" y="245"/>
                    <a:pt x="10978" y="408"/>
                  </a:cubicBezTo>
                  <a:cubicBezTo>
                    <a:pt x="10428" y="1101"/>
                    <a:pt x="10285" y="2058"/>
                    <a:pt x="10408" y="2954"/>
                  </a:cubicBezTo>
                  <a:cubicBezTo>
                    <a:pt x="10318" y="2935"/>
                    <a:pt x="10226" y="2926"/>
                    <a:pt x="10134" y="2926"/>
                  </a:cubicBezTo>
                  <a:cubicBezTo>
                    <a:pt x="9724" y="2926"/>
                    <a:pt x="9306" y="3106"/>
                    <a:pt x="9023" y="3422"/>
                  </a:cubicBezTo>
                  <a:cubicBezTo>
                    <a:pt x="8697" y="3789"/>
                    <a:pt x="8575" y="4359"/>
                    <a:pt x="8758" y="4848"/>
                  </a:cubicBezTo>
                  <a:cubicBezTo>
                    <a:pt x="8263" y="4540"/>
                    <a:pt x="7698" y="4398"/>
                    <a:pt x="7126" y="4398"/>
                  </a:cubicBezTo>
                  <a:cubicBezTo>
                    <a:pt x="6073" y="4398"/>
                    <a:pt x="4997" y="4878"/>
                    <a:pt x="4298" y="5683"/>
                  </a:cubicBezTo>
                  <a:cubicBezTo>
                    <a:pt x="3219" y="6905"/>
                    <a:pt x="2954" y="8717"/>
                    <a:pt x="3320" y="10326"/>
                  </a:cubicBezTo>
                  <a:cubicBezTo>
                    <a:pt x="3027" y="10204"/>
                    <a:pt x="2697" y="10144"/>
                    <a:pt x="2364" y="10144"/>
                  </a:cubicBezTo>
                  <a:cubicBezTo>
                    <a:pt x="1470" y="10144"/>
                    <a:pt x="546" y="10575"/>
                    <a:pt x="205" y="11406"/>
                  </a:cubicBezTo>
                  <a:cubicBezTo>
                    <a:pt x="42" y="11833"/>
                    <a:pt x="1" y="12200"/>
                    <a:pt x="62" y="12485"/>
                  </a:cubicBezTo>
                  <a:cubicBezTo>
                    <a:pt x="5662" y="11996"/>
                    <a:pt x="10184" y="7801"/>
                    <a:pt x="11202" y="2384"/>
                  </a:cubicBezTo>
                  <a:cubicBezTo>
                    <a:pt x="11345" y="1630"/>
                    <a:pt x="11406" y="856"/>
                    <a:pt x="11406" y="82"/>
                  </a:cubicBezTo>
                  <a:lnTo>
                    <a:pt x="1140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23" name="Google Shape;1223;p49"/>
          <p:cNvSpPr/>
          <p:nvPr/>
        </p:nvSpPr>
        <p:spPr>
          <a:xfrm>
            <a:off x="3892951" y="1962309"/>
            <a:ext cx="306050" cy="330883"/>
          </a:xfrm>
          <a:custGeom>
            <a:avLst/>
            <a:gdLst/>
            <a:ahLst/>
            <a:cxnLst/>
            <a:rect l="l" t="t" r="r" b="b"/>
            <a:pathLst>
              <a:path w="1997" h="2159" extrusionOk="0">
                <a:moveTo>
                  <a:pt x="978" y="0"/>
                </a:moveTo>
                <a:cubicBezTo>
                  <a:pt x="978" y="0"/>
                  <a:pt x="896" y="693"/>
                  <a:pt x="795" y="856"/>
                </a:cubicBezTo>
                <a:cubicBezTo>
                  <a:pt x="672" y="1039"/>
                  <a:pt x="0" y="1059"/>
                  <a:pt x="0" y="1059"/>
                </a:cubicBezTo>
                <a:cubicBezTo>
                  <a:pt x="0" y="1059"/>
                  <a:pt x="571" y="1181"/>
                  <a:pt x="754" y="1283"/>
                </a:cubicBezTo>
                <a:cubicBezTo>
                  <a:pt x="937" y="1385"/>
                  <a:pt x="1019" y="2159"/>
                  <a:pt x="1019" y="2159"/>
                </a:cubicBezTo>
                <a:cubicBezTo>
                  <a:pt x="1019" y="1955"/>
                  <a:pt x="1161" y="1426"/>
                  <a:pt x="1263" y="1304"/>
                </a:cubicBezTo>
                <a:cubicBezTo>
                  <a:pt x="1406" y="1120"/>
                  <a:pt x="1996" y="1080"/>
                  <a:pt x="1996" y="1080"/>
                </a:cubicBezTo>
                <a:cubicBezTo>
                  <a:pt x="1996" y="1080"/>
                  <a:pt x="1345" y="1018"/>
                  <a:pt x="1202" y="815"/>
                </a:cubicBezTo>
                <a:cubicBezTo>
                  <a:pt x="1100" y="631"/>
                  <a:pt x="978" y="0"/>
                  <a:pt x="97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49"/>
          <p:cNvSpPr/>
          <p:nvPr/>
        </p:nvSpPr>
        <p:spPr>
          <a:xfrm>
            <a:off x="301907" y="1836040"/>
            <a:ext cx="306050" cy="330883"/>
          </a:xfrm>
          <a:custGeom>
            <a:avLst/>
            <a:gdLst/>
            <a:ahLst/>
            <a:cxnLst/>
            <a:rect l="l" t="t" r="r" b="b"/>
            <a:pathLst>
              <a:path w="1997" h="2159" extrusionOk="0">
                <a:moveTo>
                  <a:pt x="978" y="0"/>
                </a:moveTo>
                <a:cubicBezTo>
                  <a:pt x="978" y="0"/>
                  <a:pt x="896" y="693"/>
                  <a:pt x="795" y="856"/>
                </a:cubicBezTo>
                <a:cubicBezTo>
                  <a:pt x="672" y="1039"/>
                  <a:pt x="0" y="1059"/>
                  <a:pt x="0" y="1059"/>
                </a:cubicBezTo>
                <a:cubicBezTo>
                  <a:pt x="0" y="1059"/>
                  <a:pt x="571" y="1181"/>
                  <a:pt x="754" y="1283"/>
                </a:cubicBezTo>
                <a:cubicBezTo>
                  <a:pt x="937" y="1385"/>
                  <a:pt x="1019" y="2159"/>
                  <a:pt x="1019" y="2159"/>
                </a:cubicBezTo>
                <a:cubicBezTo>
                  <a:pt x="1019" y="1955"/>
                  <a:pt x="1161" y="1426"/>
                  <a:pt x="1263" y="1304"/>
                </a:cubicBezTo>
                <a:cubicBezTo>
                  <a:pt x="1406" y="1120"/>
                  <a:pt x="1996" y="1080"/>
                  <a:pt x="1996" y="1080"/>
                </a:cubicBezTo>
                <a:cubicBezTo>
                  <a:pt x="1996" y="1080"/>
                  <a:pt x="1345" y="1018"/>
                  <a:pt x="1202" y="815"/>
                </a:cubicBezTo>
                <a:cubicBezTo>
                  <a:pt x="1100" y="631"/>
                  <a:pt x="978" y="0"/>
                  <a:pt x="97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Rectangle 1"/>
          <p:cNvSpPr/>
          <p:nvPr/>
        </p:nvSpPr>
        <p:spPr>
          <a:xfrm>
            <a:off x="928687" y="2325818"/>
            <a:ext cx="4763705" cy="1384995"/>
          </a:xfrm>
          <a:prstGeom prst="rect">
            <a:avLst/>
          </a:prstGeom>
        </p:spPr>
        <p:txBody>
          <a:bodyPr wrap="square">
            <a:spAutoFit/>
          </a:bodyPr>
          <a:lstStyle/>
          <a:p>
            <a:pPr>
              <a:lnSpc>
                <a:spcPct val="150000"/>
              </a:lnSpc>
            </a:pPr>
            <a:r>
              <a:rPr lang="en-US" dirty="0" err="1">
                <a:latin typeface="Times New Roman" panose="02020603050405020304" pitchFamily="18" charset="0"/>
                <a:cs typeface="Times New Roman" panose="02020603050405020304" pitchFamily="18" charset="0"/>
              </a:rPr>
              <a:t>Các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lệnh</a:t>
            </a:r>
            <a:r>
              <a:rPr lang="en-US" dirty="0">
                <a:latin typeface="Times New Roman" panose="02020603050405020304" pitchFamily="18" charset="0"/>
                <a:cs typeface="Times New Roman" panose="02020603050405020304" pitchFamily="18" charset="0"/>
              </a:rPr>
              <a:t> Selenium Command </a:t>
            </a:r>
            <a:r>
              <a:rPr lang="en-US" dirty="0" err="1">
                <a:latin typeface="Times New Roman" panose="02020603050405020304" pitchFamily="18" charset="0"/>
                <a:cs typeface="Times New Roman" panose="02020603050405020304" pitchFamily="18" charset="0"/>
              </a:rPr>
              <a:t>gồm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có</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tối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đa</a:t>
            </a:r>
            <a:r>
              <a:rPr lang="en-US" dirty="0">
                <a:latin typeface="Times New Roman" panose="02020603050405020304" pitchFamily="18" charset="0"/>
                <a:cs typeface="Times New Roman" panose="02020603050405020304" pitchFamily="18" charset="0"/>
              </a:rPr>
              <a:t> 2 </a:t>
            </a:r>
            <a:r>
              <a:rPr lang="en-US" dirty="0" err="1">
                <a:latin typeface="Times New Roman" panose="02020603050405020304" pitchFamily="18" charset="0"/>
                <a:cs typeface="Times New Roman" panose="02020603050405020304" pitchFamily="18" charset="0"/>
              </a:rPr>
              <a:t>tham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số</a:t>
            </a:r>
            <a:r>
              <a:rPr lang="en-US" dirty="0">
                <a:latin typeface="Times New Roman" panose="02020603050405020304" pitchFamily="18" charset="0"/>
                <a:cs typeface="Times New Roman" panose="02020603050405020304" pitchFamily="18" charset="0"/>
              </a:rPr>
              <a:t>:</a:t>
            </a:r>
          </a:p>
          <a:p>
            <a:pPr>
              <a:lnSpc>
                <a:spcPct val="150000"/>
              </a:lnSpc>
            </a:pPr>
            <a:r>
              <a:rPr lang="en-US" dirty="0" smtClean="0">
                <a:latin typeface="Times New Roman" panose="02020603050405020304" pitchFamily="18" charset="0"/>
                <a:cs typeface="Times New Roman" panose="02020603050405020304" pitchFamily="18" charset="0"/>
              </a:rPr>
              <a:t>	Target(Locator</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vị</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trí</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của</a:t>
            </a:r>
            <a:r>
              <a:rPr lang="en-US" dirty="0">
                <a:latin typeface="Times New Roman" panose="02020603050405020304" pitchFamily="18" charset="0"/>
                <a:cs typeface="Times New Roman" panose="02020603050405020304" pitchFamily="18" charset="0"/>
              </a:rPr>
              <a:t> element)</a:t>
            </a:r>
          </a:p>
          <a:p>
            <a:pPr>
              <a:lnSpc>
                <a:spcPct val="150000"/>
              </a:lnSpc>
            </a:pPr>
            <a:r>
              <a:rPr lang="en-US" dirty="0" smtClean="0">
                <a:latin typeface="Times New Roman" panose="02020603050405020304" pitchFamily="18" charset="0"/>
                <a:cs typeface="Times New Roman" panose="02020603050405020304" pitchFamily="18" charset="0"/>
              </a:rPr>
              <a:t>	Value </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giá</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trị</a:t>
            </a:r>
            <a:r>
              <a:rPr lang="en-US" dirty="0">
                <a:latin typeface="Times New Roman" panose="02020603050405020304" pitchFamily="18" charset="0"/>
                <a:cs typeface="Times New Roman" panose="02020603050405020304" pitchFamily="18" charset="0"/>
              </a:rPr>
              <a:t> check </a:t>
            </a:r>
            <a:r>
              <a:rPr lang="en-US" dirty="0" err="1">
                <a:latin typeface="Times New Roman" panose="02020603050405020304" pitchFamily="18" charset="0"/>
                <a:cs typeface="Times New Roman" panose="02020603050405020304" pitchFamily="18" charset="0"/>
              </a:rPr>
              <a:t>với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kết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quả</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thực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tế</a:t>
            </a:r>
            <a:r>
              <a:rPr lang="en-US" dirty="0">
                <a:latin typeface="Times New Roman" panose="02020603050405020304" pitchFamily="18" charset="0"/>
                <a:cs typeface="Times New Roman" panose="02020603050405020304" pitchFamily="18" charset="0"/>
              </a:rPr>
              <a:t>)</a:t>
            </a:r>
          </a:p>
          <a:p>
            <a:pPr>
              <a:lnSpc>
                <a:spcPct val="150000"/>
              </a:lnSpc>
            </a:pPr>
            <a:r>
              <a:rPr lang="en-US" dirty="0" err="1">
                <a:latin typeface="Times New Roman" panose="02020603050405020304" pitchFamily="18" charset="0"/>
                <a:cs typeface="Times New Roman" panose="02020603050405020304" pitchFamily="18" charset="0"/>
              </a:rPr>
              <a:t>Các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tham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số</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có</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thể</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có</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hoặc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không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phụ</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thuộc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vào</a:t>
            </a:r>
            <a:r>
              <a:rPr lang="en-US" dirty="0">
                <a:latin typeface="Times New Roman" panose="02020603050405020304" pitchFamily="18" charset="0"/>
                <a:cs typeface="Times New Roman" panose="02020603050405020304" pitchFamily="18" charset="0"/>
              </a:rPr>
              <a:t> Command</a:t>
            </a:r>
          </a:p>
        </p:txBody>
      </p:sp>
      <p:sp>
        <p:nvSpPr>
          <p:cNvPr id="40" name="Google Shape;3508;p71"/>
          <p:cNvSpPr/>
          <p:nvPr/>
        </p:nvSpPr>
        <p:spPr>
          <a:xfrm>
            <a:off x="1264790" y="2812115"/>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3508;p71"/>
          <p:cNvSpPr/>
          <p:nvPr/>
        </p:nvSpPr>
        <p:spPr>
          <a:xfrm>
            <a:off x="1264790" y="3117318"/>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633635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5"/>
        <p:cNvGrpSpPr/>
        <p:nvPr/>
      </p:nvGrpSpPr>
      <p:grpSpPr>
        <a:xfrm>
          <a:off x="0" y="0"/>
          <a:ext cx="0" cy="0"/>
          <a:chOff x="0" y="0"/>
          <a:chExt cx="0" cy="0"/>
        </a:xfrm>
      </p:grpSpPr>
      <p:sp>
        <p:nvSpPr>
          <p:cNvPr id="596" name="Google Shape;596;p31"/>
          <p:cNvSpPr/>
          <p:nvPr/>
        </p:nvSpPr>
        <p:spPr>
          <a:xfrm>
            <a:off x="1250388" y="1426238"/>
            <a:ext cx="835629" cy="739262"/>
          </a:xfrm>
          <a:custGeom>
            <a:avLst/>
            <a:gdLst/>
            <a:ahLst/>
            <a:cxnLst/>
            <a:rect l="l" t="t" r="r" b="b"/>
            <a:pathLst>
              <a:path w="20629" h="18250" extrusionOk="0">
                <a:moveTo>
                  <a:pt x="7666" y="1"/>
                </a:moveTo>
                <a:cubicBezTo>
                  <a:pt x="3746" y="1"/>
                  <a:pt x="450" y="3963"/>
                  <a:pt x="242" y="6418"/>
                </a:cubicBezTo>
                <a:cubicBezTo>
                  <a:pt x="1" y="9261"/>
                  <a:pt x="1206" y="12057"/>
                  <a:pt x="1880" y="13069"/>
                </a:cubicBezTo>
                <a:cubicBezTo>
                  <a:pt x="3881" y="15960"/>
                  <a:pt x="7182" y="18009"/>
                  <a:pt x="10676" y="18226"/>
                </a:cubicBezTo>
                <a:cubicBezTo>
                  <a:pt x="10869" y="18226"/>
                  <a:pt x="11038" y="18250"/>
                  <a:pt x="11206" y="18250"/>
                </a:cubicBezTo>
                <a:cubicBezTo>
                  <a:pt x="11226" y="18250"/>
                  <a:pt x="11246" y="18250"/>
                  <a:pt x="11265" y="18250"/>
                </a:cubicBezTo>
                <a:cubicBezTo>
                  <a:pt x="14933" y="18250"/>
                  <a:pt x="18636" y="16015"/>
                  <a:pt x="20002" y="12611"/>
                </a:cubicBezTo>
                <a:cubicBezTo>
                  <a:pt x="20484" y="11358"/>
                  <a:pt x="20628" y="9984"/>
                  <a:pt x="20460" y="8659"/>
                </a:cubicBezTo>
                <a:cubicBezTo>
                  <a:pt x="20146" y="6321"/>
                  <a:pt x="18869" y="4104"/>
                  <a:pt x="16821" y="2948"/>
                </a:cubicBezTo>
                <a:cubicBezTo>
                  <a:pt x="15206" y="2056"/>
                  <a:pt x="13303" y="1791"/>
                  <a:pt x="11592" y="1068"/>
                </a:cubicBezTo>
                <a:cubicBezTo>
                  <a:pt x="11423" y="972"/>
                  <a:pt x="11254" y="875"/>
                  <a:pt x="11086" y="803"/>
                </a:cubicBezTo>
                <a:cubicBezTo>
                  <a:pt x="10989" y="755"/>
                  <a:pt x="10893" y="731"/>
                  <a:pt x="10821" y="707"/>
                </a:cubicBezTo>
                <a:cubicBezTo>
                  <a:pt x="10411" y="538"/>
                  <a:pt x="10001" y="418"/>
                  <a:pt x="9568" y="321"/>
                </a:cubicBezTo>
                <a:cubicBezTo>
                  <a:pt x="8925" y="100"/>
                  <a:pt x="8288" y="1"/>
                  <a:pt x="7666" y="1"/>
                </a:cubicBezTo>
                <a:close/>
              </a:path>
            </a:pathLst>
          </a:custGeom>
          <a:solidFill>
            <a:schemeClr val="accent3"/>
          </a:solid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31"/>
          <p:cNvSpPr/>
          <p:nvPr/>
        </p:nvSpPr>
        <p:spPr>
          <a:xfrm rot="9045492">
            <a:off x="1242523" y="3807802"/>
            <a:ext cx="835618" cy="739252"/>
          </a:xfrm>
          <a:custGeom>
            <a:avLst/>
            <a:gdLst/>
            <a:ahLst/>
            <a:cxnLst/>
            <a:rect l="l" t="t" r="r" b="b"/>
            <a:pathLst>
              <a:path w="20629" h="18250" extrusionOk="0">
                <a:moveTo>
                  <a:pt x="7666" y="1"/>
                </a:moveTo>
                <a:cubicBezTo>
                  <a:pt x="3746" y="1"/>
                  <a:pt x="450" y="3963"/>
                  <a:pt x="242" y="6418"/>
                </a:cubicBezTo>
                <a:cubicBezTo>
                  <a:pt x="1" y="9261"/>
                  <a:pt x="1206" y="12057"/>
                  <a:pt x="1880" y="13069"/>
                </a:cubicBezTo>
                <a:cubicBezTo>
                  <a:pt x="3881" y="15960"/>
                  <a:pt x="7182" y="18009"/>
                  <a:pt x="10676" y="18226"/>
                </a:cubicBezTo>
                <a:cubicBezTo>
                  <a:pt x="10869" y="18226"/>
                  <a:pt x="11038" y="18250"/>
                  <a:pt x="11206" y="18250"/>
                </a:cubicBezTo>
                <a:cubicBezTo>
                  <a:pt x="11226" y="18250"/>
                  <a:pt x="11246" y="18250"/>
                  <a:pt x="11265" y="18250"/>
                </a:cubicBezTo>
                <a:cubicBezTo>
                  <a:pt x="14933" y="18250"/>
                  <a:pt x="18636" y="16015"/>
                  <a:pt x="20002" y="12611"/>
                </a:cubicBezTo>
                <a:cubicBezTo>
                  <a:pt x="20484" y="11358"/>
                  <a:pt x="20628" y="9984"/>
                  <a:pt x="20460" y="8659"/>
                </a:cubicBezTo>
                <a:cubicBezTo>
                  <a:pt x="20146" y="6321"/>
                  <a:pt x="18869" y="4104"/>
                  <a:pt x="16821" y="2948"/>
                </a:cubicBezTo>
                <a:cubicBezTo>
                  <a:pt x="15206" y="2056"/>
                  <a:pt x="13303" y="1791"/>
                  <a:pt x="11592" y="1068"/>
                </a:cubicBezTo>
                <a:cubicBezTo>
                  <a:pt x="11423" y="972"/>
                  <a:pt x="11254" y="875"/>
                  <a:pt x="11086" y="803"/>
                </a:cubicBezTo>
                <a:cubicBezTo>
                  <a:pt x="10989" y="755"/>
                  <a:pt x="10893" y="731"/>
                  <a:pt x="10821" y="707"/>
                </a:cubicBezTo>
                <a:cubicBezTo>
                  <a:pt x="10411" y="538"/>
                  <a:pt x="10001" y="418"/>
                  <a:pt x="9568" y="321"/>
                </a:cubicBezTo>
                <a:cubicBezTo>
                  <a:pt x="8925" y="100"/>
                  <a:pt x="8288" y="1"/>
                  <a:pt x="7666" y="1"/>
                </a:cubicBezTo>
                <a:close/>
              </a:path>
            </a:pathLst>
          </a:custGeom>
          <a:solidFill>
            <a:schemeClr val="accent3"/>
          </a:solid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31"/>
          <p:cNvSpPr/>
          <p:nvPr/>
        </p:nvSpPr>
        <p:spPr>
          <a:xfrm rot="9899933">
            <a:off x="1250402" y="2617015"/>
            <a:ext cx="835639" cy="739271"/>
          </a:xfrm>
          <a:custGeom>
            <a:avLst/>
            <a:gdLst/>
            <a:ahLst/>
            <a:cxnLst/>
            <a:rect l="l" t="t" r="r" b="b"/>
            <a:pathLst>
              <a:path w="20629" h="18250" extrusionOk="0">
                <a:moveTo>
                  <a:pt x="7666" y="1"/>
                </a:moveTo>
                <a:cubicBezTo>
                  <a:pt x="3746" y="1"/>
                  <a:pt x="450" y="3963"/>
                  <a:pt x="242" y="6418"/>
                </a:cubicBezTo>
                <a:cubicBezTo>
                  <a:pt x="1" y="9261"/>
                  <a:pt x="1206" y="12057"/>
                  <a:pt x="1880" y="13069"/>
                </a:cubicBezTo>
                <a:cubicBezTo>
                  <a:pt x="3881" y="15960"/>
                  <a:pt x="7182" y="18009"/>
                  <a:pt x="10676" y="18226"/>
                </a:cubicBezTo>
                <a:cubicBezTo>
                  <a:pt x="10869" y="18226"/>
                  <a:pt x="11038" y="18250"/>
                  <a:pt x="11206" y="18250"/>
                </a:cubicBezTo>
                <a:cubicBezTo>
                  <a:pt x="11226" y="18250"/>
                  <a:pt x="11246" y="18250"/>
                  <a:pt x="11265" y="18250"/>
                </a:cubicBezTo>
                <a:cubicBezTo>
                  <a:pt x="14933" y="18250"/>
                  <a:pt x="18636" y="16015"/>
                  <a:pt x="20002" y="12611"/>
                </a:cubicBezTo>
                <a:cubicBezTo>
                  <a:pt x="20484" y="11358"/>
                  <a:pt x="20628" y="9984"/>
                  <a:pt x="20460" y="8659"/>
                </a:cubicBezTo>
                <a:cubicBezTo>
                  <a:pt x="20146" y="6321"/>
                  <a:pt x="18869" y="4104"/>
                  <a:pt x="16821" y="2948"/>
                </a:cubicBezTo>
                <a:cubicBezTo>
                  <a:pt x="15206" y="2056"/>
                  <a:pt x="13303" y="1791"/>
                  <a:pt x="11592" y="1068"/>
                </a:cubicBezTo>
                <a:cubicBezTo>
                  <a:pt x="11423" y="972"/>
                  <a:pt x="11254" y="875"/>
                  <a:pt x="11086" y="803"/>
                </a:cubicBezTo>
                <a:cubicBezTo>
                  <a:pt x="10989" y="755"/>
                  <a:pt x="10893" y="731"/>
                  <a:pt x="10821" y="707"/>
                </a:cubicBezTo>
                <a:cubicBezTo>
                  <a:pt x="10411" y="538"/>
                  <a:pt x="10001" y="418"/>
                  <a:pt x="9568" y="321"/>
                </a:cubicBezTo>
                <a:cubicBezTo>
                  <a:pt x="8925" y="100"/>
                  <a:pt x="8288" y="1"/>
                  <a:pt x="7666" y="1"/>
                </a:cubicBezTo>
                <a:close/>
              </a:path>
            </a:pathLst>
          </a:custGeom>
          <a:solidFill>
            <a:schemeClr val="accent3"/>
          </a:solid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31"/>
          <p:cNvSpPr/>
          <p:nvPr/>
        </p:nvSpPr>
        <p:spPr>
          <a:xfrm rot="-8999886" flipH="1">
            <a:off x="4868248" y="1434276"/>
            <a:ext cx="835633" cy="739265"/>
          </a:xfrm>
          <a:custGeom>
            <a:avLst/>
            <a:gdLst/>
            <a:ahLst/>
            <a:cxnLst/>
            <a:rect l="l" t="t" r="r" b="b"/>
            <a:pathLst>
              <a:path w="20629" h="18250" extrusionOk="0">
                <a:moveTo>
                  <a:pt x="7666" y="1"/>
                </a:moveTo>
                <a:cubicBezTo>
                  <a:pt x="3746" y="1"/>
                  <a:pt x="450" y="3963"/>
                  <a:pt x="242" y="6418"/>
                </a:cubicBezTo>
                <a:cubicBezTo>
                  <a:pt x="1" y="9261"/>
                  <a:pt x="1206" y="12057"/>
                  <a:pt x="1880" y="13069"/>
                </a:cubicBezTo>
                <a:cubicBezTo>
                  <a:pt x="3881" y="15960"/>
                  <a:pt x="7182" y="18009"/>
                  <a:pt x="10676" y="18226"/>
                </a:cubicBezTo>
                <a:cubicBezTo>
                  <a:pt x="10869" y="18226"/>
                  <a:pt x="11038" y="18250"/>
                  <a:pt x="11206" y="18250"/>
                </a:cubicBezTo>
                <a:cubicBezTo>
                  <a:pt x="11226" y="18250"/>
                  <a:pt x="11246" y="18250"/>
                  <a:pt x="11265" y="18250"/>
                </a:cubicBezTo>
                <a:cubicBezTo>
                  <a:pt x="14933" y="18250"/>
                  <a:pt x="18636" y="16015"/>
                  <a:pt x="20002" y="12611"/>
                </a:cubicBezTo>
                <a:cubicBezTo>
                  <a:pt x="20484" y="11358"/>
                  <a:pt x="20628" y="9984"/>
                  <a:pt x="20460" y="8659"/>
                </a:cubicBezTo>
                <a:cubicBezTo>
                  <a:pt x="20146" y="6321"/>
                  <a:pt x="18869" y="4104"/>
                  <a:pt x="16821" y="2948"/>
                </a:cubicBezTo>
                <a:cubicBezTo>
                  <a:pt x="15206" y="2056"/>
                  <a:pt x="13303" y="1791"/>
                  <a:pt x="11592" y="1068"/>
                </a:cubicBezTo>
                <a:cubicBezTo>
                  <a:pt x="11423" y="972"/>
                  <a:pt x="11254" y="875"/>
                  <a:pt x="11086" y="803"/>
                </a:cubicBezTo>
                <a:cubicBezTo>
                  <a:pt x="10989" y="755"/>
                  <a:pt x="10893" y="731"/>
                  <a:pt x="10821" y="707"/>
                </a:cubicBezTo>
                <a:cubicBezTo>
                  <a:pt x="10411" y="538"/>
                  <a:pt x="10001" y="418"/>
                  <a:pt x="9568" y="321"/>
                </a:cubicBezTo>
                <a:cubicBezTo>
                  <a:pt x="8925" y="100"/>
                  <a:pt x="8288" y="1"/>
                  <a:pt x="7666" y="1"/>
                </a:cubicBezTo>
                <a:close/>
              </a:path>
            </a:pathLst>
          </a:custGeom>
          <a:solidFill>
            <a:schemeClr val="accent3"/>
          </a:solid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31"/>
          <p:cNvSpPr/>
          <p:nvPr/>
        </p:nvSpPr>
        <p:spPr>
          <a:xfrm rot="-900067">
            <a:off x="4926261" y="3807777"/>
            <a:ext cx="835639" cy="739271"/>
          </a:xfrm>
          <a:custGeom>
            <a:avLst/>
            <a:gdLst/>
            <a:ahLst/>
            <a:cxnLst/>
            <a:rect l="l" t="t" r="r" b="b"/>
            <a:pathLst>
              <a:path w="20629" h="18250" extrusionOk="0">
                <a:moveTo>
                  <a:pt x="7666" y="1"/>
                </a:moveTo>
                <a:cubicBezTo>
                  <a:pt x="3746" y="1"/>
                  <a:pt x="450" y="3963"/>
                  <a:pt x="242" y="6418"/>
                </a:cubicBezTo>
                <a:cubicBezTo>
                  <a:pt x="1" y="9261"/>
                  <a:pt x="1206" y="12057"/>
                  <a:pt x="1880" y="13069"/>
                </a:cubicBezTo>
                <a:cubicBezTo>
                  <a:pt x="3881" y="15960"/>
                  <a:pt x="7182" y="18009"/>
                  <a:pt x="10676" y="18226"/>
                </a:cubicBezTo>
                <a:cubicBezTo>
                  <a:pt x="10869" y="18226"/>
                  <a:pt x="11038" y="18250"/>
                  <a:pt x="11206" y="18250"/>
                </a:cubicBezTo>
                <a:cubicBezTo>
                  <a:pt x="11226" y="18250"/>
                  <a:pt x="11246" y="18250"/>
                  <a:pt x="11265" y="18250"/>
                </a:cubicBezTo>
                <a:cubicBezTo>
                  <a:pt x="14933" y="18250"/>
                  <a:pt x="18636" y="16015"/>
                  <a:pt x="20002" y="12611"/>
                </a:cubicBezTo>
                <a:cubicBezTo>
                  <a:pt x="20484" y="11358"/>
                  <a:pt x="20628" y="9984"/>
                  <a:pt x="20460" y="8659"/>
                </a:cubicBezTo>
                <a:cubicBezTo>
                  <a:pt x="20146" y="6321"/>
                  <a:pt x="18869" y="4104"/>
                  <a:pt x="16821" y="2948"/>
                </a:cubicBezTo>
                <a:cubicBezTo>
                  <a:pt x="15206" y="2056"/>
                  <a:pt x="13303" y="1791"/>
                  <a:pt x="11592" y="1068"/>
                </a:cubicBezTo>
                <a:cubicBezTo>
                  <a:pt x="11423" y="972"/>
                  <a:pt x="11254" y="875"/>
                  <a:pt x="11086" y="803"/>
                </a:cubicBezTo>
                <a:cubicBezTo>
                  <a:pt x="10989" y="755"/>
                  <a:pt x="10893" y="731"/>
                  <a:pt x="10821" y="707"/>
                </a:cubicBezTo>
                <a:cubicBezTo>
                  <a:pt x="10411" y="538"/>
                  <a:pt x="10001" y="418"/>
                  <a:pt x="9568" y="321"/>
                </a:cubicBezTo>
                <a:cubicBezTo>
                  <a:pt x="8925" y="100"/>
                  <a:pt x="8288" y="1"/>
                  <a:pt x="7666" y="1"/>
                </a:cubicBezTo>
                <a:close/>
              </a:path>
            </a:pathLst>
          </a:custGeom>
          <a:solidFill>
            <a:schemeClr val="accent3"/>
          </a:solid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1"/>
          <p:cNvSpPr/>
          <p:nvPr/>
        </p:nvSpPr>
        <p:spPr>
          <a:xfrm rot="-321482">
            <a:off x="4926258" y="2617069"/>
            <a:ext cx="835619" cy="739253"/>
          </a:xfrm>
          <a:custGeom>
            <a:avLst/>
            <a:gdLst/>
            <a:ahLst/>
            <a:cxnLst/>
            <a:rect l="l" t="t" r="r" b="b"/>
            <a:pathLst>
              <a:path w="20629" h="18250" extrusionOk="0">
                <a:moveTo>
                  <a:pt x="7666" y="1"/>
                </a:moveTo>
                <a:cubicBezTo>
                  <a:pt x="3746" y="1"/>
                  <a:pt x="450" y="3963"/>
                  <a:pt x="242" y="6418"/>
                </a:cubicBezTo>
                <a:cubicBezTo>
                  <a:pt x="1" y="9261"/>
                  <a:pt x="1206" y="12057"/>
                  <a:pt x="1880" y="13069"/>
                </a:cubicBezTo>
                <a:cubicBezTo>
                  <a:pt x="3881" y="15960"/>
                  <a:pt x="7182" y="18009"/>
                  <a:pt x="10676" y="18226"/>
                </a:cubicBezTo>
                <a:cubicBezTo>
                  <a:pt x="10869" y="18226"/>
                  <a:pt x="11038" y="18250"/>
                  <a:pt x="11206" y="18250"/>
                </a:cubicBezTo>
                <a:cubicBezTo>
                  <a:pt x="11226" y="18250"/>
                  <a:pt x="11246" y="18250"/>
                  <a:pt x="11265" y="18250"/>
                </a:cubicBezTo>
                <a:cubicBezTo>
                  <a:pt x="14933" y="18250"/>
                  <a:pt x="18636" y="16015"/>
                  <a:pt x="20002" y="12611"/>
                </a:cubicBezTo>
                <a:cubicBezTo>
                  <a:pt x="20484" y="11358"/>
                  <a:pt x="20628" y="9984"/>
                  <a:pt x="20460" y="8659"/>
                </a:cubicBezTo>
                <a:cubicBezTo>
                  <a:pt x="20146" y="6321"/>
                  <a:pt x="18869" y="4104"/>
                  <a:pt x="16821" y="2948"/>
                </a:cubicBezTo>
                <a:cubicBezTo>
                  <a:pt x="15206" y="2056"/>
                  <a:pt x="13303" y="1791"/>
                  <a:pt x="11592" y="1068"/>
                </a:cubicBezTo>
                <a:cubicBezTo>
                  <a:pt x="11423" y="972"/>
                  <a:pt x="11254" y="875"/>
                  <a:pt x="11086" y="803"/>
                </a:cubicBezTo>
                <a:cubicBezTo>
                  <a:pt x="10989" y="755"/>
                  <a:pt x="10893" y="731"/>
                  <a:pt x="10821" y="707"/>
                </a:cubicBezTo>
                <a:cubicBezTo>
                  <a:pt x="10411" y="538"/>
                  <a:pt x="10001" y="418"/>
                  <a:pt x="9568" y="321"/>
                </a:cubicBezTo>
                <a:cubicBezTo>
                  <a:pt x="8925" y="100"/>
                  <a:pt x="8288" y="1"/>
                  <a:pt x="7666" y="1"/>
                </a:cubicBezTo>
                <a:close/>
              </a:path>
            </a:pathLst>
          </a:custGeom>
          <a:solidFill>
            <a:schemeClr val="accent3"/>
          </a:solid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31"/>
          <p:cNvSpPr txBox="1">
            <a:spLocks noGrp="1"/>
          </p:cNvSpPr>
          <p:nvPr>
            <p:ph type="title"/>
          </p:nvPr>
        </p:nvSpPr>
        <p:spPr>
          <a:xfrm>
            <a:off x="713225" y="539525"/>
            <a:ext cx="7717500" cy="47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err="1" smtClean="0"/>
              <a:t>TỔng</a:t>
            </a:r>
            <a:r>
              <a:rPr lang="en-US" dirty="0" smtClean="0"/>
              <a:t> </a:t>
            </a:r>
            <a:r>
              <a:rPr lang="en-US" dirty="0" err="1" smtClean="0"/>
              <a:t>Quan</a:t>
            </a:r>
            <a:endParaRPr dirty="0"/>
          </a:p>
        </p:txBody>
      </p:sp>
      <p:sp>
        <p:nvSpPr>
          <p:cNvPr id="603" name="Google Shape;603;p31"/>
          <p:cNvSpPr txBox="1">
            <a:spLocks noGrp="1"/>
          </p:cNvSpPr>
          <p:nvPr>
            <p:ph type="title" idx="2"/>
          </p:nvPr>
        </p:nvSpPr>
        <p:spPr>
          <a:xfrm>
            <a:off x="1352688" y="1581213"/>
            <a:ext cx="624000" cy="429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400">
                <a:latin typeface="Bahiana"/>
                <a:ea typeface="Bahiana"/>
                <a:cs typeface="Bahiana"/>
                <a:sym typeface="Bahiana"/>
              </a:rPr>
              <a:t>01</a:t>
            </a:r>
            <a:endParaRPr sz="3400">
              <a:latin typeface="Bahiana"/>
              <a:ea typeface="Bahiana"/>
              <a:cs typeface="Bahiana"/>
              <a:sym typeface="Bahiana"/>
            </a:endParaRPr>
          </a:p>
        </p:txBody>
      </p:sp>
      <p:sp>
        <p:nvSpPr>
          <p:cNvPr id="604" name="Google Shape;604;p31"/>
          <p:cNvSpPr txBox="1">
            <a:spLocks noGrp="1"/>
          </p:cNvSpPr>
          <p:nvPr>
            <p:ph type="title" idx="3"/>
          </p:nvPr>
        </p:nvSpPr>
        <p:spPr>
          <a:xfrm>
            <a:off x="1352700" y="3962775"/>
            <a:ext cx="624000" cy="429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400">
                <a:latin typeface="Bahiana"/>
                <a:ea typeface="Bahiana"/>
                <a:cs typeface="Bahiana"/>
                <a:sym typeface="Bahiana"/>
              </a:rPr>
              <a:t>03</a:t>
            </a:r>
            <a:endParaRPr sz="3400">
              <a:latin typeface="Bahiana"/>
              <a:ea typeface="Bahiana"/>
              <a:cs typeface="Bahiana"/>
              <a:sym typeface="Bahiana"/>
            </a:endParaRPr>
          </a:p>
        </p:txBody>
      </p:sp>
      <p:sp>
        <p:nvSpPr>
          <p:cNvPr id="605" name="Google Shape;605;p31"/>
          <p:cNvSpPr txBox="1">
            <a:spLocks noGrp="1"/>
          </p:cNvSpPr>
          <p:nvPr>
            <p:ph type="title" idx="4"/>
          </p:nvPr>
        </p:nvSpPr>
        <p:spPr>
          <a:xfrm>
            <a:off x="1352700" y="2772000"/>
            <a:ext cx="624000" cy="429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400">
                <a:latin typeface="Bahiana"/>
                <a:ea typeface="Bahiana"/>
                <a:cs typeface="Bahiana"/>
                <a:sym typeface="Bahiana"/>
              </a:rPr>
              <a:t>02</a:t>
            </a:r>
            <a:endParaRPr sz="3400">
              <a:latin typeface="Bahiana"/>
              <a:ea typeface="Bahiana"/>
              <a:cs typeface="Bahiana"/>
              <a:sym typeface="Bahiana"/>
            </a:endParaRPr>
          </a:p>
        </p:txBody>
      </p:sp>
      <p:sp>
        <p:nvSpPr>
          <p:cNvPr id="606" name="Google Shape;606;p31"/>
          <p:cNvSpPr txBox="1">
            <a:spLocks noGrp="1"/>
          </p:cNvSpPr>
          <p:nvPr>
            <p:ph type="title" idx="5"/>
          </p:nvPr>
        </p:nvSpPr>
        <p:spPr>
          <a:xfrm>
            <a:off x="5032063" y="1581225"/>
            <a:ext cx="482472" cy="429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04</a:t>
            </a:r>
            <a:endParaRPr dirty="0"/>
          </a:p>
        </p:txBody>
      </p:sp>
      <p:sp>
        <p:nvSpPr>
          <p:cNvPr id="607" name="Google Shape;607;p31"/>
          <p:cNvSpPr txBox="1">
            <a:spLocks noGrp="1"/>
          </p:cNvSpPr>
          <p:nvPr>
            <p:ph type="title" idx="6"/>
          </p:nvPr>
        </p:nvSpPr>
        <p:spPr>
          <a:xfrm>
            <a:off x="5032075" y="3962775"/>
            <a:ext cx="624000" cy="429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06</a:t>
            </a:r>
            <a:endParaRPr/>
          </a:p>
        </p:txBody>
      </p:sp>
      <p:sp>
        <p:nvSpPr>
          <p:cNvPr id="608" name="Google Shape;608;p31"/>
          <p:cNvSpPr txBox="1">
            <a:spLocks noGrp="1"/>
          </p:cNvSpPr>
          <p:nvPr>
            <p:ph type="title" idx="7"/>
          </p:nvPr>
        </p:nvSpPr>
        <p:spPr>
          <a:xfrm>
            <a:off x="5032075" y="2772000"/>
            <a:ext cx="624000" cy="429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05</a:t>
            </a:r>
            <a:endParaRPr/>
          </a:p>
        </p:txBody>
      </p:sp>
      <p:sp>
        <p:nvSpPr>
          <p:cNvPr id="609" name="Google Shape;609;p31"/>
          <p:cNvSpPr txBox="1">
            <a:spLocks noGrp="1"/>
          </p:cNvSpPr>
          <p:nvPr>
            <p:ph type="subTitle" idx="1"/>
          </p:nvPr>
        </p:nvSpPr>
        <p:spPr>
          <a:xfrm>
            <a:off x="2079137" y="1389949"/>
            <a:ext cx="1233805" cy="827919"/>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 SElenium</a:t>
            </a:r>
            <a:endParaRPr sz="2900" dirty="0">
              <a:solidFill>
                <a:schemeClr val="dk1"/>
              </a:solidFill>
            </a:endParaRPr>
          </a:p>
        </p:txBody>
      </p:sp>
      <p:sp>
        <p:nvSpPr>
          <p:cNvPr id="611" name="Google Shape;611;p31"/>
          <p:cNvSpPr txBox="1">
            <a:spLocks noGrp="1"/>
          </p:cNvSpPr>
          <p:nvPr>
            <p:ph type="subTitle" idx="9"/>
          </p:nvPr>
        </p:nvSpPr>
        <p:spPr>
          <a:xfrm>
            <a:off x="1914849" y="3962134"/>
            <a:ext cx="2211300" cy="300600"/>
          </a:xfrm>
          <a:prstGeom prst="rect">
            <a:avLst/>
          </a:prstGeom>
        </p:spPr>
        <p:txBody>
          <a:bodyPr spcFirstLastPara="1" wrap="square" lIns="91425" tIns="91425" rIns="91425" bIns="91425" anchor="ctr" anchorCtr="0">
            <a:noAutofit/>
          </a:bodyPr>
          <a:lstStyle/>
          <a:p>
            <a:r>
              <a:rPr lang="en-US" dirty="0"/>
              <a:t>Selenium </a:t>
            </a:r>
            <a:r>
              <a:rPr lang="en-US" dirty="0" err="1"/>
              <a:t>bao</a:t>
            </a:r>
            <a:r>
              <a:rPr lang="en-US" dirty="0"/>
              <a:t> </a:t>
            </a:r>
            <a:r>
              <a:rPr lang="en-US" dirty="0" err="1"/>
              <a:t>gồm</a:t>
            </a:r>
            <a:r>
              <a:rPr lang="en-US" dirty="0"/>
              <a:t> </a:t>
            </a:r>
            <a:r>
              <a:rPr lang="en-US" dirty="0" err="1"/>
              <a:t>các</a:t>
            </a:r>
            <a:r>
              <a:rPr lang="en-US" dirty="0"/>
              <a:t> </a:t>
            </a:r>
            <a:r>
              <a:rPr lang="en-US" dirty="0" err="1"/>
              <a:t>công</a:t>
            </a:r>
            <a:r>
              <a:rPr lang="en-US" dirty="0"/>
              <a:t> </a:t>
            </a:r>
            <a:r>
              <a:rPr lang="en-US" dirty="0" err="1"/>
              <a:t>cụ</a:t>
            </a:r>
            <a:endParaRPr lang="en-US" dirty="0"/>
          </a:p>
        </p:txBody>
      </p:sp>
      <p:sp>
        <p:nvSpPr>
          <p:cNvPr id="613" name="Google Shape;613;p31"/>
          <p:cNvSpPr txBox="1">
            <a:spLocks noGrp="1"/>
          </p:cNvSpPr>
          <p:nvPr>
            <p:ph type="subTitle" idx="14"/>
          </p:nvPr>
        </p:nvSpPr>
        <p:spPr>
          <a:xfrm>
            <a:off x="2115207" y="2631017"/>
            <a:ext cx="2211300" cy="727334"/>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Vì Sao NÊn Dùng Selenium</a:t>
            </a:r>
            <a:endParaRPr sz="2900" dirty="0">
              <a:solidFill>
                <a:schemeClr val="dk1"/>
              </a:solidFill>
            </a:endParaRPr>
          </a:p>
        </p:txBody>
      </p:sp>
      <p:sp>
        <p:nvSpPr>
          <p:cNvPr id="615" name="Google Shape;615;p31"/>
          <p:cNvSpPr txBox="1">
            <a:spLocks noGrp="1"/>
          </p:cNvSpPr>
          <p:nvPr>
            <p:ph type="subTitle" idx="16"/>
          </p:nvPr>
        </p:nvSpPr>
        <p:spPr>
          <a:xfrm>
            <a:off x="5444197" y="1389949"/>
            <a:ext cx="2693963" cy="565459"/>
          </a:xfrm>
          <a:prstGeom prst="rect">
            <a:avLst/>
          </a:prstGeom>
        </p:spPr>
        <p:txBody>
          <a:bodyPr spcFirstLastPara="1" wrap="square" lIns="91425" tIns="91425" rIns="91425" bIns="91425" anchor="t" anchorCtr="0">
            <a:noAutofit/>
          </a:bodyPr>
          <a:lstStyle/>
          <a:p>
            <a:pPr algn="ctr"/>
            <a:r>
              <a:rPr lang="en-US" dirty="0" err="1"/>
              <a:t>Các</a:t>
            </a:r>
            <a:r>
              <a:rPr lang="en-US" dirty="0"/>
              <a:t> </a:t>
            </a:r>
            <a:r>
              <a:rPr lang="en-US" dirty="0" err="1"/>
              <a:t>đặc</a:t>
            </a:r>
            <a:r>
              <a:rPr lang="en-US" dirty="0"/>
              <a:t> </a:t>
            </a:r>
            <a:r>
              <a:rPr lang="en-US" dirty="0" err="1" smtClean="0"/>
              <a:t>điểm</a:t>
            </a:r>
            <a:r>
              <a:rPr lang="en-US" dirty="0" smtClean="0"/>
              <a:t> </a:t>
            </a:r>
            <a:r>
              <a:rPr lang="en-US" dirty="0" err="1" smtClean="0"/>
              <a:t>của</a:t>
            </a:r>
            <a:r>
              <a:rPr lang="en-US" dirty="0" smtClean="0"/>
              <a:t> </a:t>
            </a:r>
            <a:r>
              <a:rPr lang="en-US" dirty="0"/>
              <a:t>Selenium</a:t>
            </a:r>
          </a:p>
        </p:txBody>
      </p:sp>
      <p:sp>
        <p:nvSpPr>
          <p:cNvPr id="617" name="Google Shape;617;p31"/>
          <p:cNvSpPr txBox="1">
            <a:spLocks noGrp="1"/>
          </p:cNvSpPr>
          <p:nvPr>
            <p:ph type="subTitle" idx="18"/>
          </p:nvPr>
        </p:nvSpPr>
        <p:spPr>
          <a:xfrm>
            <a:off x="5843326" y="3837603"/>
            <a:ext cx="2211300" cy="671092"/>
          </a:xfrm>
          <a:prstGeom prst="rect">
            <a:avLst/>
          </a:prstGeom>
        </p:spPr>
        <p:txBody>
          <a:bodyPr spcFirstLastPara="1" wrap="square" lIns="91425" tIns="91425" rIns="91425" bIns="91425" anchor="t" anchorCtr="0">
            <a:noAutofit/>
          </a:bodyPr>
          <a:lstStyle/>
          <a:p>
            <a:r>
              <a:rPr lang="en-US" dirty="0" err="1" smtClean="0"/>
              <a:t>Tổng</a:t>
            </a:r>
            <a:r>
              <a:rPr lang="en-US" dirty="0" smtClean="0"/>
              <a:t> </a:t>
            </a:r>
            <a:r>
              <a:rPr lang="en-US" dirty="0" err="1" smtClean="0"/>
              <a:t>Kết</a:t>
            </a:r>
            <a:endParaRPr lang="en-US" dirty="0"/>
          </a:p>
        </p:txBody>
      </p:sp>
      <p:sp>
        <p:nvSpPr>
          <p:cNvPr id="619" name="Google Shape;619;p31"/>
          <p:cNvSpPr txBox="1">
            <a:spLocks noGrp="1"/>
          </p:cNvSpPr>
          <p:nvPr>
            <p:ph type="subTitle" idx="20"/>
          </p:nvPr>
        </p:nvSpPr>
        <p:spPr>
          <a:xfrm>
            <a:off x="5725551" y="2705158"/>
            <a:ext cx="2795106" cy="688563"/>
          </a:xfrm>
          <a:prstGeom prst="rect">
            <a:avLst/>
          </a:prstGeom>
        </p:spPr>
        <p:txBody>
          <a:bodyPr spcFirstLastPara="1" wrap="square" lIns="91425" tIns="91425" rIns="91425" bIns="91425" anchor="t" anchorCtr="0">
            <a:noAutofit/>
          </a:bodyPr>
          <a:lstStyle/>
          <a:p>
            <a:r>
              <a:rPr lang="en-US" dirty="0"/>
              <a:t>Chi </a:t>
            </a:r>
            <a:r>
              <a:rPr lang="en-US" dirty="0" err="1"/>
              <a:t>tiết</a:t>
            </a:r>
            <a:r>
              <a:rPr lang="en-US" dirty="0"/>
              <a:t> </a:t>
            </a:r>
            <a:r>
              <a:rPr lang="en-US" dirty="0" err="1"/>
              <a:t>vê</a:t>
            </a:r>
            <a:r>
              <a:rPr lang="en-US" dirty="0"/>
              <a:t> Selenium IDE</a:t>
            </a:r>
          </a:p>
        </p:txBody>
      </p:sp>
      <p:sp>
        <p:nvSpPr>
          <p:cNvPr id="621" name="Google Shape;621;p31"/>
          <p:cNvSpPr/>
          <p:nvPr/>
        </p:nvSpPr>
        <p:spPr>
          <a:xfrm>
            <a:off x="6123500" y="657783"/>
            <a:ext cx="223524" cy="241668"/>
          </a:xfrm>
          <a:custGeom>
            <a:avLst/>
            <a:gdLst/>
            <a:ahLst/>
            <a:cxnLst/>
            <a:rect l="l" t="t" r="r" b="b"/>
            <a:pathLst>
              <a:path w="1997" h="2159" extrusionOk="0">
                <a:moveTo>
                  <a:pt x="978" y="0"/>
                </a:moveTo>
                <a:cubicBezTo>
                  <a:pt x="978" y="0"/>
                  <a:pt x="896" y="693"/>
                  <a:pt x="795" y="856"/>
                </a:cubicBezTo>
                <a:cubicBezTo>
                  <a:pt x="672" y="1039"/>
                  <a:pt x="0" y="1059"/>
                  <a:pt x="0" y="1059"/>
                </a:cubicBezTo>
                <a:cubicBezTo>
                  <a:pt x="0" y="1059"/>
                  <a:pt x="571" y="1181"/>
                  <a:pt x="754" y="1283"/>
                </a:cubicBezTo>
                <a:cubicBezTo>
                  <a:pt x="937" y="1385"/>
                  <a:pt x="1019" y="2159"/>
                  <a:pt x="1019" y="2159"/>
                </a:cubicBezTo>
                <a:cubicBezTo>
                  <a:pt x="1019" y="1955"/>
                  <a:pt x="1161" y="1426"/>
                  <a:pt x="1263" y="1304"/>
                </a:cubicBezTo>
                <a:cubicBezTo>
                  <a:pt x="1406" y="1120"/>
                  <a:pt x="1996" y="1080"/>
                  <a:pt x="1996" y="1080"/>
                </a:cubicBezTo>
                <a:cubicBezTo>
                  <a:pt x="1996" y="1080"/>
                  <a:pt x="1345" y="1018"/>
                  <a:pt x="1202" y="815"/>
                </a:cubicBezTo>
                <a:cubicBezTo>
                  <a:pt x="1100" y="631"/>
                  <a:pt x="978" y="0"/>
                  <a:pt x="97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31"/>
          <p:cNvSpPr/>
          <p:nvPr/>
        </p:nvSpPr>
        <p:spPr>
          <a:xfrm>
            <a:off x="2796975" y="657783"/>
            <a:ext cx="223524" cy="241668"/>
          </a:xfrm>
          <a:custGeom>
            <a:avLst/>
            <a:gdLst/>
            <a:ahLst/>
            <a:cxnLst/>
            <a:rect l="l" t="t" r="r" b="b"/>
            <a:pathLst>
              <a:path w="1997" h="2159" extrusionOk="0">
                <a:moveTo>
                  <a:pt x="978" y="0"/>
                </a:moveTo>
                <a:cubicBezTo>
                  <a:pt x="978" y="0"/>
                  <a:pt x="896" y="693"/>
                  <a:pt x="795" y="856"/>
                </a:cubicBezTo>
                <a:cubicBezTo>
                  <a:pt x="672" y="1039"/>
                  <a:pt x="0" y="1059"/>
                  <a:pt x="0" y="1059"/>
                </a:cubicBezTo>
                <a:cubicBezTo>
                  <a:pt x="0" y="1059"/>
                  <a:pt x="571" y="1181"/>
                  <a:pt x="754" y="1283"/>
                </a:cubicBezTo>
                <a:cubicBezTo>
                  <a:pt x="937" y="1385"/>
                  <a:pt x="1019" y="2159"/>
                  <a:pt x="1019" y="2159"/>
                </a:cubicBezTo>
                <a:cubicBezTo>
                  <a:pt x="1019" y="1955"/>
                  <a:pt x="1161" y="1426"/>
                  <a:pt x="1263" y="1304"/>
                </a:cubicBezTo>
                <a:cubicBezTo>
                  <a:pt x="1406" y="1120"/>
                  <a:pt x="1996" y="1080"/>
                  <a:pt x="1996" y="1080"/>
                </a:cubicBezTo>
                <a:cubicBezTo>
                  <a:pt x="1996" y="1080"/>
                  <a:pt x="1345" y="1018"/>
                  <a:pt x="1202" y="815"/>
                </a:cubicBezTo>
                <a:cubicBezTo>
                  <a:pt x="1100" y="631"/>
                  <a:pt x="978" y="0"/>
                  <a:pt x="97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337"/>
        <p:cNvGrpSpPr/>
        <p:nvPr/>
      </p:nvGrpSpPr>
      <p:grpSpPr>
        <a:xfrm>
          <a:off x="0" y="0"/>
          <a:ext cx="0" cy="0"/>
          <a:chOff x="0" y="0"/>
          <a:chExt cx="0" cy="0"/>
        </a:xfrm>
      </p:grpSpPr>
      <p:sp>
        <p:nvSpPr>
          <p:cNvPr id="3338" name="Google Shape;3338;p66"/>
          <p:cNvSpPr txBox="1">
            <a:spLocks noGrp="1"/>
          </p:cNvSpPr>
          <p:nvPr>
            <p:ph type="title"/>
          </p:nvPr>
        </p:nvSpPr>
        <p:spPr>
          <a:xfrm>
            <a:off x="713225" y="539525"/>
            <a:ext cx="7717500" cy="478200"/>
          </a:xfrm>
          <a:prstGeom prst="rect">
            <a:avLst/>
          </a:prstGeom>
        </p:spPr>
        <p:txBody>
          <a:bodyPr spcFirstLastPara="1" wrap="square" lIns="91425" tIns="91425" rIns="91425" bIns="91425" anchor="ctr" anchorCtr="0">
            <a:noAutofit/>
          </a:bodyPr>
          <a:lstStyle/>
          <a:p>
            <a:r>
              <a:rPr lang="en-US" sz="2600" b="1" dirty="0">
                <a:latin typeface="Times New Roman" panose="02020603050405020304" pitchFamily="18" charset="0"/>
                <a:cs typeface="Times New Roman" panose="02020603050405020304" pitchFamily="18" charset="0"/>
              </a:rPr>
              <a:t>Selenium Commands</a:t>
            </a:r>
          </a:p>
        </p:txBody>
      </p:sp>
      <p:sp>
        <p:nvSpPr>
          <p:cNvPr id="3339" name="Google Shape;3339;p66"/>
          <p:cNvSpPr txBox="1">
            <a:spLocks noGrp="1"/>
          </p:cNvSpPr>
          <p:nvPr>
            <p:ph type="subTitle" idx="1"/>
          </p:nvPr>
        </p:nvSpPr>
        <p:spPr>
          <a:xfrm>
            <a:off x="598925" y="1290256"/>
            <a:ext cx="3770700" cy="3631788"/>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endParaRPr sz="900" dirty="0"/>
          </a:p>
          <a:p>
            <a:pPr marL="0" indent="0"/>
            <a:r>
              <a:rPr lang="en-US" sz="1400" b="1" dirty="0" err="1"/>
              <a:t>Các</a:t>
            </a:r>
            <a:r>
              <a:rPr lang="en-US" sz="1400" b="1" dirty="0"/>
              <a:t> </a:t>
            </a:r>
            <a:r>
              <a:rPr lang="en-US" sz="1400" b="1" dirty="0" err="1"/>
              <a:t>loại</a:t>
            </a:r>
            <a:r>
              <a:rPr lang="en-US" sz="1400" b="1" dirty="0"/>
              <a:t> Selenium commands</a:t>
            </a:r>
            <a:r>
              <a:rPr lang="en-US" sz="1400" b="1" dirty="0" smtClean="0"/>
              <a:t>:</a:t>
            </a:r>
            <a:endParaRPr sz="1400" dirty="0">
              <a:solidFill>
                <a:schemeClr val="dk1"/>
              </a:solidFill>
              <a:latin typeface="Bahiana"/>
              <a:ea typeface="Bahiana"/>
              <a:cs typeface="Bahiana"/>
              <a:sym typeface="Bahiana"/>
            </a:endParaRPr>
          </a:p>
          <a:p>
            <a:pPr algn="just">
              <a:lnSpc>
                <a:spcPct val="150000"/>
              </a:lnSpc>
              <a:buFont typeface="Arial" panose="020B0604020202020204" pitchFamily="34" charset="0"/>
              <a:buChar char="•"/>
            </a:pPr>
            <a:r>
              <a:rPr lang="vi-VN" b="1" dirty="0"/>
              <a:t>Action</a:t>
            </a:r>
            <a:endParaRPr lang="vi-VN" dirty="0"/>
          </a:p>
          <a:p>
            <a:pPr marL="139700" indent="0" algn="just">
              <a:lnSpc>
                <a:spcPct val="150000"/>
              </a:lnSpc>
            </a:pPr>
            <a:r>
              <a:rPr lang="vi-VN" dirty="0" smtClean="0"/>
              <a:t>Gồm </a:t>
            </a:r>
            <a:r>
              <a:rPr lang="vi-VN" dirty="0"/>
              <a:t>các lệnh thao tác trực tiếp với các phần tử : click, type,...</a:t>
            </a:r>
          </a:p>
          <a:p>
            <a:pPr algn="just">
              <a:lnSpc>
                <a:spcPct val="150000"/>
              </a:lnSpc>
              <a:buFont typeface="Arial" panose="020B0604020202020204" pitchFamily="34" charset="0"/>
              <a:buChar char="•"/>
            </a:pPr>
            <a:r>
              <a:rPr lang="vi-VN" b="1" dirty="0"/>
              <a:t>Accessors</a:t>
            </a:r>
            <a:endParaRPr lang="vi-VN" dirty="0"/>
          </a:p>
          <a:p>
            <a:pPr marL="139700" indent="0" algn="just">
              <a:lnSpc>
                <a:spcPct val="150000"/>
              </a:lnSpc>
            </a:pPr>
            <a:r>
              <a:rPr lang="vi-VN" dirty="0"/>
              <a:t>Gồm các lệnh để lưu giá trị vào một biến: storeTitle, store,...</a:t>
            </a:r>
          </a:p>
          <a:p>
            <a:pPr algn="just">
              <a:lnSpc>
                <a:spcPct val="150000"/>
              </a:lnSpc>
              <a:buFont typeface="Arial" panose="020B0604020202020204" pitchFamily="34" charset="0"/>
              <a:buChar char="•"/>
            </a:pPr>
            <a:r>
              <a:rPr lang="vi-VN" b="1" dirty="0"/>
              <a:t>Assertions</a:t>
            </a:r>
            <a:endParaRPr lang="vi-VN" dirty="0"/>
          </a:p>
          <a:p>
            <a:pPr marL="139700" indent="0" algn="just">
              <a:lnSpc>
                <a:spcPct val="150000"/>
              </a:lnSpc>
            </a:pPr>
            <a:r>
              <a:rPr lang="vi-VN" dirty="0"/>
              <a:t>Gồm các lệnh để kiểm tra diều kiện được thỏa mãn: assert, verify và WaitFor</a:t>
            </a:r>
          </a:p>
        </p:txBody>
      </p:sp>
      <p:sp>
        <p:nvSpPr>
          <p:cNvPr id="3340" name="Google Shape;3340;p66"/>
          <p:cNvSpPr txBox="1">
            <a:spLocks noGrp="1"/>
          </p:cNvSpPr>
          <p:nvPr>
            <p:ph type="subTitle" idx="2"/>
          </p:nvPr>
        </p:nvSpPr>
        <p:spPr>
          <a:xfrm>
            <a:off x="4426775" y="1106759"/>
            <a:ext cx="4510056" cy="3232269"/>
          </a:xfrm>
          <a:prstGeom prst="rect">
            <a:avLst/>
          </a:prstGeom>
        </p:spPr>
        <p:txBody>
          <a:bodyPr spcFirstLastPara="1" wrap="square" lIns="91425" tIns="91425" rIns="91425" bIns="91425" anchor="t" anchorCtr="0">
            <a:noAutofit/>
          </a:bodyPr>
          <a:lstStyle/>
          <a:p>
            <a:pPr>
              <a:lnSpc>
                <a:spcPct val="150000"/>
              </a:lnSpc>
            </a:pPr>
            <a:r>
              <a:rPr lang="en-US" sz="1400" b="1" dirty="0" err="1" smtClean="0">
                <a:latin typeface="Times New Roman" panose="02020603050405020304" pitchFamily="18" charset="0"/>
                <a:cs typeface="Times New Roman" panose="02020603050405020304" pitchFamily="18" charset="0"/>
              </a:rPr>
              <a:t>Một</a:t>
            </a:r>
            <a:r>
              <a:rPr lang="en-US" sz="1400" b="1" dirty="0" smtClean="0">
                <a:latin typeface="Times New Roman" panose="02020603050405020304" pitchFamily="18" charset="0"/>
                <a:cs typeface="Times New Roman" panose="02020603050405020304" pitchFamily="18" charset="0"/>
              </a:rPr>
              <a:t> </a:t>
            </a:r>
            <a:r>
              <a:rPr lang="en-US" sz="1400" b="1" dirty="0" err="1" smtClean="0">
                <a:latin typeface="Times New Roman" panose="02020603050405020304" pitchFamily="18" charset="0"/>
                <a:cs typeface="Times New Roman" panose="02020603050405020304" pitchFamily="18" charset="0"/>
              </a:rPr>
              <a:t>số</a:t>
            </a:r>
            <a:r>
              <a:rPr lang="en-US" sz="1400" b="1" dirty="0" smtClean="0">
                <a:latin typeface="Times New Roman" panose="02020603050405020304" pitchFamily="18" charset="0"/>
                <a:cs typeface="Times New Roman" panose="02020603050405020304" pitchFamily="18" charset="0"/>
              </a:rPr>
              <a:t> </a:t>
            </a:r>
            <a:r>
              <a:rPr lang="en-US" sz="1400" b="1" dirty="0" err="1" smtClean="0">
                <a:latin typeface="Times New Roman" panose="02020603050405020304" pitchFamily="18" charset="0"/>
                <a:cs typeface="Times New Roman" panose="02020603050405020304" pitchFamily="18" charset="0"/>
              </a:rPr>
              <a:t>lệnh</a:t>
            </a:r>
            <a:r>
              <a:rPr lang="en-US" sz="1400" b="1" dirty="0" smtClean="0">
                <a:latin typeface="Times New Roman" panose="02020603050405020304" pitchFamily="18" charset="0"/>
                <a:cs typeface="Times New Roman" panose="02020603050405020304" pitchFamily="18" charset="0"/>
              </a:rPr>
              <a:t> Command </a:t>
            </a:r>
            <a:r>
              <a:rPr lang="en-US" sz="1400" b="1" dirty="0" err="1" smtClean="0">
                <a:latin typeface="Times New Roman" panose="02020603050405020304" pitchFamily="18" charset="0"/>
                <a:cs typeface="Times New Roman" panose="02020603050405020304" pitchFamily="18" charset="0"/>
              </a:rPr>
              <a:t>thông</a:t>
            </a:r>
            <a:r>
              <a:rPr lang="en-US" sz="1400" b="1" dirty="0" smtClean="0">
                <a:latin typeface="Times New Roman" panose="02020603050405020304" pitchFamily="18" charset="0"/>
                <a:cs typeface="Times New Roman" panose="02020603050405020304" pitchFamily="18" charset="0"/>
              </a:rPr>
              <a:t> </a:t>
            </a:r>
            <a:r>
              <a:rPr lang="en-US" sz="1400" b="1" dirty="0" err="1" smtClean="0">
                <a:latin typeface="Times New Roman" panose="02020603050405020304" pitchFamily="18" charset="0"/>
                <a:cs typeface="Times New Roman" panose="02020603050405020304" pitchFamily="18" charset="0"/>
              </a:rPr>
              <a:t>dụng</a:t>
            </a:r>
            <a:endParaRPr lang="en-US" sz="1400" b="1" dirty="0" smtClean="0">
              <a:latin typeface="Times New Roman" panose="02020603050405020304" pitchFamily="18" charset="0"/>
              <a:cs typeface="Times New Roman" panose="02020603050405020304" pitchFamily="18" charset="0"/>
            </a:endParaRPr>
          </a:p>
          <a:p>
            <a:pPr algn="just">
              <a:lnSpc>
                <a:spcPct val="150000"/>
              </a:lnSpc>
              <a:buFont typeface="Arial" panose="020B0604020202020204" pitchFamily="34" charset="0"/>
              <a:buChar char="•"/>
            </a:pPr>
            <a:r>
              <a:rPr lang="vi-VN" b="1" dirty="0"/>
              <a:t>open</a:t>
            </a:r>
            <a:r>
              <a:rPr lang="vi-VN" dirty="0"/>
              <a:t>: Mở một ứng dụng bằng URL -&gt; Phải nhập thông tin trường Target</a:t>
            </a:r>
          </a:p>
          <a:p>
            <a:pPr algn="just">
              <a:lnSpc>
                <a:spcPct val="150000"/>
              </a:lnSpc>
              <a:buFont typeface="Arial" panose="020B0604020202020204" pitchFamily="34" charset="0"/>
              <a:buChar char="•"/>
            </a:pPr>
            <a:r>
              <a:rPr lang="vi-VN" b="1" dirty="0"/>
              <a:t>click</a:t>
            </a:r>
            <a:r>
              <a:rPr lang="vi-VN" dirty="0"/>
              <a:t>: Click vào bất kì element nào trong ứng dụng -&gt; Phải nhập thông tin trường Target</a:t>
            </a:r>
          </a:p>
          <a:p>
            <a:pPr algn="just">
              <a:lnSpc>
                <a:spcPct val="150000"/>
              </a:lnSpc>
              <a:buFont typeface="Arial" panose="020B0604020202020204" pitchFamily="34" charset="0"/>
              <a:buChar char="•"/>
            </a:pPr>
            <a:r>
              <a:rPr lang="vi-VN" b="1" dirty="0"/>
              <a:t>type</a:t>
            </a:r>
            <a:r>
              <a:rPr lang="vi-VN" dirty="0"/>
              <a:t>: Nhập giá trị text vào trường text trong ứng dụng -&gt; Phải nhập thông tin trường Target, Value</a:t>
            </a:r>
          </a:p>
          <a:p>
            <a:pPr algn="just">
              <a:lnSpc>
                <a:spcPct val="150000"/>
              </a:lnSpc>
              <a:buFont typeface="Arial" panose="020B0604020202020204" pitchFamily="34" charset="0"/>
              <a:buChar char="•"/>
            </a:pPr>
            <a:r>
              <a:rPr lang="vi-VN" b="1" dirty="0"/>
              <a:t>assert text/ verify text</a:t>
            </a:r>
            <a:r>
              <a:rPr lang="vi-VN" dirty="0"/>
              <a:t>: Kiểm tra UI của element thực tế với giá trị text mong muốn</a:t>
            </a:r>
            <a:br>
              <a:rPr lang="vi-VN" dirty="0"/>
            </a:br>
            <a:r>
              <a:rPr lang="vi-VN" dirty="0"/>
              <a:t>-&gt; Phải nhập thông tin trường Target, Value</a:t>
            </a:r>
          </a:p>
          <a:p>
            <a:pPr marL="0" lvl="0" indent="0" algn="l" rtl="0">
              <a:lnSpc>
                <a:spcPct val="100000"/>
              </a:lnSpc>
              <a:spcBef>
                <a:spcPts val="0"/>
              </a:spcBef>
              <a:spcAft>
                <a:spcPts val="0"/>
              </a:spcAft>
              <a:buNone/>
            </a:pPr>
            <a:endParaRPr dirty="0"/>
          </a:p>
          <a:p>
            <a:pPr marL="0" lvl="0" indent="0" algn="l" rtl="0">
              <a:lnSpc>
                <a:spcPct val="100000"/>
              </a:lnSpc>
              <a:spcBef>
                <a:spcPts val="0"/>
              </a:spcBef>
              <a:spcAft>
                <a:spcPts val="0"/>
              </a:spcAft>
              <a:buNone/>
            </a:pPr>
            <a:endParaRPr sz="2700" dirty="0">
              <a:solidFill>
                <a:schemeClr val="dk1"/>
              </a:solidFill>
              <a:latin typeface="Bahiana"/>
              <a:ea typeface="Bahiana"/>
              <a:cs typeface="Bahiana"/>
              <a:sym typeface="Bahiana"/>
            </a:endParaRPr>
          </a:p>
        </p:txBody>
      </p:sp>
      <p:sp>
        <p:nvSpPr>
          <p:cNvPr id="3341" name="Google Shape;3341;p66"/>
          <p:cNvSpPr/>
          <p:nvPr/>
        </p:nvSpPr>
        <p:spPr>
          <a:xfrm>
            <a:off x="2628650" y="657796"/>
            <a:ext cx="223524" cy="241668"/>
          </a:xfrm>
          <a:custGeom>
            <a:avLst/>
            <a:gdLst/>
            <a:ahLst/>
            <a:cxnLst/>
            <a:rect l="l" t="t" r="r" b="b"/>
            <a:pathLst>
              <a:path w="1997" h="2159" extrusionOk="0">
                <a:moveTo>
                  <a:pt x="978" y="0"/>
                </a:moveTo>
                <a:cubicBezTo>
                  <a:pt x="978" y="0"/>
                  <a:pt x="896" y="693"/>
                  <a:pt x="795" y="856"/>
                </a:cubicBezTo>
                <a:cubicBezTo>
                  <a:pt x="672" y="1039"/>
                  <a:pt x="0" y="1059"/>
                  <a:pt x="0" y="1059"/>
                </a:cubicBezTo>
                <a:cubicBezTo>
                  <a:pt x="0" y="1059"/>
                  <a:pt x="571" y="1181"/>
                  <a:pt x="754" y="1283"/>
                </a:cubicBezTo>
                <a:cubicBezTo>
                  <a:pt x="937" y="1385"/>
                  <a:pt x="1019" y="2159"/>
                  <a:pt x="1019" y="2159"/>
                </a:cubicBezTo>
                <a:cubicBezTo>
                  <a:pt x="1019" y="1955"/>
                  <a:pt x="1161" y="1426"/>
                  <a:pt x="1263" y="1304"/>
                </a:cubicBezTo>
                <a:cubicBezTo>
                  <a:pt x="1406" y="1120"/>
                  <a:pt x="1996" y="1080"/>
                  <a:pt x="1996" y="1080"/>
                </a:cubicBezTo>
                <a:cubicBezTo>
                  <a:pt x="1996" y="1080"/>
                  <a:pt x="1345" y="1018"/>
                  <a:pt x="1202" y="815"/>
                </a:cubicBezTo>
                <a:cubicBezTo>
                  <a:pt x="1100" y="631"/>
                  <a:pt x="978" y="0"/>
                  <a:pt x="97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66"/>
          <p:cNvSpPr/>
          <p:nvPr/>
        </p:nvSpPr>
        <p:spPr>
          <a:xfrm>
            <a:off x="6106088" y="644079"/>
            <a:ext cx="223524" cy="241668"/>
          </a:xfrm>
          <a:custGeom>
            <a:avLst/>
            <a:gdLst/>
            <a:ahLst/>
            <a:cxnLst/>
            <a:rect l="l" t="t" r="r" b="b"/>
            <a:pathLst>
              <a:path w="1997" h="2159" extrusionOk="0">
                <a:moveTo>
                  <a:pt x="978" y="0"/>
                </a:moveTo>
                <a:cubicBezTo>
                  <a:pt x="978" y="0"/>
                  <a:pt x="896" y="693"/>
                  <a:pt x="795" y="856"/>
                </a:cubicBezTo>
                <a:cubicBezTo>
                  <a:pt x="672" y="1039"/>
                  <a:pt x="0" y="1059"/>
                  <a:pt x="0" y="1059"/>
                </a:cubicBezTo>
                <a:cubicBezTo>
                  <a:pt x="0" y="1059"/>
                  <a:pt x="571" y="1181"/>
                  <a:pt x="754" y="1283"/>
                </a:cubicBezTo>
                <a:cubicBezTo>
                  <a:pt x="937" y="1385"/>
                  <a:pt x="1019" y="2159"/>
                  <a:pt x="1019" y="2159"/>
                </a:cubicBezTo>
                <a:cubicBezTo>
                  <a:pt x="1019" y="1955"/>
                  <a:pt x="1161" y="1426"/>
                  <a:pt x="1263" y="1304"/>
                </a:cubicBezTo>
                <a:cubicBezTo>
                  <a:pt x="1406" y="1120"/>
                  <a:pt x="1996" y="1080"/>
                  <a:pt x="1996" y="1080"/>
                </a:cubicBezTo>
                <a:cubicBezTo>
                  <a:pt x="1996" y="1080"/>
                  <a:pt x="1345" y="1018"/>
                  <a:pt x="1202" y="815"/>
                </a:cubicBezTo>
                <a:cubicBezTo>
                  <a:pt x="1100" y="631"/>
                  <a:pt x="978" y="0"/>
                  <a:pt x="97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647"/>
        <p:cNvGrpSpPr/>
        <p:nvPr/>
      </p:nvGrpSpPr>
      <p:grpSpPr>
        <a:xfrm>
          <a:off x="0" y="0"/>
          <a:ext cx="0" cy="0"/>
          <a:chOff x="0" y="0"/>
          <a:chExt cx="0" cy="0"/>
        </a:xfrm>
      </p:grpSpPr>
      <p:sp>
        <p:nvSpPr>
          <p:cNvPr id="1648" name="Google Shape;1648;p62"/>
          <p:cNvSpPr txBox="1">
            <a:spLocks noGrp="1"/>
          </p:cNvSpPr>
          <p:nvPr>
            <p:ph type="title"/>
          </p:nvPr>
        </p:nvSpPr>
        <p:spPr>
          <a:xfrm>
            <a:off x="713225" y="539525"/>
            <a:ext cx="7717500" cy="47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Tổng Kết</a:t>
            </a:r>
            <a:endParaRPr dirty="0"/>
          </a:p>
        </p:txBody>
      </p:sp>
      <p:sp>
        <p:nvSpPr>
          <p:cNvPr id="1649" name="Google Shape;1649;p62"/>
          <p:cNvSpPr txBox="1">
            <a:spLocks noGrp="1"/>
          </p:cNvSpPr>
          <p:nvPr>
            <p:ph type="subTitle" idx="1"/>
          </p:nvPr>
        </p:nvSpPr>
        <p:spPr>
          <a:xfrm>
            <a:off x="4794950" y="2200825"/>
            <a:ext cx="3358800" cy="1064400"/>
          </a:xfrm>
          <a:prstGeom prst="rect">
            <a:avLst/>
          </a:prstGeom>
        </p:spPr>
        <p:txBody>
          <a:bodyPr spcFirstLastPara="1" wrap="square" lIns="91425" tIns="91425" rIns="91425" bIns="91425" anchor="t" anchorCtr="0">
            <a:noAutofit/>
          </a:bodyPr>
          <a:lstStyle/>
          <a:p>
            <a:pPr marL="0" lvl="0" indent="0"/>
            <a:r>
              <a:rPr lang="en-US" dirty="0"/>
              <a:t>Selenium </a:t>
            </a:r>
            <a:r>
              <a:rPr lang="en-US" dirty="0" err="1"/>
              <a:t>là</a:t>
            </a:r>
            <a:r>
              <a:rPr lang="en-US" dirty="0"/>
              <a:t> </a:t>
            </a:r>
            <a:r>
              <a:rPr lang="en-US" dirty="0" err="1"/>
              <a:t>một</a:t>
            </a:r>
            <a:r>
              <a:rPr lang="en-US" dirty="0"/>
              <a:t> </a:t>
            </a:r>
            <a:r>
              <a:rPr lang="en-US" dirty="0" err="1"/>
              <a:t>công</a:t>
            </a:r>
            <a:r>
              <a:rPr lang="en-US" dirty="0"/>
              <a:t> </a:t>
            </a:r>
            <a:r>
              <a:rPr lang="en-US" dirty="0" err="1"/>
              <a:t>cụ</a:t>
            </a:r>
            <a:r>
              <a:rPr lang="en-US" dirty="0"/>
              <a:t> </a:t>
            </a:r>
            <a:r>
              <a:rPr lang="en-US" dirty="0" err="1"/>
              <a:t>với</a:t>
            </a:r>
            <a:r>
              <a:rPr lang="en-US" dirty="0"/>
              <a:t> </a:t>
            </a:r>
            <a:r>
              <a:rPr lang="en-US" dirty="0" err="1"/>
              <a:t>tính</a:t>
            </a:r>
            <a:r>
              <a:rPr lang="en-US" dirty="0"/>
              <a:t> </a:t>
            </a:r>
            <a:r>
              <a:rPr lang="en-US" dirty="0" err="1"/>
              <a:t>năng</a:t>
            </a:r>
            <a:r>
              <a:rPr lang="en-US" dirty="0"/>
              <a:t> </a:t>
            </a:r>
            <a:r>
              <a:rPr lang="en-US" dirty="0" err="1"/>
              <a:t>mạnh</a:t>
            </a:r>
            <a:r>
              <a:rPr lang="en-US" dirty="0"/>
              <a:t> </a:t>
            </a:r>
            <a:r>
              <a:rPr lang="en-US" dirty="0" err="1"/>
              <a:t>mẽ</a:t>
            </a:r>
            <a:r>
              <a:rPr lang="en-US" dirty="0"/>
              <a:t> </a:t>
            </a:r>
            <a:r>
              <a:rPr lang="en-US" dirty="0" err="1"/>
              <a:t>là</a:t>
            </a:r>
            <a:r>
              <a:rPr lang="en-US" dirty="0"/>
              <a:t> record </a:t>
            </a:r>
            <a:r>
              <a:rPr lang="en-US" dirty="0" err="1"/>
              <a:t>và</a:t>
            </a:r>
            <a:r>
              <a:rPr lang="en-US" dirty="0"/>
              <a:t> playback </a:t>
            </a:r>
            <a:r>
              <a:rPr lang="en-US" dirty="0" err="1"/>
              <a:t>để</a:t>
            </a:r>
            <a:r>
              <a:rPr lang="en-US" dirty="0"/>
              <a:t> </a:t>
            </a:r>
            <a:r>
              <a:rPr lang="en-US" dirty="0" err="1"/>
              <a:t>kiểm</a:t>
            </a:r>
            <a:r>
              <a:rPr lang="en-US" dirty="0"/>
              <a:t> </a:t>
            </a:r>
            <a:r>
              <a:rPr lang="en-US" dirty="0" err="1"/>
              <a:t>tra</a:t>
            </a:r>
            <a:r>
              <a:rPr lang="en-US" dirty="0"/>
              <a:t> </a:t>
            </a:r>
            <a:r>
              <a:rPr lang="en-US" dirty="0" err="1"/>
              <a:t>mà</a:t>
            </a:r>
            <a:r>
              <a:rPr lang="en-US" dirty="0"/>
              <a:t> QA </a:t>
            </a:r>
            <a:r>
              <a:rPr lang="en-US" dirty="0" err="1"/>
              <a:t>không</a:t>
            </a:r>
            <a:r>
              <a:rPr lang="en-US" dirty="0"/>
              <a:t> </a:t>
            </a:r>
            <a:r>
              <a:rPr lang="en-US" dirty="0" err="1"/>
              <a:t>cần</a:t>
            </a:r>
            <a:r>
              <a:rPr lang="en-US" dirty="0"/>
              <a:t> </a:t>
            </a:r>
            <a:r>
              <a:rPr lang="en-US" dirty="0" err="1"/>
              <a:t>có</a:t>
            </a:r>
            <a:r>
              <a:rPr lang="en-US" dirty="0"/>
              <a:t> </a:t>
            </a:r>
            <a:r>
              <a:rPr lang="en-US" dirty="0" err="1"/>
              <a:t>kỹ</a:t>
            </a:r>
            <a:r>
              <a:rPr lang="en-US" dirty="0"/>
              <a:t> </a:t>
            </a:r>
            <a:r>
              <a:rPr lang="en-US" dirty="0" err="1"/>
              <a:t>năng</a:t>
            </a:r>
            <a:r>
              <a:rPr lang="en-US" dirty="0"/>
              <a:t> coding.</a:t>
            </a:r>
            <a:endParaRPr dirty="0"/>
          </a:p>
        </p:txBody>
      </p:sp>
      <p:grpSp>
        <p:nvGrpSpPr>
          <p:cNvPr id="1650" name="Google Shape;1650;p62"/>
          <p:cNvGrpSpPr/>
          <p:nvPr/>
        </p:nvGrpSpPr>
        <p:grpSpPr>
          <a:xfrm>
            <a:off x="1388875" y="1801625"/>
            <a:ext cx="3041513" cy="2035200"/>
            <a:chOff x="1388875" y="1801625"/>
            <a:chExt cx="3041513" cy="2035200"/>
          </a:xfrm>
        </p:grpSpPr>
        <p:sp>
          <p:nvSpPr>
            <p:cNvPr id="1651" name="Google Shape;1651;p62"/>
            <p:cNvSpPr/>
            <p:nvPr/>
          </p:nvSpPr>
          <p:spPr>
            <a:xfrm>
              <a:off x="2288662" y="3310410"/>
              <a:ext cx="725490" cy="386877"/>
            </a:xfrm>
            <a:custGeom>
              <a:avLst/>
              <a:gdLst/>
              <a:ahLst/>
              <a:cxnLst/>
              <a:rect l="l" t="t" r="r" b="b"/>
              <a:pathLst>
                <a:path w="24727" h="13186" extrusionOk="0">
                  <a:moveTo>
                    <a:pt x="1" y="1"/>
                  </a:moveTo>
                  <a:lnTo>
                    <a:pt x="1" y="13186"/>
                  </a:lnTo>
                  <a:lnTo>
                    <a:pt x="24726" y="13186"/>
                  </a:lnTo>
                  <a:lnTo>
                    <a:pt x="2472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62"/>
            <p:cNvSpPr/>
            <p:nvPr/>
          </p:nvSpPr>
          <p:spPr>
            <a:xfrm>
              <a:off x="2288662" y="3310410"/>
              <a:ext cx="725490" cy="386877"/>
            </a:xfrm>
            <a:custGeom>
              <a:avLst/>
              <a:gdLst/>
              <a:ahLst/>
              <a:cxnLst/>
              <a:rect l="l" t="t" r="r" b="b"/>
              <a:pathLst>
                <a:path w="24727" h="13186" extrusionOk="0">
                  <a:moveTo>
                    <a:pt x="1" y="1"/>
                  </a:moveTo>
                  <a:lnTo>
                    <a:pt x="1" y="13186"/>
                  </a:lnTo>
                  <a:lnTo>
                    <a:pt x="24726" y="13186"/>
                  </a:lnTo>
                  <a:lnTo>
                    <a:pt x="24726" y="1"/>
                  </a:lnTo>
                  <a:close/>
                </a:path>
              </a:pathLst>
            </a:custGeom>
            <a:solidFill>
              <a:srgbClr val="000000">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62"/>
            <p:cNvSpPr/>
            <p:nvPr/>
          </p:nvSpPr>
          <p:spPr>
            <a:xfrm>
              <a:off x="1388875" y="1801625"/>
              <a:ext cx="2520600" cy="1574100"/>
            </a:xfrm>
            <a:prstGeom prst="roundRect">
              <a:avLst>
                <a:gd name="adj" fmla="val 4142"/>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654" name="Google Shape;1654;p62"/>
            <p:cNvPicPr preferRelativeResize="0"/>
            <p:nvPr/>
          </p:nvPicPr>
          <p:blipFill>
            <a:blip r:embed="rId3">
              <a:alphaModFix/>
            </a:blip>
            <a:stretch>
              <a:fillRect/>
            </a:stretch>
          </p:blipFill>
          <p:spPr>
            <a:xfrm>
              <a:off x="1514937" y="1948626"/>
              <a:ext cx="2278800" cy="1280100"/>
            </a:xfrm>
            <a:prstGeom prst="rect">
              <a:avLst/>
            </a:prstGeom>
            <a:noFill/>
            <a:ln w="9525" cap="flat" cmpd="sng">
              <a:solidFill>
                <a:schemeClr val="accent5"/>
              </a:solidFill>
              <a:prstDash val="solid"/>
              <a:round/>
              <a:headEnd type="none" w="sm" len="sm"/>
              <a:tailEnd type="none" w="sm" len="sm"/>
            </a:ln>
          </p:spPr>
        </p:pic>
        <p:sp>
          <p:nvSpPr>
            <p:cNvPr id="1655" name="Google Shape;1655;p62"/>
            <p:cNvSpPr/>
            <p:nvPr/>
          </p:nvSpPr>
          <p:spPr>
            <a:xfrm>
              <a:off x="2071075" y="3595600"/>
              <a:ext cx="1156200" cy="241200"/>
            </a:xfrm>
            <a:prstGeom prst="roundRect">
              <a:avLst>
                <a:gd name="adj" fmla="val 16667"/>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62"/>
            <p:cNvSpPr/>
            <p:nvPr/>
          </p:nvSpPr>
          <p:spPr>
            <a:xfrm>
              <a:off x="2071075" y="3595600"/>
              <a:ext cx="1156200" cy="241200"/>
            </a:xfrm>
            <a:prstGeom prst="roundRect">
              <a:avLst>
                <a:gd name="adj" fmla="val 16667"/>
              </a:avLst>
            </a:prstGeom>
            <a:solidFill>
              <a:srgbClr val="000000">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62"/>
            <p:cNvSpPr/>
            <p:nvPr/>
          </p:nvSpPr>
          <p:spPr>
            <a:xfrm>
              <a:off x="2104375" y="3595600"/>
              <a:ext cx="1123200" cy="241200"/>
            </a:xfrm>
            <a:prstGeom prst="roundRect">
              <a:avLst>
                <a:gd name="adj" fmla="val 16667"/>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62"/>
            <p:cNvSpPr/>
            <p:nvPr/>
          </p:nvSpPr>
          <p:spPr>
            <a:xfrm>
              <a:off x="3556025" y="2603825"/>
              <a:ext cx="874200" cy="1233000"/>
            </a:xfrm>
            <a:prstGeom prst="roundRect">
              <a:avLst>
                <a:gd name="adj" fmla="val 4142"/>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62"/>
            <p:cNvSpPr/>
            <p:nvPr/>
          </p:nvSpPr>
          <p:spPr>
            <a:xfrm>
              <a:off x="3552725" y="2603825"/>
              <a:ext cx="874200" cy="1233000"/>
            </a:xfrm>
            <a:prstGeom prst="roundRect">
              <a:avLst>
                <a:gd name="adj" fmla="val 4142"/>
              </a:avLst>
            </a:prstGeom>
            <a:solidFill>
              <a:srgbClr val="000000">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62"/>
            <p:cNvSpPr/>
            <p:nvPr/>
          </p:nvSpPr>
          <p:spPr>
            <a:xfrm>
              <a:off x="3586188" y="2603825"/>
              <a:ext cx="844200" cy="1233000"/>
            </a:xfrm>
            <a:prstGeom prst="roundRect">
              <a:avLst>
                <a:gd name="adj" fmla="val 4142"/>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661" name="Google Shape;1661;p62"/>
            <p:cNvPicPr preferRelativeResize="0"/>
            <p:nvPr/>
          </p:nvPicPr>
          <p:blipFill rotWithShape="1">
            <a:blip r:embed="rId4">
              <a:alphaModFix/>
            </a:blip>
            <a:srcRect r="58348"/>
            <a:stretch/>
          </p:blipFill>
          <p:spPr>
            <a:xfrm>
              <a:off x="3630417" y="2679075"/>
              <a:ext cx="725400" cy="978300"/>
            </a:xfrm>
            <a:prstGeom prst="rect">
              <a:avLst/>
            </a:prstGeom>
            <a:noFill/>
            <a:ln w="9525" cap="flat" cmpd="sng">
              <a:solidFill>
                <a:schemeClr val="accent5"/>
              </a:solidFill>
              <a:prstDash val="solid"/>
              <a:round/>
              <a:headEnd type="none" w="sm" len="sm"/>
              <a:tailEnd type="none" w="sm" len="sm"/>
            </a:ln>
          </p:spPr>
        </p:pic>
        <p:sp>
          <p:nvSpPr>
            <p:cNvPr id="1662" name="Google Shape;1662;p62"/>
            <p:cNvSpPr/>
            <p:nvPr/>
          </p:nvSpPr>
          <p:spPr>
            <a:xfrm>
              <a:off x="3954232" y="3707357"/>
              <a:ext cx="77742" cy="78382"/>
            </a:xfrm>
            <a:custGeom>
              <a:avLst/>
              <a:gdLst/>
              <a:ahLst/>
              <a:cxnLst/>
              <a:rect l="l" t="t" r="r" b="b"/>
              <a:pathLst>
                <a:path w="3038" h="3063" extrusionOk="0">
                  <a:moveTo>
                    <a:pt x="1519" y="0"/>
                  </a:moveTo>
                  <a:cubicBezTo>
                    <a:pt x="684" y="0"/>
                    <a:pt x="1" y="684"/>
                    <a:pt x="1" y="1519"/>
                  </a:cubicBezTo>
                  <a:cubicBezTo>
                    <a:pt x="1" y="2379"/>
                    <a:pt x="684" y="3063"/>
                    <a:pt x="1519" y="3063"/>
                  </a:cubicBezTo>
                  <a:cubicBezTo>
                    <a:pt x="2354" y="3063"/>
                    <a:pt x="3037" y="2379"/>
                    <a:pt x="3037" y="1519"/>
                  </a:cubicBezTo>
                  <a:cubicBezTo>
                    <a:pt x="3037" y="684"/>
                    <a:pt x="2354" y="0"/>
                    <a:pt x="15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63" name="Google Shape;1663;p62"/>
          <p:cNvSpPr/>
          <p:nvPr/>
        </p:nvSpPr>
        <p:spPr>
          <a:xfrm>
            <a:off x="3075207" y="657796"/>
            <a:ext cx="223524" cy="241668"/>
          </a:xfrm>
          <a:custGeom>
            <a:avLst/>
            <a:gdLst/>
            <a:ahLst/>
            <a:cxnLst/>
            <a:rect l="l" t="t" r="r" b="b"/>
            <a:pathLst>
              <a:path w="1997" h="2159" extrusionOk="0">
                <a:moveTo>
                  <a:pt x="978" y="0"/>
                </a:moveTo>
                <a:cubicBezTo>
                  <a:pt x="978" y="0"/>
                  <a:pt x="896" y="693"/>
                  <a:pt x="795" y="856"/>
                </a:cubicBezTo>
                <a:cubicBezTo>
                  <a:pt x="672" y="1039"/>
                  <a:pt x="0" y="1059"/>
                  <a:pt x="0" y="1059"/>
                </a:cubicBezTo>
                <a:cubicBezTo>
                  <a:pt x="0" y="1059"/>
                  <a:pt x="571" y="1181"/>
                  <a:pt x="754" y="1283"/>
                </a:cubicBezTo>
                <a:cubicBezTo>
                  <a:pt x="937" y="1385"/>
                  <a:pt x="1019" y="2159"/>
                  <a:pt x="1019" y="2159"/>
                </a:cubicBezTo>
                <a:cubicBezTo>
                  <a:pt x="1019" y="1955"/>
                  <a:pt x="1161" y="1426"/>
                  <a:pt x="1263" y="1304"/>
                </a:cubicBezTo>
                <a:cubicBezTo>
                  <a:pt x="1406" y="1120"/>
                  <a:pt x="1996" y="1080"/>
                  <a:pt x="1996" y="1080"/>
                </a:cubicBezTo>
                <a:cubicBezTo>
                  <a:pt x="1996" y="1080"/>
                  <a:pt x="1345" y="1018"/>
                  <a:pt x="1202" y="815"/>
                </a:cubicBezTo>
                <a:cubicBezTo>
                  <a:pt x="1100" y="631"/>
                  <a:pt x="978" y="0"/>
                  <a:pt x="97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62"/>
          <p:cNvSpPr/>
          <p:nvPr/>
        </p:nvSpPr>
        <p:spPr>
          <a:xfrm>
            <a:off x="5845269" y="657808"/>
            <a:ext cx="223524" cy="241668"/>
          </a:xfrm>
          <a:custGeom>
            <a:avLst/>
            <a:gdLst/>
            <a:ahLst/>
            <a:cxnLst/>
            <a:rect l="l" t="t" r="r" b="b"/>
            <a:pathLst>
              <a:path w="1997" h="2159" extrusionOk="0">
                <a:moveTo>
                  <a:pt x="978" y="0"/>
                </a:moveTo>
                <a:cubicBezTo>
                  <a:pt x="978" y="0"/>
                  <a:pt x="896" y="693"/>
                  <a:pt x="795" y="856"/>
                </a:cubicBezTo>
                <a:cubicBezTo>
                  <a:pt x="672" y="1039"/>
                  <a:pt x="0" y="1059"/>
                  <a:pt x="0" y="1059"/>
                </a:cubicBezTo>
                <a:cubicBezTo>
                  <a:pt x="0" y="1059"/>
                  <a:pt x="571" y="1181"/>
                  <a:pt x="754" y="1283"/>
                </a:cubicBezTo>
                <a:cubicBezTo>
                  <a:pt x="937" y="1385"/>
                  <a:pt x="1019" y="2159"/>
                  <a:pt x="1019" y="2159"/>
                </a:cubicBezTo>
                <a:cubicBezTo>
                  <a:pt x="1019" y="1955"/>
                  <a:pt x="1161" y="1426"/>
                  <a:pt x="1263" y="1304"/>
                </a:cubicBezTo>
                <a:cubicBezTo>
                  <a:pt x="1406" y="1120"/>
                  <a:pt x="1996" y="1080"/>
                  <a:pt x="1996" y="1080"/>
                </a:cubicBezTo>
                <a:cubicBezTo>
                  <a:pt x="1996" y="1080"/>
                  <a:pt x="1345" y="1018"/>
                  <a:pt x="1202" y="815"/>
                </a:cubicBezTo>
                <a:cubicBezTo>
                  <a:pt x="1100" y="631"/>
                  <a:pt x="978" y="0"/>
                  <a:pt x="97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721"/>
        <p:cNvGrpSpPr/>
        <p:nvPr/>
      </p:nvGrpSpPr>
      <p:grpSpPr>
        <a:xfrm>
          <a:off x="0" y="0"/>
          <a:ext cx="0" cy="0"/>
          <a:chOff x="0" y="0"/>
          <a:chExt cx="0" cy="0"/>
        </a:xfrm>
      </p:grpSpPr>
      <p:sp>
        <p:nvSpPr>
          <p:cNvPr id="1722" name="Google Shape;1722;p64"/>
          <p:cNvSpPr/>
          <p:nvPr/>
        </p:nvSpPr>
        <p:spPr>
          <a:xfrm rot="10800000" flipH="1">
            <a:off x="7534174" y="1365749"/>
            <a:ext cx="530733" cy="476781"/>
          </a:xfrm>
          <a:custGeom>
            <a:avLst/>
            <a:gdLst/>
            <a:ahLst/>
            <a:cxnLst/>
            <a:rect l="l" t="t" r="r" b="b"/>
            <a:pathLst>
              <a:path w="20629" h="18250" extrusionOk="0">
                <a:moveTo>
                  <a:pt x="7666" y="1"/>
                </a:moveTo>
                <a:cubicBezTo>
                  <a:pt x="3746" y="1"/>
                  <a:pt x="450" y="3963"/>
                  <a:pt x="242" y="6418"/>
                </a:cubicBezTo>
                <a:cubicBezTo>
                  <a:pt x="1" y="9261"/>
                  <a:pt x="1206" y="12057"/>
                  <a:pt x="1880" y="13069"/>
                </a:cubicBezTo>
                <a:cubicBezTo>
                  <a:pt x="3881" y="15960"/>
                  <a:pt x="7182" y="18009"/>
                  <a:pt x="10676" y="18226"/>
                </a:cubicBezTo>
                <a:cubicBezTo>
                  <a:pt x="10869" y="18226"/>
                  <a:pt x="11038" y="18250"/>
                  <a:pt x="11206" y="18250"/>
                </a:cubicBezTo>
                <a:cubicBezTo>
                  <a:pt x="11226" y="18250"/>
                  <a:pt x="11246" y="18250"/>
                  <a:pt x="11265" y="18250"/>
                </a:cubicBezTo>
                <a:cubicBezTo>
                  <a:pt x="14933" y="18250"/>
                  <a:pt x="18636" y="16015"/>
                  <a:pt x="20002" y="12611"/>
                </a:cubicBezTo>
                <a:cubicBezTo>
                  <a:pt x="20484" y="11358"/>
                  <a:pt x="20628" y="9984"/>
                  <a:pt x="20460" y="8659"/>
                </a:cubicBezTo>
                <a:cubicBezTo>
                  <a:pt x="20146" y="6321"/>
                  <a:pt x="18869" y="4104"/>
                  <a:pt x="16821" y="2948"/>
                </a:cubicBezTo>
                <a:cubicBezTo>
                  <a:pt x="15206" y="2056"/>
                  <a:pt x="13303" y="1791"/>
                  <a:pt x="11592" y="1068"/>
                </a:cubicBezTo>
                <a:cubicBezTo>
                  <a:pt x="11423" y="972"/>
                  <a:pt x="11254" y="875"/>
                  <a:pt x="11086" y="803"/>
                </a:cubicBezTo>
                <a:cubicBezTo>
                  <a:pt x="10989" y="755"/>
                  <a:pt x="10893" y="731"/>
                  <a:pt x="10821" y="707"/>
                </a:cubicBezTo>
                <a:cubicBezTo>
                  <a:pt x="10411" y="538"/>
                  <a:pt x="10001" y="418"/>
                  <a:pt x="9568" y="321"/>
                </a:cubicBezTo>
                <a:cubicBezTo>
                  <a:pt x="8925" y="100"/>
                  <a:pt x="8288" y="1"/>
                  <a:pt x="7666" y="1"/>
                </a:cubicBezTo>
                <a:close/>
              </a:path>
            </a:pathLst>
          </a:custGeom>
          <a:solidFill>
            <a:schemeClr val="accent3"/>
          </a:solid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64"/>
          <p:cNvSpPr/>
          <p:nvPr/>
        </p:nvSpPr>
        <p:spPr>
          <a:xfrm rot="10800000" flipH="1">
            <a:off x="1796325" y="1365749"/>
            <a:ext cx="530733" cy="476781"/>
          </a:xfrm>
          <a:custGeom>
            <a:avLst/>
            <a:gdLst/>
            <a:ahLst/>
            <a:cxnLst/>
            <a:rect l="l" t="t" r="r" b="b"/>
            <a:pathLst>
              <a:path w="20629" h="18250" extrusionOk="0">
                <a:moveTo>
                  <a:pt x="7666" y="1"/>
                </a:moveTo>
                <a:cubicBezTo>
                  <a:pt x="3746" y="1"/>
                  <a:pt x="450" y="3963"/>
                  <a:pt x="242" y="6418"/>
                </a:cubicBezTo>
                <a:cubicBezTo>
                  <a:pt x="1" y="9261"/>
                  <a:pt x="1206" y="12057"/>
                  <a:pt x="1880" y="13069"/>
                </a:cubicBezTo>
                <a:cubicBezTo>
                  <a:pt x="3881" y="15960"/>
                  <a:pt x="7182" y="18009"/>
                  <a:pt x="10676" y="18226"/>
                </a:cubicBezTo>
                <a:cubicBezTo>
                  <a:pt x="10869" y="18226"/>
                  <a:pt x="11038" y="18250"/>
                  <a:pt x="11206" y="18250"/>
                </a:cubicBezTo>
                <a:cubicBezTo>
                  <a:pt x="11226" y="18250"/>
                  <a:pt x="11246" y="18250"/>
                  <a:pt x="11265" y="18250"/>
                </a:cubicBezTo>
                <a:cubicBezTo>
                  <a:pt x="14933" y="18250"/>
                  <a:pt x="18636" y="16015"/>
                  <a:pt x="20002" y="12611"/>
                </a:cubicBezTo>
                <a:cubicBezTo>
                  <a:pt x="20484" y="11358"/>
                  <a:pt x="20628" y="9984"/>
                  <a:pt x="20460" y="8659"/>
                </a:cubicBezTo>
                <a:cubicBezTo>
                  <a:pt x="20146" y="6321"/>
                  <a:pt x="18869" y="4104"/>
                  <a:pt x="16821" y="2948"/>
                </a:cubicBezTo>
                <a:cubicBezTo>
                  <a:pt x="15206" y="2056"/>
                  <a:pt x="13303" y="1791"/>
                  <a:pt x="11592" y="1068"/>
                </a:cubicBezTo>
                <a:cubicBezTo>
                  <a:pt x="11423" y="972"/>
                  <a:pt x="11254" y="875"/>
                  <a:pt x="11086" y="803"/>
                </a:cubicBezTo>
                <a:cubicBezTo>
                  <a:pt x="10989" y="755"/>
                  <a:pt x="10893" y="731"/>
                  <a:pt x="10821" y="707"/>
                </a:cubicBezTo>
                <a:cubicBezTo>
                  <a:pt x="10411" y="538"/>
                  <a:pt x="10001" y="418"/>
                  <a:pt x="9568" y="321"/>
                </a:cubicBezTo>
                <a:cubicBezTo>
                  <a:pt x="8925" y="100"/>
                  <a:pt x="8288" y="1"/>
                  <a:pt x="7666" y="1"/>
                </a:cubicBezTo>
                <a:close/>
              </a:path>
            </a:pathLst>
          </a:custGeom>
          <a:solidFill>
            <a:schemeClr val="accent3"/>
          </a:solid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64"/>
          <p:cNvSpPr/>
          <p:nvPr/>
        </p:nvSpPr>
        <p:spPr>
          <a:xfrm flipH="1">
            <a:off x="6816943" y="1365749"/>
            <a:ext cx="530733" cy="476781"/>
          </a:xfrm>
          <a:custGeom>
            <a:avLst/>
            <a:gdLst/>
            <a:ahLst/>
            <a:cxnLst/>
            <a:rect l="l" t="t" r="r" b="b"/>
            <a:pathLst>
              <a:path w="20629" h="18250" extrusionOk="0">
                <a:moveTo>
                  <a:pt x="7666" y="1"/>
                </a:moveTo>
                <a:cubicBezTo>
                  <a:pt x="3746" y="1"/>
                  <a:pt x="450" y="3963"/>
                  <a:pt x="242" y="6418"/>
                </a:cubicBezTo>
                <a:cubicBezTo>
                  <a:pt x="1" y="9261"/>
                  <a:pt x="1206" y="12057"/>
                  <a:pt x="1880" y="13069"/>
                </a:cubicBezTo>
                <a:cubicBezTo>
                  <a:pt x="3881" y="15960"/>
                  <a:pt x="7182" y="18009"/>
                  <a:pt x="10676" y="18226"/>
                </a:cubicBezTo>
                <a:cubicBezTo>
                  <a:pt x="10869" y="18226"/>
                  <a:pt x="11038" y="18250"/>
                  <a:pt x="11206" y="18250"/>
                </a:cubicBezTo>
                <a:cubicBezTo>
                  <a:pt x="11226" y="18250"/>
                  <a:pt x="11246" y="18250"/>
                  <a:pt x="11265" y="18250"/>
                </a:cubicBezTo>
                <a:cubicBezTo>
                  <a:pt x="14933" y="18250"/>
                  <a:pt x="18636" y="16015"/>
                  <a:pt x="20002" y="12611"/>
                </a:cubicBezTo>
                <a:cubicBezTo>
                  <a:pt x="20484" y="11358"/>
                  <a:pt x="20628" y="9984"/>
                  <a:pt x="20460" y="8659"/>
                </a:cubicBezTo>
                <a:cubicBezTo>
                  <a:pt x="20146" y="6321"/>
                  <a:pt x="18869" y="4104"/>
                  <a:pt x="16821" y="2948"/>
                </a:cubicBezTo>
                <a:cubicBezTo>
                  <a:pt x="15206" y="2056"/>
                  <a:pt x="13303" y="1791"/>
                  <a:pt x="11592" y="1068"/>
                </a:cubicBezTo>
                <a:cubicBezTo>
                  <a:pt x="11423" y="972"/>
                  <a:pt x="11254" y="875"/>
                  <a:pt x="11086" y="803"/>
                </a:cubicBezTo>
                <a:cubicBezTo>
                  <a:pt x="10989" y="755"/>
                  <a:pt x="10893" y="731"/>
                  <a:pt x="10821" y="707"/>
                </a:cubicBezTo>
                <a:cubicBezTo>
                  <a:pt x="10411" y="538"/>
                  <a:pt x="10001" y="418"/>
                  <a:pt x="9568" y="321"/>
                </a:cubicBezTo>
                <a:cubicBezTo>
                  <a:pt x="8925" y="100"/>
                  <a:pt x="8288" y="1"/>
                  <a:pt x="7666" y="1"/>
                </a:cubicBezTo>
                <a:close/>
              </a:path>
            </a:pathLst>
          </a:custGeom>
          <a:solidFill>
            <a:schemeClr val="accent3"/>
          </a:solid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64"/>
          <p:cNvSpPr/>
          <p:nvPr/>
        </p:nvSpPr>
        <p:spPr>
          <a:xfrm rot="10800000" flipH="1">
            <a:off x="3230787" y="1365749"/>
            <a:ext cx="530733" cy="476781"/>
          </a:xfrm>
          <a:custGeom>
            <a:avLst/>
            <a:gdLst/>
            <a:ahLst/>
            <a:cxnLst/>
            <a:rect l="l" t="t" r="r" b="b"/>
            <a:pathLst>
              <a:path w="20629" h="18250" extrusionOk="0">
                <a:moveTo>
                  <a:pt x="7666" y="1"/>
                </a:moveTo>
                <a:cubicBezTo>
                  <a:pt x="3746" y="1"/>
                  <a:pt x="450" y="3963"/>
                  <a:pt x="242" y="6418"/>
                </a:cubicBezTo>
                <a:cubicBezTo>
                  <a:pt x="1" y="9261"/>
                  <a:pt x="1206" y="12057"/>
                  <a:pt x="1880" y="13069"/>
                </a:cubicBezTo>
                <a:cubicBezTo>
                  <a:pt x="3881" y="15960"/>
                  <a:pt x="7182" y="18009"/>
                  <a:pt x="10676" y="18226"/>
                </a:cubicBezTo>
                <a:cubicBezTo>
                  <a:pt x="10869" y="18226"/>
                  <a:pt x="11038" y="18250"/>
                  <a:pt x="11206" y="18250"/>
                </a:cubicBezTo>
                <a:cubicBezTo>
                  <a:pt x="11226" y="18250"/>
                  <a:pt x="11246" y="18250"/>
                  <a:pt x="11265" y="18250"/>
                </a:cubicBezTo>
                <a:cubicBezTo>
                  <a:pt x="14933" y="18250"/>
                  <a:pt x="18636" y="16015"/>
                  <a:pt x="20002" y="12611"/>
                </a:cubicBezTo>
                <a:cubicBezTo>
                  <a:pt x="20484" y="11358"/>
                  <a:pt x="20628" y="9984"/>
                  <a:pt x="20460" y="8659"/>
                </a:cubicBezTo>
                <a:cubicBezTo>
                  <a:pt x="20146" y="6321"/>
                  <a:pt x="18869" y="4104"/>
                  <a:pt x="16821" y="2948"/>
                </a:cubicBezTo>
                <a:cubicBezTo>
                  <a:pt x="15206" y="2056"/>
                  <a:pt x="13303" y="1791"/>
                  <a:pt x="11592" y="1068"/>
                </a:cubicBezTo>
                <a:cubicBezTo>
                  <a:pt x="11423" y="972"/>
                  <a:pt x="11254" y="875"/>
                  <a:pt x="11086" y="803"/>
                </a:cubicBezTo>
                <a:cubicBezTo>
                  <a:pt x="10989" y="755"/>
                  <a:pt x="10893" y="731"/>
                  <a:pt x="10821" y="707"/>
                </a:cubicBezTo>
                <a:cubicBezTo>
                  <a:pt x="10411" y="538"/>
                  <a:pt x="10001" y="418"/>
                  <a:pt x="9568" y="321"/>
                </a:cubicBezTo>
                <a:cubicBezTo>
                  <a:pt x="8925" y="100"/>
                  <a:pt x="8288" y="1"/>
                  <a:pt x="7666" y="1"/>
                </a:cubicBezTo>
                <a:close/>
              </a:path>
            </a:pathLst>
          </a:custGeom>
          <a:solidFill>
            <a:schemeClr val="accent3"/>
          </a:solid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64"/>
          <p:cNvSpPr/>
          <p:nvPr/>
        </p:nvSpPr>
        <p:spPr>
          <a:xfrm flipH="1">
            <a:off x="5382480" y="1365749"/>
            <a:ext cx="530733" cy="476781"/>
          </a:xfrm>
          <a:custGeom>
            <a:avLst/>
            <a:gdLst/>
            <a:ahLst/>
            <a:cxnLst/>
            <a:rect l="l" t="t" r="r" b="b"/>
            <a:pathLst>
              <a:path w="20629" h="18250" extrusionOk="0">
                <a:moveTo>
                  <a:pt x="7666" y="1"/>
                </a:moveTo>
                <a:cubicBezTo>
                  <a:pt x="3746" y="1"/>
                  <a:pt x="450" y="3963"/>
                  <a:pt x="242" y="6418"/>
                </a:cubicBezTo>
                <a:cubicBezTo>
                  <a:pt x="1" y="9261"/>
                  <a:pt x="1206" y="12057"/>
                  <a:pt x="1880" y="13069"/>
                </a:cubicBezTo>
                <a:cubicBezTo>
                  <a:pt x="3881" y="15960"/>
                  <a:pt x="7182" y="18009"/>
                  <a:pt x="10676" y="18226"/>
                </a:cubicBezTo>
                <a:cubicBezTo>
                  <a:pt x="10869" y="18226"/>
                  <a:pt x="11038" y="18250"/>
                  <a:pt x="11206" y="18250"/>
                </a:cubicBezTo>
                <a:cubicBezTo>
                  <a:pt x="11226" y="18250"/>
                  <a:pt x="11246" y="18250"/>
                  <a:pt x="11265" y="18250"/>
                </a:cubicBezTo>
                <a:cubicBezTo>
                  <a:pt x="14933" y="18250"/>
                  <a:pt x="18636" y="16015"/>
                  <a:pt x="20002" y="12611"/>
                </a:cubicBezTo>
                <a:cubicBezTo>
                  <a:pt x="20484" y="11358"/>
                  <a:pt x="20628" y="9984"/>
                  <a:pt x="20460" y="8659"/>
                </a:cubicBezTo>
                <a:cubicBezTo>
                  <a:pt x="20146" y="6321"/>
                  <a:pt x="18869" y="4104"/>
                  <a:pt x="16821" y="2948"/>
                </a:cubicBezTo>
                <a:cubicBezTo>
                  <a:pt x="15206" y="2056"/>
                  <a:pt x="13303" y="1791"/>
                  <a:pt x="11592" y="1068"/>
                </a:cubicBezTo>
                <a:cubicBezTo>
                  <a:pt x="11423" y="972"/>
                  <a:pt x="11254" y="875"/>
                  <a:pt x="11086" y="803"/>
                </a:cubicBezTo>
                <a:cubicBezTo>
                  <a:pt x="10989" y="755"/>
                  <a:pt x="10893" y="731"/>
                  <a:pt x="10821" y="707"/>
                </a:cubicBezTo>
                <a:cubicBezTo>
                  <a:pt x="10411" y="538"/>
                  <a:pt x="10001" y="418"/>
                  <a:pt x="9568" y="321"/>
                </a:cubicBezTo>
                <a:cubicBezTo>
                  <a:pt x="8925" y="100"/>
                  <a:pt x="8288" y="1"/>
                  <a:pt x="7666" y="1"/>
                </a:cubicBezTo>
                <a:close/>
              </a:path>
            </a:pathLst>
          </a:custGeom>
          <a:solidFill>
            <a:schemeClr val="accent3"/>
          </a:solid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64"/>
          <p:cNvSpPr/>
          <p:nvPr/>
        </p:nvSpPr>
        <p:spPr>
          <a:xfrm rot="10800000" flipH="1">
            <a:off x="4665249" y="1365749"/>
            <a:ext cx="530733" cy="476781"/>
          </a:xfrm>
          <a:custGeom>
            <a:avLst/>
            <a:gdLst/>
            <a:ahLst/>
            <a:cxnLst/>
            <a:rect l="l" t="t" r="r" b="b"/>
            <a:pathLst>
              <a:path w="20629" h="18250" extrusionOk="0">
                <a:moveTo>
                  <a:pt x="7666" y="1"/>
                </a:moveTo>
                <a:cubicBezTo>
                  <a:pt x="3746" y="1"/>
                  <a:pt x="450" y="3963"/>
                  <a:pt x="242" y="6418"/>
                </a:cubicBezTo>
                <a:cubicBezTo>
                  <a:pt x="1" y="9261"/>
                  <a:pt x="1206" y="12057"/>
                  <a:pt x="1880" y="13069"/>
                </a:cubicBezTo>
                <a:cubicBezTo>
                  <a:pt x="3881" y="15960"/>
                  <a:pt x="7182" y="18009"/>
                  <a:pt x="10676" y="18226"/>
                </a:cubicBezTo>
                <a:cubicBezTo>
                  <a:pt x="10869" y="18226"/>
                  <a:pt x="11038" y="18250"/>
                  <a:pt x="11206" y="18250"/>
                </a:cubicBezTo>
                <a:cubicBezTo>
                  <a:pt x="11226" y="18250"/>
                  <a:pt x="11246" y="18250"/>
                  <a:pt x="11265" y="18250"/>
                </a:cubicBezTo>
                <a:cubicBezTo>
                  <a:pt x="14933" y="18250"/>
                  <a:pt x="18636" y="16015"/>
                  <a:pt x="20002" y="12611"/>
                </a:cubicBezTo>
                <a:cubicBezTo>
                  <a:pt x="20484" y="11358"/>
                  <a:pt x="20628" y="9984"/>
                  <a:pt x="20460" y="8659"/>
                </a:cubicBezTo>
                <a:cubicBezTo>
                  <a:pt x="20146" y="6321"/>
                  <a:pt x="18869" y="4104"/>
                  <a:pt x="16821" y="2948"/>
                </a:cubicBezTo>
                <a:cubicBezTo>
                  <a:pt x="15206" y="2056"/>
                  <a:pt x="13303" y="1791"/>
                  <a:pt x="11592" y="1068"/>
                </a:cubicBezTo>
                <a:cubicBezTo>
                  <a:pt x="11423" y="972"/>
                  <a:pt x="11254" y="875"/>
                  <a:pt x="11086" y="803"/>
                </a:cubicBezTo>
                <a:cubicBezTo>
                  <a:pt x="10989" y="755"/>
                  <a:pt x="10893" y="731"/>
                  <a:pt x="10821" y="707"/>
                </a:cubicBezTo>
                <a:cubicBezTo>
                  <a:pt x="10411" y="538"/>
                  <a:pt x="10001" y="418"/>
                  <a:pt x="9568" y="321"/>
                </a:cubicBezTo>
                <a:cubicBezTo>
                  <a:pt x="8925" y="100"/>
                  <a:pt x="8288" y="1"/>
                  <a:pt x="7666" y="1"/>
                </a:cubicBezTo>
                <a:close/>
              </a:path>
            </a:pathLst>
          </a:custGeom>
          <a:solidFill>
            <a:schemeClr val="accent3"/>
          </a:solid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64"/>
          <p:cNvSpPr/>
          <p:nvPr/>
        </p:nvSpPr>
        <p:spPr>
          <a:xfrm flipH="1">
            <a:off x="3948018" y="1365749"/>
            <a:ext cx="530733" cy="476781"/>
          </a:xfrm>
          <a:custGeom>
            <a:avLst/>
            <a:gdLst/>
            <a:ahLst/>
            <a:cxnLst/>
            <a:rect l="l" t="t" r="r" b="b"/>
            <a:pathLst>
              <a:path w="20629" h="18250" extrusionOk="0">
                <a:moveTo>
                  <a:pt x="7666" y="1"/>
                </a:moveTo>
                <a:cubicBezTo>
                  <a:pt x="3746" y="1"/>
                  <a:pt x="450" y="3963"/>
                  <a:pt x="242" y="6418"/>
                </a:cubicBezTo>
                <a:cubicBezTo>
                  <a:pt x="1" y="9261"/>
                  <a:pt x="1206" y="12057"/>
                  <a:pt x="1880" y="13069"/>
                </a:cubicBezTo>
                <a:cubicBezTo>
                  <a:pt x="3881" y="15960"/>
                  <a:pt x="7182" y="18009"/>
                  <a:pt x="10676" y="18226"/>
                </a:cubicBezTo>
                <a:cubicBezTo>
                  <a:pt x="10869" y="18226"/>
                  <a:pt x="11038" y="18250"/>
                  <a:pt x="11206" y="18250"/>
                </a:cubicBezTo>
                <a:cubicBezTo>
                  <a:pt x="11226" y="18250"/>
                  <a:pt x="11246" y="18250"/>
                  <a:pt x="11265" y="18250"/>
                </a:cubicBezTo>
                <a:cubicBezTo>
                  <a:pt x="14933" y="18250"/>
                  <a:pt x="18636" y="16015"/>
                  <a:pt x="20002" y="12611"/>
                </a:cubicBezTo>
                <a:cubicBezTo>
                  <a:pt x="20484" y="11358"/>
                  <a:pt x="20628" y="9984"/>
                  <a:pt x="20460" y="8659"/>
                </a:cubicBezTo>
                <a:cubicBezTo>
                  <a:pt x="20146" y="6321"/>
                  <a:pt x="18869" y="4104"/>
                  <a:pt x="16821" y="2948"/>
                </a:cubicBezTo>
                <a:cubicBezTo>
                  <a:pt x="15206" y="2056"/>
                  <a:pt x="13303" y="1791"/>
                  <a:pt x="11592" y="1068"/>
                </a:cubicBezTo>
                <a:cubicBezTo>
                  <a:pt x="11423" y="972"/>
                  <a:pt x="11254" y="875"/>
                  <a:pt x="11086" y="803"/>
                </a:cubicBezTo>
                <a:cubicBezTo>
                  <a:pt x="10989" y="755"/>
                  <a:pt x="10893" y="731"/>
                  <a:pt x="10821" y="707"/>
                </a:cubicBezTo>
                <a:cubicBezTo>
                  <a:pt x="10411" y="538"/>
                  <a:pt x="10001" y="418"/>
                  <a:pt x="9568" y="321"/>
                </a:cubicBezTo>
                <a:cubicBezTo>
                  <a:pt x="8925" y="100"/>
                  <a:pt x="8288" y="1"/>
                  <a:pt x="7666" y="1"/>
                </a:cubicBezTo>
                <a:close/>
              </a:path>
            </a:pathLst>
          </a:custGeom>
          <a:solidFill>
            <a:schemeClr val="accent3"/>
          </a:solid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64"/>
          <p:cNvSpPr/>
          <p:nvPr/>
        </p:nvSpPr>
        <p:spPr>
          <a:xfrm rot="10800000" flipH="1">
            <a:off x="6099712" y="1365749"/>
            <a:ext cx="530733" cy="476781"/>
          </a:xfrm>
          <a:custGeom>
            <a:avLst/>
            <a:gdLst/>
            <a:ahLst/>
            <a:cxnLst/>
            <a:rect l="l" t="t" r="r" b="b"/>
            <a:pathLst>
              <a:path w="20629" h="18250" extrusionOk="0">
                <a:moveTo>
                  <a:pt x="7666" y="1"/>
                </a:moveTo>
                <a:cubicBezTo>
                  <a:pt x="3746" y="1"/>
                  <a:pt x="450" y="3963"/>
                  <a:pt x="242" y="6418"/>
                </a:cubicBezTo>
                <a:cubicBezTo>
                  <a:pt x="1" y="9261"/>
                  <a:pt x="1206" y="12057"/>
                  <a:pt x="1880" y="13069"/>
                </a:cubicBezTo>
                <a:cubicBezTo>
                  <a:pt x="3881" y="15960"/>
                  <a:pt x="7182" y="18009"/>
                  <a:pt x="10676" y="18226"/>
                </a:cubicBezTo>
                <a:cubicBezTo>
                  <a:pt x="10869" y="18226"/>
                  <a:pt x="11038" y="18250"/>
                  <a:pt x="11206" y="18250"/>
                </a:cubicBezTo>
                <a:cubicBezTo>
                  <a:pt x="11226" y="18250"/>
                  <a:pt x="11246" y="18250"/>
                  <a:pt x="11265" y="18250"/>
                </a:cubicBezTo>
                <a:cubicBezTo>
                  <a:pt x="14933" y="18250"/>
                  <a:pt x="18636" y="16015"/>
                  <a:pt x="20002" y="12611"/>
                </a:cubicBezTo>
                <a:cubicBezTo>
                  <a:pt x="20484" y="11358"/>
                  <a:pt x="20628" y="9984"/>
                  <a:pt x="20460" y="8659"/>
                </a:cubicBezTo>
                <a:cubicBezTo>
                  <a:pt x="20146" y="6321"/>
                  <a:pt x="18869" y="4104"/>
                  <a:pt x="16821" y="2948"/>
                </a:cubicBezTo>
                <a:cubicBezTo>
                  <a:pt x="15206" y="2056"/>
                  <a:pt x="13303" y="1791"/>
                  <a:pt x="11592" y="1068"/>
                </a:cubicBezTo>
                <a:cubicBezTo>
                  <a:pt x="11423" y="972"/>
                  <a:pt x="11254" y="875"/>
                  <a:pt x="11086" y="803"/>
                </a:cubicBezTo>
                <a:cubicBezTo>
                  <a:pt x="10989" y="755"/>
                  <a:pt x="10893" y="731"/>
                  <a:pt x="10821" y="707"/>
                </a:cubicBezTo>
                <a:cubicBezTo>
                  <a:pt x="10411" y="538"/>
                  <a:pt x="10001" y="418"/>
                  <a:pt x="9568" y="321"/>
                </a:cubicBezTo>
                <a:cubicBezTo>
                  <a:pt x="8925" y="100"/>
                  <a:pt x="8288" y="1"/>
                  <a:pt x="7666" y="1"/>
                </a:cubicBezTo>
                <a:close/>
              </a:path>
            </a:pathLst>
          </a:custGeom>
          <a:solidFill>
            <a:schemeClr val="accent3"/>
          </a:solid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64"/>
          <p:cNvSpPr/>
          <p:nvPr/>
        </p:nvSpPr>
        <p:spPr>
          <a:xfrm flipH="1">
            <a:off x="2513556" y="1365749"/>
            <a:ext cx="530733" cy="476781"/>
          </a:xfrm>
          <a:custGeom>
            <a:avLst/>
            <a:gdLst/>
            <a:ahLst/>
            <a:cxnLst/>
            <a:rect l="l" t="t" r="r" b="b"/>
            <a:pathLst>
              <a:path w="20629" h="18250" extrusionOk="0">
                <a:moveTo>
                  <a:pt x="7666" y="1"/>
                </a:moveTo>
                <a:cubicBezTo>
                  <a:pt x="3746" y="1"/>
                  <a:pt x="450" y="3963"/>
                  <a:pt x="242" y="6418"/>
                </a:cubicBezTo>
                <a:cubicBezTo>
                  <a:pt x="1" y="9261"/>
                  <a:pt x="1206" y="12057"/>
                  <a:pt x="1880" y="13069"/>
                </a:cubicBezTo>
                <a:cubicBezTo>
                  <a:pt x="3881" y="15960"/>
                  <a:pt x="7182" y="18009"/>
                  <a:pt x="10676" y="18226"/>
                </a:cubicBezTo>
                <a:cubicBezTo>
                  <a:pt x="10869" y="18226"/>
                  <a:pt x="11038" y="18250"/>
                  <a:pt x="11206" y="18250"/>
                </a:cubicBezTo>
                <a:cubicBezTo>
                  <a:pt x="11226" y="18250"/>
                  <a:pt x="11246" y="18250"/>
                  <a:pt x="11265" y="18250"/>
                </a:cubicBezTo>
                <a:cubicBezTo>
                  <a:pt x="14933" y="18250"/>
                  <a:pt x="18636" y="16015"/>
                  <a:pt x="20002" y="12611"/>
                </a:cubicBezTo>
                <a:cubicBezTo>
                  <a:pt x="20484" y="11358"/>
                  <a:pt x="20628" y="9984"/>
                  <a:pt x="20460" y="8659"/>
                </a:cubicBezTo>
                <a:cubicBezTo>
                  <a:pt x="20146" y="6321"/>
                  <a:pt x="18869" y="4104"/>
                  <a:pt x="16821" y="2948"/>
                </a:cubicBezTo>
                <a:cubicBezTo>
                  <a:pt x="15206" y="2056"/>
                  <a:pt x="13303" y="1791"/>
                  <a:pt x="11592" y="1068"/>
                </a:cubicBezTo>
                <a:cubicBezTo>
                  <a:pt x="11423" y="972"/>
                  <a:pt x="11254" y="875"/>
                  <a:pt x="11086" y="803"/>
                </a:cubicBezTo>
                <a:cubicBezTo>
                  <a:pt x="10989" y="755"/>
                  <a:pt x="10893" y="731"/>
                  <a:pt x="10821" y="707"/>
                </a:cubicBezTo>
                <a:cubicBezTo>
                  <a:pt x="10411" y="538"/>
                  <a:pt x="10001" y="418"/>
                  <a:pt x="9568" y="321"/>
                </a:cubicBezTo>
                <a:cubicBezTo>
                  <a:pt x="8925" y="100"/>
                  <a:pt x="8288" y="1"/>
                  <a:pt x="7666" y="1"/>
                </a:cubicBezTo>
                <a:close/>
              </a:path>
            </a:pathLst>
          </a:custGeom>
          <a:solidFill>
            <a:schemeClr val="accent3"/>
          </a:solid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64"/>
          <p:cNvSpPr/>
          <p:nvPr/>
        </p:nvSpPr>
        <p:spPr>
          <a:xfrm rot="10800000" flipH="1">
            <a:off x="6816943" y="1972249"/>
            <a:ext cx="530733" cy="476781"/>
          </a:xfrm>
          <a:custGeom>
            <a:avLst/>
            <a:gdLst/>
            <a:ahLst/>
            <a:cxnLst/>
            <a:rect l="l" t="t" r="r" b="b"/>
            <a:pathLst>
              <a:path w="20629" h="18250" extrusionOk="0">
                <a:moveTo>
                  <a:pt x="7666" y="1"/>
                </a:moveTo>
                <a:cubicBezTo>
                  <a:pt x="3746" y="1"/>
                  <a:pt x="450" y="3963"/>
                  <a:pt x="242" y="6418"/>
                </a:cubicBezTo>
                <a:cubicBezTo>
                  <a:pt x="1" y="9261"/>
                  <a:pt x="1206" y="12057"/>
                  <a:pt x="1880" y="13069"/>
                </a:cubicBezTo>
                <a:cubicBezTo>
                  <a:pt x="3881" y="15960"/>
                  <a:pt x="7182" y="18009"/>
                  <a:pt x="10676" y="18226"/>
                </a:cubicBezTo>
                <a:cubicBezTo>
                  <a:pt x="10869" y="18226"/>
                  <a:pt x="11038" y="18250"/>
                  <a:pt x="11206" y="18250"/>
                </a:cubicBezTo>
                <a:cubicBezTo>
                  <a:pt x="11226" y="18250"/>
                  <a:pt x="11246" y="18250"/>
                  <a:pt x="11265" y="18250"/>
                </a:cubicBezTo>
                <a:cubicBezTo>
                  <a:pt x="14933" y="18250"/>
                  <a:pt x="18636" y="16015"/>
                  <a:pt x="20002" y="12611"/>
                </a:cubicBezTo>
                <a:cubicBezTo>
                  <a:pt x="20484" y="11358"/>
                  <a:pt x="20628" y="9984"/>
                  <a:pt x="20460" y="8659"/>
                </a:cubicBezTo>
                <a:cubicBezTo>
                  <a:pt x="20146" y="6321"/>
                  <a:pt x="18869" y="4104"/>
                  <a:pt x="16821" y="2948"/>
                </a:cubicBezTo>
                <a:cubicBezTo>
                  <a:pt x="15206" y="2056"/>
                  <a:pt x="13303" y="1791"/>
                  <a:pt x="11592" y="1068"/>
                </a:cubicBezTo>
                <a:cubicBezTo>
                  <a:pt x="11423" y="972"/>
                  <a:pt x="11254" y="875"/>
                  <a:pt x="11086" y="803"/>
                </a:cubicBezTo>
                <a:cubicBezTo>
                  <a:pt x="10989" y="755"/>
                  <a:pt x="10893" y="731"/>
                  <a:pt x="10821" y="707"/>
                </a:cubicBezTo>
                <a:cubicBezTo>
                  <a:pt x="10411" y="538"/>
                  <a:pt x="10001" y="418"/>
                  <a:pt x="9568" y="321"/>
                </a:cubicBezTo>
                <a:cubicBezTo>
                  <a:pt x="8925" y="100"/>
                  <a:pt x="8288" y="1"/>
                  <a:pt x="7666" y="1"/>
                </a:cubicBezTo>
                <a:close/>
              </a:path>
            </a:pathLst>
          </a:custGeom>
          <a:solidFill>
            <a:schemeClr val="accent3"/>
          </a:solid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64"/>
          <p:cNvSpPr/>
          <p:nvPr/>
        </p:nvSpPr>
        <p:spPr>
          <a:xfrm flipH="1">
            <a:off x="7534174" y="1972249"/>
            <a:ext cx="530733" cy="476781"/>
          </a:xfrm>
          <a:custGeom>
            <a:avLst/>
            <a:gdLst/>
            <a:ahLst/>
            <a:cxnLst/>
            <a:rect l="l" t="t" r="r" b="b"/>
            <a:pathLst>
              <a:path w="20629" h="18250" extrusionOk="0">
                <a:moveTo>
                  <a:pt x="7666" y="1"/>
                </a:moveTo>
                <a:cubicBezTo>
                  <a:pt x="3746" y="1"/>
                  <a:pt x="450" y="3963"/>
                  <a:pt x="242" y="6418"/>
                </a:cubicBezTo>
                <a:cubicBezTo>
                  <a:pt x="1" y="9261"/>
                  <a:pt x="1206" y="12057"/>
                  <a:pt x="1880" y="13069"/>
                </a:cubicBezTo>
                <a:cubicBezTo>
                  <a:pt x="3881" y="15960"/>
                  <a:pt x="7182" y="18009"/>
                  <a:pt x="10676" y="18226"/>
                </a:cubicBezTo>
                <a:cubicBezTo>
                  <a:pt x="10869" y="18226"/>
                  <a:pt x="11038" y="18250"/>
                  <a:pt x="11206" y="18250"/>
                </a:cubicBezTo>
                <a:cubicBezTo>
                  <a:pt x="11226" y="18250"/>
                  <a:pt x="11246" y="18250"/>
                  <a:pt x="11265" y="18250"/>
                </a:cubicBezTo>
                <a:cubicBezTo>
                  <a:pt x="14933" y="18250"/>
                  <a:pt x="18636" y="16015"/>
                  <a:pt x="20002" y="12611"/>
                </a:cubicBezTo>
                <a:cubicBezTo>
                  <a:pt x="20484" y="11358"/>
                  <a:pt x="20628" y="9984"/>
                  <a:pt x="20460" y="8659"/>
                </a:cubicBezTo>
                <a:cubicBezTo>
                  <a:pt x="20146" y="6321"/>
                  <a:pt x="18869" y="4104"/>
                  <a:pt x="16821" y="2948"/>
                </a:cubicBezTo>
                <a:cubicBezTo>
                  <a:pt x="15206" y="2056"/>
                  <a:pt x="13303" y="1791"/>
                  <a:pt x="11592" y="1068"/>
                </a:cubicBezTo>
                <a:cubicBezTo>
                  <a:pt x="11423" y="972"/>
                  <a:pt x="11254" y="875"/>
                  <a:pt x="11086" y="803"/>
                </a:cubicBezTo>
                <a:cubicBezTo>
                  <a:pt x="10989" y="755"/>
                  <a:pt x="10893" y="731"/>
                  <a:pt x="10821" y="707"/>
                </a:cubicBezTo>
                <a:cubicBezTo>
                  <a:pt x="10411" y="538"/>
                  <a:pt x="10001" y="418"/>
                  <a:pt x="9568" y="321"/>
                </a:cubicBezTo>
                <a:cubicBezTo>
                  <a:pt x="8925" y="100"/>
                  <a:pt x="8288" y="1"/>
                  <a:pt x="7666" y="1"/>
                </a:cubicBezTo>
                <a:close/>
              </a:path>
            </a:pathLst>
          </a:custGeom>
          <a:solidFill>
            <a:schemeClr val="accent3"/>
          </a:solid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64"/>
          <p:cNvSpPr/>
          <p:nvPr/>
        </p:nvSpPr>
        <p:spPr>
          <a:xfrm rot="10800000" flipH="1">
            <a:off x="1079093" y="1972249"/>
            <a:ext cx="530733" cy="476781"/>
          </a:xfrm>
          <a:custGeom>
            <a:avLst/>
            <a:gdLst/>
            <a:ahLst/>
            <a:cxnLst/>
            <a:rect l="l" t="t" r="r" b="b"/>
            <a:pathLst>
              <a:path w="20629" h="18250" extrusionOk="0">
                <a:moveTo>
                  <a:pt x="7666" y="1"/>
                </a:moveTo>
                <a:cubicBezTo>
                  <a:pt x="3746" y="1"/>
                  <a:pt x="450" y="3963"/>
                  <a:pt x="242" y="6418"/>
                </a:cubicBezTo>
                <a:cubicBezTo>
                  <a:pt x="1" y="9261"/>
                  <a:pt x="1206" y="12057"/>
                  <a:pt x="1880" y="13069"/>
                </a:cubicBezTo>
                <a:cubicBezTo>
                  <a:pt x="3881" y="15960"/>
                  <a:pt x="7182" y="18009"/>
                  <a:pt x="10676" y="18226"/>
                </a:cubicBezTo>
                <a:cubicBezTo>
                  <a:pt x="10869" y="18226"/>
                  <a:pt x="11038" y="18250"/>
                  <a:pt x="11206" y="18250"/>
                </a:cubicBezTo>
                <a:cubicBezTo>
                  <a:pt x="11226" y="18250"/>
                  <a:pt x="11246" y="18250"/>
                  <a:pt x="11265" y="18250"/>
                </a:cubicBezTo>
                <a:cubicBezTo>
                  <a:pt x="14933" y="18250"/>
                  <a:pt x="18636" y="16015"/>
                  <a:pt x="20002" y="12611"/>
                </a:cubicBezTo>
                <a:cubicBezTo>
                  <a:pt x="20484" y="11358"/>
                  <a:pt x="20628" y="9984"/>
                  <a:pt x="20460" y="8659"/>
                </a:cubicBezTo>
                <a:cubicBezTo>
                  <a:pt x="20146" y="6321"/>
                  <a:pt x="18869" y="4104"/>
                  <a:pt x="16821" y="2948"/>
                </a:cubicBezTo>
                <a:cubicBezTo>
                  <a:pt x="15206" y="2056"/>
                  <a:pt x="13303" y="1791"/>
                  <a:pt x="11592" y="1068"/>
                </a:cubicBezTo>
                <a:cubicBezTo>
                  <a:pt x="11423" y="972"/>
                  <a:pt x="11254" y="875"/>
                  <a:pt x="11086" y="803"/>
                </a:cubicBezTo>
                <a:cubicBezTo>
                  <a:pt x="10989" y="755"/>
                  <a:pt x="10893" y="731"/>
                  <a:pt x="10821" y="707"/>
                </a:cubicBezTo>
                <a:cubicBezTo>
                  <a:pt x="10411" y="538"/>
                  <a:pt x="10001" y="418"/>
                  <a:pt x="9568" y="321"/>
                </a:cubicBezTo>
                <a:cubicBezTo>
                  <a:pt x="8925" y="100"/>
                  <a:pt x="8288" y="1"/>
                  <a:pt x="7666" y="1"/>
                </a:cubicBezTo>
                <a:close/>
              </a:path>
            </a:pathLst>
          </a:custGeom>
          <a:solidFill>
            <a:schemeClr val="accent3"/>
          </a:solid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64"/>
          <p:cNvSpPr/>
          <p:nvPr/>
        </p:nvSpPr>
        <p:spPr>
          <a:xfrm flipH="1">
            <a:off x="6099712" y="1972249"/>
            <a:ext cx="530733" cy="476781"/>
          </a:xfrm>
          <a:custGeom>
            <a:avLst/>
            <a:gdLst/>
            <a:ahLst/>
            <a:cxnLst/>
            <a:rect l="l" t="t" r="r" b="b"/>
            <a:pathLst>
              <a:path w="20629" h="18250" extrusionOk="0">
                <a:moveTo>
                  <a:pt x="7666" y="1"/>
                </a:moveTo>
                <a:cubicBezTo>
                  <a:pt x="3746" y="1"/>
                  <a:pt x="450" y="3963"/>
                  <a:pt x="242" y="6418"/>
                </a:cubicBezTo>
                <a:cubicBezTo>
                  <a:pt x="1" y="9261"/>
                  <a:pt x="1206" y="12057"/>
                  <a:pt x="1880" y="13069"/>
                </a:cubicBezTo>
                <a:cubicBezTo>
                  <a:pt x="3881" y="15960"/>
                  <a:pt x="7182" y="18009"/>
                  <a:pt x="10676" y="18226"/>
                </a:cubicBezTo>
                <a:cubicBezTo>
                  <a:pt x="10869" y="18226"/>
                  <a:pt x="11038" y="18250"/>
                  <a:pt x="11206" y="18250"/>
                </a:cubicBezTo>
                <a:cubicBezTo>
                  <a:pt x="11226" y="18250"/>
                  <a:pt x="11246" y="18250"/>
                  <a:pt x="11265" y="18250"/>
                </a:cubicBezTo>
                <a:cubicBezTo>
                  <a:pt x="14933" y="18250"/>
                  <a:pt x="18636" y="16015"/>
                  <a:pt x="20002" y="12611"/>
                </a:cubicBezTo>
                <a:cubicBezTo>
                  <a:pt x="20484" y="11358"/>
                  <a:pt x="20628" y="9984"/>
                  <a:pt x="20460" y="8659"/>
                </a:cubicBezTo>
                <a:cubicBezTo>
                  <a:pt x="20146" y="6321"/>
                  <a:pt x="18869" y="4104"/>
                  <a:pt x="16821" y="2948"/>
                </a:cubicBezTo>
                <a:cubicBezTo>
                  <a:pt x="15206" y="2056"/>
                  <a:pt x="13303" y="1791"/>
                  <a:pt x="11592" y="1068"/>
                </a:cubicBezTo>
                <a:cubicBezTo>
                  <a:pt x="11423" y="972"/>
                  <a:pt x="11254" y="875"/>
                  <a:pt x="11086" y="803"/>
                </a:cubicBezTo>
                <a:cubicBezTo>
                  <a:pt x="10989" y="755"/>
                  <a:pt x="10893" y="731"/>
                  <a:pt x="10821" y="707"/>
                </a:cubicBezTo>
                <a:cubicBezTo>
                  <a:pt x="10411" y="538"/>
                  <a:pt x="10001" y="418"/>
                  <a:pt x="9568" y="321"/>
                </a:cubicBezTo>
                <a:cubicBezTo>
                  <a:pt x="8925" y="100"/>
                  <a:pt x="8288" y="1"/>
                  <a:pt x="7666" y="1"/>
                </a:cubicBezTo>
                <a:close/>
              </a:path>
            </a:pathLst>
          </a:custGeom>
          <a:solidFill>
            <a:schemeClr val="accent3"/>
          </a:solid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64"/>
          <p:cNvSpPr/>
          <p:nvPr/>
        </p:nvSpPr>
        <p:spPr>
          <a:xfrm rot="10800000" flipH="1">
            <a:off x="2513556" y="1972249"/>
            <a:ext cx="530733" cy="476781"/>
          </a:xfrm>
          <a:custGeom>
            <a:avLst/>
            <a:gdLst/>
            <a:ahLst/>
            <a:cxnLst/>
            <a:rect l="l" t="t" r="r" b="b"/>
            <a:pathLst>
              <a:path w="20629" h="18250" extrusionOk="0">
                <a:moveTo>
                  <a:pt x="7666" y="1"/>
                </a:moveTo>
                <a:cubicBezTo>
                  <a:pt x="3746" y="1"/>
                  <a:pt x="450" y="3963"/>
                  <a:pt x="242" y="6418"/>
                </a:cubicBezTo>
                <a:cubicBezTo>
                  <a:pt x="1" y="9261"/>
                  <a:pt x="1206" y="12057"/>
                  <a:pt x="1880" y="13069"/>
                </a:cubicBezTo>
                <a:cubicBezTo>
                  <a:pt x="3881" y="15960"/>
                  <a:pt x="7182" y="18009"/>
                  <a:pt x="10676" y="18226"/>
                </a:cubicBezTo>
                <a:cubicBezTo>
                  <a:pt x="10869" y="18226"/>
                  <a:pt x="11038" y="18250"/>
                  <a:pt x="11206" y="18250"/>
                </a:cubicBezTo>
                <a:cubicBezTo>
                  <a:pt x="11226" y="18250"/>
                  <a:pt x="11246" y="18250"/>
                  <a:pt x="11265" y="18250"/>
                </a:cubicBezTo>
                <a:cubicBezTo>
                  <a:pt x="14933" y="18250"/>
                  <a:pt x="18636" y="16015"/>
                  <a:pt x="20002" y="12611"/>
                </a:cubicBezTo>
                <a:cubicBezTo>
                  <a:pt x="20484" y="11358"/>
                  <a:pt x="20628" y="9984"/>
                  <a:pt x="20460" y="8659"/>
                </a:cubicBezTo>
                <a:cubicBezTo>
                  <a:pt x="20146" y="6321"/>
                  <a:pt x="18869" y="4104"/>
                  <a:pt x="16821" y="2948"/>
                </a:cubicBezTo>
                <a:cubicBezTo>
                  <a:pt x="15206" y="2056"/>
                  <a:pt x="13303" y="1791"/>
                  <a:pt x="11592" y="1068"/>
                </a:cubicBezTo>
                <a:cubicBezTo>
                  <a:pt x="11423" y="972"/>
                  <a:pt x="11254" y="875"/>
                  <a:pt x="11086" y="803"/>
                </a:cubicBezTo>
                <a:cubicBezTo>
                  <a:pt x="10989" y="755"/>
                  <a:pt x="10893" y="731"/>
                  <a:pt x="10821" y="707"/>
                </a:cubicBezTo>
                <a:cubicBezTo>
                  <a:pt x="10411" y="538"/>
                  <a:pt x="10001" y="418"/>
                  <a:pt x="9568" y="321"/>
                </a:cubicBezTo>
                <a:cubicBezTo>
                  <a:pt x="8925" y="100"/>
                  <a:pt x="8288" y="1"/>
                  <a:pt x="7666" y="1"/>
                </a:cubicBezTo>
                <a:close/>
              </a:path>
            </a:pathLst>
          </a:custGeom>
          <a:solidFill>
            <a:schemeClr val="accent3"/>
          </a:solid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64"/>
          <p:cNvSpPr/>
          <p:nvPr/>
        </p:nvSpPr>
        <p:spPr>
          <a:xfrm flipH="1">
            <a:off x="4665249" y="1972249"/>
            <a:ext cx="530733" cy="476781"/>
          </a:xfrm>
          <a:custGeom>
            <a:avLst/>
            <a:gdLst/>
            <a:ahLst/>
            <a:cxnLst/>
            <a:rect l="l" t="t" r="r" b="b"/>
            <a:pathLst>
              <a:path w="20629" h="18250" extrusionOk="0">
                <a:moveTo>
                  <a:pt x="7666" y="1"/>
                </a:moveTo>
                <a:cubicBezTo>
                  <a:pt x="3746" y="1"/>
                  <a:pt x="450" y="3963"/>
                  <a:pt x="242" y="6418"/>
                </a:cubicBezTo>
                <a:cubicBezTo>
                  <a:pt x="1" y="9261"/>
                  <a:pt x="1206" y="12057"/>
                  <a:pt x="1880" y="13069"/>
                </a:cubicBezTo>
                <a:cubicBezTo>
                  <a:pt x="3881" y="15960"/>
                  <a:pt x="7182" y="18009"/>
                  <a:pt x="10676" y="18226"/>
                </a:cubicBezTo>
                <a:cubicBezTo>
                  <a:pt x="10869" y="18226"/>
                  <a:pt x="11038" y="18250"/>
                  <a:pt x="11206" y="18250"/>
                </a:cubicBezTo>
                <a:cubicBezTo>
                  <a:pt x="11226" y="18250"/>
                  <a:pt x="11246" y="18250"/>
                  <a:pt x="11265" y="18250"/>
                </a:cubicBezTo>
                <a:cubicBezTo>
                  <a:pt x="14933" y="18250"/>
                  <a:pt x="18636" y="16015"/>
                  <a:pt x="20002" y="12611"/>
                </a:cubicBezTo>
                <a:cubicBezTo>
                  <a:pt x="20484" y="11358"/>
                  <a:pt x="20628" y="9984"/>
                  <a:pt x="20460" y="8659"/>
                </a:cubicBezTo>
                <a:cubicBezTo>
                  <a:pt x="20146" y="6321"/>
                  <a:pt x="18869" y="4104"/>
                  <a:pt x="16821" y="2948"/>
                </a:cubicBezTo>
                <a:cubicBezTo>
                  <a:pt x="15206" y="2056"/>
                  <a:pt x="13303" y="1791"/>
                  <a:pt x="11592" y="1068"/>
                </a:cubicBezTo>
                <a:cubicBezTo>
                  <a:pt x="11423" y="972"/>
                  <a:pt x="11254" y="875"/>
                  <a:pt x="11086" y="803"/>
                </a:cubicBezTo>
                <a:cubicBezTo>
                  <a:pt x="10989" y="755"/>
                  <a:pt x="10893" y="731"/>
                  <a:pt x="10821" y="707"/>
                </a:cubicBezTo>
                <a:cubicBezTo>
                  <a:pt x="10411" y="538"/>
                  <a:pt x="10001" y="418"/>
                  <a:pt x="9568" y="321"/>
                </a:cubicBezTo>
                <a:cubicBezTo>
                  <a:pt x="8925" y="100"/>
                  <a:pt x="8288" y="1"/>
                  <a:pt x="7666" y="1"/>
                </a:cubicBezTo>
                <a:close/>
              </a:path>
            </a:pathLst>
          </a:custGeom>
          <a:solidFill>
            <a:schemeClr val="accent3"/>
          </a:solid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64"/>
          <p:cNvSpPr/>
          <p:nvPr/>
        </p:nvSpPr>
        <p:spPr>
          <a:xfrm rot="10800000" flipH="1">
            <a:off x="3948018" y="1972249"/>
            <a:ext cx="530733" cy="476781"/>
          </a:xfrm>
          <a:custGeom>
            <a:avLst/>
            <a:gdLst/>
            <a:ahLst/>
            <a:cxnLst/>
            <a:rect l="l" t="t" r="r" b="b"/>
            <a:pathLst>
              <a:path w="20629" h="18250" extrusionOk="0">
                <a:moveTo>
                  <a:pt x="7666" y="1"/>
                </a:moveTo>
                <a:cubicBezTo>
                  <a:pt x="3746" y="1"/>
                  <a:pt x="450" y="3963"/>
                  <a:pt x="242" y="6418"/>
                </a:cubicBezTo>
                <a:cubicBezTo>
                  <a:pt x="1" y="9261"/>
                  <a:pt x="1206" y="12057"/>
                  <a:pt x="1880" y="13069"/>
                </a:cubicBezTo>
                <a:cubicBezTo>
                  <a:pt x="3881" y="15960"/>
                  <a:pt x="7182" y="18009"/>
                  <a:pt x="10676" y="18226"/>
                </a:cubicBezTo>
                <a:cubicBezTo>
                  <a:pt x="10869" y="18226"/>
                  <a:pt x="11038" y="18250"/>
                  <a:pt x="11206" y="18250"/>
                </a:cubicBezTo>
                <a:cubicBezTo>
                  <a:pt x="11226" y="18250"/>
                  <a:pt x="11246" y="18250"/>
                  <a:pt x="11265" y="18250"/>
                </a:cubicBezTo>
                <a:cubicBezTo>
                  <a:pt x="14933" y="18250"/>
                  <a:pt x="18636" y="16015"/>
                  <a:pt x="20002" y="12611"/>
                </a:cubicBezTo>
                <a:cubicBezTo>
                  <a:pt x="20484" y="11358"/>
                  <a:pt x="20628" y="9984"/>
                  <a:pt x="20460" y="8659"/>
                </a:cubicBezTo>
                <a:cubicBezTo>
                  <a:pt x="20146" y="6321"/>
                  <a:pt x="18869" y="4104"/>
                  <a:pt x="16821" y="2948"/>
                </a:cubicBezTo>
                <a:cubicBezTo>
                  <a:pt x="15206" y="2056"/>
                  <a:pt x="13303" y="1791"/>
                  <a:pt x="11592" y="1068"/>
                </a:cubicBezTo>
                <a:cubicBezTo>
                  <a:pt x="11423" y="972"/>
                  <a:pt x="11254" y="875"/>
                  <a:pt x="11086" y="803"/>
                </a:cubicBezTo>
                <a:cubicBezTo>
                  <a:pt x="10989" y="755"/>
                  <a:pt x="10893" y="731"/>
                  <a:pt x="10821" y="707"/>
                </a:cubicBezTo>
                <a:cubicBezTo>
                  <a:pt x="10411" y="538"/>
                  <a:pt x="10001" y="418"/>
                  <a:pt x="9568" y="321"/>
                </a:cubicBezTo>
                <a:cubicBezTo>
                  <a:pt x="8925" y="100"/>
                  <a:pt x="8288" y="1"/>
                  <a:pt x="7666" y="1"/>
                </a:cubicBezTo>
                <a:close/>
              </a:path>
            </a:pathLst>
          </a:custGeom>
          <a:solidFill>
            <a:schemeClr val="accent3"/>
          </a:solid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64"/>
          <p:cNvSpPr/>
          <p:nvPr/>
        </p:nvSpPr>
        <p:spPr>
          <a:xfrm flipH="1">
            <a:off x="3230787" y="1972249"/>
            <a:ext cx="530733" cy="476781"/>
          </a:xfrm>
          <a:custGeom>
            <a:avLst/>
            <a:gdLst/>
            <a:ahLst/>
            <a:cxnLst/>
            <a:rect l="l" t="t" r="r" b="b"/>
            <a:pathLst>
              <a:path w="20629" h="18250" extrusionOk="0">
                <a:moveTo>
                  <a:pt x="7666" y="1"/>
                </a:moveTo>
                <a:cubicBezTo>
                  <a:pt x="3746" y="1"/>
                  <a:pt x="450" y="3963"/>
                  <a:pt x="242" y="6418"/>
                </a:cubicBezTo>
                <a:cubicBezTo>
                  <a:pt x="1" y="9261"/>
                  <a:pt x="1206" y="12057"/>
                  <a:pt x="1880" y="13069"/>
                </a:cubicBezTo>
                <a:cubicBezTo>
                  <a:pt x="3881" y="15960"/>
                  <a:pt x="7182" y="18009"/>
                  <a:pt x="10676" y="18226"/>
                </a:cubicBezTo>
                <a:cubicBezTo>
                  <a:pt x="10869" y="18226"/>
                  <a:pt x="11038" y="18250"/>
                  <a:pt x="11206" y="18250"/>
                </a:cubicBezTo>
                <a:cubicBezTo>
                  <a:pt x="11226" y="18250"/>
                  <a:pt x="11246" y="18250"/>
                  <a:pt x="11265" y="18250"/>
                </a:cubicBezTo>
                <a:cubicBezTo>
                  <a:pt x="14933" y="18250"/>
                  <a:pt x="18636" y="16015"/>
                  <a:pt x="20002" y="12611"/>
                </a:cubicBezTo>
                <a:cubicBezTo>
                  <a:pt x="20484" y="11358"/>
                  <a:pt x="20628" y="9984"/>
                  <a:pt x="20460" y="8659"/>
                </a:cubicBezTo>
                <a:cubicBezTo>
                  <a:pt x="20146" y="6321"/>
                  <a:pt x="18869" y="4104"/>
                  <a:pt x="16821" y="2948"/>
                </a:cubicBezTo>
                <a:cubicBezTo>
                  <a:pt x="15206" y="2056"/>
                  <a:pt x="13303" y="1791"/>
                  <a:pt x="11592" y="1068"/>
                </a:cubicBezTo>
                <a:cubicBezTo>
                  <a:pt x="11423" y="972"/>
                  <a:pt x="11254" y="875"/>
                  <a:pt x="11086" y="803"/>
                </a:cubicBezTo>
                <a:cubicBezTo>
                  <a:pt x="10989" y="755"/>
                  <a:pt x="10893" y="731"/>
                  <a:pt x="10821" y="707"/>
                </a:cubicBezTo>
                <a:cubicBezTo>
                  <a:pt x="10411" y="538"/>
                  <a:pt x="10001" y="418"/>
                  <a:pt x="9568" y="321"/>
                </a:cubicBezTo>
                <a:cubicBezTo>
                  <a:pt x="8925" y="100"/>
                  <a:pt x="8288" y="1"/>
                  <a:pt x="7666" y="1"/>
                </a:cubicBezTo>
                <a:close/>
              </a:path>
            </a:pathLst>
          </a:custGeom>
          <a:solidFill>
            <a:schemeClr val="accent3"/>
          </a:solid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64"/>
          <p:cNvSpPr/>
          <p:nvPr/>
        </p:nvSpPr>
        <p:spPr>
          <a:xfrm rot="10800000" flipH="1">
            <a:off x="5382480" y="1972249"/>
            <a:ext cx="530733" cy="476781"/>
          </a:xfrm>
          <a:custGeom>
            <a:avLst/>
            <a:gdLst/>
            <a:ahLst/>
            <a:cxnLst/>
            <a:rect l="l" t="t" r="r" b="b"/>
            <a:pathLst>
              <a:path w="20629" h="18250" extrusionOk="0">
                <a:moveTo>
                  <a:pt x="7666" y="1"/>
                </a:moveTo>
                <a:cubicBezTo>
                  <a:pt x="3746" y="1"/>
                  <a:pt x="450" y="3963"/>
                  <a:pt x="242" y="6418"/>
                </a:cubicBezTo>
                <a:cubicBezTo>
                  <a:pt x="1" y="9261"/>
                  <a:pt x="1206" y="12057"/>
                  <a:pt x="1880" y="13069"/>
                </a:cubicBezTo>
                <a:cubicBezTo>
                  <a:pt x="3881" y="15960"/>
                  <a:pt x="7182" y="18009"/>
                  <a:pt x="10676" y="18226"/>
                </a:cubicBezTo>
                <a:cubicBezTo>
                  <a:pt x="10869" y="18226"/>
                  <a:pt x="11038" y="18250"/>
                  <a:pt x="11206" y="18250"/>
                </a:cubicBezTo>
                <a:cubicBezTo>
                  <a:pt x="11226" y="18250"/>
                  <a:pt x="11246" y="18250"/>
                  <a:pt x="11265" y="18250"/>
                </a:cubicBezTo>
                <a:cubicBezTo>
                  <a:pt x="14933" y="18250"/>
                  <a:pt x="18636" y="16015"/>
                  <a:pt x="20002" y="12611"/>
                </a:cubicBezTo>
                <a:cubicBezTo>
                  <a:pt x="20484" y="11358"/>
                  <a:pt x="20628" y="9984"/>
                  <a:pt x="20460" y="8659"/>
                </a:cubicBezTo>
                <a:cubicBezTo>
                  <a:pt x="20146" y="6321"/>
                  <a:pt x="18869" y="4104"/>
                  <a:pt x="16821" y="2948"/>
                </a:cubicBezTo>
                <a:cubicBezTo>
                  <a:pt x="15206" y="2056"/>
                  <a:pt x="13303" y="1791"/>
                  <a:pt x="11592" y="1068"/>
                </a:cubicBezTo>
                <a:cubicBezTo>
                  <a:pt x="11423" y="972"/>
                  <a:pt x="11254" y="875"/>
                  <a:pt x="11086" y="803"/>
                </a:cubicBezTo>
                <a:cubicBezTo>
                  <a:pt x="10989" y="755"/>
                  <a:pt x="10893" y="731"/>
                  <a:pt x="10821" y="707"/>
                </a:cubicBezTo>
                <a:cubicBezTo>
                  <a:pt x="10411" y="538"/>
                  <a:pt x="10001" y="418"/>
                  <a:pt x="9568" y="321"/>
                </a:cubicBezTo>
                <a:cubicBezTo>
                  <a:pt x="8925" y="100"/>
                  <a:pt x="8288" y="1"/>
                  <a:pt x="7666" y="1"/>
                </a:cubicBezTo>
                <a:close/>
              </a:path>
            </a:pathLst>
          </a:custGeom>
          <a:solidFill>
            <a:schemeClr val="accent3"/>
          </a:solid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64"/>
          <p:cNvSpPr/>
          <p:nvPr/>
        </p:nvSpPr>
        <p:spPr>
          <a:xfrm flipH="1">
            <a:off x="1796325" y="1972249"/>
            <a:ext cx="530733" cy="476781"/>
          </a:xfrm>
          <a:custGeom>
            <a:avLst/>
            <a:gdLst/>
            <a:ahLst/>
            <a:cxnLst/>
            <a:rect l="l" t="t" r="r" b="b"/>
            <a:pathLst>
              <a:path w="20629" h="18250" extrusionOk="0">
                <a:moveTo>
                  <a:pt x="7666" y="1"/>
                </a:moveTo>
                <a:cubicBezTo>
                  <a:pt x="3746" y="1"/>
                  <a:pt x="450" y="3963"/>
                  <a:pt x="242" y="6418"/>
                </a:cubicBezTo>
                <a:cubicBezTo>
                  <a:pt x="1" y="9261"/>
                  <a:pt x="1206" y="12057"/>
                  <a:pt x="1880" y="13069"/>
                </a:cubicBezTo>
                <a:cubicBezTo>
                  <a:pt x="3881" y="15960"/>
                  <a:pt x="7182" y="18009"/>
                  <a:pt x="10676" y="18226"/>
                </a:cubicBezTo>
                <a:cubicBezTo>
                  <a:pt x="10869" y="18226"/>
                  <a:pt x="11038" y="18250"/>
                  <a:pt x="11206" y="18250"/>
                </a:cubicBezTo>
                <a:cubicBezTo>
                  <a:pt x="11226" y="18250"/>
                  <a:pt x="11246" y="18250"/>
                  <a:pt x="11265" y="18250"/>
                </a:cubicBezTo>
                <a:cubicBezTo>
                  <a:pt x="14933" y="18250"/>
                  <a:pt x="18636" y="16015"/>
                  <a:pt x="20002" y="12611"/>
                </a:cubicBezTo>
                <a:cubicBezTo>
                  <a:pt x="20484" y="11358"/>
                  <a:pt x="20628" y="9984"/>
                  <a:pt x="20460" y="8659"/>
                </a:cubicBezTo>
                <a:cubicBezTo>
                  <a:pt x="20146" y="6321"/>
                  <a:pt x="18869" y="4104"/>
                  <a:pt x="16821" y="2948"/>
                </a:cubicBezTo>
                <a:cubicBezTo>
                  <a:pt x="15206" y="2056"/>
                  <a:pt x="13303" y="1791"/>
                  <a:pt x="11592" y="1068"/>
                </a:cubicBezTo>
                <a:cubicBezTo>
                  <a:pt x="11423" y="972"/>
                  <a:pt x="11254" y="875"/>
                  <a:pt x="11086" y="803"/>
                </a:cubicBezTo>
                <a:cubicBezTo>
                  <a:pt x="10989" y="755"/>
                  <a:pt x="10893" y="731"/>
                  <a:pt x="10821" y="707"/>
                </a:cubicBezTo>
                <a:cubicBezTo>
                  <a:pt x="10411" y="538"/>
                  <a:pt x="10001" y="418"/>
                  <a:pt x="9568" y="321"/>
                </a:cubicBezTo>
                <a:cubicBezTo>
                  <a:pt x="8925" y="100"/>
                  <a:pt x="8288" y="1"/>
                  <a:pt x="7666" y="1"/>
                </a:cubicBezTo>
                <a:close/>
              </a:path>
            </a:pathLst>
          </a:custGeom>
          <a:solidFill>
            <a:schemeClr val="accent3"/>
          </a:solid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64"/>
          <p:cNvSpPr/>
          <p:nvPr/>
        </p:nvSpPr>
        <p:spPr>
          <a:xfrm flipH="1">
            <a:off x="1079093" y="2578950"/>
            <a:ext cx="530733" cy="476781"/>
          </a:xfrm>
          <a:custGeom>
            <a:avLst/>
            <a:gdLst/>
            <a:ahLst/>
            <a:cxnLst/>
            <a:rect l="l" t="t" r="r" b="b"/>
            <a:pathLst>
              <a:path w="20629" h="18250" extrusionOk="0">
                <a:moveTo>
                  <a:pt x="7666" y="1"/>
                </a:moveTo>
                <a:cubicBezTo>
                  <a:pt x="3746" y="1"/>
                  <a:pt x="450" y="3963"/>
                  <a:pt x="242" y="6418"/>
                </a:cubicBezTo>
                <a:cubicBezTo>
                  <a:pt x="1" y="9261"/>
                  <a:pt x="1206" y="12057"/>
                  <a:pt x="1880" y="13069"/>
                </a:cubicBezTo>
                <a:cubicBezTo>
                  <a:pt x="3881" y="15960"/>
                  <a:pt x="7182" y="18009"/>
                  <a:pt x="10676" y="18226"/>
                </a:cubicBezTo>
                <a:cubicBezTo>
                  <a:pt x="10869" y="18226"/>
                  <a:pt x="11038" y="18250"/>
                  <a:pt x="11206" y="18250"/>
                </a:cubicBezTo>
                <a:cubicBezTo>
                  <a:pt x="11226" y="18250"/>
                  <a:pt x="11246" y="18250"/>
                  <a:pt x="11265" y="18250"/>
                </a:cubicBezTo>
                <a:cubicBezTo>
                  <a:pt x="14933" y="18250"/>
                  <a:pt x="18636" y="16015"/>
                  <a:pt x="20002" y="12611"/>
                </a:cubicBezTo>
                <a:cubicBezTo>
                  <a:pt x="20484" y="11358"/>
                  <a:pt x="20628" y="9984"/>
                  <a:pt x="20460" y="8659"/>
                </a:cubicBezTo>
                <a:cubicBezTo>
                  <a:pt x="20146" y="6321"/>
                  <a:pt x="18869" y="4104"/>
                  <a:pt x="16821" y="2948"/>
                </a:cubicBezTo>
                <a:cubicBezTo>
                  <a:pt x="15206" y="2056"/>
                  <a:pt x="13303" y="1791"/>
                  <a:pt x="11592" y="1068"/>
                </a:cubicBezTo>
                <a:cubicBezTo>
                  <a:pt x="11423" y="972"/>
                  <a:pt x="11254" y="875"/>
                  <a:pt x="11086" y="803"/>
                </a:cubicBezTo>
                <a:cubicBezTo>
                  <a:pt x="10989" y="755"/>
                  <a:pt x="10893" y="731"/>
                  <a:pt x="10821" y="707"/>
                </a:cubicBezTo>
                <a:cubicBezTo>
                  <a:pt x="10411" y="538"/>
                  <a:pt x="10001" y="418"/>
                  <a:pt x="9568" y="321"/>
                </a:cubicBezTo>
                <a:cubicBezTo>
                  <a:pt x="8925" y="100"/>
                  <a:pt x="8288" y="1"/>
                  <a:pt x="7666" y="1"/>
                </a:cubicBezTo>
                <a:close/>
              </a:path>
            </a:pathLst>
          </a:custGeom>
          <a:solidFill>
            <a:schemeClr val="accent3"/>
          </a:solid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64"/>
          <p:cNvSpPr/>
          <p:nvPr/>
        </p:nvSpPr>
        <p:spPr>
          <a:xfrm rot="10800000" flipH="1">
            <a:off x="7534174" y="2578950"/>
            <a:ext cx="530733" cy="476781"/>
          </a:xfrm>
          <a:custGeom>
            <a:avLst/>
            <a:gdLst/>
            <a:ahLst/>
            <a:cxnLst/>
            <a:rect l="l" t="t" r="r" b="b"/>
            <a:pathLst>
              <a:path w="20629" h="18250" extrusionOk="0">
                <a:moveTo>
                  <a:pt x="7666" y="1"/>
                </a:moveTo>
                <a:cubicBezTo>
                  <a:pt x="3746" y="1"/>
                  <a:pt x="450" y="3963"/>
                  <a:pt x="242" y="6418"/>
                </a:cubicBezTo>
                <a:cubicBezTo>
                  <a:pt x="1" y="9261"/>
                  <a:pt x="1206" y="12057"/>
                  <a:pt x="1880" y="13069"/>
                </a:cubicBezTo>
                <a:cubicBezTo>
                  <a:pt x="3881" y="15960"/>
                  <a:pt x="7182" y="18009"/>
                  <a:pt x="10676" y="18226"/>
                </a:cubicBezTo>
                <a:cubicBezTo>
                  <a:pt x="10869" y="18226"/>
                  <a:pt x="11038" y="18250"/>
                  <a:pt x="11206" y="18250"/>
                </a:cubicBezTo>
                <a:cubicBezTo>
                  <a:pt x="11226" y="18250"/>
                  <a:pt x="11246" y="18250"/>
                  <a:pt x="11265" y="18250"/>
                </a:cubicBezTo>
                <a:cubicBezTo>
                  <a:pt x="14933" y="18250"/>
                  <a:pt x="18636" y="16015"/>
                  <a:pt x="20002" y="12611"/>
                </a:cubicBezTo>
                <a:cubicBezTo>
                  <a:pt x="20484" y="11358"/>
                  <a:pt x="20628" y="9984"/>
                  <a:pt x="20460" y="8659"/>
                </a:cubicBezTo>
                <a:cubicBezTo>
                  <a:pt x="20146" y="6321"/>
                  <a:pt x="18869" y="4104"/>
                  <a:pt x="16821" y="2948"/>
                </a:cubicBezTo>
                <a:cubicBezTo>
                  <a:pt x="15206" y="2056"/>
                  <a:pt x="13303" y="1791"/>
                  <a:pt x="11592" y="1068"/>
                </a:cubicBezTo>
                <a:cubicBezTo>
                  <a:pt x="11423" y="972"/>
                  <a:pt x="11254" y="875"/>
                  <a:pt x="11086" y="803"/>
                </a:cubicBezTo>
                <a:cubicBezTo>
                  <a:pt x="10989" y="755"/>
                  <a:pt x="10893" y="731"/>
                  <a:pt x="10821" y="707"/>
                </a:cubicBezTo>
                <a:cubicBezTo>
                  <a:pt x="10411" y="538"/>
                  <a:pt x="10001" y="418"/>
                  <a:pt x="9568" y="321"/>
                </a:cubicBezTo>
                <a:cubicBezTo>
                  <a:pt x="8925" y="100"/>
                  <a:pt x="8288" y="1"/>
                  <a:pt x="7666" y="1"/>
                </a:cubicBezTo>
                <a:close/>
              </a:path>
            </a:pathLst>
          </a:custGeom>
          <a:solidFill>
            <a:schemeClr val="accent3"/>
          </a:solid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64"/>
          <p:cNvSpPr/>
          <p:nvPr/>
        </p:nvSpPr>
        <p:spPr>
          <a:xfrm rot="10800000" flipH="1">
            <a:off x="1796325" y="2578950"/>
            <a:ext cx="530733" cy="476781"/>
          </a:xfrm>
          <a:custGeom>
            <a:avLst/>
            <a:gdLst/>
            <a:ahLst/>
            <a:cxnLst/>
            <a:rect l="l" t="t" r="r" b="b"/>
            <a:pathLst>
              <a:path w="20629" h="18250" extrusionOk="0">
                <a:moveTo>
                  <a:pt x="7666" y="1"/>
                </a:moveTo>
                <a:cubicBezTo>
                  <a:pt x="3746" y="1"/>
                  <a:pt x="450" y="3963"/>
                  <a:pt x="242" y="6418"/>
                </a:cubicBezTo>
                <a:cubicBezTo>
                  <a:pt x="1" y="9261"/>
                  <a:pt x="1206" y="12057"/>
                  <a:pt x="1880" y="13069"/>
                </a:cubicBezTo>
                <a:cubicBezTo>
                  <a:pt x="3881" y="15960"/>
                  <a:pt x="7182" y="18009"/>
                  <a:pt x="10676" y="18226"/>
                </a:cubicBezTo>
                <a:cubicBezTo>
                  <a:pt x="10869" y="18226"/>
                  <a:pt x="11038" y="18250"/>
                  <a:pt x="11206" y="18250"/>
                </a:cubicBezTo>
                <a:cubicBezTo>
                  <a:pt x="11226" y="18250"/>
                  <a:pt x="11246" y="18250"/>
                  <a:pt x="11265" y="18250"/>
                </a:cubicBezTo>
                <a:cubicBezTo>
                  <a:pt x="14933" y="18250"/>
                  <a:pt x="18636" y="16015"/>
                  <a:pt x="20002" y="12611"/>
                </a:cubicBezTo>
                <a:cubicBezTo>
                  <a:pt x="20484" y="11358"/>
                  <a:pt x="20628" y="9984"/>
                  <a:pt x="20460" y="8659"/>
                </a:cubicBezTo>
                <a:cubicBezTo>
                  <a:pt x="20146" y="6321"/>
                  <a:pt x="18869" y="4104"/>
                  <a:pt x="16821" y="2948"/>
                </a:cubicBezTo>
                <a:cubicBezTo>
                  <a:pt x="15206" y="2056"/>
                  <a:pt x="13303" y="1791"/>
                  <a:pt x="11592" y="1068"/>
                </a:cubicBezTo>
                <a:cubicBezTo>
                  <a:pt x="11423" y="972"/>
                  <a:pt x="11254" y="875"/>
                  <a:pt x="11086" y="803"/>
                </a:cubicBezTo>
                <a:cubicBezTo>
                  <a:pt x="10989" y="755"/>
                  <a:pt x="10893" y="731"/>
                  <a:pt x="10821" y="707"/>
                </a:cubicBezTo>
                <a:cubicBezTo>
                  <a:pt x="10411" y="538"/>
                  <a:pt x="10001" y="418"/>
                  <a:pt x="9568" y="321"/>
                </a:cubicBezTo>
                <a:cubicBezTo>
                  <a:pt x="8925" y="100"/>
                  <a:pt x="8288" y="1"/>
                  <a:pt x="7666" y="1"/>
                </a:cubicBezTo>
                <a:close/>
              </a:path>
            </a:pathLst>
          </a:custGeom>
          <a:solidFill>
            <a:schemeClr val="accent3"/>
          </a:solid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64"/>
          <p:cNvSpPr/>
          <p:nvPr/>
        </p:nvSpPr>
        <p:spPr>
          <a:xfrm flipH="1">
            <a:off x="6816943" y="2578950"/>
            <a:ext cx="530733" cy="476781"/>
          </a:xfrm>
          <a:custGeom>
            <a:avLst/>
            <a:gdLst/>
            <a:ahLst/>
            <a:cxnLst/>
            <a:rect l="l" t="t" r="r" b="b"/>
            <a:pathLst>
              <a:path w="20629" h="18250" extrusionOk="0">
                <a:moveTo>
                  <a:pt x="7666" y="1"/>
                </a:moveTo>
                <a:cubicBezTo>
                  <a:pt x="3746" y="1"/>
                  <a:pt x="450" y="3963"/>
                  <a:pt x="242" y="6418"/>
                </a:cubicBezTo>
                <a:cubicBezTo>
                  <a:pt x="1" y="9261"/>
                  <a:pt x="1206" y="12057"/>
                  <a:pt x="1880" y="13069"/>
                </a:cubicBezTo>
                <a:cubicBezTo>
                  <a:pt x="3881" y="15960"/>
                  <a:pt x="7182" y="18009"/>
                  <a:pt x="10676" y="18226"/>
                </a:cubicBezTo>
                <a:cubicBezTo>
                  <a:pt x="10869" y="18226"/>
                  <a:pt x="11038" y="18250"/>
                  <a:pt x="11206" y="18250"/>
                </a:cubicBezTo>
                <a:cubicBezTo>
                  <a:pt x="11226" y="18250"/>
                  <a:pt x="11246" y="18250"/>
                  <a:pt x="11265" y="18250"/>
                </a:cubicBezTo>
                <a:cubicBezTo>
                  <a:pt x="14933" y="18250"/>
                  <a:pt x="18636" y="16015"/>
                  <a:pt x="20002" y="12611"/>
                </a:cubicBezTo>
                <a:cubicBezTo>
                  <a:pt x="20484" y="11358"/>
                  <a:pt x="20628" y="9984"/>
                  <a:pt x="20460" y="8659"/>
                </a:cubicBezTo>
                <a:cubicBezTo>
                  <a:pt x="20146" y="6321"/>
                  <a:pt x="18869" y="4104"/>
                  <a:pt x="16821" y="2948"/>
                </a:cubicBezTo>
                <a:cubicBezTo>
                  <a:pt x="15206" y="2056"/>
                  <a:pt x="13303" y="1791"/>
                  <a:pt x="11592" y="1068"/>
                </a:cubicBezTo>
                <a:cubicBezTo>
                  <a:pt x="11423" y="972"/>
                  <a:pt x="11254" y="875"/>
                  <a:pt x="11086" y="803"/>
                </a:cubicBezTo>
                <a:cubicBezTo>
                  <a:pt x="10989" y="755"/>
                  <a:pt x="10893" y="731"/>
                  <a:pt x="10821" y="707"/>
                </a:cubicBezTo>
                <a:cubicBezTo>
                  <a:pt x="10411" y="538"/>
                  <a:pt x="10001" y="418"/>
                  <a:pt x="9568" y="321"/>
                </a:cubicBezTo>
                <a:cubicBezTo>
                  <a:pt x="8925" y="100"/>
                  <a:pt x="8288" y="1"/>
                  <a:pt x="7666" y="1"/>
                </a:cubicBezTo>
                <a:close/>
              </a:path>
            </a:pathLst>
          </a:custGeom>
          <a:solidFill>
            <a:schemeClr val="accent3"/>
          </a:solid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64"/>
          <p:cNvSpPr/>
          <p:nvPr/>
        </p:nvSpPr>
        <p:spPr>
          <a:xfrm rot="10800000" flipH="1">
            <a:off x="3230787" y="2578950"/>
            <a:ext cx="530733" cy="476781"/>
          </a:xfrm>
          <a:custGeom>
            <a:avLst/>
            <a:gdLst/>
            <a:ahLst/>
            <a:cxnLst/>
            <a:rect l="l" t="t" r="r" b="b"/>
            <a:pathLst>
              <a:path w="20629" h="18250" extrusionOk="0">
                <a:moveTo>
                  <a:pt x="7666" y="1"/>
                </a:moveTo>
                <a:cubicBezTo>
                  <a:pt x="3746" y="1"/>
                  <a:pt x="450" y="3963"/>
                  <a:pt x="242" y="6418"/>
                </a:cubicBezTo>
                <a:cubicBezTo>
                  <a:pt x="1" y="9261"/>
                  <a:pt x="1206" y="12057"/>
                  <a:pt x="1880" y="13069"/>
                </a:cubicBezTo>
                <a:cubicBezTo>
                  <a:pt x="3881" y="15960"/>
                  <a:pt x="7182" y="18009"/>
                  <a:pt x="10676" y="18226"/>
                </a:cubicBezTo>
                <a:cubicBezTo>
                  <a:pt x="10869" y="18226"/>
                  <a:pt x="11038" y="18250"/>
                  <a:pt x="11206" y="18250"/>
                </a:cubicBezTo>
                <a:cubicBezTo>
                  <a:pt x="11226" y="18250"/>
                  <a:pt x="11246" y="18250"/>
                  <a:pt x="11265" y="18250"/>
                </a:cubicBezTo>
                <a:cubicBezTo>
                  <a:pt x="14933" y="18250"/>
                  <a:pt x="18636" y="16015"/>
                  <a:pt x="20002" y="12611"/>
                </a:cubicBezTo>
                <a:cubicBezTo>
                  <a:pt x="20484" y="11358"/>
                  <a:pt x="20628" y="9984"/>
                  <a:pt x="20460" y="8659"/>
                </a:cubicBezTo>
                <a:cubicBezTo>
                  <a:pt x="20146" y="6321"/>
                  <a:pt x="18869" y="4104"/>
                  <a:pt x="16821" y="2948"/>
                </a:cubicBezTo>
                <a:cubicBezTo>
                  <a:pt x="15206" y="2056"/>
                  <a:pt x="13303" y="1791"/>
                  <a:pt x="11592" y="1068"/>
                </a:cubicBezTo>
                <a:cubicBezTo>
                  <a:pt x="11423" y="972"/>
                  <a:pt x="11254" y="875"/>
                  <a:pt x="11086" y="803"/>
                </a:cubicBezTo>
                <a:cubicBezTo>
                  <a:pt x="10989" y="755"/>
                  <a:pt x="10893" y="731"/>
                  <a:pt x="10821" y="707"/>
                </a:cubicBezTo>
                <a:cubicBezTo>
                  <a:pt x="10411" y="538"/>
                  <a:pt x="10001" y="418"/>
                  <a:pt x="9568" y="321"/>
                </a:cubicBezTo>
                <a:cubicBezTo>
                  <a:pt x="8925" y="100"/>
                  <a:pt x="8288" y="1"/>
                  <a:pt x="7666" y="1"/>
                </a:cubicBezTo>
                <a:close/>
              </a:path>
            </a:pathLst>
          </a:custGeom>
          <a:solidFill>
            <a:schemeClr val="accent3"/>
          </a:solid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64"/>
          <p:cNvSpPr/>
          <p:nvPr/>
        </p:nvSpPr>
        <p:spPr>
          <a:xfrm flipH="1">
            <a:off x="5382480" y="2578950"/>
            <a:ext cx="530733" cy="476781"/>
          </a:xfrm>
          <a:custGeom>
            <a:avLst/>
            <a:gdLst/>
            <a:ahLst/>
            <a:cxnLst/>
            <a:rect l="l" t="t" r="r" b="b"/>
            <a:pathLst>
              <a:path w="20629" h="18250" extrusionOk="0">
                <a:moveTo>
                  <a:pt x="7666" y="1"/>
                </a:moveTo>
                <a:cubicBezTo>
                  <a:pt x="3746" y="1"/>
                  <a:pt x="450" y="3963"/>
                  <a:pt x="242" y="6418"/>
                </a:cubicBezTo>
                <a:cubicBezTo>
                  <a:pt x="1" y="9261"/>
                  <a:pt x="1206" y="12057"/>
                  <a:pt x="1880" y="13069"/>
                </a:cubicBezTo>
                <a:cubicBezTo>
                  <a:pt x="3881" y="15960"/>
                  <a:pt x="7182" y="18009"/>
                  <a:pt x="10676" y="18226"/>
                </a:cubicBezTo>
                <a:cubicBezTo>
                  <a:pt x="10869" y="18226"/>
                  <a:pt x="11038" y="18250"/>
                  <a:pt x="11206" y="18250"/>
                </a:cubicBezTo>
                <a:cubicBezTo>
                  <a:pt x="11226" y="18250"/>
                  <a:pt x="11246" y="18250"/>
                  <a:pt x="11265" y="18250"/>
                </a:cubicBezTo>
                <a:cubicBezTo>
                  <a:pt x="14933" y="18250"/>
                  <a:pt x="18636" y="16015"/>
                  <a:pt x="20002" y="12611"/>
                </a:cubicBezTo>
                <a:cubicBezTo>
                  <a:pt x="20484" y="11358"/>
                  <a:pt x="20628" y="9984"/>
                  <a:pt x="20460" y="8659"/>
                </a:cubicBezTo>
                <a:cubicBezTo>
                  <a:pt x="20146" y="6321"/>
                  <a:pt x="18869" y="4104"/>
                  <a:pt x="16821" y="2948"/>
                </a:cubicBezTo>
                <a:cubicBezTo>
                  <a:pt x="15206" y="2056"/>
                  <a:pt x="13303" y="1791"/>
                  <a:pt x="11592" y="1068"/>
                </a:cubicBezTo>
                <a:cubicBezTo>
                  <a:pt x="11423" y="972"/>
                  <a:pt x="11254" y="875"/>
                  <a:pt x="11086" y="803"/>
                </a:cubicBezTo>
                <a:cubicBezTo>
                  <a:pt x="10989" y="755"/>
                  <a:pt x="10893" y="731"/>
                  <a:pt x="10821" y="707"/>
                </a:cubicBezTo>
                <a:cubicBezTo>
                  <a:pt x="10411" y="538"/>
                  <a:pt x="10001" y="418"/>
                  <a:pt x="9568" y="321"/>
                </a:cubicBezTo>
                <a:cubicBezTo>
                  <a:pt x="8925" y="100"/>
                  <a:pt x="8288" y="1"/>
                  <a:pt x="7666" y="1"/>
                </a:cubicBezTo>
                <a:close/>
              </a:path>
            </a:pathLst>
          </a:custGeom>
          <a:solidFill>
            <a:schemeClr val="accent3"/>
          </a:solid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64"/>
          <p:cNvSpPr/>
          <p:nvPr/>
        </p:nvSpPr>
        <p:spPr>
          <a:xfrm rot="10800000" flipH="1">
            <a:off x="4665249" y="2578950"/>
            <a:ext cx="530733" cy="476781"/>
          </a:xfrm>
          <a:custGeom>
            <a:avLst/>
            <a:gdLst/>
            <a:ahLst/>
            <a:cxnLst/>
            <a:rect l="l" t="t" r="r" b="b"/>
            <a:pathLst>
              <a:path w="20629" h="18250" extrusionOk="0">
                <a:moveTo>
                  <a:pt x="7666" y="1"/>
                </a:moveTo>
                <a:cubicBezTo>
                  <a:pt x="3746" y="1"/>
                  <a:pt x="450" y="3963"/>
                  <a:pt x="242" y="6418"/>
                </a:cubicBezTo>
                <a:cubicBezTo>
                  <a:pt x="1" y="9261"/>
                  <a:pt x="1206" y="12057"/>
                  <a:pt x="1880" y="13069"/>
                </a:cubicBezTo>
                <a:cubicBezTo>
                  <a:pt x="3881" y="15960"/>
                  <a:pt x="7182" y="18009"/>
                  <a:pt x="10676" y="18226"/>
                </a:cubicBezTo>
                <a:cubicBezTo>
                  <a:pt x="10869" y="18226"/>
                  <a:pt x="11038" y="18250"/>
                  <a:pt x="11206" y="18250"/>
                </a:cubicBezTo>
                <a:cubicBezTo>
                  <a:pt x="11226" y="18250"/>
                  <a:pt x="11246" y="18250"/>
                  <a:pt x="11265" y="18250"/>
                </a:cubicBezTo>
                <a:cubicBezTo>
                  <a:pt x="14933" y="18250"/>
                  <a:pt x="18636" y="16015"/>
                  <a:pt x="20002" y="12611"/>
                </a:cubicBezTo>
                <a:cubicBezTo>
                  <a:pt x="20484" y="11358"/>
                  <a:pt x="20628" y="9984"/>
                  <a:pt x="20460" y="8659"/>
                </a:cubicBezTo>
                <a:cubicBezTo>
                  <a:pt x="20146" y="6321"/>
                  <a:pt x="18869" y="4104"/>
                  <a:pt x="16821" y="2948"/>
                </a:cubicBezTo>
                <a:cubicBezTo>
                  <a:pt x="15206" y="2056"/>
                  <a:pt x="13303" y="1791"/>
                  <a:pt x="11592" y="1068"/>
                </a:cubicBezTo>
                <a:cubicBezTo>
                  <a:pt x="11423" y="972"/>
                  <a:pt x="11254" y="875"/>
                  <a:pt x="11086" y="803"/>
                </a:cubicBezTo>
                <a:cubicBezTo>
                  <a:pt x="10989" y="755"/>
                  <a:pt x="10893" y="731"/>
                  <a:pt x="10821" y="707"/>
                </a:cubicBezTo>
                <a:cubicBezTo>
                  <a:pt x="10411" y="538"/>
                  <a:pt x="10001" y="418"/>
                  <a:pt x="9568" y="321"/>
                </a:cubicBezTo>
                <a:cubicBezTo>
                  <a:pt x="8925" y="100"/>
                  <a:pt x="8288" y="1"/>
                  <a:pt x="7666" y="1"/>
                </a:cubicBezTo>
                <a:close/>
              </a:path>
            </a:pathLst>
          </a:custGeom>
          <a:solidFill>
            <a:schemeClr val="accent3"/>
          </a:solid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64"/>
          <p:cNvSpPr/>
          <p:nvPr/>
        </p:nvSpPr>
        <p:spPr>
          <a:xfrm flipH="1">
            <a:off x="3948018" y="2578950"/>
            <a:ext cx="530733" cy="476781"/>
          </a:xfrm>
          <a:custGeom>
            <a:avLst/>
            <a:gdLst/>
            <a:ahLst/>
            <a:cxnLst/>
            <a:rect l="l" t="t" r="r" b="b"/>
            <a:pathLst>
              <a:path w="20629" h="18250" extrusionOk="0">
                <a:moveTo>
                  <a:pt x="7666" y="1"/>
                </a:moveTo>
                <a:cubicBezTo>
                  <a:pt x="3746" y="1"/>
                  <a:pt x="450" y="3963"/>
                  <a:pt x="242" y="6418"/>
                </a:cubicBezTo>
                <a:cubicBezTo>
                  <a:pt x="1" y="9261"/>
                  <a:pt x="1206" y="12057"/>
                  <a:pt x="1880" y="13069"/>
                </a:cubicBezTo>
                <a:cubicBezTo>
                  <a:pt x="3881" y="15960"/>
                  <a:pt x="7182" y="18009"/>
                  <a:pt x="10676" y="18226"/>
                </a:cubicBezTo>
                <a:cubicBezTo>
                  <a:pt x="10869" y="18226"/>
                  <a:pt x="11038" y="18250"/>
                  <a:pt x="11206" y="18250"/>
                </a:cubicBezTo>
                <a:cubicBezTo>
                  <a:pt x="11226" y="18250"/>
                  <a:pt x="11246" y="18250"/>
                  <a:pt x="11265" y="18250"/>
                </a:cubicBezTo>
                <a:cubicBezTo>
                  <a:pt x="14933" y="18250"/>
                  <a:pt x="18636" y="16015"/>
                  <a:pt x="20002" y="12611"/>
                </a:cubicBezTo>
                <a:cubicBezTo>
                  <a:pt x="20484" y="11358"/>
                  <a:pt x="20628" y="9984"/>
                  <a:pt x="20460" y="8659"/>
                </a:cubicBezTo>
                <a:cubicBezTo>
                  <a:pt x="20146" y="6321"/>
                  <a:pt x="18869" y="4104"/>
                  <a:pt x="16821" y="2948"/>
                </a:cubicBezTo>
                <a:cubicBezTo>
                  <a:pt x="15206" y="2056"/>
                  <a:pt x="13303" y="1791"/>
                  <a:pt x="11592" y="1068"/>
                </a:cubicBezTo>
                <a:cubicBezTo>
                  <a:pt x="11423" y="972"/>
                  <a:pt x="11254" y="875"/>
                  <a:pt x="11086" y="803"/>
                </a:cubicBezTo>
                <a:cubicBezTo>
                  <a:pt x="10989" y="755"/>
                  <a:pt x="10893" y="731"/>
                  <a:pt x="10821" y="707"/>
                </a:cubicBezTo>
                <a:cubicBezTo>
                  <a:pt x="10411" y="538"/>
                  <a:pt x="10001" y="418"/>
                  <a:pt x="9568" y="321"/>
                </a:cubicBezTo>
                <a:cubicBezTo>
                  <a:pt x="8925" y="100"/>
                  <a:pt x="8288" y="1"/>
                  <a:pt x="7666" y="1"/>
                </a:cubicBezTo>
                <a:close/>
              </a:path>
            </a:pathLst>
          </a:custGeom>
          <a:solidFill>
            <a:schemeClr val="accent3"/>
          </a:solid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64"/>
          <p:cNvSpPr/>
          <p:nvPr/>
        </p:nvSpPr>
        <p:spPr>
          <a:xfrm rot="10800000" flipH="1">
            <a:off x="6099712" y="2578950"/>
            <a:ext cx="530733" cy="476781"/>
          </a:xfrm>
          <a:custGeom>
            <a:avLst/>
            <a:gdLst/>
            <a:ahLst/>
            <a:cxnLst/>
            <a:rect l="l" t="t" r="r" b="b"/>
            <a:pathLst>
              <a:path w="20629" h="18250" extrusionOk="0">
                <a:moveTo>
                  <a:pt x="7666" y="1"/>
                </a:moveTo>
                <a:cubicBezTo>
                  <a:pt x="3746" y="1"/>
                  <a:pt x="450" y="3963"/>
                  <a:pt x="242" y="6418"/>
                </a:cubicBezTo>
                <a:cubicBezTo>
                  <a:pt x="1" y="9261"/>
                  <a:pt x="1206" y="12057"/>
                  <a:pt x="1880" y="13069"/>
                </a:cubicBezTo>
                <a:cubicBezTo>
                  <a:pt x="3881" y="15960"/>
                  <a:pt x="7182" y="18009"/>
                  <a:pt x="10676" y="18226"/>
                </a:cubicBezTo>
                <a:cubicBezTo>
                  <a:pt x="10869" y="18226"/>
                  <a:pt x="11038" y="18250"/>
                  <a:pt x="11206" y="18250"/>
                </a:cubicBezTo>
                <a:cubicBezTo>
                  <a:pt x="11226" y="18250"/>
                  <a:pt x="11246" y="18250"/>
                  <a:pt x="11265" y="18250"/>
                </a:cubicBezTo>
                <a:cubicBezTo>
                  <a:pt x="14933" y="18250"/>
                  <a:pt x="18636" y="16015"/>
                  <a:pt x="20002" y="12611"/>
                </a:cubicBezTo>
                <a:cubicBezTo>
                  <a:pt x="20484" y="11358"/>
                  <a:pt x="20628" y="9984"/>
                  <a:pt x="20460" y="8659"/>
                </a:cubicBezTo>
                <a:cubicBezTo>
                  <a:pt x="20146" y="6321"/>
                  <a:pt x="18869" y="4104"/>
                  <a:pt x="16821" y="2948"/>
                </a:cubicBezTo>
                <a:cubicBezTo>
                  <a:pt x="15206" y="2056"/>
                  <a:pt x="13303" y="1791"/>
                  <a:pt x="11592" y="1068"/>
                </a:cubicBezTo>
                <a:cubicBezTo>
                  <a:pt x="11423" y="972"/>
                  <a:pt x="11254" y="875"/>
                  <a:pt x="11086" y="803"/>
                </a:cubicBezTo>
                <a:cubicBezTo>
                  <a:pt x="10989" y="755"/>
                  <a:pt x="10893" y="731"/>
                  <a:pt x="10821" y="707"/>
                </a:cubicBezTo>
                <a:cubicBezTo>
                  <a:pt x="10411" y="538"/>
                  <a:pt x="10001" y="418"/>
                  <a:pt x="9568" y="321"/>
                </a:cubicBezTo>
                <a:cubicBezTo>
                  <a:pt x="8925" y="100"/>
                  <a:pt x="8288" y="1"/>
                  <a:pt x="7666" y="1"/>
                </a:cubicBezTo>
                <a:close/>
              </a:path>
            </a:pathLst>
          </a:custGeom>
          <a:solidFill>
            <a:schemeClr val="accent3"/>
          </a:solid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64"/>
          <p:cNvSpPr/>
          <p:nvPr/>
        </p:nvSpPr>
        <p:spPr>
          <a:xfrm flipH="1">
            <a:off x="2513556" y="2578950"/>
            <a:ext cx="530733" cy="476781"/>
          </a:xfrm>
          <a:custGeom>
            <a:avLst/>
            <a:gdLst/>
            <a:ahLst/>
            <a:cxnLst/>
            <a:rect l="l" t="t" r="r" b="b"/>
            <a:pathLst>
              <a:path w="20629" h="18250" extrusionOk="0">
                <a:moveTo>
                  <a:pt x="7666" y="1"/>
                </a:moveTo>
                <a:cubicBezTo>
                  <a:pt x="3746" y="1"/>
                  <a:pt x="450" y="3963"/>
                  <a:pt x="242" y="6418"/>
                </a:cubicBezTo>
                <a:cubicBezTo>
                  <a:pt x="1" y="9261"/>
                  <a:pt x="1206" y="12057"/>
                  <a:pt x="1880" y="13069"/>
                </a:cubicBezTo>
                <a:cubicBezTo>
                  <a:pt x="3881" y="15960"/>
                  <a:pt x="7182" y="18009"/>
                  <a:pt x="10676" y="18226"/>
                </a:cubicBezTo>
                <a:cubicBezTo>
                  <a:pt x="10869" y="18226"/>
                  <a:pt x="11038" y="18250"/>
                  <a:pt x="11206" y="18250"/>
                </a:cubicBezTo>
                <a:cubicBezTo>
                  <a:pt x="11226" y="18250"/>
                  <a:pt x="11246" y="18250"/>
                  <a:pt x="11265" y="18250"/>
                </a:cubicBezTo>
                <a:cubicBezTo>
                  <a:pt x="14933" y="18250"/>
                  <a:pt x="18636" y="16015"/>
                  <a:pt x="20002" y="12611"/>
                </a:cubicBezTo>
                <a:cubicBezTo>
                  <a:pt x="20484" y="11358"/>
                  <a:pt x="20628" y="9984"/>
                  <a:pt x="20460" y="8659"/>
                </a:cubicBezTo>
                <a:cubicBezTo>
                  <a:pt x="20146" y="6321"/>
                  <a:pt x="18869" y="4104"/>
                  <a:pt x="16821" y="2948"/>
                </a:cubicBezTo>
                <a:cubicBezTo>
                  <a:pt x="15206" y="2056"/>
                  <a:pt x="13303" y="1791"/>
                  <a:pt x="11592" y="1068"/>
                </a:cubicBezTo>
                <a:cubicBezTo>
                  <a:pt x="11423" y="972"/>
                  <a:pt x="11254" y="875"/>
                  <a:pt x="11086" y="803"/>
                </a:cubicBezTo>
                <a:cubicBezTo>
                  <a:pt x="10989" y="755"/>
                  <a:pt x="10893" y="731"/>
                  <a:pt x="10821" y="707"/>
                </a:cubicBezTo>
                <a:cubicBezTo>
                  <a:pt x="10411" y="538"/>
                  <a:pt x="10001" y="418"/>
                  <a:pt x="9568" y="321"/>
                </a:cubicBezTo>
                <a:cubicBezTo>
                  <a:pt x="8925" y="100"/>
                  <a:pt x="8288" y="1"/>
                  <a:pt x="7666" y="1"/>
                </a:cubicBezTo>
                <a:close/>
              </a:path>
            </a:pathLst>
          </a:custGeom>
          <a:solidFill>
            <a:schemeClr val="accent3"/>
          </a:solid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64"/>
          <p:cNvSpPr/>
          <p:nvPr/>
        </p:nvSpPr>
        <p:spPr>
          <a:xfrm rot="10800000" flipH="1">
            <a:off x="1079093" y="3185650"/>
            <a:ext cx="530733" cy="476781"/>
          </a:xfrm>
          <a:custGeom>
            <a:avLst/>
            <a:gdLst/>
            <a:ahLst/>
            <a:cxnLst/>
            <a:rect l="l" t="t" r="r" b="b"/>
            <a:pathLst>
              <a:path w="20629" h="18250" extrusionOk="0">
                <a:moveTo>
                  <a:pt x="7666" y="1"/>
                </a:moveTo>
                <a:cubicBezTo>
                  <a:pt x="3746" y="1"/>
                  <a:pt x="450" y="3963"/>
                  <a:pt x="242" y="6418"/>
                </a:cubicBezTo>
                <a:cubicBezTo>
                  <a:pt x="1" y="9261"/>
                  <a:pt x="1206" y="12057"/>
                  <a:pt x="1880" y="13069"/>
                </a:cubicBezTo>
                <a:cubicBezTo>
                  <a:pt x="3881" y="15960"/>
                  <a:pt x="7182" y="18009"/>
                  <a:pt x="10676" y="18226"/>
                </a:cubicBezTo>
                <a:cubicBezTo>
                  <a:pt x="10869" y="18226"/>
                  <a:pt x="11038" y="18250"/>
                  <a:pt x="11206" y="18250"/>
                </a:cubicBezTo>
                <a:cubicBezTo>
                  <a:pt x="11226" y="18250"/>
                  <a:pt x="11246" y="18250"/>
                  <a:pt x="11265" y="18250"/>
                </a:cubicBezTo>
                <a:cubicBezTo>
                  <a:pt x="14933" y="18250"/>
                  <a:pt x="18636" y="16015"/>
                  <a:pt x="20002" y="12611"/>
                </a:cubicBezTo>
                <a:cubicBezTo>
                  <a:pt x="20484" y="11358"/>
                  <a:pt x="20628" y="9984"/>
                  <a:pt x="20460" y="8659"/>
                </a:cubicBezTo>
                <a:cubicBezTo>
                  <a:pt x="20146" y="6321"/>
                  <a:pt x="18869" y="4104"/>
                  <a:pt x="16821" y="2948"/>
                </a:cubicBezTo>
                <a:cubicBezTo>
                  <a:pt x="15206" y="2056"/>
                  <a:pt x="13303" y="1791"/>
                  <a:pt x="11592" y="1068"/>
                </a:cubicBezTo>
                <a:cubicBezTo>
                  <a:pt x="11423" y="972"/>
                  <a:pt x="11254" y="875"/>
                  <a:pt x="11086" y="803"/>
                </a:cubicBezTo>
                <a:cubicBezTo>
                  <a:pt x="10989" y="755"/>
                  <a:pt x="10893" y="731"/>
                  <a:pt x="10821" y="707"/>
                </a:cubicBezTo>
                <a:cubicBezTo>
                  <a:pt x="10411" y="538"/>
                  <a:pt x="10001" y="418"/>
                  <a:pt x="9568" y="321"/>
                </a:cubicBezTo>
                <a:cubicBezTo>
                  <a:pt x="8925" y="100"/>
                  <a:pt x="8288" y="1"/>
                  <a:pt x="7666" y="1"/>
                </a:cubicBezTo>
                <a:close/>
              </a:path>
            </a:pathLst>
          </a:custGeom>
          <a:solidFill>
            <a:schemeClr val="accent3"/>
          </a:solid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64"/>
          <p:cNvSpPr/>
          <p:nvPr/>
        </p:nvSpPr>
        <p:spPr>
          <a:xfrm rot="10800000" flipH="1">
            <a:off x="6816943" y="3185650"/>
            <a:ext cx="530733" cy="476781"/>
          </a:xfrm>
          <a:custGeom>
            <a:avLst/>
            <a:gdLst/>
            <a:ahLst/>
            <a:cxnLst/>
            <a:rect l="l" t="t" r="r" b="b"/>
            <a:pathLst>
              <a:path w="20629" h="18250" extrusionOk="0">
                <a:moveTo>
                  <a:pt x="7666" y="1"/>
                </a:moveTo>
                <a:cubicBezTo>
                  <a:pt x="3746" y="1"/>
                  <a:pt x="450" y="3963"/>
                  <a:pt x="242" y="6418"/>
                </a:cubicBezTo>
                <a:cubicBezTo>
                  <a:pt x="1" y="9261"/>
                  <a:pt x="1206" y="12057"/>
                  <a:pt x="1880" y="13069"/>
                </a:cubicBezTo>
                <a:cubicBezTo>
                  <a:pt x="3881" y="15960"/>
                  <a:pt x="7182" y="18009"/>
                  <a:pt x="10676" y="18226"/>
                </a:cubicBezTo>
                <a:cubicBezTo>
                  <a:pt x="10869" y="18226"/>
                  <a:pt x="11038" y="18250"/>
                  <a:pt x="11206" y="18250"/>
                </a:cubicBezTo>
                <a:cubicBezTo>
                  <a:pt x="11226" y="18250"/>
                  <a:pt x="11246" y="18250"/>
                  <a:pt x="11265" y="18250"/>
                </a:cubicBezTo>
                <a:cubicBezTo>
                  <a:pt x="14933" y="18250"/>
                  <a:pt x="18636" y="16015"/>
                  <a:pt x="20002" y="12611"/>
                </a:cubicBezTo>
                <a:cubicBezTo>
                  <a:pt x="20484" y="11358"/>
                  <a:pt x="20628" y="9984"/>
                  <a:pt x="20460" y="8659"/>
                </a:cubicBezTo>
                <a:cubicBezTo>
                  <a:pt x="20146" y="6321"/>
                  <a:pt x="18869" y="4104"/>
                  <a:pt x="16821" y="2948"/>
                </a:cubicBezTo>
                <a:cubicBezTo>
                  <a:pt x="15206" y="2056"/>
                  <a:pt x="13303" y="1791"/>
                  <a:pt x="11592" y="1068"/>
                </a:cubicBezTo>
                <a:cubicBezTo>
                  <a:pt x="11423" y="972"/>
                  <a:pt x="11254" y="875"/>
                  <a:pt x="11086" y="803"/>
                </a:cubicBezTo>
                <a:cubicBezTo>
                  <a:pt x="10989" y="755"/>
                  <a:pt x="10893" y="731"/>
                  <a:pt x="10821" y="707"/>
                </a:cubicBezTo>
                <a:cubicBezTo>
                  <a:pt x="10411" y="538"/>
                  <a:pt x="10001" y="418"/>
                  <a:pt x="9568" y="321"/>
                </a:cubicBezTo>
                <a:cubicBezTo>
                  <a:pt x="8925" y="100"/>
                  <a:pt x="8288" y="1"/>
                  <a:pt x="7666" y="1"/>
                </a:cubicBezTo>
                <a:close/>
              </a:path>
            </a:pathLst>
          </a:custGeom>
          <a:solidFill>
            <a:schemeClr val="accent3"/>
          </a:solid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64"/>
          <p:cNvSpPr/>
          <p:nvPr/>
        </p:nvSpPr>
        <p:spPr>
          <a:xfrm flipH="1">
            <a:off x="7534174" y="3185650"/>
            <a:ext cx="530733" cy="476781"/>
          </a:xfrm>
          <a:custGeom>
            <a:avLst/>
            <a:gdLst/>
            <a:ahLst/>
            <a:cxnLst/>
            <a:rect l="l" t="t" r="r" b="b"/>
            <a:pathLst>
              <a:path w="20629" h="18250" extrusionOk="0">
                <a:moveTo>
                  <a:pt x="7666" y="1"/>
                </a:moveTo>
                <a:cubicBezTo>
                  <a:pt x="3746" y="1"/>
                  <a:pt x="450" y="3963"/>
                  <a:pt x="242" y="6418"/>
                </a:cubicBezTo>
                <a:cubicBezTo>
                  <a:pt x="1" y="9261"/>
                  <a:pt x="1206" y="12057"/>
                  <a:pt x="1880" y="13069"/>
                </a:cubicBezTo>
                <a:cubicBezTo>
                  <a:pt x="3881" y="15960"/>
                  <a:pt x="7182" y="18009"/>
                  <a:pt x="10676" y="18226"/>
                </a:cubicBezTo>
                <a:cubicBezTo>
                  <a:pt x="10869" y="18226"/>
                  <a:pt x="11038" y="18250"/>
                  <a:pt x="11206" y="18250"/>
                </a:cubicBezTo>
                <a:cubicBezTo>
                  <a:pt x="11226" y="18250"/>
                  <a:pt x="11246" y="18250"/>
                  <a:pt x="11265" y="18250"/>
                </a:cubicBezTo>
                <a:cubicBezTo>
                  <a:pt x="14933" y="18250"/>
                  <a:pt x="18636" y="16015"/>
                  <a:pt x="20002" y="12611"/>
                </a:cubicBezTo>
                <a:cubicBezTo>
                  <a:pt x="20484" y="11358"/>
                  <a:pt x="20628" y="9984"/>
                  <a:pt x="20460" y="8659"/>
                </a:cubicBezTo>
                <a:cubicBezTo>
                  <a:pt x="20146" y="6321"/>
                  <a:pt x="18869" y="4104"/>
                  <a:pt x="16821" y="2948"/>
                </a:cubicBezTo>
                <a:cubicBezTo>
                  <a:pt x="15206" y="2056"/>
                  <a:pt x="13303" y="1791"/>
                  <a:pt x="11592" y="1068"/>
                </a:cubicBezTo>
                <a:cubicBezTo>
                  <a:pt x="11423" y="972"/>
                  <a:pt x="11254" y="875"/>
                  <a:pt x="11086" y="803"/>
                </a:cubicBezTo>
                <a:cubicBezTo>
                  <a:pt x="10989" y="755"/>
                  <a:pt x="10893" y="731"/>
                  <a:pt x="10821" y="707"/>
                </a:cubicBezTo>
                <a:cubicBezTo>
                  <a:pt x="10411" y="538"/>
                  <a:pt x="10001" y="418"/>
                  <a:pt x="9568" y="321"/>
                </a:cubicBezTo>
                <a:cubicBezTo>
                  <a:pt x="8925" y="100"/>
                  <a:pt x="8288" y="1"/>
                  <a:pt x="7666" y="1"/>
                </a:cubicBezTo>
                <a:close/>
              </a:path>
            </a:pathLst>
          </a:custGeom>
          <a:solidFill>
            <a:schemeClr val="accent3"/>
          </a:solid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64"/>
          <p:cNvSpPr/>
          <p:nvPr/>
        </p:nvSpPr>
        <p:spPr>
          <a:xfrm flipH="1">
            <a:off x="6099712" y="3185650"/>
            <a:ext cx="530733" cy="476781"/>
          </a:xfrm>
          <a:custGeom>
            <a:avLst/>
            <a:gdLst/>
            <a:ahLst/>
            <a:cxnLst/>
            <a:rect l="l" t="t" r="r" b="b"/>
            <a:pathLst>
              <a:path w="20629" h="18250" extrusionOk="0">
                <a:moveTo>
                  <a:pt x="7666" y="1"/>
                </a:moveTo>
                <a:cubicBezTo>
                  <a:pt x="3746" y="1"/>
                  <a:pt x="450" y="3963"/>
                  <a:pt x="242" y="6418"/>
                </a:cubicBezTo>
                <a:cubicBezTo>
                  <a:pt x="1" y="9261"/>
                  <a:pt x="1206" y="12057"/>
                  <a:pt x="1880" y="13069"/>
                </a:cubicBezTo>
                <a:cubicBezTo>
                  <a:pt x="3881" y="15960"/>
                  <a:pt x="7182" y="18009"/>
                  <a:pt x="10676" y="18226"/>
                </a:cubicBezTo>
                <a:cubicBezTo>
                  <a:pt x="10869" y="18226"/>
                  <a:pt x="11038" y="18250"/>
                  <a:pt x="11206" y="18250"/>
                </a:cubicBezTo>
                <a:cubicBezTo>
                  <a:pt x="11226" y="18250"/>
                  <a:pt x="11246" y="18250"/>
                  <a:pt x="11265" y="18250"/>
                </a:cubicBezTo>
                <a:cubicBezTo>
                  <a:pt x="14933" y="18250"/>
                  <a:pt x="18636" y="16015"/>
                  <a:pt x="20002" y="12611"/>
                </a:cubicBezTo>
                <a:cubicBezTo>
                  <a:pt x="20484" y="11358"/>
                  <a:pt x="20628" y="9984"/>
                  <a:pt x="20460" y="8659"/>
                </a:cubicBezTo>
                <a:cubicBezTo>
                  <a:pt x="20146" y="6321"/>
                  <a:pt x="18869" y="4104"/>
                  <a:pt x="16821" y="2948"/>
                </a:cubicBezTo>
                <a:cubicBezTo>
                  <a:pt x="15206" y="2056"/>
                  <a:pt x="13303" y="1791"/>
                  <a:pt x="11592" y="1068"/>
                </a:cubicBezTo>
                <a:cubicBezTo>
                  <a:pt x="11423" y="972"/>
                  <a:pt x="11254" y="875"/>
                  <a:pt x="11086" y="803"/>
                </a:cubicBezTo>
                <a:cubicBezTo>
                  <a:pt x="10989" y="755"/>
                  <a:pt x="10893" y="731"/>
                  <a:pt x="10821" y="707"/>
                </a:cubicBezTo>
                <a:cubicBezTo>
                  <a:pt x="10411" y="538"/>
                  <a:pt x="10001" y="418"/>
                  <a:pt x="9568" y="321"/>
                </a:cubicBezTo>
                <a:cubicBezTo>
                  <a:pt x="8925" y="100"/>
                  <a:pt x="8288" y="1"/>
                  <a:pt x="7666" y="1"/>
                </a:cubicBezTo>
                <a:close/>
              </a:path>
            </a:pathLst>
          </a:custGeom>
          <a:solidFill>
            <a:schemeClr val="accent3"/>
          </a:solid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64"/>
          <p:cNvSpPr/>
          <p:nvPr/>
        </p:nvSpPr>
        <p:spPr>
          <a:xfrm rot="10800000" flipH="1">
            <a:off x="2513556" y="3185650"/>
            <a:ext cx="530733" cy="476781"/>
          </a:xfrm>
          <a:custGeom>
            <a:avLst/>
            <a:gdLst/>
            <a:ahLst/>
            <a:cxnLst/>
            <a:rect l="l" t="t" r="r" b="b"/>
            <a:pathLst>
              <a:path w="20629" h="18250" extrusionOk="0">
                <a:moveTo>
                  <a:pt x="7666" y="1"/>
                </a:moveTo>
                <a:cubicBezTo>
                  <a:pt x="3746" y="1"/>
                  <a:pt x="450" y="3963"/>
                  <a:pt x="242" y="6418"/>
                </a:cubicBezTo>
                <a:cubicBezTo>
                  <a:pt x="1" y="9261"/>
                  <a:pt x="1206" y="12057"/>
                  <a:pt x="1880" y="13069"/>
                </a:cubicBezTo>
                <a:cubicBezTo>
                  <a:pt x="3881" y="15960"/>
                  <a:pt x="7182" y="18009"/>
                  <a:pt x="10676" y="18226"/>
                </a:cubicBezTo>
                <a:cubicBezTo>
                  <a:pt x="10869" y="18226"/>
                  <a:pt x="11038" y="18250"/>
                  <a:pt x="11206" y="18250"/>
                </a:cubicBezTo>
                <a:cubicBezTo>
                  <a:pt x="11226" y="18250"/>
                  <a:pt x="11246" y="18250"/>
                  <a:pt x="11265" y="18250"/>
                </a:cubicBezTo>
                <a:cubicBezTo>
                  <a:pt x="14933" y="18250"/>
                  <a:pt x="18636" y="16015"/>
                  <a:pt x="20002" y="12611"/>
                </a:cubicBezTo>
                <a:cubicBezTo>
                  <a:pt x="20484" y="11358"/>
                  <a:pt x="20628" y="9984"/>
                  <a:pt x="20460" y="8659"/>
                </a:cubicBezTo>
                <a:cubicBezTo>
                  <a:pt x="20146" y="6321"/>
                  <a:pt x="18869" y="4104"/>
                  <a:pt x="16821" y="2948"/>
                </a:cubicBezTo>
                <a:cubicBezTo>
                  <a:pt x="15206" y="2056"/>
                  <a:pt x="13303" y="1791"/>
                  <a:pt x="11592" y="1068"/>
                </a:cubicBezTo>
                <a:cubicBezTo>
                  <a:pt x="11423" y="972"/>
                  <a:pt x="11254" y="875"/>
                  <a:pt x="11086" y="803"/>
                </a:cubicBezTo>
                <a:cubicBezTo>
                  <a:pt x="10989" y="755"/>
                  <a:pt x="10893" y="731"/>
                  <a:pt x="10821" y="707"/>
                </a:cubicBezTo>
                <a:cubicBezTo>
                  <a:pt x="10411" y="538"/>
                  <a:pt x="10001" y="418"/>
                  <a:pt x="9568" y="321"/>
                </a:cubicBezTo>
                <a:cubicBezTo>
                  <a:pt x="8925" y="100"/>
                  <a:pt x="8288" y="1"/>
                  <a:pt x="7666" y="1"/>
                </a:cubicBezTo>
                <a:close/>
              </a:path>
            </a:pathLst>
          </a:custGeom>
          <a:solidFill>
            <a:schemeClr val="accent3"/>
          </a:solid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64"/>
          <p:cNvSpPr/>
          <p:nvPr/>
        </p:nvSpPr>
        <p:spPr>
          <a:xfrm flipH="1">
            <a:off x="4665249" y="3185650"/>
            <a:ext cx="530733" cy="476781"/>
          </a:xfrm>
          <a:custGeom>
            <a:avLst/>
            <a:gdLst/>
            <a:ahLst/>
            <a:cxnLst/>
            <a:rect l="l" t="t" r="r" b="b"/>
            <a:pathLst>
              <a:path w="20629" h="18250" extrusionOk="0">
                <a:moveTo>
                  <a:pt x="7666" y="1"/>
                </a:moveTo>
                <a:cubicBezTo>
                  <a:pt x="3746" y="1"/>
                  <a:pt x="450" y="3963"/>
                  <a:pt x="242" y="6418"/>
                </a:cubicBezTo>
                <a:cubicBezTo>
                  <a:pt x="1" y="9261"/>
                  <a:pt x="1206" y="12057"/>
                  <a:pt x="1880" y="13069"/>
                </a:cubicBezTo>
                <a:cubicBezTo>
                  <a:pt x="3881" y="15960"/>
                  <a:pt x="7182" y="18009"/>
                  <a:pt x="10676" y="18226"/>
                </a:cubicBezTo>
                <a:cubicBezTo>
                  <a:pt x="10869" y="18226"/>
                  <a:pt x="11038" y="18250"/>
                  <a:pt x="11206" y="18250"/>
                </a:cubicBezTo>
                <a:cubicBezTo>
                  <a:pt x="11226" y="18250"/>
                  <a:pt x="11246" y="18250"/>
                  <a:pt x="11265" y="18250"/>
                </a:cubicBezTo>
                <a:cubicBezTo>
                  <a:pt x="14933" y="18250"/>
                  <a:pt x="18636" y="16015"/>
                  <a:pt x="20002" y="12611"/>
                </a:cubicBezTo>
                <a:cubicBezTo>
                  <a:pt x="20484" y="11358"/>
                  <a:pt x="20628" y="9984"/>
                  <a:pt x="20460" y="8659"/>
                </a:cubicBezTo>
                <a:cubicBezTo>
                  <a:pt x="20146" y="6321"/>
                  <a:pt x="18869" y="4104"/>
                  <a:pt x="16821" y="2948"/>
                </a:cubicBezTo>
                <a:cubicBezTo>
                  <a:pt x="15206" y="2056"/>
                  <a:pt x="13303" y="1791"/>
                  <a:pt x="11592" y="1068"/>
                </a:cubicBezTo>
                <a:cubicBezTo>
                  <a:pt x="11423" y="972"/>
                  <a:pt x="11254" y="875"/>
                  <a:pt x="11086" y="803"/>
                </a:cubicBezTo>
                <a:cubicBezTo>
                  <a:pt x="10989" y="755"/>
                  <a:pt x="10893" y="731"/>
                  <a:pt x="10821" y="707"/>
                </a:cubicBezTo>
                <a:cubicBezTo>
                  <a:pt x="10411" y="538"/>
                  <a:pt x="10001" y="418"/>
                  <a:pt x="9568" y="321"/>
                </a:cubicBezTo>
                <a:cubicBezTo>
                  <a:pt x="8925" y="100"/>
                  <a:pt x="8288" y="1"/>
                  <a:pt x="7666" y="1"/>
                </a:cubicBezTo>
                <a:close/>
              </a:path>
            </a:pathLst>
          </a:custGeom>
          <a:solidFill>
            <a:schemeClr val="accent3"/>
          </a:solid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64"/>
          <p:cNvSpPr/>
          <p:nvPr/>
        </p:nvSpPr>
        <p:spPr>
          <a:xfrm rot="10800000" flipH="1">
            <a:off x="3948018" y="3185650"/>
            <a:ext cx="530733" cy="476781"/>
          </a:xfrm>
          <a:custGeom>
            <a:avLst/>
            <a:gdLst/>
            <a:ahLst/>
            <a:cxnLst/>
            <a:rect l="l" t="t" r="r" b="b"/>
            <a:pathLst>
              <a:path w="20629" h="18250" extrusionOk="0">
                <a:moveTo>
                  <a:pt x="7666" y="1"/>
                </a:moveTo>
                <a:cubicBezTo>
                  <a:pt x="3746" y="1"/>
                  <a:pt x="450" y="3963"/>
                  <a:pt x="242" y="6418"/>
                </a:cubicBezTo>
                <a:cubicBezTo>
                  <a:pt x="1" y="9261"/>
                  <a:pt x="1206" y="12057"/>
                  <a:pt x="1880" y="13069"/>
                </a:cubicBezTo>
                <a:cubicBezTo>
                  <a:pt x="3881" y="15960"/>
                  <a:pt x="7182" y="18009"/>
                  <a:pt x="10676" y="18226"/>
                </a:cubicBezTo>
                <a:cubicBezTo>
                  <a:pt x="10869" y="18226"/>
                  <a:pt x="11038" y="18250"/>
                  <a:pt x="11206" y="18250"/>
                </a:cubicBezTo>
                <a:cubicBezTo>
                  <a:pt x="11226" y="18250"/>
                  <a:pt x="11246" y="18250"/>
                  <a:pt x="11265" y="18250"/>
                </a:cubicBezTo>
                <a:cubicBezTo>
                  <a:pt x="14933" y="18250"/>
                  <a:pt x="18636" y="16015"/>
                  <a:pt x="20002" y="12611"/>
                </a:cubicBezTo>
                <a:cubicBezTo>
                  <a:pt x="20484" y="11358"/>
                  <a:pt x="20628" y="9984"/>
                  <a:pt x="20460" y="8659"/>
                </a:cubicBezTo>
                <a:cubicBezTo>
                  <a:pt x="20146" y="6321"/>
                  <a:pt x="18869" y="4104"/>
                  <a:pt x="16821" y="2948"/>
                </a:cubicBezTo>
                <a:cubicBezTo>
                  <a:pt x="15206" y="2056"/>
                  <a:pt x="13303" y="1791"/>
                  <a:pt x="11592" y="1068"/>
                </a:cubicBezTo>
                <a:cubicBezTo>
                  <a:pt x="11423" y="972"/>
                  <a:pt x="11254" y="875"/>
                  <a:pt x="11086" y="803"/>
                </a:cubicBezTo>
                <a:cubicBezTo>
                  <a:pt x="10989" y="755"/>
                  <a:pt x="10893" y="731"/>
                  <a:pt x="10821" y="707"/>
                </a:cubicBezTo>
                <a:cubicBezTo>
                  <a:pt x="10411" y="538"/>
                  <a:pt x="10001" y="418"/>
                  <a:pt x="9568" y="321"/>
                </a:cubicBezTo>
                <a:cubicBezTo>
                  <a:pt x="8925" y="100"/>
                  <a:pt x="8288" y="1"/>
                  <a:pt x="7666" y="1"/>
                </a:cubicBezTo>
                <a:close/>
              </a:path>
            </a:pathLst>
          </a:custGeom>
          <a:solidFill>
            <a:schemeClr val="accent3"/>
          </a:solid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64"/>
          <p:cNvSpPr/>
          <p:nvPr/>
        </p:nvSpPr>
        <p:spPr>
          <a:xfrm flipH="1">
            <a:off x="3230787" y="3185650"/>
            <a:ext cx="530733" cy="476781"/>
          </a:xfrm>
          <a:custGeom>
            <a:avLst/>
            <a:gdLst/>
            <a:ahLst/>
            <a:cxnLst/>
            <a:rect l="l" t="t" r="r" b="b"/>
            <a:pathLst>
              <a:path w="20629" h="18250" extrusionOk="0">
                <a:moveTo>
                  <a:pt x="7666" y="1"/>
                </a:moveTo>
                <a:cubicBezTo>
                  <a:pt x="3746" y="1"/>
                  <a:pt x="450" y="3963"/>
                  <a:pt x="242" y="6418"/>
                </a:cubicBezTo>
                <a:cubicBezTo>
                  <a:pt x="1" y="9261"/>
                  <a:pt x="1206" y="12057"/>
                  <a:pt x="1880" y="13069"/>
                </a:cubicBezTo>
                <a:cubicBezTo>
                  <a:pt x="3881" y="15960"/>
                  <a:pt x="7182" y="18009"/>
                  <a:pt x="10676" y="18226"/>
                </a:cubicBezTo>
                <a:cubicBezTo>
                  <a:pt x="10869" y="18226"/>
                  <a:pt x="11038" y="18250"/>
                  <a:pt x="11206" y="18250"/>
                </a:cubicBezTo>
                <a:cubicBezTo>
                  <a:pt x="11226" y="18250"/>
                  <a:pt x="11246" y="18250"/>
                  <a:pt x="11265" y="18250"/>
                </a:cubicBezTo>
                <a:cubicBezTo>
                  <a:pt x="14933" y="18250"/>
                  <a:pt x="18636" y="16015"/>
                  <a:pt x="20002" y="12611"/>
                </a:cubicBezTo>
                <a:cubicBezTo>
                  <a:pt x="20484" y="11358"/>
                  <a:pt x="20628" y="9984"/>
                  <a:pt x="20460" y="8659"/>
                </a:cubicBezTo>
                <a:cubicBezTo>
                  <a:pt x="20146" y="6321"/>
                  <a:pt x="18869" y="4104"/>
                  <a:pt x="16821" y="2948"/>
                </a:cubicBezTo>
                <a:cubicBezTo>
                  <a:pt x="15206" y="2056"/>
                  <a:pt x="13303" y="1791"/>
                  <a:pt x="11592" y="1068"/>
                </a:cubicBezTo>
                <a:cubicBezTo>
                  <a:pt x="11423" y="972"/>
                  <a:pt x="11254" y="875"/>
                  <a:pt x="11086" y="803"/>
                </a:cubicBezTo>
                <a:cubicBezTo>
                  <a:pt x="10989" y="755"/>
                  <a:pt x="10893" y="731"/>
                  <a:pt x="10821" y="707"/>
                </a:cubicBezTo>
                <a:cubicBezTo>
                  <a:pt x="10411" y="538"/>
                  <a:pt x="10001" y="418"/>
                  <a:pt x="9568" y="321"/>
                </a:cubicBezTo>
                <a:cubicBezTo>
                  <a:pt x="8925" y="100"/>
                  <a:pt x="8288" y="1"/>
                  <a:pt x="7666" y="1"/>
                </a:cubicBezTo>
                <a:close/>
              </a:path>
            </a:pathLst>
          </a:custGeom>
          <a:solidFill>
            <a:schemeClr val="accent3"/>
          </a:solid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64"/>
          <p:cNvSpPr/>
          <p:nvPr/>
        </p:nvSpPr>
        <p:spPr>
          <a:xfrm rot="10800000" flipH="1">
            <a:off x="5382480" y="3185650"/>
            <a:ext cx="530733" cy="476781"/>
          </a:xfrm>
          <a:custGeom>
            <a:avLst/>
            <a:gdLst/>
            <a:ahLst/>
            <a:cxnLst/>
            <a:rect l="l" t="t" r="r" b="b"/>
            <a:pathLst>
              <a:path w="20629" h="18250" extrusionOk="0">
                <a:moveTo>
                  <a:pt x="7666" y="1"/>
                </a:moveTo>
                <a:cubicBezTo>
                  <a:pt x="3746" y="1"/>
                  <a:pt x="450" y="3963"/>
                  <a:pt x="242" y="6418"/>
                </a:cubicBezTo>
                <a:cubicBezTo>
                  <a:pt x="1" y="9261"/>
                  <a:pt x="1206" y="12057"/>
                  <a:pt x="1880" y="13069"/>
                </a:cubicBezTo>
                <a:cubicBezTo>
                  <a:pt x="3881" y="15960"/>
                  <a:pt x="7182" y="18009"/>
                  <a:pt x="10676" y="18226"/>
                </a:cubicBezTo>
                <a:cubicBezTo>
                  <a:pt x="10869" y="18226"/>
                  <a:pt x="11038" y="18250"/>
                  <a:pt x="11206" y="18250"/>
                </a:cubicBezTo>
                <a:cubicBezTo>
                  <a:pt x="11226" y="18250"/>
                  <a:pt x="11246" y="18250"/>
                  <a:pt x="11265" y="18250"/>
                </a:cubicBezTo>
                <a:cubicBezTo>
                  <a:pt x="14933" y="18250"/>
                  <a:pt x="18636" y="16015"/>
                  <a:pt x="20002" y="12611"/>
                </a:cubicBezTo>
                <a:cubicBezTo>
                  <a:pt x="20484" y="11358"/>
                  <a:pt x="20628" y="9984"/>
                  <a:pt x="20460" y="8659"/>
                </a:cubicBezTo>
                <a:cubicBezTo>
                  <a:pt x="20146" y="6321"/>
                  <a:pt x="18869" y="4104"/>
                  <a:pt x="16821" y="2948"/>
                </a:cubicBezTo>
                <a:cubicBezTo>
                  <a:pt x="15206" y="2056"/>
                  <a:pt x="13303" y="1791"/>
                  <a:pt x="11592" y="1068"/>
                </a:cubicBezTo>
                <a:cubicBezTo>
                  <a:pt x="11423" y="972"/>
                  <a:pt x="11254" y="875"/>
                  <a:pt x="11086" y="803"/>
                </a:cubicBezTo>
                <a:cubicBezTo>
                  <a:pt x="10989" y="755"/>
                  <a:pt x="10893" y="731"/>
                  <a:pt x="10821" y="707"/>
                </a:cubicBezTo>
                <a:cubicBezTo>
                  <a:pt x="10411" y="538"/>
                  <a:pt x="10001" y="418"/>
                  <a:pt x="9568" y="321"/>
                </a:cubicBezTo>
                <a:cubicBezTo>
                  <a:pt x="8925" y="100"/>
                  <a:pt x="8288" y="1"/>
                  <a:pt x="7666" y="1"/>
                </a:cubicBezTo>
                <a:close/>
              </a:path>
            </a:pathLst>
          </a:custGeom>
          <a:solidFill>
            <a:schemeClr val="accent3"/>
          </a:solid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64"/>
          <p:cNvSpPr/>
          <p:nvPr/>
        </p:nvSpPr>
        <p:spPr>
          <a:xfrm flipH="1">
            <a:off x="1796325" y="3185650"/>
            <a:ext cx="530733" cy="476781"/>
          </a:xfrm>
          <a:custGeom>
            <a:avLst/>
            <a:gdLst/>
            <a:ahLst/>
            <a:cxnLst/>
            <a:rect l="l" t="t" r="r" b="b"/>
            <a:pathLst>
              <a:path w="20629" h="18250" extrusionOk="0">
                <a:moveTo>
                  <a:pt x="7666" y="1"/>
                </a:moveTo>
                <a:cubicBezTo>
                  <a:pt x="3746" y="1"/>
                  <a:pt x="450" y="3963"/>
                  <a:pt x="242" y="6418"/>
                </a:cubicBezTo>
                <a:cubicBezTo>
                  <a:pt x="1" y="9261"/>
                  <a:pt x="1206" y="12057"/>
                  <a:pt x="1880" y="13069"/>
                </a:cubicBezTo>
                <a:cubicBezTo>
                  <a:pt x="3881" y="15960"/>
                  <a:pt x="7182" y="18009"/>
                  <a:pt x="10676" y="18226"/>
                </a:cubicBezTo>
                <a:cubicBezTo>
                  <a:pt x="10869" y="18226"/>
                  <a:pt x="11038" y="18250"/>
                  <a:pt x="11206" y="18250"/>
                </a:cubicBezTo>
                <a:cubicBezTo>
                  <a:pt x="11226" y="18250"/>
                  <a:pt x="11246" y="18250"/>
                  <a:pt x="11265" y="18250"/>
                </a:cubicBezTo>
                <a:cubicBezTo>
                  <a:pt x="14933" y="18250"/>
                  <a:pt x="18636" y="16015"/>
                  <a:pt x="20002" y="12611"/>
                </a:cubicBezTo>
                <a:cubicBezTo>
                  <a:pt x="20484" y="11358"/>
                  <a:pt x="20628" y="9984"/>
                  <a:pt x="20460" y="8659"/>
                </a:cubicBezTo>
                <a:cubicBezTo>
                  <a:pt x="20146" y="6321"/>
                  <a:pt x="18869" y="4104"/>
                  <a:pt x="16821" y="2948"/>
                </a:cubicBezTo>
                <a:cubicBezTo>
                  <a:pt x="15206" y="2056"/>
                  <a:pt x="13303" y="1791"/>
                  <a:pt x="11592" y="1068"/>
                </a:cubicBezTo>
                <a:cubicBezTo>
                  <a:pt x="11423" y="972"/>
                  <a:pt x="11254" y="875"/>
                  <a:pt x="11086" y="803"/>
                </a:cubicBezTo>
                <a:cubicBezTo>
                  <a:pt x="10989" y="755"/>
                  <a:pt x="10893" y="731"/>
                  <a:pt x="10821" y="707"/>
                </a:cubicBezTo>
                <a:cubicBezTo>
                  <a:pt x="10411" y="538"/>
                  <a:pt x="10001" y="418"/>
                  <a:pt x="9568" y="321"/>
                </a:cubicBezTo>
                <a:cubicBezTo>
                  <a:pt x="8925" y="100"/>
                  <a:pt x="8288" y="1"/>
                  <a:pt x="7666" y="1"/>
                </a:cubicBezTo>
                <a:close/>
              </a:path>
            </a:pathLst>
          </a:custGeom>
          <a:solidFill>
            <a:schemeClr val="accent3"/>
          </a:solid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64"/>
          <p:cNvSpPr/>
          <p:nvPr/>
        </p:nvSpPr>
        <p:spPr>
          <a:xfrm flipH="1">
            <a:off x="1079093" y="3792351"/>
            <a:ext cx="530733" cy="476781"/>
          </a:xfrm>
          <a:custGeom>
            <a:avLst/>
            <a:gdLst/>
            <a:ahLst/>
            <a:cxnLst/>
            <a:rect l="l" t="t" r="r" b="b"/>
            <a:pathLst>
              <a:path w="20629" h="18250" extrusionOk="0">
                <a:moveTo>
                  <a:pt x="7666" y="1"/>
                </a:moveTo>
                <a:cubicBezTo>
                  <a:pt x="3746" y="1"/>
                  <a:pt x="450" y="3963"/>
                  <a:pt x="242" y="6418"/>
                </a:cubicBezTo>
                <a:cubicBezTo>
                  <a:pt x="1" y="9261"/>
                  <a:pt x="1206" y="12057"/>
                  <a:pt x="1880" y="13069"/>
                </a:cubicBezTo>
                <a:cubicBezTo>
                  <a:pt x="3881" y="15960"/>
                  <a:pt x="7182" y="18009"/>
                  <a:pt x="10676" y="18226"/>
                </a:cubicBezTo>
                <a:cubicBezTo>
                  <a:pt x="10869" y="18226"/>
                  <a:pt x="11038" y="18250"/>
                  <a:pt x="11206" y="18250"/>
                </a:cubicBezTo>
                <a:cubicBezTo>
                  <a:pt x="11226" y="18250"/>
                  <a:pt x="11246" y="18250"/>
                  <a:pt x="11265" y="18250"/>
                </a:cubicBezTo>
                <a:cubicBezTo>
                  <a:pt x="14933" y="18250"/>
                  <a:pt x="18636" y="16015"/>
                  <a:pt x="20002" y="12611"/>
                </a:cubicBezTo>
                <a:cubicBezTo>
                  <a:pt x="20484" y="11358"/>
                  <a:pt x="20628" y="9984"/>
                  <a:pt x="20460" y="8659"/>
                </a:cubicBezTo>
                <a:cubicBezTo>
                  <a:pt x="20146" y="6321"/>
                  <a:pt x="18869" y="4104"/>
                  <a:pt x="16821" y="2948"/>
                </a:cubicBezTo>
                <a:cubicBezTo>
                  <a:pt x="15206" y="2056"/>
                  <a:pt x="13303" y="1791"/>
                  <a:pt x="11592" y="1068"/>
                </a:cubicBezTo>
                <a:cubicBezTo>
                  <a:pt x="11423" y="972"/>
                  <a:pt x="11254" y="875"/>
                  <a:pt x="11086" y="803"/>
                </a:cubicBezTo>
                <a:cubicBezTo>
                  <a:pt x="10989" y="755"/>
                  <a:pt x="10893" y="731"/>
                  <a:pt x="10821" y="707"/>
                </a:cubicBezTo>
                <a:cubicBezTo>
                  <a:pt x="10411" y="538"/>
                  <a:pt x="10001" y="418"/>
                  <a:pt x="9568" y="321"/>
                </a:cubicBezTo>
                <a:cubicBezTo>
                  <a:pt x="8925" y="100"/>
                  <a:pt x="8288" y="1"/>
                  <a:pt x="7666" y="1"/>
                </a:cubicBezTo>
                <a:close/>
              </a:path>
            </a:pathLst>
          </a:custGeom>
          <a:solidFill>
            <a:schemeClr val="accent3"/>
          </a:solid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64"/>
          <p:cNvSpPr/>
          <p:nvPr/>
        </p:nvSpPr>
        <p:spPr>
          <a:xfrm rot="10800000" flipH="1">
            <a:off x="7534174" y="3797512"/>
            <a:ext cx="530733" cy="476781"/>
          </a:xfrm>
          <a:custGeom>
            <a:avLst/>
            <a:gdLst/>
            <a:ahLst/>
            <a:cxnLst/>
            <a:rect l="l" t="t" r="r" b="b"/>
            <a:pathLst>
              <a:path w="20629" h="18250" extrusionOk="0">
                <a:moveTo>
                  <a:pt x="7666" y="1"/>
                </a:moveTo>
                <a:cubicBezTo>
                  <a:pt x="3746" y="1"/>
                  <a:pt x="450" y="3963"/>
                  <a:pt x="242" y="6418"/>
                </a:cubicBezTo>
                <a:cubicBezTo>
                  <a:pt x="1" y="9261"/>
                  <a:pt x="1206" y="12057"/>
                  <a:pt x="1880" y="13069"/>
                </a:cubicBezTo>
                <a:cubicBezTo>
                  <a:pt x="3881" y="15960"/>
                  <a:pt x="7182" y="18009"/>
                  <a:pt x="10676" y="18226"/>
                </a:cubicBezTo>
                <a:cubicBezTo>
                  <a:pt x="10869" y="18226"/>
                  <a:pt x="11038" y="18250"/>
                  <a:pt x="11206" y="18250"/>
                </a:cubicBezTo>
                <a:cubicBezTo>
                  <a:pt x="11226" y="18250"/>
                  <a:pt x="11246" y="18250"/>
                  <a:pt x="11265" y="18250"/>
                </a:cubicBezTo>
                <a:cubicBezTo>
                  <a:pt x="14933" y="18250"/>
                  <a:pt x="18636" y="16015"/>
                  <a:pt x="20002" y="12611"/>
                </a:cubicBezTo>
                <a:cubicBezTo>
                  <a:pt x="20484" y="11358"/>
                  <a:pt x="20628" y="9984"/>
                  <a:pt x="20460" y="8659"/>
                </a:cubicBezTo>
                <a:cubicBezTo>
                  <a:pt x="20146" y="6321"/>
                  <a:pt x="18869" y="4104"/>
                  <a:pt x="16821" y="2948"/>
                </a:cubicBezTo>
                <a:cubicBezTo>
                  <a:pt x="15206" y="2056"/>
                  <a:pt x="13303" y="1791"/>
                  <a:pt x="11592" y="1068"/>
                </a:cubicBezTo>
                <a:cubicBezTo>
                  <a:pt x="11423" y="972"/>
                  <a:pt x="11254" y="875"/>
                  <a:pt x="11086" y="803"/>
                </a:cubicBezTo>
                <a:cubicBezTo>
                  <a:pt x="10989" y="755"/>
                  <a:pt x="10893" y="731"/>
                  <a:pt x="10821" y="707"/>
                </a:cubicBezTo>
                <a:cubicBezTo>
                  <a:pt x="10411" y="538"/>
                  <a:pt x="10001" y="418"/>
                  <a:pt x="9568" y="321"/>
                </a:cubicBezTo>
                <a:cubicBezTo>
                  <a:pt x="8925" y="100"/>
                  <a:pt x="8288" y="1"/>
                  <a:pt x="7666" y="1"/>
                </a:cubicBezTo>
                <a:close/>
              </a:path>
            </a:pathLst>
          </a:custGeom>
          <a:solidFill>
            <a:schemeClr val="accent3"/>
          </a:solid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64"/>
          <p:cNvSpPr/>
          <p:nvPr/>
        </p:nvSpPr>
        <p:spPr>
          <a:xfrm rot="10800000" flipH="1">
            <a:off x="1796325" y="3797512"/>
            <a:ext cx="530733" cy="476781"/>
          </a:xfrm>
          <a:custGeom>
            <a:avLst/>
            <a:gdLst/>
            <a:ahLst/>
            <a:cxnLst/>
            <a:rect l="l" t="t" r="r" b="b"/>
            <a:pathLst>
              <a:path w="20629" h="18250" extrusionOk="0">
                <a:moveTo>
                  <a:pt x="7666" y="1"/>
                </a:moveTo>
                <a:cubicBezTo>
                  <a:pt x="3746" y="1"/>
                  <a:pt x="450" y="3963"/>
                  <a:pt x="242" y="6418"/>
                </a:cubicBezTo>
                <a:cubicBezTo>
                  <a:pt x="1" y="9261"/>
                  <a:pt x="1206" y="12057"/>
                  <a:pt x="1880" y="13069"/>
                </a:cubicBezTo>
                <a:cubicBezTo>
                  <a:pt x="3881" y="15960"/>
                  <a:pt x="7182" y="18009"/>
                  <a:pt x="10676" y="18226"/>
                </a:cubicBezTo>
                <a:cubicBezTo>
                  <a:pt x="10869" y="18226"/>
                  <a:pt x="11038" y="18250"/>
                  <a:pt x="11206" y="18250"/>
                </a:cubicBezTo>
                <a:cubicBezTo>
                  <a:pt x="11226" y="18250"/>
                  <a:pt x="11246" y="18250"/>
                  <a:pt x="11265" y="18250"/>
                </a:cubicBezTo>
                <a:cubicBezTo>
                  <a:pt x="14933" y="18250"/>
                  <a:pt x="18636" y="16015"/>
                  <a:pt x="20002" y="12611"/>
                </a:cubicBezTo>
                <a:cubicBezTo>
                  <a:pt x="20484" y="11358"/>
                  <a:pt x="20628" y="9984"/>
                  <a:pt x="20460" y="8659"/>
                </a:cubicBezTo>
                <a:cubicBezTo>
                  <a:pt x="20146" y="6321"/>
                  <a:pt x="18869" y="4104"/>
                  <a:pt x="16821" y="2948"/>
                </a:cubicBezTo>
                <a:cubicBezTo>
                  <a:pt x="15206" y="2056"/>
                  <a:pt x="13303" y="1791"/>
                  <a:pt x="11592" y="1068"/>
                </a:cubicBezTo>
                <a:cubicBezTo>
                  <a:pt x="11423" y="972"/>
                  <a:pt x="11254" y="875"/>
                  <a:pt x="11086" y="803"/>
                </a:cubicBezTo>
                <a:cubicBezTo>
                  <a:pt x="10989" y="755"/>
                  <a:pt x="10893" y="731"/>
                  <a:pt x="10821" y="707"/>
                </a:cubicBezTo>
                <a:cubicBezTo>
                  <a:pt x="10411" y="538"/>
                  <a:pt x="10001" y="418"/>
                  <a:pt x="9568" y="321"/>
                </a:cubicBezTo>
                <a:cubicBezTo>
                  <a:pt x="8925" y="100"/>
                  <a:pt x="8288" y="1"/>
                  <a:pt x="7666" y="1"/>
                </a:cubicBezTo>
                <a:close/>
              </a:path>
            </a:pathLst>
          </a:custGeom>
          <a:solidFill>
            <a:schemeClr val="accent3"/>
          </a:solid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64"/>
          <p:cNvSpPr/>
          <p:nvPr/>
        </p:nvSpPr>
        <p:spPr>
          <a:xfrm flipH="1">
            <a:off x="6816943" y="3797311"/>
            <a:ext cx="530733" cy="476781"/>
          </a:xfrm>
          <a:custGeom>
            <a:avLst/>
            <a:gdLst/>
            <a:ahLst/>
            <a:cxnLst/>
            <a:rect l="l" t="t" r="r" b="b"/>
            <a:pathLst>
              <a:path w="20629" h="18250" extrusionOk="0">
                <a:moveTo>
                  <a:pt x="7666" y="1"/>
                </a:moveTo>
                <a:cubicBezTo>
                  <a:pt x="3746" y="1"/>
                  <a:pt x="450" y="3963"/>
                  <a:pt x="242" y="6418"/>
                </a:cubicBezTo>
                <a:cubicBezTo>
                  <a:pt x="1" y="9261"/>
                  <a:pt x="1206" y="12057"/>
                  <a:pt x="1880" y="13069"/>
                </a:cubicBezTo>
                <a:cubicBezTo>
                  <a:pt x="3881" y="15960"/>
                  <a:pt x="7182" y="18009"/>
                  <a:pt x="10676" y="18226"/>
                </a:cubicBezTo>
                <a:cubicBezTo>
                  <a:pt x="10869" y="18226"/>
                  <a:pt x="11038" y="18250"/>
                  <a:pt x="11206" y="18250"/>
                </a:cubicBezTo>
                <a:cubicBezTo>
                  <a:pt x="11226" y="18250"/>
                  <a:pt x="11246" y="18250"/>
                  <a:pt x="11265" y="18250"/>
                </a:cubicBezTo>
                <a:cubicBezTo>
                  <a:pt x="14933" y="18250"/>
                  <a:pt x="18636" y="16015"/>
                  <a:pt x="20002" y="12611"/>
                </a:cubicBezTo>
                <a:cubicBezTo>
                  <a:pt x="20484" y="11358"/>
                  <a:pt x="20628" y="9984"/>
                  <a:pt x="20460" y="8659"/>
                </a:cubicBezTo>
                <a:cubicBezTo>
                  <a:pt x="20146" y="6321"/>
                  <a:pt x="18869" y="4104"/>
                  <a:pt x="16821" y="2948"/>
                </a:cubicBezTo>
                <a:cubicBezTo>
                  <a:pt x="15206" y="2056"/>
                  <a:pt x="13303" y="1791"/>
                  <a:pt x="11592" y="1068"/>
                </a:cubicBezTo>
                <a:cubicBezTo>
                  <a:pt x="11423" y="972"/>
                  <a:pt x="11254" y="875"/>
                  <a:pt x="11086" y="803"/>
                </a:cubicBezTo>
                <a:cubicBezTo>
                  <a:pt x="10989" y="755"/>
                  <a:pt x="10893" y="731"/>
                  <a:pt x="10821" y="707"/>
                </a:cubicBezTo>
                <a:cubicBezTo>
                  <a:pt x="10411" y="538"/>
                  <a:pt x="10001" y="418"/>
                  <a:pt x="9568" y="321"/>
                </a:cubicBezTo>
                <a:cubicBezTo>
                  <a:pt x="8925" y="100"/>
                  <a:pt x="8288" y="1"/>
                  <a:pt x="7666" y="1"/>
                </a:cubicBezTo>
                <a:close/>
              </a:path>
            </a:pathLst>
          </a:custGeom>
          <a:solidFill>
            <a:schemeClr val="accent3"/>
          </a:solid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64"/>
          <p:cNvSpPr/>
          <p:nvPr/>
        </p:nvSpPr>
        <p:spPr>
          <a:xfrm rot="10800000" flipH="1">
            <a:off x="3230787" y="3797512"/>
            <a:ext cx="530733" cy="476781"/>
          </a:xfrm>
          <a:custGeom>
            <a:avLst/>
            <a:gdLst/>
            <a:ahLst/>
            <a:cxnLst/>
            <a:rect l="l" t="t" r="r" b="b"/>
            <a:pathLst>
              <a:path w="20629" h="18250" extrusionOk="0">
                <a:moveTo>
                  <a:pt x="7666" y="1"/>
                </a:moveTo>
                <a:cubicBezTo>
                  <a:pt x="3746" y="1"/>
                  <a:pt x="450" y="3963"/>
                  <a:pt x="242" y="6418"/>
                </a:cubicBezTo>
                <a:cubicBezTo>
                  <a:pt x="1" y="9261"/>
                  <a:pt x="1206" y="12057"/>
                  <a:pt x="1880" y="13069"/>
                </a:cubicBezTo>
                <a:cubicBezTo>
                  <a:pt x="3881" y="15960"/>
                  <a:pt x="7182" y="18009"/>
                  <a:pt x="10676" y="18226"/>
                </a:cubicBezTo>
                <a:cubicBezTo>
                  <a:pt x="10869" y="18226"/>
                  <a:pt x="11038" y="18250"/>
                  <a:pt x="11206" y="18250"/>
                </a:cubicBezTo>
                <a:cubicBezTo>
                  <a:pt x="11226" y="18250"/>
                  <a:pt x="11246" y="18250"/>
                  <a:pt x="11265" y="18250"/>
                </a:cubicBezTo>
                <a:cubicBezTo>
                  <a:pt x="14933" y="18250"/>
                  <a:pt x="18636" y="16015"/>
                  <a:pt x="20002" y="12611"/>
                </a:cubicBezTo>
                <a:cubicBezTo>
                  <a:pt x="20484" y="11358"/>
                  <a:pt x="20628" y="9984"/>
                  <a:pt x="20460" y="8659"/>
                </a:cubicBezTo>
                <a:cubicBezTo>
                  <a:pt x="20146" y="6321"/>
                  <a:pt x="18869" y="4104"/>
                  <a:pt x="16821" y="2948"/>
                </a:cubicBezTo>
                <a:cubicBezTo>
                  <a:pt x="15206" y="2056"/>
                  <a:pt x="13303" y="1791"/>
                  <a:pt x="11592" y="1068"/>
                </a:cubicBezTo>
                <a:cubicBezTo>
                  <a:pt x="11423" y="972"/>
                  <a:pt x="11254" y="875"/>
                  <a:pt x="11086" y="803"/>
                </a:cubicBezTo>
                <a:cubicBezTo>
                  <a:pt x="10989" y="755"/>
                  <a:pt x="10893" y="731"/>
                  <a:pt x="10821" y="707"/>
                </a:cubicBezTo>
                <a:cubicBezTo>
                  <a:pt x="10411" y="538"/>
                  <a:pt x="10001" y="418"/>
                  <a:pt x="9568" y="321"/>
                </a:cubicBezTo>
                <a:cubicBezTo>
                  <a:pt x="8925" y="100"/>
                  <a:pt x="8288" y="1"/>
                  <a:pt x="7666" y="1"/>
                </a:cubicBezTo>
                <a:close/>
              </a:path>
            </a:pathLst>
          </a:custGeom>
          <a:solidFill>
            <a:schemeClr val="accent3"/>
          </a:solid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64"/>
          <p:cNvSpPr/>
          <p:nvPr/>
        </p:nvSpPr>
        <p:spPr>
          <a:xfrm flipH="1">
            <a:off x="5382480" y="3797311"/>
            <a:ext cx="530733" cy="476781"/>
          </a:xfrm>
          <a:custGeom>
            <a:avLst/>
            <a:gdLst/>
            <a:ahLst/>
            <a:cxnLst/>
            <a:rect l="l" t="t" r="r" b="b"/>
            <a:pathLst>
              <a:path w="20629" h="18250" extrusionOk="0">
                <a:moveTo>
                  <a:pt x="7666" y="1"/>
                </a:moveTo>
                <a:cubicBezTo>
                  <a:pt x="3746" y="1"/>
                  <a:pt x="450" y="3963"/>
                  <a:pt x="242" y="6418"/>
                </a:cubicBezTo>
                <a:cubicBezTo>
                  <a:pt x="1" y="9261"/>
                  <a:pt x="1206" y="12057"/>
                  <a:pt x="1880" y="13069"/>
                </a:cubicBezTo>
                <a:cubicBezTo>
                  <a:pt x="3881" y="15960"/>
                  <a:pt x="7182" y="18009"/>
                  <a:pt x="10676" y="18226"/>
                </a:cubicBezTo>
                <a:cubicBezTo>
                  <a:pt x="10869" y="18226"/>
                  <a:pt x="11038" y="18250"/>
                  <a:pt x="11206" y="18250"/>
                </a:cubicBezTo>
                <a:cubicBezTo>
                  <a:pt x="11226" y="18250"/>
                  <a:pt x="11246" y="18250"/>
                  <a:pt x="11265" y="18250"/>
                </a:cubicBezTo>
                <a:cubicBezTo>
                  <a:pt x="14933" y="18250"/>
                  <a:pt x="18636" y="16015"/>
                  <a:pt x="20002" y="12611"/>
                </a:cubicBezTo>
                <a:cubicBezTo>
                  <a:pt x="20484" y="11358"/>
                  <a:pt x="20628" y="9984"/>
                  <a:pt x="20460" y="8659"/>
                </a:cubicBezTo>
                <a:cubicBezTo>
                  <a:pt x="20146" y="6321"/>
                  <a:pt x="18869" y="4104"/>
                  <a:pt x="16821" y="2948"/>
                </a:cubicBezTo>
                <a:cubicBezTo>
                  <a:pt x="15206" y="2056"/>
                  <a:pt x="13303" y="1791"/>
                  <a:pt x="11592" y="1068"/>
                </a:cubicBezTo>
                <a:cubicBezTo>
                  <a:pt x="11423" y="972"/>
                  <a:pt x="11254" y="875"/>
                  <a:pt x="11086" y="803"/>
                </a:cubicBezTo>
                <a:cubicBezTo>
                  <a:pt x="10989" y="755"/>
                  <a:pt x="10893" y="731"/>
                  <a:pt x="10821" y="707"/>
                </a:cubicBezTo>
                <a:cubicBezTo>
                  <a:pt x="10411" y="538"/>
                  <a:pt x="10001" y="418"/>
                  <a:pt x="9568" y="321"/>
                </a:cubicBezTo>
                <a:cubicBezTo>
                  <a:pt x="8925" y="100"/>
                  <a:pt x="8288" y="1"/>
                  <a:pt x="7666" y="1"/>
                </a:cubicBezTo>
                <a:close/>
              </a:path>
            </a:pathLst>
          </a:custGeom>
          <a:solidFill>
            <a:schemeClr val="accent3"/>
          </a:solid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64"/>
          <p:cNvSpPr/>
          <p:nvPr/>
        </p:nvSpPr>
        <p:spPr>
          <a:xfrm rot="10800000" flipH="1">
            <a:off x="4665249" y="3797512"/>
            <a:ext cx="530733" cy="476781"/>
          </a:xfrm>
          <a:custGeom>
            <a:avLst/>
            <a:gdLst/>
            <a:ahLst/>
            <a:cxnLst/>
            <a:rect l="l" t="t" r="r" b="b"/>
            <a:pathLst>
              <a:path w="20629" h="18250" extrusionOk="0">
                <a:moveTo>
                  <a:pt x="7666" y="1"/>
                </a:moveTo>
                <a:cubicBezTo>
                  <a:pt x="3746" y="1"/>
                  <a:pt x="450" y="3963"/>
                  <a:pt x="242" y="6418"/>
                </a:cubicBezTo>
                <a:cubicBezTo>
                  <a:pt x="1" y="9261"/>
                  <a:pt x="1206" y="12057"/>
                  <a:pt x="1880" y="13069"/>
                </a:cubicBezTo>
                <a:cubicBezTo>
                  <a:pt x="3881" y="15960"/>
                  <a:pt x="7182" y="18009"/>
                  <a:pt x="10676" y="18226"/>
                </a:cubicBezTo>
                <a:cubicBezTo>
                  <a:pt x="10869" y="18226"/>
                  <a:pt x="11038" y="18250"/>
                  <a:pt x="11206" y="18250"/>
                </a:cubicBezTo>
                <a:cubicBezTo>
                  <a:pt x="11226" y="18250"/>
                  <a:pt x="11246" y="18250"/>
                  <a:pt x="11265" y="18250"/>
                </a:cubicBezTo>
                <a:cubicBezTo>
                  <a:pt x="14933" y="18250"/>
                  <a:pt x="18636" y="16015"/>
                  <a:pt x="20002" y="12611"/>
                </a:cubicBezTo>
                <a:cubicBezTo>
                  <a:pt x="20484" y="11358"/>
                  <a:pt x="20628" y="9984"/>
                  <a:pt x="20460" y="8659"/>
                </a:cubicBezTo>
                <a:cubicBezTo>
                  <a:pt x="20146" y="6321"/>
                  <a:pt x="18869" y="4104"/>
                  <a:pt x="16821" y="2948"/>
                </a:cubicBezTo>
                <a:cubicBezTo>
                  <a:pt x="15206" y="2056"/>
                  <a:pt x="13303" y="1791"/>
                  <a:pt x="11592" y="1068"/>
                </a:cubicBezTo>
                <a:cubicBezTo>
                  <a:pt x="11423" y="972"/>
                  <a:pt x="11254" y="875"/>
                  <a:pt x="11086" y="803"/>
                </a:cubicBezTo>
                <a:cubicBezTo>
                  <a:pt x="10989" y="755"/>
                  <a:pt x="10893" y="731"/>
                  <a:pt x="10821" y="707"/>
                </a:cubicBezTo>
                <a:cubicBezTo>
                  <a:pt x="10411" y="538"/>
                  <a:pt x="10001" y="418"/>
                  <a:pt x="9568" y="321"/>
                </a:cubicBezTo>
                <a:cubicBezTo>
                  <a:pt x="8925" y="100"/>
                  <a:pt x="8288" y="1"/>
                  <a:pt x="7666" y="1"/>
                </a:cubicBezTo>
                <a:close/>
              </a:path>
            </a:pathLst>
          </a:custGeom>
          <a:solidFill>
            <a:schemeClr val="accent3"/>
          </a:solid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64"/>
          <p:cNvSpPr/>
          <p:nvPr/>
        </p:nvSpPr>
        <p:spPr>
          <a:xfrm flipH="1">
            <a:off x="3948018" y="3797311"/>
            <a:ext cx="530733" cy="476781"/>
          </a:xfrm>
          <a:custGeom>
            <a:avLst/>
            <a:gdLst/>
            <a:ahLst/>
            <a:cxnLst/>
            <a:rect l="l" t="t" r="r" b="b"/>
            <a:pathLst>
              <a:path w="20629" h="18250" extrusionOk="0">
                <a:moveTo>
                  <a:pt x="7666" y="1"/>
                </a:moveTo>
                <a:cubicBezTo>
                  <a:pt x="3746" y="1"/>
                  <a:pt x="450" y="3963"/>
                  <a:pt x="242" y="6418"/>
                </a:cubicBezTo>
                <a:cubicBezTo>
                  <a:pt x="1" y="9261"/>
                  <a:pt x="1206" y="12057"/>
                  <a:pt x="1880" y="13069"/>
                </a:cubicBezTo>
                <a:cubicBezTo>
                  <a:pt x="3881" y="15960"/>
                  <a:pt x="7182" y="18009"/>
                  <a:pt x="10676" y="18226"/>
                </a:cubicBezTo>
                <a:cubicBezTo>
                  <a:pt x="10869" y="18226"/>
                  <a:pt x="11038" y="18250"/>
                  <a:pt x="11206" y="18250"/>
                </a:cubicBezTo>
                <a:cubicBezTo>
                  <a:pt x="11226" y="18250"/>
                  <a:pt x="11246" y="18250"/>
                  <a:pt x="11265" y="18250"/>
                </a:cubicBezTo>
                <a:cubicBezTo>
                  <a:pt x="14933" y="18250"/>
                  <a:pt x="18636" y="16015"/>
                  <a:pt x="20002" y="12611"/>
                </a:cubicBezTo>
                <a:cubicBezTo>
                  <a:pt x="20484" y="11358"/>
                  <a:pt x="20628" y="9984"/>
                  <a:pt x="20460" y="8659"/>
                </a:cubicBezTo>
                <a:cubicBezTo>
                  <a:pt x="20146" y="6321"/>
                  <a:pt x="18869" y="4104"/>
                  <a:pt x="16821" y="2948"/>
                </a:cubicBezTo>
                <a:cubicBezTo>
                  <a:pt x="15206" y="2056"/>
                  <a:pt x="13303" y="1791"/>
                  <a:pt x="11592" y="1068"/>
                </a:cubicBezTo>
                <a:cubicBezTo>
                  <a:pt x="11423" y="972"/>
                  <a:pt x="11254" y="875"/>
                  <a:pt x="11086" y="803"/>
                </a:cubicBezTo>
                <a:cubicBezTo>
                  <a:pt x="10989" y="755"/>
                  <a:pt x="10893" y="731"/>
                  <a:pt x="10821" y="707"/>
                </a:cubicBezTo>
                <a:cubicBezTo>
                  <a:pt x="10411" y="538"/>
                  <a:pt x="10001" y="418"/>
                  <a:pt x="9568" y="321"/>
                </a:cubicBezTo>
                <a:cubicBezTo>
                  <a:pt x="8925" y="100"/>
                  <a:pt x="8288" y="1"/>
                  <a:pt x="7666" y="1"/>
                </a:cubicBezTo>
                <a:close/>
              </a:path>
            </a:pathLst>
          </a:custGeom>
          <a:solidFill>
            <a:schemeClr val="accent3"/>
          </a:solid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64"/>
          <p:cNvSpPr/>
          <p:nvPr/>
        </p:nvSpPr>
        <p:spPr>
          <a:xfrm rot="10800000" flipH="1">
            <a:off x="6099712" y="3797512"/>
            <a:ext cx="530733" cy="476781"/>
          </a:xfrm>
          <a:custGeom>
            <a:avLst/>
            <a:gdLst/>
            <a:ahLst/>
            <a:cxnLst/>
            <a:rect l="l" t="t" r="r" b="b"/>
            <a:pathLst>
              <a:path w="20629" h="18250" extrusionOk="0">
                <a:moveTo>
                  <a:pt x="7666" y="1"/>
                </a:moveTo>
                <a:cubicBezTo>
                  <a:pt x="3746" y="1"/>
                  <a:pt x="450" y="3963"/>
                  <a:pt x="242" y="6418"/>
                </a:cubicBezTo>
                <a:cubicBezTo>
                  <a:pt x="1" y="9261"/>
                  <a:pt x="1206" y="12057"/>
                  <a:pt x="1880" y="13069"/>
                </a:cubicBezTo>
                <a:cubicBezTo>
                  <a:pt x="3881" y="15960"/>
                  <a:pt x="7182" y="18009"/>
                  <a:pt x="10676" y="18226"/>
                </a:cubicBezTo>
                <a:cubicBezTo>
                  <a:pt x="10869" y="18226"/>
                  <a:pt x="11038" y="18250"/>
                  <a:pt x="11206" y="18250"/>
                </a:cubicBezTo>
                <a:cubicBezTo>
                  <a:pt x="11226" y="18250"/>
                  <a:pt x="11246" y="18250"/>
                  <a:pt x="11265" y="18250"/>
                </a:cubicBezTo>
                <a:cubicBezTo>
                  <a:pt x="14933" y="18250"/>
                  <a:pt x="18636" y="16015"/>
                  <a:pt x="20002" y="12611"/>
                </a:cubicBezTo>
                <a:cubicBezTo>
                  <a:pt x="20484" y="11358"/>
                  <a:pt x="20628" y="9984"/>
                  <a:pt x="20460" y="8659"/>
                </a:cubicBezTo>
                <a:cubicBezTo>
                  <a:pt x="20146" y="6321"/>
                  <a:pt x="18869" y="4104"/>
                  <a:pt x="16821" y="2948"/>
                </a:cubicBezTo>
                <a:cubicBezTo>
                  <a:pt x="15206" y="2056"/>
                  <a:pt x="13303" y="1791"/>
                  <a:pt x="11592" y="1068"/>
                </a:cubicBezTo>
                <a:cubicBezTo>
                  <a:pt x="11423" y="972"/>
                  <a:pt x="11254" y="875"/>
                  <a:pt x="11086" y="803"/>
                </a:cubicBezTo>
                <a:cubicBezTo>
                  <a:pt x="10989" y="755"/>
                  <a:pt x="10893" y="731"/>
                  <a:pt x="10821" y="707"/>
                </a:cubicBezTo>
                <a:cubicBezTo>
                  <a:pt x="10411" y="538"/>
                  <a:pt x="10001" y="418"/>
                  <a:pt x="9568" y="321"/>
                </a:cubicBezTo>
                <a:cubicBezTo>
                  <a:pt x="8925" y="100"/>
                  <a:pt x="8288" y="1"/>
                  <a:pt x="7666" y="1"/>
                </a:cubicBezTo>
                <a:close/>
              </a:path>
            </a:pathLst>
          </a:custGeom>
          <a:solidFill>
            <a:schemeClr val="accent3"/>
          </a:solid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64"/>
          <p:cNvSpPr/>
          <p:nvPr/>
        </p:nvSpPr>
        <p:spPr>
          <a:xfrm flipH="1">
            <a:off x="2513556" y="3797311"/>
            <a:ext cx="530733" cy="476781"/>
          </a:xfrm>
          <a:custGeom>
            <a:avLst/>
            <a:gdLst/>
            <a:ahLst/>
            <a:cxnLst/>
            <a:rect l="l" t="t" r="r" b="b"/>
            <a:pathLst>
              <a:path w="20629" h="18250" extrusionOk="0">
                <a:moveTo>
                  <a:pt x="7666" y="1"/>
                </a:moveTo>
                <a:cubicBezTo>
                  <a:pt x="3746" y="1"/>
                  <a:pt x="450" y="3963"/>
                  <a:pt x="242" y="6418"/>
                </a:cubicBezTo>
                <a:cubicBezTo>
                  <a:pt x="1" y="9261"/>
                  <a:pt x="1206" y="12057"/>
                  <a:pt x="1880" y="13069"/>
                </a:cubicBezTo>
                <a:cubicBezTo>
                  <a:pt x="3881" y="15960"/>
                  <a:pt x="7182" y="18009"/>
                  <a:pt x="10676" y="18226"/>
                </a:cubicBezTo>
                <a:cubicBezTo>
                  <a:pt x="10869" y="18226"/>
                  <a:pt x="11038" y="18250"/>
                  <a:pt x="11206" y="18250"/>
                </a:cubicBezTo>
                <a:cubicBezTo>
                  <a:pt x="11226" y="18250"/>
                  <a:pt x="11246" y="18250"/>
                  <a:pt x="11265" y="18250"/>
                </a:cubicBezTo>
                <a:cubicBezTo>
                  <a:pt x="14933" y="18250"/>
                  <a:pt x="18636" y="16015"/>
                  <a:pt x="20002" y="12611"/>
                </a:cubicBezTo>
                <a:cubicBezTo>
                  <a:pt x="20484" y="11358"/>
                  <a:pt x="20628" y="9984"/>
                  <a:pt x="20460" y="8659"/>
                </a:cubicBezTo>
                <a:cubicBezTo>
                  <a:pt x="20146" y="6321"/>
                  <a:pt x="18869" y="4104"/>
                  <a:pt x="16821" y="2948"/>
                </a:cubicBezTo>
                <a:cubicBezTo>
                  <a:pt x="15206" y="2056"/>
                  <a:pt x="13303" y="1791"/>
                  <a:pt x="11592" y="1068"/>
                </a:cubicBezTo>
                <a:cubicBezTo>
                  <a:pt x="11423" y="972"/>
                  <a:pt x="11254" y="875"/>
                  <a:pt x="11086" y="803"/>
                </a:cubicBezTo>
                <a:cubicBezTo>
                  <a:pt x="10989" y="755"/>
                  <a:pt x="10893" y="731"/>
                  <a:pt x="10821" y="707"/>
                </a:cubicBezTo>
                <a:cubicBezTo>
                  <a:pt x="10411" y="538"/>
                  <a:pt x="10001" y="418"/>
                  <a:pt x="9568" y="321"/>
                </a:cubicBezTo>
                <a:cubicBezTo>
                  <a:pt x="8925" y="100"/>
                  <a:pt x="8288" y="1"/>
                  <a:pt x="7666" y="1"/>
                </a:cubicBezTo>
                <a:close/>
              </a:path>
            </a:pathLst>
          </a:custGeom>
          <a:solidFill>
            <a:schemeClr val="accent3"/>
          </a:solid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64"/>
          <p:cNvSpPr/>
          <p:nvPr/>
        </p:nvSpPr>
        <p:spPr>
          <a:xfrm flipH="1">
            <a:off x="1079093" y="1365548"/>
            <a:ext cx="530733" cy="476781"/>
          </a:xfrm>
          <a:custGeom>
            <a:avLst/>
            <a:gdLst/>
            <a:ahLst/>
            <a:cxnLst/>
            <a:rect l="l" t="t" r="r" b="b"/>
            <a:pathLst>
              <a:path w="20629" h="18250" extrusionOk="0">
                <a:moveTo>
                  <a:pt x="7666" y="1"/>
                </a:moveTo>
                <a:cubicBezTo>
                  <a:pt x="3746" y="1"/>
                  <a:pt x="450" y="3963"/>
                  <a:pt x="242" y="6418"/>
                </a:cubicBezTo>
                <a:cubicBezTo>
                  <a:pt x="1" y="9261"/>
                  <a:pt x="1206" y="12057"/>
                  <a:pt x="1880" y="13069"/>
                </a:cubicBezTo>
                <a:cubicBezTo>
                  <a:pt x="3881" y="15960"/>
                  <a:pt x="7182" y="18009"/>
                  <a:pt x="10676" y="18226"/>
                </a:cubicBezTo>
                <a:cubicBezTo>
                  <a:pt x="10869" y="18226"/>
                  <a:pt x="11038" y="18250"/>
                  <a:pt x="11206" y="18250"/>
                </a:cubicBezTo>
                <a:cubicBezTo>
                  <a:pt x="11226" y="18250"/>
                  <a:pt x="11246" y="18250"/>
                  <a:pt x="11265" y="18250"/>
                </a:cubicBezTo>
                <a:cubicBezTo>
                  <a:pt x="14933" y="18250"/>
                  <a:pt x="18636" y="16015"/>
                  <a:pt x="20002" y="12611"/>
                </a:cubicBezTo>
                <a:cubicBezTo>
                  <a:pt x="20484" y="11358"/>
                  <a:pt x="20628" y="9984"/>
                  <a:pt x="20460" y="8659"/>
                </a:cubicBezTo>
                <a:cubicBezTo>
                  <a:pt x="20146" y="6321"/>
                  <a:pt x="18869" y="4104"/>
                  <a:pt x="16821" y="2948"/>
                </a:cubicBezTo>
                <a:cubicBezTo>
                  <a:pt x="15206" y="2056"/>
                  <a:pt x="13303" y="1791"/>
                  <a:pt x="11592" y="1068"/>
                </a:cubicBezTo>
                <a:cubicBezTo>
                  <a:pt x="11423" y="972"/>
                  <a:pt x="11254" y="875"/>
                  <a:pt x="11086" y="803"/>
                </a:cubicBezTo>
                <a:cubicBezTo>
                  <a:pt x="10989" y="755"/>
                  <a:pt x="10893" y="731"/>
                  <a:pt x="10821" y="707"/>
                </a:cubicBezTo>
                <a:cubicBezTo>
                  <a:pt x="10411" y="538"/>
                  <a:pt x="10001" y="418"/>
                  <a:pt x="9568" y="321"/>
                </a:cubicBezTo>
                <a:cubicBezTo>
                  <a:pt x="8925" y="100"/>
                  <a:pt x="8288" y="1"/>
                  <a:pt x="7666" y="1"/>
                </a:cubicBezTo>
                <a:close/>
              </a:path>
            </a:pathLst>
          </a:custGeom>
          <a:solidFill>
            <a:schemeClr val="accent3"/>
          </a:solid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72" name="Google Shape;1772;p64"/>
          <p:cNvGrpSpPr/>
          <p:nvPr/>
        </p:nvGrpSpPr>
        <p:grpSpPr>
          <a:xfrm>
            <a:off x="1193806" y="1461274"/>
            <a:ext cx="301330" cy="285344"/>
            <a:chOff x="3402241" y="-2316151"/>
            <a:chExt cx="301330" cy="285344"/>
          </a:xfrm>
        </p:grpSpPr>
        <p:sp>
          <p:nvSpPr>
            <p:cNvPr id="1773" name="Google Shape;1773;p64"/>
            <p:cNvSpPr/>
            <p:nvPr/>
          </p:nvSpPr>
          <p:spPr>
            <a:xfrm>
              <a:off x="3438490" y="-2177347"/>
              <a:ext cx="228082" cy="146541"/>
            </a:xfrm>
            <a:custGeom>
              <a:avLst/>
              <a:gdLst/>
              <a:ahLst/>
              <a:cxnLst/>
              <a:rect l="l" t="t" r="r" b="b"/>
              <a:pathLst>
                <a:path w="10391" h="6542" extrusionOk="0">
                  <a:moveTo>
                    <a:pt x="5210" y="0"/>
                  </a:moveTo>
                  <a:lnTo>
                    <a:pt x="0" y="724"/>
                  </a:lnTo>
                  <a:lnTo>
                    <a:pt x="116" y="1505"/>
                  </a:lnTo>
                  <a:lnTo>
                    <a:pt x="695" y="5181"/>
                  </a:lnTo>
                  <a:cubicBezTo>
                    <a:pt x="811" y="5962"/>
                    <a:pt x="1476" y="6541"/>
                    <a:pt x="2287" y="6541"/>
                  </a:cubicBezTo>
                  <a:lnTo>
                    <a:pt x="8104" y="6541"/>
                  </a:lnTo>
                  <a:cubicBezTo>
                    <a:pt x="8915" y="6541"/>
                    <a:pt x="9580" y="5962"/>
                    <a:pt x="9696" y="5181"/>
                  </a:cubicBezTo>
                  <a:lnTo>
                    <a:pt x="10275" y="1505"/>
                  </a:lnTo>
                  <a:lnTo>
                    <a:pt x="10391" y="724"/>
                  </a:lnTo>
                  <a:lnTo>
                    <a:pt x="521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64"/>
            <p:cNvSpPr/>
            <p:nvPr/>
          </p:nvSpPr>
          <p:spPr>
            <a:xfrm>
              <a:off x="3438490" y="-2177347"/>
              <a:ext cx="228082" cy="33734"/>
            </a:xfrm>
            <a:custGeom>
              <a:avLst/>
              <a:gdLst/>
              <a:ahLst/>
              <a:cxnLst/>
              <a:rect l="l" t="t" r="r" b="b"/>
              <a:pathLst>
                <a:path w="10391" h="1506" extrusionOk="0">
                  <a:moveTo>
                    <a:pt x="5210" y="0"/>
                  </a:moveTo>
                  <a:lnTo>
                    <a:pt x="0" y="724"/>
                  </a:lnTo>
                  <a:lnTo>
                    <a:pt x="116" y="1505"/>
                  </a:lnTo>
                  <a:lnTo>
                    <a:pt x="10275" y="1505"/>
                  </a:lnTo>
                  <a:lnTo>
                    <a:pt x="10391" y="724"/>
                  </a:lnTo>
                  <a:lnTo>
                    <a:pt x="5210" y="0"/>
                  </a:lnTo>
                  <a:close/>
                </a:path>
              </a:pathLst>
            </a:custGeom>
            <a:solidFill>
              <a:srgbClr val="000000">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64"/>
            <p:cNvSpPr/>
            <p:nvPr/>
          </p:nvSpPr>
          <p:spPr>
            <a:xfrm>
              <a:off x="3438490" y="-2177347"/>
              <a:ext cx="139141" cy="146541"/>
            </a:xfrm>
            <a:custGeom>
              <a:avLst/>
              <a:gdLst/>
              <a:ahLst/>
              <a:cxnLst/>
              <a:rect l="l" t="t" r="r" b="b"/>
              <a:pathLst>
                <a:path w="6339" h="6542" extrusionOk="0">
                  <a:moveTo>
                    <a:pt x="5210" y="0"/>
                  </a:moveTo>
                  <a:lnTo>
                    <a:pt x="0" y="724"/>
                  </a:lnTo>
                  <a:lnTo>
                    <a:pt x="695" y="5181"/>
                  </a:lnTo>
                  <a:cubicBezTo>
                    <a:pt x="811" y="5962"/>
                    <a:pt x="1476" y="6541"/>
                    <a:pt x="2287" y="6541"/>
                  </a:cubicBezTo>
                  <a:lnTo>
                    <a:pt x="4515" y="6541"/>
                  </a:lnTo>
                  <a:cubicBezTo>
                    <a:pt x="3734" y="6541"/>
                    <a:pt x="3068" y="5962"/>
                    <a:pt x="2923" y="5181"/>
                  </a:cubicBezTo>
                  <a:lnTo>
                    <a:pt x="2258" y="753"/>
                  </a:lnTo>
                  <a:lnTo>
                    <a:pt x="6339" y="174"/>
                  </a:lnTo>
                  <a:lnTo>
                    <a:pt x="5210" y="0"/>
                  </a:lnTo>
                  <a:close/>
                </a:path>
              </a:pathLst>
            </a:custGeom>
            <a:solidFill>
              <a:srgbClr val="000000">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64"/>
            <p:cNvSpPr/>
            <p:nvPr/>
          </p:nvSpPr>
          <p:spPr>
            <a:xfrm>
              <a:off x="3418783" y="-2224698"/>
              <a:ext cx="268097" cy="63549"/>
            </a:xfrm>
            <a:custGeom>
              <a:avLst/>
              <a:gdLst/>
              <a:ahLst/>
              <a:cxnLst/>
              <a:rect l="l" t="t" r="r" b="b"/>
              <a:pathLst>
                <a:path w="12214" h="2837" extrusionOk="0">
                  <a:moveTo>
                    <a:pt x="724" y="0"/>
                  </a:moveTo>
                  <a:cubicBezTo>
                    <a:pt x="318" y="0"/>
                    <a:pt x="0" y="319"/>
                    <a:pt x="0" y="724"/>
                  </a:cubicBezTo>
                  <a:lnTo>
                    <a:pt x="0" y="2113"/>
                  </a:lnTo>
                  <a:cubicBezTo>
                    <a:pt x="0" y="2518"/>
                    <a:pt x="318" y="2837"/>
                    <a:pt x="724" y="2837"/>
                  </a:cubicBezTo>
                  <a:lnTo>
                    <a:pt x="11490" y="2837"/>
                  </a:lnTo>
                  <a:cubicBezTo>
                    <a:pt x="11867" y="2837"/>
                    <a:pt x="12214" y="2518"/>
                    <a:pt x="12214" y="2113"/>
                  </a:cubicBezTo>
                  <a:lnTo>
                    <a:pt x="12214" y="724"/>
                  </a:lnTo>
                  <a:cubicBezTo>
                    <a:pt x="12214" y="319"/>
                    <a:pt x="11867" y="0"/>
                    <a:pt x="114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64"/>
            <p:cNvSpPr/>
            <p:nvPr/>
          </p:nvSpPr>
          <p:spPr>
            <a:xfrm>
              <a:off x="3418783" y="-2224698"/>
              <a:ext cx="51473" cy="63549"/>
            </a:xfrm>
            <a:custGeom>
              <a:avLst/>
              <a:gdLst/>
              <a:ahLst/>
              <a:cxnLst/>
              <a:rect l="l" t="t" r="r" b="b"/>
              <a:pathLst>
                <a:path w="2345" h="2837" extrusionOk="0">
                  <a:moveTo>
                    <a:pt x="724" y="0"/>
                  </a:moveTo>
                  <a:cubicBezTo>
                    <a:pt x="318" y="0"/>
                    <a:pt x="0" y="319"/>
                    <a:pt x="0" y="724"/>
                  </a:cubicBezTo>
                  <a:lnTo>
                    <a:pt x="0" y="2113"/>
                  </a:lnTo>
                  <a:cubicBezTo>
                    <a:pt x="0" y="2518"/>
                    <a:pt x="318" y="2837"/>
                    <a:pt x="724" y="2837"/>
                  </a:cubicBezTo>
                  <a:lnTo>
                    <a:pt x="2344" y="2837"/>
                  </a:lnTo>
                  <a:cubicBezTo>
                    <a:pt x="1939" y="2837"/>
                    <a:pt x="1621" y="2518"/>
                    <a:pt x="1621" y="2113"/>
                  </a:cubicBezTo>
                  <a:lnTo>
                    <a:pt x="1621" y="724"/>
                  </a:lnTo>
                  <a:cubicBezTo>
                    <a:pt x="1621" y="319"/>
                    <a:pt x="1939" y="0"/>
                    <a:pt x="2344" y="0"/>
                  </a:cubicBezTo>
                  <a:close/>
                </a:path>
              </a:pathLst>
            </a:custGeom>
            <a:solidFill>
              <a:srgbClr val="000000">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64"/>
            <p:cNvSpPr/>
            <p:nvPr/>
          </p:nvSpPr>
          <p:spPr>
            <a:xfrm>
              <a:off x="3402241" y="-2205068"/>
              <a:ext cx="99236" cy="103622"/>
            </a:xfrm>
            <a:custGeom>
              <a:avLst/>
              <a:gdLst/>
              <a:ahLst/>
              <a:cxnLst/>
              <a:rect l="l" t="t" r="r" b="b"/>
              <a:pathLst>
                <a:path w="4521" h="4626" extrusionOk="0">
                  <a:moveTo>
                    <a:pt x="3407" y="1"/>
                  </a:moveTo>
                  <a:cubicBezTo>
                    <a:pt x="3209" y="1"/>
                    <a:pt x="3006" y="83"/>
                    <a:pt x="2837" y="282"/>
                  </a:cubicBezTo>
                  <a:lnTo>
                    <a:pt x="261" y="3350"/>
                  </a:lnTo>
                  <a:cubicBezTo>
                    <a:pt x="1" y="3668"/>
                    <a:pt x="29" y="4160"/>
                    <a:pt x="348" y="4450"/>
                  </a:cubicBezTo>
                  <a:lnTo>
                    <a:pt x="377" y="4450"/>
                  </a:lnTo>
                  <a:cubicBezTo>
                    <a:pt x="520" y="4567"/>
                    <a:pt x="698" y="4626"/>
                    <a:pt x="875" y="4626"/>
                  </a:cubicBezTo>
                  <a:cubicBezTo>
                    <a:pt x="1091" y="4626"/>
                    <a:pt x="1304" y="4538"/>
                    <a:pt x="1448" y="4363"/>
                  </a:cubicBezTo>
                  <a:lnTo>
                    <a:pt x="4024" y="1295"/>
                  </a:lnTo>
                  <a:cubicBezTo>
                    <a:pt x="4520" y="712"/>
                    <a:pt x="3986" y="1"/>
                    <a:pt x="34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64"/>
            <p:cNvSpPr/>
            <p:nvPr/>
          </p:nvSpPr>
          <p:spPr>
            <a:xfrm>
              <a:off x="3402241" y="-2204642"/>
              <a:ext cx="90236" cy="102502"/>
            </a:xfrm>
            <a:custGeom>
              <a:avLst/>
              <a:gdLst/>
              <a:ahLst/>
              <a:cxnLst/>
              <a:rect l="l" t="t" r="r" b="b"/>
              <a:pathLst>
                <a:path w="4111" h="4576" extrusionOk="0">
                  <a:moveTo>
                    <a:pt x="3409" y="0"/>
                  </a:moveTo>
                  <a:cubicBezTo>
                    <a:pt x="3193" y="0"/>
                    <a:pt x="2980" y="88"/>
                    <a:pt x="2837" y="263"/>
                  </a:cubicBezTo>
                  <a:lnTo>
                    <a:pt x="261" y="3331"/>
                  </a:lnTo>
                  <a:cubicBezTo>
                    <a:pt x="1" y="3649"/>
                    <a:pt x="29" y="4141"/>
                    <a:pt x="348" y="4431"/>
                  </a:cubicBezTo>
                  <a:cubicBezTo>
                    <a:pt x="435" y="4489"/>
                    <a:pt x="522" y="4546"/>
                    <a:pt x="637" y="4575"/>
                  </a:cubicBezTo>
                  <a:cubicBezTo>
                    <a:pt x="493" y="4315"/>
                    <a:pt x="522" y="3968"/>
                    <a:pt x="724" y="3736"/>
                  </a:cubicBezTo>
                  <a:lnTo>
                    <a:pt x="3300" y="697"/>
                  </a:lnTo>
                  <a:cubicBezTo>
                    <a:pt x="3457" y="518"/>
                    <a:pt x="3683" y="408"/>
                    <a:pt x="3912" y="408"/>
                  </a:cubicBezTo>
                  <a:cubicBezTo>
                    <a:pt x="3979" y="408"/>
                    <a:pt x="4045" y="417"/>
                    <a:pt x="4110" y="437"/>
                  </a:cubicBezTo>
                  <a:cubicBezTo>
                    <a:pt x="4053" y="350"/>
                    <a:pt x="3995" y="263"/>
                    <a:pt x="3908" y="176"/>
                  </a:cubicBezTo>
                  <a:cubicBezTo>
                    <a:pt x="3765" y="59"/>
                    <a:pt x="3586" y="0"/>
                    <a:pt x="3409" y="0"/>
                  </a:cubicBezTo>
                  <a:close/>
                </a:path>
              </a:pathLst>
            </a:custGeom>
            <a:solidFill>
              <a:srgbClr val="000000">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64"/>
            <p:cNvSpPr/>
            <p:nvPr/>
          </p:nvSpPr>
          <p:spPr>
            <a:xfrm>
              <a:off x="3604423" y="-2205426"/>
              <a:ext cx="99148" cy="103712"/>
            </a:xfrm>
            <a:custGeom>
              <a:avLst/>
              <a:gdLst/>
              <a:ahLst/>
              <a:cxnLst/>
              <a:rect l="l" t="t" r="r" b="b"/>
              <a:pathLst>
                <a:path w="4517" h="4630" extrusionOk="0">
                  <a:moveTo>
                    <a:pt x="1098" y="0"/>
                  </a:moveTo>
                  <a:cubicBezTo>
                    <a:pt x="523" y="0"/>
                    <a:pt x="1" y="711"/>
                    <a:pt x="493" y="1311"/>
                  </a:cubicBezTo>
                  <a:lnTo>
                    <a:pt x="3069" y="4350"/>
                  </a:lnTo>
                  <a:cubicBezTo>
                    <a:pt x="3219" y="4533"/>
                    <a:pt x="3445" y="4630"/>
                    <a:pt x="3671" y="4630"/>
                  </a:cubicBezTo>
                  <a:cubicBezTo>
                    <a:pt x="3838" y="4630"/>
                    <a:pt x="4005" y="4577"/>
                    <a:pt x="4140" y="4466"/>
                  </a:cubicBezTo>
                  <a:lnTo>
                    <a:pt x="4169" y="4437"/>
                  </a:lnTo>
                  <a:cubicBezTo>
                    <a:pt x="4487" y="4176"/>
                    <a:pt x="4516" y="3684"/>
                    <a:pt x="4256" y="3366"/>
                  </a:cubicBezTo>
                  <a:lnTo>
                    <a:pt x="1680" y="298"/>
                  </a:lnTo>
                  <a:cubicBezTo>
                    <a:pt x="1507" y="88"/>
                    <a:pt x="1299" y="0"/>
                    <a:pt x="10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64"/>
            <p:cNvSpPr/>
            <p:nvPr/>
          </p:nvSpPr>
          <p:spPr>
            <a:xfrm>
              <a:off x="3608883" y="-2203947"/>
              <a:ext cx="90873" cy="102256"/>
            </a:xfrm>
            <a:custGeom>
              <a:avLst/>
              <a:gdLst/>
              <a:ahLst/>
              <a:cxnLst/>
              <a:rect l="l" t="t" r="r" b="b"/>
              <a:pathLst>
                <a:path w="4140" h="4565" extrusionOk="0">
                  <a:moveTo>
                    <a:pt x="667" y="0"/>
                  </a:moveTo>
                  <a:lnTo>
                    <a:pt x="667" y="0"/>
                  </a:lnTo>
                  <a:cubicBezTo>
                    <a:pt x="551" y="29"/>
                    <a:pt x="464" y="87"/>
                    <a:pt x="377" y="145"/>
                  </a:cubicBezTo>
                  <a:cubicBezTo>
                    <a:pt x="59" y="435"/>
                    <a:pt x="1" y="898"/>
                    <a:pt x="261" y="1245"/>
                  </a:cubicBezTo>
                  <a:lnTo>
                    <a:pt x="2837" y="4284"/>
                  </a:lnTo>
                  <a:cubicBezTo>
                    <a:pt x="3002" y="4474"/>
                    <a:pt x="3228" y="4564"/>
                    <a:pt x="3449" y="4564"/>
                  </a:cubicBezTo>
                  <a:cubicBezTo>
                    <a:pt x="3733" y="4564"/>
                    <a:pt x="4010" y="4416"/>
                    <a:pt x="4140" y="4139"/>
                  </a:cubicBezTo>
                  <a:lnTo>
                    <a:pt x="4140" y="4139"/>
                  </a:lnTo>
                  <a:cubicBezTo>
                    <a:pt x="4066" y="4161"/>
                    <a:pt x="3990" y="4172"/>
                    <a:pt x="3915" y="4172"/>
                  </a:cubicBezTo>
                  <a:cubicBezTo>
                    <a:pt x="3695" y="4172"/>
                    <a:pt x="3480" y="4080"/>
                    <a:pt x="3329" y="3908"/>
                  </a:cubicBezTo>
                  <a:lnTo>
                    <a:pt x="753" y="840"/>
                  </a:lnTo>
                  <a:cubicBezTo>
                    <a:pt x="580" y="608"/>
                    <a:pt x="522" y="261"/>
                    <a:pt x="667" y="0"/>
                  </a:cubicBezTo>
                  <a:close/>
                </a:path>
              </a:pathLst>
            </a:custGeom>
            <a:solidFill>
              <a:srgbClr val="000000">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64"/>
            <p:cNvSpPr/>
            <p:nvPr/>
          </p:nvSpPr>
          <p:spPr>
            <a:xfrm>
              <a:off x="3458196" y="-2295938"/>
              <a:ext cx="41946" cy="46032"/>
            </a:xfrm>
            <a:custGeom>
              <a:avLst/>
              <a:gdLst/>
              <a:ahLst/>
              <a:cxnLst/>
              <a:rect l="l" t="t" r="r" b="b"/>
              <a:pathLst>
                <a:path w="1911" h="2055" extrusionOk="0">
                  <a:moveTo>
                    <a:pt x="845" y="1"/>
                  </a:moveTo>
                  <a:cubicBezTo>
                    <a:pt x="745" y="1"/>
                    <a:pt x="643" y="27"/>
                    <a:pt x="550" y="82"/>
                  </a:cubicBezTo>
                  <a:lnTo>
                    <a:pt x="377" y="169"/>
                  </a:lnTo>
                  <a:cubicBezTo>
                    <a:pt x="87" y="343"/>
                    <a:pt x="0" y="719"/>
                    <a:pt x="174" y="1009"/>
                  </a:cubicBezTo>
                  <a:lnTo>
                    <a:pt x="724" y="1790"/>
                  </a:lnTo>
                  <a:cubicBezTo>
                    <a:pt x="818" y="1958"/>
                    <a:pt x="995" y="2054"/>
                    <a:pt x="1180" y="2054"/>
                  </a:cubicBezTo>
                  <a:cubicBezTo>
                    <a:pt x="1281" y="2054"/>
                    <a:pt x="1384" y="2025"/>
                    <a:pt x="1477" y="1964"/>
                  </a:cubicBezTo>
                  <a:lnTo>
                    <a:pt x="1563" y="1935"/>
                  </a:lnTo>
                  <a:cubicBezTo>
                    <a:pt x="1824" y="1761"/>
                    <a:pt x="1911" y="1443"/>
                    <a:pt x="1795" y="1182"/>
                  </a:cubicBezTo>
                  <a:lnTo>
                    <a:pt x="1361" y="314"/>
                  </a:lnTo>
                  <a:cubicBezTo>
                    <a:pt x="1262" y="117"/>
                    <a:pt x="1057" y="1"/>
                    <a:pt x="8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64"/>
            <p:cNvSpPr/>
            <p:nvPr/>
          </p:nvSpPr>
          <p:spPr>
            <a:xfrm>
              <a:off x="3537043" y="-2316151"/>
              <a:ext cx="31147" cy="46704"/>
            </a:xfrm>
            <a:custGeom>
              <a:avLst/>
              <a:gdLst/>
              <a:ahLst/>
              <a:cxnLst/>
              <a:rect l="l" t="t" r="r" b="b"/>
              <a:pathLst>
                <a:path w="1419" h="2085" extrusionOk="0">
                  <a:moveTo>
                    <a:pt x="608" y="0"/>
                  </a:moveTo>
                  <a:cubicBezTo>
                    <a:pt x="261" y="0"/>
                    <a:pt x="0" y="290"/>
                    <a:pt x="29" y="608"/>
                  </a:cubicBezTo>
                  <a:lnTo>
                    <a:pt x="87" y="1563"/>
                  </a:lnTo>
                  <a:cubicBezTo>
                    <a:pt x="116" y="1853"/>
                    <a:pt x="377" y="2084"/>
                    <a:pt x="666" y="2084"/>
                  </a:cubicBezTo>
                  <a:lnTo>
                    <a:pt x="753" y="2084"/>
                  </a:lnTo>
                  <a:cubicBezTo>
                    <a:pt x="1071" y="2084"/>
                    <a:pt x="1303" y="1853"/>
                    <a:pt x="1332" y="1563"/>
                  </a:cubicBezTo>
                  <a:lnTo>
                    <a:pt x="1390" y="608"/>
                  </a:lnTo>
                  <a:cubicBezTo>
                    <a:pt x="1419" y="261"/>
                    <a:pt x="1158" y="0"/>
                    <a:pt x="8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64"/>
            <p:cNvSpPr/>
            <p:nvPr/>
          </p:nvSpPr>
          <p:spPr>
            <a:xfrm>
              <a:off x="3605082" y="-2296565"/>
              <a:ext cx="42583" cy="46189"/>
            </a:xfrm>
            <a:custGeom>
              <a:avLst/>
              <a:gdLst/>
              <a:ahLst/>
              <a:cxnLst/>
              <a:rect l="l" t="t" r="r" b="b"/>
              <a:pathLst>
                <a:path w="1940" h="2062" extrusionOk="0">
                  <a:moveTo>
                    <a:pt x="1071" y="1"/>
                  </a:moveTo>
                  <a:cubicBezTo>
                    <a:pt x="857" y="1"/>
                    <a:pt x="649" y="124"/>
                    <a:pt x="550" y="342"/>
                  </a:cubicBezTo>
                  <a:lnTo>
                    <a:pt x="145" y="1181"/>
                  </a:lnTo>
                  <a:cubicBezTo>
                    <a:pt x="0" y="1442"/>
                    <a:pt x="116" y="1789"/>
                    <a:pt x="376" y="1934"/>
                  </a:cubicBezTo>
                  <a:lnTo>
                    <a:pt x="434" y="1992"/>
                  </a:lnTo>
                  <a:cubicBezTo>
                    <a:pt x="519" y="2039"/>
                    <a:pt x="613" y="2061"/>
                    <a:pt x="708" y="2061"/>
                  </a:cubicBezTo>
                  <a:cubicBezTo>
                    <a:pt x="903" y="2061"/>
                    <a:pt x="1099" y="1965"/>
                    <a:pt x="1216" y="1789"/>
                  </a:cubicBezTo>
                  <a:lnTo>
                    <a:pt x="1737" y="1008"/>
                  </a:lnTo>
                  <a:cubicBezTo>
                    <a:pt x="1939" y="747"/>
                    <a:pt x="1824" y="371"/>
                    <a:pt x="1534" y="197"/>
                  </a:cubicBezTo>
                  <a:lnTo>
                    <a:pt x="1361" y="81"/>
                  </a:lnTo>
                  <a:cubicBezTo>
                    <a:pt x="1269" y="27"/>
                    <a:pt x="1170" y="1"/>
                    <a:pt x="10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85" name="Google Shape;1785;p64"/>
          <p:cNvGrpSpPr/>
          <p:nvPr/>
        </p:nvGrpSpPr>
        <p:grpSpPr>
          <a:xfrm>
            <a:off x="3347169" y="1458531"/>
            <a:ext cx="297972" cy="283987"/>
            <a:chOff x="3810653" y="1382331"/>
            <a:chExt cx="297972" cy="283987"/>
          </a:xfrm>
        </p:grpSpPr>
        <p:sp>
          <p:nvSpPr>
            <p:cNvPr id="1786" name="Google Shape;1786;p64"/>
            <p:cNvSpPr/>
            <p:nvPr/>
          </p:nvSpPr>
          <p:spPr>
            <a:xfrm>
              <a:off x="3811290" y="1382331"/>
              <a:ext cx="297335" cy="283987"/>
            </a:xfrm>
            <a:custGeom>
              <a:avLst/>
              <a:gdLst/>
              <a:ahLst/>
              <a:cxnLst/>
              <a:rect l="l" t="t" r="r" b="b"/>
              <a:pathLst>
                <a:path w="13546" h="12678" extrusionOk="0">
                  <a:moveTo>
                    <a:pt x="1506" y="1"/>
                  </a:moveTo>
                  <a:cubicBezTo>
                    <a:pt x="666" y="1"/>
                    <a:pt x="1" y="695"/>
                    <a:pt x="1" y="1535"/>
                  </a:cubicBezTo>
                  <a:lnTo>
                    <a:pt x="1" y="11144"/>
                  </a:lnTo>
                  <a:cubicBezTo>
                    <a:pt x="1" y="11983"/>
                    <a:pt x="666" y="12678"/>
                    <a:pt x="1506" y="12678"/>
                  </a:cubicBezTo>
                  <a:lnTo>
                    <a:pt x="12012" y="12678"/>
                  </a:lnTo>
                  <a:cubicBezTo>
                    <a:pt x="12851" y="12678"/>
                    <a:pt x="13546" y="11983"/>
                    <a:pt x="13546" y="11144"/>
                  </a:cubicBezTo>
                  <a:lnTo>
                    <a:pt x="13546" y="1535"/>
                  </a:lnTo>
                  <a:cubicBezTo>
                    <a:pt x="13546" y="695"/>
                    <a:pt x="12851" y="1"/>
                    <a:pt x="120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64"/>
            <p:cNvSpPr/>
            <p:nvPr/>
          </p:nvSpPr>
          <p:spPr>
            <a:xfrm>
              <a:off x="3810653" y="1382331"/>
              <a:ext cx="46402" cy="283987"/>
            </a:xfrm>
            <a:custGeom>
              <a:avLst/>
              <a:gdLst/>
              <a:ahLst/>
              <a:cxnLst/>
              <a:rect l="l" t="t" r="r" b="b"/>
              <a:pathLst>
                <a:path w="2114" h="12678" extrusionOk="0">
                  <a:moveTo>
                    <a:pt x="1535" y="1"/>
                  </a:moveTo>
                  <a:cubicBezTo>
                    <a:pt x="695" y="1"/>
                    <a:pt x="1" y="695"/>
                    <a:pt x="1" y="1535"/>
                  </a:cubicBezTo>
                  <a:lnTo>
                    <a:pt x="1" y="11144"/>
                  </a:lnTo>
                  <a:cubicBezTo>
                    <a:pt x="1" y="11983"/>
                    <a:pt x="695" y="12678"/>
                    <a:pt x="1535" y="12678"/>
                  </a:cubicBezTo>
                  <a:lnTo>
                    <a:pt x="2114" y="12678"/>
                  </a:lnTo>
                  <a:cubicBezTo>
                    <a:pt x="1245" y="12678"/>
                    <a:pt x="580" y="11983"/>
                    <a:pt x="580" y="11144"/>
                  </a:cubicBezTo>
                  <a:lnTo>
                    <a:pt x="580" y="1535"/>
                  </a:lnTo>
                  <a:cubicBezTo>
                    <a:pt x="580" y="695"/>
                    <a:pt x="1245" y="1"/>
                    <a:pt x="2114" y="1"/>
                  </a:cubicBezTo>
                  <a:close/>
                </a:path>
              </a:pathLst>
            </a:custGeom>
            <a:solidFill>
              <a:srgbClr val="000000">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64"/>
            <p:cNvSpPr/>
            <p:nvPr/>
          </p:nvSpPr>
          <p:spPr>
            <a:xfrm>
              <a:off x="3829107" y="1437458"/>
              <a:ext cx="261117" cy="210739"/>
            </a:xfrm>
            <a:custGeom>
              <a:avLst/>
              <a:gdLst/>
              <a:ahLst/>
              <a:cxnLst/>
              <a:rect l="l" t="t" r="r" b="b"/>
              <a:pathLst>
                <a:path w="11896" h="9408" extrusionOk="0">
                  <a:moveTo>
                    <a:pt x="839" y="1"/>
                  </a:moveTo>
                  <a:cubicBezTo>
                    <a:pt x="376" y="1"/>
                    <a:pt x="0" y="406"/>
                    <a:pt x="0" y="869"/>
                  </a:cubicBezTo>
                  <a:lnTo>
                    <a:pt x="0" y="8684"/>
                  </a:lnTo>
                  <a:cubicBezTo>
                    <a:pt x="0" y="9089"/>
                    <a:pt x="318" y="9407"/>
                    <a:pt x="695" y="9407"/>
                  </a:cubicBezTo>
                  <a:lnTo>
                    <a:pt x="11201" y="9407"/>
                  </a:lnTo>
                  <a:cubicBezTo>
                    <a:pt x="11577" y="9407"/>
                    <a:pt x="11895" y="9089"/>
                    <a:pt x="11895" y="8684"/>
                  </a:cubicBezTo>
                  <a:lnTo>
                    <a:pt x="11895" y="869"/>
                  </a:lnTo>
                  <a:cubicBezTo>
                    <a:pt x="11895" y="377"/>
                    <a:pt x="11490" y="1"/>
                    <a:pt x="110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64"/>
            <p:cNvSpPr/>
            <p:nvPr/>
          </p:nvSpPr>
          <p:spPr>
            <a:xfrm>
              <a:off x="3825285" y="1399205"/>
              <a:ext cx="25440" cy="22781"/>
            </a:xfrm>
            <a:custGeom>
              <a:avLst/>
              <a:gdLst/>
              <a:ahLst/>
              <a:cxnLst/>
              <a:rect l="l" t="t" r="r" b="b"/>
              <a:pathLst>
                <a:path w="1159" h="1017" extrusionOk="0">
                  <a:moveTo>
                    <a:pt x="666" y="0"/>
                  </a:moveTo>
                  <a:cubicBezTo>
                    <a:pt x="203" y="0"/>
                    <a:pt x="0" y="550"/>
                    <a:pt x="319" y="868"/>
                  </a:cubicBezTo>
                  <a:cubicBezTo>
                    <a:pt x="412" y="971"/>
                    <a:pt x="532" y="1017"/>
                    <a:pt x="653" y="1017"/>
                  </a:cubicBezTo>
                  <a:cubicBezTo>
                    <a:pt x="906" y="1017"/>
                    <a:pt x="1158" y="815"/>
                    <a:pt x="1158" y="521"/>
                  </a:cubicBezTo>
                  <a:cubicBezTo>
                    <a:pt x="1158" y="232"/>
                    <a:pt x="927" y="0"/>
                    <a:pt x="6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64"/>
            <p:cNvSpPr/>
            <p:nvPr/>
          </p:nvSpPr>
          <p:spPr>
            <a:xfrm>
              <a:off x="3859622" y="1399205"/>
              <a:ext cx="26055" cy="22781"/>
            </a:xfrm>
            <a:custGeom>
              <a:avLst/>
              <a:gdLst/>
              <a:ahLst/>
              <a:cxnLst/>
              <a:rect l="l" t="t" r="r" b="b"/>
              <a:pathLst>
                <a:path w="1187" h="1017" extrusionOk="0">
                  <a:moveTo>
                    <a:pt x="695" y="0"/>
                  </a:moveTo>
                  <a:cubicBezTo>
                    <a:pt x="232" y="0"/>
                    <a:pt x="0" y="550"/>
                    <a:pt x="319" y="868"/>
                  </a:cubicBezTo>
                  <a:cubicBezTo>
                    <a:pt x="421" y="971"/>
                    <a:pt x="548" y="1017"/>
                    <a:pt x="672" y="1017"/>
                  </a:cubicBezTo>
                  <a:cubicBezTo>
                    <a:pt x="934" y="1017"/>
                    <a:pt x="1187" y="815"/>
                    <a:pt x="1187" y="521"/>
                  </a:cubicBezTo>
                  <a:cubicBezTo>
                    <a:pt x="1187" y="232"/>
                    <a:pt x="955" y="0"/>
                    <a:pt x="69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64"/>
            <p:cNvSpPr/>
            <p:nvPr/>
          </p:nvSpPr>
          <p:spPr>
            <a:xfrm>
              <a:off x="3894597" y="1399205"/>
              <a:ext cx="26055" cy="22781"/>
            </a:xfrm>
            <a:custGeom>
              <a:avLst/>
              <a:gdLst/>
              <a:ahLst/>
              <a:cxnLst/>
              <a:rect l="l" t="t" r="r" b="b"/>
              <a:pathLst>
                <a:path w="1187" h="1017" extrusionOk="0">
                  <a:moveTo>
                    <a:pt x="666" y="0"/>
                  </a:moveTo>
                  <a:cubicBezTo>
                    <a:pt x="232" y="0"/>
                    <a:pt x="0" y="550"/>
                    <a:pt x="318" y="868"/>
                  </a:cubicBezTo>
                  <a:cubicBezTo>
                    <a:pt x="421" y="971"/>
                    <a:pt x="548" y="1017"/>
                    <a:pt x="672" y="1017"/>
                  </a:cubicBezTo>
                  <a:cubicBezTo>
                    <a:pt x="934" y="1017"/>
                    <a:pt x="1187" y="815"/>
                    <a:pt x="1187" y="521"/>
                  </a:cubicBezTo>
                  <a:cubicBezTo>
                    <a:pt x="1187" y="232"/>
                    <a:pt x="955" y="0"/>
                    <a:pt x="6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64"/>
            <p:cNvSpPr/>
            <p:nvPr/>
          </p:nvSpPr>
          <p:spPr>
            <a:xfrm>
              <a:off x="3848813" y="1462758"/>
              <a:ext cx="84507" cy="159510"/>
            </a:xfrm>
            <a:custGeom>
              <a:avLst/>
              <a:gdLst/>
              <a:ahLst/>
              <a:cxnLst/>
              <a:rect l="l" t="t" r="r" b="b"/>
              <a:pathLst>
                <a:path w="3850" h="7121" extrusionOk="0">
                  <a:moveTo>
                    <a:pt x="1476" y="1"/>
                  </a:moveTo>
                  <a:cubicBezTo>
                    <a:pt x="1303" y="1"/>
                    <a:pt x="1158" y="145"/>
                    <a:pt x="1158" y="319"/>
                  </a:cubicBezTo>
                  <a:lnTo>
                    <a:pt x="1158" y="2027"/>
                  </a:lnTo>
                  <a:cubicBezTo>
                    <a:pt x="463" y="2345"/>
                    <a:pt x="0" y="3040"/>
                    <a:pt x="0" y="3792"/>
                  </a:cubicBezTo>
                  <a:lnTo>
                    <a:pt x="0" y="6513"/>
                  </a:lnTo>
                  <a:cubicBezTo>
                    <a:pt x="0" y="6831"/>
                    <a:pt x="261" y="7091"/>
                    <a:pt x="608" y="7120"/>
                  </a:cubicBezTo>
                  <a:lnTo>
                    <a:pt x="3271" y="7120"/>
                  </a:lnTo>
                  <a:cubicBezTo>
                    <a:pt x="3589" y="7120"/>
                    <a:pt x="3850" y="6831"/>
                    <a:pt x="3850" y="6513"/>
                  </a:cubicBezTo>
                  <a:lnTo>
                    <a:pt x="3850" y="3792"/>
                  </a:lnTo>
                  <a:cubicBezTo>
                    <a:pt x="3850" y="3040"/>
                    <a:pt x="3387" y="2345"/>
                    <a:pt x="2692" y="2027"/>
                  </a:cubicBezTo>
                  <a:lnTo>
                    <a:pt x="2663" y="2055"/>
                  </a:lnTo>
                  <a:lnTo>
                    <a:pt x="2663" y="319"/>
                  </a:lnTo>
                  <a:cubicBezTo>
                    <a:pt x="2663" y="145"/>
                    <a:pt x="2547" y="1"/>
                    <a:pt x="234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64"/>
            <p:cNvSpPr/>
            <p:nvPr/>
          </p:nvSpPr>
          <p:spPr>
            <a:xfrm>
              <a:off x="3848813" y="1462758"/>
              <a:ext cx="38127" cy="159510"/>
            </a:xfrm>
            <a:custGeom>
              <a:avLst/>
              <a:gdLst/>
              <a:ahLst/>
              <a:cxnLst/>
              <a:rect l="l" t="t" r="r" b="b"/>
              <a:pathLst>
                <a:path w="1737" h="7121" extrusionOk="0">
                  <a:moveTo>
                    <a:pt x="1476" y="1"/>
                  </a:moveTo>
                  <a:cubicBezTo>
                    <a:pt x="1303" y="1"/>
                    <a:pt x="1158" y="145"/>
                    <a:pt x="1158" y="319"/>
                  </a:cubicBezTo>
                  <a:lnTo>
                    <a:pt x="1158" y="2055"/>
                  </a:lnTo>
                  <a:cubicBezTo>
                    <a:pt x="463" y="2345"/>
                    <a:pt x="0" y="3040"/>
                    <a:pt x="0" y="3821"/>
                  </a:cubicBezTo>
                  <a:lnTo>
                    <a:pt x="0" y="6513"/>
                  </a:lnTo>
                  <a:cubicBezTo>
                    <a:pt x="0" y="6860"/>
                    <a:pt x="261" y="7120"/>
                    <a:pt x="608" y="7120"/>
                  </a:cubicBezTo>
                  <a:lnTo>
                    <a:pt x="1390" y="7120"/>
                  </a:lnTo>
                  <a:cubicBezTo>
                    <a:pt x="1245" y="7120"/>
                    <a:pt x="1129" y="6860"/>
                    <a:pt x="1129" y="6513"/>
                  </a:cubicBezTo>
                  <a:lnTo>
                    <a:pt x="1129" y="3821"/>
                  </a:lnTo>
                  <a:cubicBezTo>
                    <a:pt x="1129" y="3040"/>
                    <a:pt x="1332" y="2345"/>
                    <a:pt x="1621" y="2055"/>
                  </a:cubicBezTo>
                  <a:lnTo>
                    <a:pt x="1621" y="319"/>
                  </a:lnTo>
                  <a:cubicBezTo>
                    <a:pt x="1621" y="145"/>
                    <a:pt x="1679" y="1"/>
                    <a:pt x="1737" y="1"/>
                  </a:cubicBezTo>
                  <a:close/>
                </a:path>
              </a:pathLst>
            </a:custGeom>
            <a:solidFill>
              <a:srgbClr val="000000">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64"/>
            <p:cNvSpPr/>
            <p:nvPr/>
          </p:nvSpPr>
          <p:spPr>
            <a:xfrm>
              <a:off x="3864060" y="1543835"/>
              <a:ext cx="54019" cy="48003"/>
            </a:xfrm>
            <a:custGeom>
              <a:avLst/>
              <a:gdLst/>
              <a:ahLst/>
              <a:cxnLst/>
              <a:rect l="l" t="t" r="r" b="b"/>
              <a:pathLst>
                <a:path w="2461" h="2143" extrusionOk="0">
                  <a:moveTo>
                    <a:pt x="435" y="0"/>
                  </a:moveTo>
                  <a:cubicBezTo>
                    <a:pt x="175" y="29"/>
                    <a:pt x="1" y="261"/>
                    <a:pt x="1" y="521"/>
                  </a:cubicBezTo>
                  <a:lnTo>
                    <a:pt x="1" y="1621"/>
                  </a:lnTo>
                  <a:cubicBezTo>
                    <a:pt x="1" y="1882"/>
                    <a:pt x="175" y="2113"/>
                    <a:pt x="435" y="2142"/>
                  </a:cubicBezTo>
                  <a:lnTo>
                    <a:pt x="1940" y="2142"/>
                  </a:lnTo>
                  <a:cubicBezTo>
                    <a:pt x="2229" y="2142"/>
                    <a:pt x="2461" y="1911"/>
                    <a:pt x="2461" y="1621"/>
                  </a:cubicBezTo>
                  <a:lnTo>
                    <a:pt x="2461" y="521"/>
                  </a:lnTo>
                  <a:cubicBezTo>
                    <a:pt x="2461" y="232"/>
                    <a:pt x="2229" y="0"/>
                    <a:pt x="19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64"/>
            <p:cNvSpPr/>
            <p:nvPr/>
          </p:nvSpPr>
          <p:spPr>
            <a:xfrm>
              <a:off x="3864060" y="1543835"/>
              <a:ext cx="9570" cy="48003"/>
            </a:xfrm>
            <a:custGeom>
              <a:avLst/>
              <a:gdLst/>
              <a:ahLst/>
              <a:cxnLst/>
              <a:rect l="l" t="t" r="r" b="b"/>
              <a:pathLst>
                <a:path w="436" h="2143" extrusionOk="0">
                  <a:moveTo>
                    <a:pt x="435" y="0"/>
                  </a:moveTo>
                  <a:cubicBezTo>
                    <a:pt x="203" y="29"/>
                    <a:pt x="1" y="232"/>
                    <a:pt x="1" y="492"/>
                  </a:cubicBezTo>
                  <a:lnTo>
                    <a:pt x="1" y="1621"/>
                  </a:lnTo>
                  <a:cubicBezTo>
                    <a:pt x="1" y="1882"/>
                    <a:pt x="175" y="2084"/>
                    <a:pt x="435" y="2142"/>
                  </a:cubicBezTo>
                  <a:lnTo>
                    <a:pt x="435" y="203"/>
                  </a:lnTo>
                  <a:lnTo>
                    <a:pt x="435" y="0"/>
                  </a:lnTo>
                  <a:close/>
                </a:path>
              </a:pathLst>
            </a:custGeom>
            <a:solidFill>
              <a:srgbClr val="000000">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64"/>
            <p:cNvSpPr/>
            <p:nvPr/>
          </p:nvSpPr>
          <p:spPr>
            <a:xfrm>
              <a:off x="3968985" y="1511409"/>
              <a:ext cx="81961" cy="9094"/>
            </a:xfrm>
            <a:custGeom>
              <a:avLst/>
              <a:gdLst/>
              <a:ahLst/>
              <a:cxnLst/>
              <a:rect l="l" t="t" r="r" b="b"/>
              <a:pathLst>
                <a:path w="3734" h="406" extrusionOk="0">
                  <a:moveTo>
                    <a:pt x="261" y="0"/>
                  </a:moveTo>
                  <a:cubicBezTo>
                    <a:pt x="0" y="29"/>
                    <a:pt x="0" y="377"/>
                    <a:pt x="261" y="405"/>
                  </a:cubicBezTo>
                  <a:lnTo>
                    <a:pt x="3502" y="405"/>
                  </a:lnTo>
                  <a:cubicBezTo>
                    <a:pt x="3734" y="377"/>
                    <a:pt x="3734" y="29"/>
                    <a:pt x="35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64"/>
            <p:cNvSpPr/>
            <p:nvPr/>
          </p:nvSpPr>
          <p:spPr>
            <a:xfrm>
              <a:off x="3950685" y="1542513"/>
              <a:ext cx="118530" cy="9139"/>
            </a:xfrm>
            <a:custGeom>
              <a:avLst/>
              <a:gdLst/>
              <a:ahLst/>
              <a:cxnLst/>
              <a:rect l="l" t="t" r="r" b="b"/>
              <a:pathLst>
                <a:path w="5400" h="408" extrusionOk="0">
                  <a:moveTo>
                    <a:pt x="205" y="0"/>
                  </a:moveTo>
                  <a:cubicBezTo>
                    <a:pt x="1" y="0"/>
                    <a:pt x="1" y="408"/>
                    <a:pt x="205" y="408"/>
                  </a:cubicBezTo>
                  <a:cubicBezTo>
                    <a:pt x="212" y="408"/>
                    <a:pt x="219" y="408"/>
                    <a:pt x="226" y="407"/>
                  </a:cubicBezTo>
                  <a:lnTo>
                    <a:pt x="5175" y="407"/>
                  </a:lnTo>
                  <a:cubicBezTo>
                    <a:pt x="5182" y="408"/>
                    <a:pt x="5189" y="408"/>
                    <a:pt x="5195" y="408"/>
                  </a:cubicBezTo>
                  <a:cubicBezTo>
                    <a:pt x="5400" y="408"/>
                    <a:pt x="5400" y="0"/>
                    <a:pt x="5195" y="0"/>
                  </a:cubicBezTo>
                  <a:cubicBezTo>
                    <a:pt x="5189" y="0"/>
                    <a:pt x="5182" y="1"/>
                    <a:pt x="5175" y="1"/>
                  </a:cubicBezTo>
                  <a:lnTo>
                    <a:pt x="226" y="1"/>
                  </a:lnTo>
                  <a:cubicBezTo>
                    <a:pt x="219" y="1"/>
                    <a:pt x="212" y="0"/>
                    <a:pt x="2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64"/>
            <p:cNvSpPr/>
            <p:nvPr/>
          </p:nvSpPr>
          <p:spPr>
            <a:xfrm>
              <a:off x="3951190" y="1560597"/>
              <a:ext cx="117542" cy="9206"/>
            </a:xfrm>
            <a:custGeom>
              <a:avLst/>
              <a:gdLst/>
              <a:ahLst/>
              <a:cxnLst/>
              <a:rect l="l" t="t" r="r" b="b"/>
              <a:pathLst>
                <a:path w="5355" h="411" extrusionOk="0">
                  <a:moveTo>
                    <a:pt x="167" y="0"/>
                  </a:moveTo>
                  <a:cubicBezTo>
                    <a:pt x="69" y="0"/>
                    <a:pt x="0" y="104"/>
                    <a:pt x="0" y="207"/>
                  </a:cubicBezTo>
                  <a:cubicBezTo>
                    <a:pt x="0" y="294"/>
                    <a:pt x="87" y="410"/>
                    <a:pt x="203" y="410"/>
                  </a:cubicBezTo>
                  <a:lnTo>
                    <a:pt x="5152" y="410"/>
                  </a:lnTo>
                  <a:cubicBezTo>
                    <a:pt x="5268" y="410"/>
                    <a:pt x="5354" y="294"/>
                    <a:pt x="5354" y="207"/>
                  </a:cubicBezTo>
                  <a:cubicBezTo>
                    <a:pt x="5354" y="104"/>
                    <a:pt x="5285" y="0"/>
                    <a:pt x="5187" y="0"/>
                  </a:cubicBezTo>
                  <a:cubicBezTo>
                    <a:pt x="5176" y="0"/>
                    <a:pt x="5164" y="2"/>
                    <a:pt x="5152" y="5"/>
                  </a:cubicBezTo>
                  <a:lnTo>
                    <a:pt x="203" y="5"/>
                  </a:lnTo>
                  <a:cubicBezTo>
                    <a:pt x="190" y="2"/>
                    <a:pt x="178" y="0"/>
                    <a:pt x="1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64"/>
            <p:cNvSpPr/>
            <p:nvPr/>
          </p:nvSpPr>
          <p:spPr>
            <a:xfrm>
              <a:off x="3950685" y="1578189"/>
              <a:ext cx="71030" cy="9139"/>
            </a:xfrm>
            <a:custGeom>
              <a:avLst/>
              <a:gdLst/>
              <a:ahLst/>
              <a:cxnLst/>
              <a:rect l="l" t="t" r="r" b="b"/>
              <a:pathLst>
                <a:path w="3236" h="408" extrusionOk="0">
                  <a:moveTo>
                    <a:pt x="205" y="0"/>
                  </a:moveTo>
                  <a:cubicBezTo>
                    <a:pt x="1" y="0"/>
                    <a:pt x="1" y="408"/>
                    <a:pt x="205" y="408"/>
                  </a:cubicBezTo>
                  <a:cubicBezTo>
                    <a:pt x="212" y="408"/>
                    <a:pt x="219" y="407"/>
                    <a:pt x="226" y="407"/>
                  </a:cubicBezTo>
                  <a:lnTo>
                    <a:pt x="3004" y="407"/>
                  </a:lnTo>
                  <a:cubicBezTo>
                    <a:pt x="3236" y="378"/>
                    <a:pt x="3236" y="30"/>
                    <a:pt x="3004" y="1"/>
                  </a:cubicBezTo>
                  <a:lnTo>
                    <a:pt x="226" y="1"/>
                  </a:lnTo>
                  <a:cubicBezTo>
                    <a:pt x="219" y="0"/>
                    <a:pt x="212" y="0"/>
                    <a:pt x="2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64"/>
            <p:cNvSpPr/>
            <p:nvPr/>
          </p:nvSpPr>
          <p:spPr>
            <a:xfrm>
              <a:off x="3869157" y="1476988"/>
              <a:ext cx="43681" cy="9162"/>
            </a:xfrm>
            <a:custGeom>
              <a:avLst/>
              <a:gdLst/>
              <a:ahLst/>
              <a:cxnLst/>
              <a:rect l="l" t="t" r="r" b="b"/>
              <a:pathLst>
                <a:path w="1990" h="409" extrusionOk="0">
                  <a:moveTo>
                    <a:pt x="1760" y="1"/>
                  </a:moveTo>
                  <a:cubicBezTo>
                    <a:pt x="1753" y="1"/>
                    <a:pt x="1745" y="1"/>
                    <a:pt x="1737" y="2"/>
                  </a:cubicBezTo>
                  <a:lnTo>
                    <a:pt x="232" y="2"/>
                  </a:lnTo>
                  <a:cubicBezTo>
                    <a:pt x="0" y="31"/>
                    <a:pt x="0" y="379"/>
                    <a:pt x="232" y="407"/>
                  </a:cubicBezTo>
                  <a:lnTo>
                    <a:pt x="1737" y="407"/>
                  </a:lnTo>
                  <a:cubicBezTo>
                    <a:pt x="1745" y="408"/>
                    <a:pt x="1753" y="409"/>
                    <a:pt x="1760" y="409"/>
                  </a:cubicBezTo>
                  <a:cubicBezTo>
                    <a:pt x="1990" y="409"/>
                    <a:pt x="1990" y="1"/>
                    <a:pt x="1760" y="1"/>
                  </a:cubicBezTo>
                  <a:close/>
                </a:path>
              </a:pathLst>
            </a:custGeom>
            <a:solidFill>
              <a:srgbClr val="000000">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64"/>
            <p:cNvSpPr/>
            <p:nvPr/>
          </p:nvSpPr>
          <p:spPr>
            <a:xfrm>
              <a:off x="4034629" y="1579511"/>
              <a:ext cx="29720" cy="51878"/>
            </a:xfrm>
            <a:custGeom>
              <a:avLst/>
              <a:gdLst/>
              <a:ahLst/>
              <a:cxnLst/>
              <a:rect l="l" t="t" r="r" b="b"/>
              <a:pathLst>
                <a:path w="1354" h="2316" extrusionOk="0">
                  <a:moveTo>
                    <a:pt x="717" y="0"/>
                  </a:moveTo>
                  <a:cubicBezTo>
                    <a:pt x="601" y="0"/>
                    <a:pt x="486" y="87"/>
                    <a:pt x="486" y="203"/>
                  </a:cubicBezTo>
                  <a:lnTo>
                    <a:pt x="486" y="232"/>
                  </a:lnTo>
                  <a:cubicBezTo>
                    <a:pt x="312" y="319"/>
                    <a:pt x="196" y="463"/>
                    <a:pt x="167" y="637"/>
                  </a:cubicBezTo>
                  <a:cubicBezTo>
                    <a:pt x="138" y="811"/>
                    <a:pt x="196" y="984"/>
                    <a:pt x="312" y="1100"/>
                  </a:cubicBezTo>
                  <a:cubicBezTo>
                    <a:pt x="457" y="1216"/>
                    <a:pt x="630" y="1274"/>
                    <a:pt x="804" y="1332"/>
                  </a:cubicBezTo>
                  <a:cubicBezTo>
                    <a:pt x="862" y="1361"/>
                    <a:pt x="920" y="1418"/>
                    <a:pt x="891" y="1505"/>
                  </a:cubicBezTo>
                  <a:cubicBezTo>
                    <a:pt x="891" y="1592"/>
                    <a:pt x="804" y="1679"/>
                    <a:pt x="688" y="1679"/>
                  </a:cubicBezTo>
                  <a:cubicBezTo>
                    <a:pt x="601" y="1679"/>
                    <a:pt x="514" y="1650"/>
                    <a:pt x="428" y="1592"/>
                  </a:cubicBezTo>
                  <a:cubicBezTo>
                    <a:pt x="391" y="1569"/>
                    <a:pt x="355" y="1560"/>
                    <a:pt x="321" y="1560"/>
                  </a:cubicBezTo>
                  <a:cubicBezTo>
                    <a:pt x="135" y="1560"/>
                    <a:pt x="1" y="1846"/>
                    <a:pt x="196" y="1968"/>
                  </a:cubicBezTo>
                  <a:cubicBezTo>
                    <a:pt x="283" y="2026"/>
                    <a:pt x="399" y="2055"/>
                    <a:pt x="486" y="2084"/>
                  </a:cubicBezTo>
                  <a:lnTo>
                    <a:pt x="486" y="2113"/>
                  </a:lnTo>
                  <a:cubicBezTo>
                    <a:pt x="486" y="2229"/>
                    <a:pt x="601" y="2316"/>
                    <a:pt x="717" y="2316"/>
                  </a:cubicBezTo>
                  <a:cubicBezTo>
                    <a:pt x="804" y="2316"/>
                    <a:pt x="920" y="2229"/>
                    <a:pt x="920" y="2113"/>
                  </a:cubicBezTo>
                  <a:lnTo>
                    <a:pt x="920" y="2055"/>
                  </a:lnTo>
                  <a:cubicBezTo>
                    <a:pt x="1122" y="1997"/>
                    <a:pt x="1267" y="1795"/>
                    <a:pt x="1296" y="1592"/>
                  </a:cubicBezTo>
                  <a:cubicBezTo>
                    <a:pt x="1354" y="1332"/>
                    <a:pt x="1209" y="1042"/>
                    <a:pt x="949" y="955"/>
                  </a:cubicBezTo>
                  <a:lnTo>
                    <a:pt x="920" y="926"/>
                  </a:lnTo>
                  <a:cubicBezTo>
                    <a:pt x="804" y="897"/>
                    <a:pt x="688" y="840"/>
                    <a:pt x="572" y="782"/>
                  </a:cubicBezTo>
                  <a:cubicBezTo>
                    <a:pt x="543" y="753"/>
                    <a:pt x="543" y="724"/>
                    <a:pt x="572" y="695"/>
                  </a:cubicBezTo>
                  <a:cubicBezTo>
                    <a:pt x="572" y="666"/>
                    <a:pt x="601" y="608"/>
                    <a:pt x="630" y="608"/>
                  </a:cubicBezTo>
                  <a:cubicBezTo>
                    <a:pt x="666" y="596"/>
                    <a:pt x="702" y="589"/>
                    <a:pt x="736" y="589"/>
                  </a:cubicBezTo>
                  <a:cubicBezTo>
                    <a:pt x="784" y="589"/>
                    <a:pt x="828" y="603"/>
                    <a:pt x="862" y="637"/>
                  </a:cubicBezTo>
                  <a:cubicBezTo>
                    <a:pt x="905" y="680"/>
                    <a:pt x="954" y="699"/>
                    <a:pt x="1001" y="699"/>
                  </a:cubicBezTo>
                  <a:cubicBezTo>
                    <a:pt x="1174" y="699"/>
                    <a:pt x="1327" y="455"/>
                    <a:pt x="1122" y="319"/>
                  </a:cubicBezTo>
                  <a:cubicBezTo>
                    <a:pt x="1064" y="261"/>
                    <a:pt x="978" y="232"/>
                    <a:pt x="920" y="203"/>
                  </a:cubicBezTo>
                  <a:cubicBezTo>
                    <a:pt x="920" y="87"/>
                    <a:pt x="804" y="0"/>
                    <a:pt x="71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64"/>
            <p:cNvSpPr/>
            <p:nvPr/>
          </p:nvSpPr>
          <p:spPr>
            <a:xfrm>
              <a:off x="3948004" y="1460809"/>
              <a:ext cx="32420" cy="29546"/>
            </a:xfrm>
            <a:custGeom>
              <a:avLst/>
              <a:gdLst/>
              <a:ahLst/>
              <a:cxnLst/>
              <a:rect l="l" t="t" r="r" b="b"/>
              <a:pathLst>
                <a:path w="1477" h="1319" extrusionOk="0">
                  <a:moveTo>
                    <a:pt x="724" y="1"/>
                  </a:moveTo>
                  <a:cubicBezTo>
                    <a:pt x="666" y="1"/>
                    <a:pt x="608" y="30"/>
                    <a:pt x="579" y="88"/>
                  </a:cubicBezTo>
                  <a:lnTo>
                    <a:pt x="492" y="261"/>
                  </a:lnTo>
                  <a:cubicBezTo>
                    <a:pt x="492" y="319"/>
                    <a:pt x="434" y="348"/>
                    <a:pt x="377" y="348"/>
                  </a:cubicBezTo>
                  <a:lnTo>
                    <a:pt x="174" y="377"/>
                  </a:lnTo>
                  <a:cubicBezTo>
                    <a:pt x="58" y="406"/>
                    <a:pt x="0" y="551"/>
                    <a:pt x="87" y="637"/>
                  </a:cubicBezTo>
                  <a:lnTo>
                    <a:pt x="232" y="782"/>
                  </a:lnTo>
                  <a:cubicBezTo>
                    <a:pt x="290" y="811"/>
                    <a:pt x="290" y="869"/>
                    <a:pt x="290" y="927"/>
                  </a:cubicBezTo>
                  <a:lnTo>
                    <a:pt x="261" y="1129"/>
                  </a:lnTo>
                  <a:cubicBezTo>
                    <a:pt x="237" y="1224"/>
                    <a:pt x="329" y="1319"/>
                    <a:pt x="427" y="1319"/>
                  </a:cubicBezTo>
                  <a:cubicBezTo>
                    <a:pt x="449" y="1319"/>
                    <a:pt x="471" y="1314"/>
                    <a:pt x="492" y="1303"/>
                  </a:cubicBezTo>
                  <a:lnTo>
                    <a:pt x="666" y="1187"/>
                  </a:lnTo>
                  <a:lnTo>
                    <a:pt x="811" y="1187"/>
                  </a:lnTo>
                  <a:lnTo>
                    <a:pt x="984" y="1303"/>
                  </a:lnTo>
                  <a:cubicBezTo>
                    <a:pt x="1006" y="1314"/>
                    <a:pt x="1028" y="1319"/>
                    <a:pt x="1050" y="1319"/>
                  </a:cubicBezTo>
                  <a:cubicBezTo>
                    <a:pt x="1147" y="1319"/>
                    <a:pt x="1240" y="1224"/>
                    <a:pt x="1216" y="1129"/>
                  </a:cubicBezTo>
                  <a:lnTo>
                    <a:pt x="1187" y="927"/>
                  </a:lnTo>
                  <a:cubicBezTo>
                    <a:pt x="1158" y="869"/>
                    <a:pt x="1187" y="840"/>
                    <a:pt x="1216" y="782"/>
                  </a:cubicBezTo>
                  <a:lnTo>
                    <a:pt x="1361" y="637"/>
                  </a:lnTo>
                  <a:cubicBezTo>
                    <a:pt x="1476" y="551"/>
                    <a:pt x="1418" y="406"/>
                    <a:pt x="1274" y="377"/>
                  </a:cubicBezTo>
                  <a:lnTo>
                    <a:pt x="1071" y="348"/>
                  </a:lnTo>
                  <a:cubicBezTo>
                    <a:pt x="1042" y="348"/>
                    <a:pt x="984" y="319"/>
                    <a:pt x="955" y="261"/>
                  </a:cubicBezTo>
                  <a:lnTo>
                    <a:pt x="869" y="88"/>
                  </a:lnTo>
                  <a:cubicBezTo>
                    <a:pt x="840" y="30"/>
                    <a:pt x="782" y="1"/>
                    <a:pt x="7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64"/>
            <p:cNvSpPr/>
            <p:nvPr/>
          </p:nvSpPr>
          <p:spPr>
            <a:xfrm>
              <a:off x="3994425" y="1460809"/>
              <a:ext cx="31784" cy="29546"/>
            </a:xfrm>
            <a:custGeom>
              <a:avLst/>
              <a:gdLst/>
              <a:ahLst/>
              <a:cxnLst/>
              <a:rect l="l" t="t" r="r" b="b"/>
              <a:pathLst>
                <a:path w="1448" h="1319" extrusionOk="0">
                  <a:moveTo>
                    <a:pt x="724" y="1"/>
                  </a:moveTo>
                  <a:cubicBezTo>
                    <a:pt x="666" y="1"/>
                    <a:pt x="608" y="30"/>
                    <a:pt x="579" y="88"/>
                  </a:cubicBezTo>
                  <a:lnTo>
                    <a:pt x="492" y="261"/>
                  </a:lnTo>
                  <a:cubicBezTo>
                    <a:pt x="463" y="319"/>
                    <a:pt x="434" y="348"/>
                    <a:pt x="376" y="348"/>
                  </a:cubicBezTo>
                  <a:lnTo>
                    <a:pt x="174" y="377"/>
                  </a:lnTo>
                  <a:cubicBezTo>
                    <a:pt x="58" y="406"/>
                    <a:pt x="0" y="551"/>
                    <a:pt x="87" y="666"/>
                  </a:cubicBezTo>
                  <a:lnTo>
                    <a:pt x="232" y="782"/>
                  </a:lnTo>
                  <a:cubicBezTo>
                    <a:pt x="261" y="840"/>
                    <a:pt x="290" y="869"/>
                    <a:pt x="290" y="927"/>
                  </a:cubicBezTo>
                  <a:lnTo>
                    <a:pt x="261" y="1129"/>
                  </a:lnTo>
                  <a:cubicBezTo>
                    <a:pt x="235" y="1230"/>
                    <a:pt x="319" y="1309"/>
                    <a:pt x="418" y="1309"/>
                  </a:cubicBezTo>
                  <a:cubicBezTo>
                    <a:pt x="433" y="1309"/>
                    <a:pt x="448" y="1307"/>
                    <a:pt x="463" y="1303"/>
                  </a:cubicBezTo>
                  <a:lnTo>
                    <a:pt x="637" y="1187"/>
                  </a:lnTo>
                  <a:lnTo>
                    <a:pt x="782" y="1187"/>
                  </a:lnTo>
                  <a:lnTo>
                    <a:pt x="955" y="1303"/>
                  </a:lnTo>
                  <a:cubicBezTo>
                    <a:pt x="976" y="1314"/>
                    <a:pt x="999" y="1319"/>
                    <a:pt x="1021" y="1319"/>
                  </a:cubicBezTo>
                  <a:cubicBezTo>
                    <a:pt x="1118" y="1319"/>
                    <a:pt x="1210" y="1224"/>
                    <a:pt x="1187" y="1129"/>
                  </a:cubicBezTo>
                  <a:lnTo>
                    <a:pt x="1158" y="927"/>
                  </a:lnTo>
                  <a:cubicBezTo>
                    <a:pt x="1158" y="869"/>
                    <a:pt x="1158" y="840"/>
                    <a:pt x="1216" y="782"/>
                  </a:cubicBezTo>
                  <a:lnTo>
                    <a:pt x="1360" y="637"/>
                  </a:lnTo>
                  <a:cubicBezTo>
                    <a:pt x="1447" y="551"/>
                    <a:pt x="1389" y="406"/>
                    <a:pt x="1274" y="377"/>
                  </a:cubicBezTo>
                  <a:lnTo>
                    <a:pt x="1071" y="348"/>
                  </a:lnTo>
                  <a:cubicBezTo>
                    <a:pt x="1013" y="348"/>
                    <a:pt x="955" y="319"/>
                    <a:pt x="955" y="261"/>
                  </a:cubicBezTo>
                  <a:lnTo>
                    <a:pt x="868" y="88"/>
                  </a:lnTo>
                  <a:cubicBezTo>
                    <a:pt x="839" y="30"/>
                    <a:pt x="782" y="1"/>
                    <a:pt x="7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64"/>
            <p:cNvSpPr/>
            <p:nvPr/>
          </p:nvSpPr>
          <p:spPr>
            <a:xfrm>
              <a:off x="4040187" y="1460809"/>
              <a:ext cx="31806" cy="29546"/>
            </a:xfrm>
            <a:custGeom>
              <a:avLst/>
              <a:gdLst/>
              <a:ahLst/>
              <a:cxnLst/>
              <a:rect l="l" t="t" r="r" b="b"/>
              <a:pathLst>
                <a:path w="1449" h="1319" extrusionOk="0">
                  <a:moveTo>
                    <a:pt x="725" y="1"/>
                  </a:moveTo>
                  <a:cubicBezTo>
                    <a:pt x="667" y="1"/>
                    <a:pt x="609" y="30"/>
                    <a:pt x="580" y="88"/>
                  </a:cubicBezTo>
                  <a:lnTo>
                    <a:pt x="493" y="261"/>
                  </a:lnTo>
                  <a:cubicBezTo>
                    <a:pt x="464" y="319"/>
                    <a:pt x="435" y="348"/>
                    <a:pt x="377" y="348"/>
                  </a:cubicBezTo>
                  <a:lnTo>
                    <a:pt x="175" y="377"/>
                  </a:lnTo>
                  <a:cubicBezTo>
                    <a:pt x="30" y="406"/>
                    <a:pt x="1" y="551"/>
                    <a:pt x="88" y="637"/>
                  </a:cubicBezTo>
                  <a:lnTo>
                    <a:pt x="233" y="782"/>
                  </a:lnTo>
                  <a:cubicBezTo>
                    <a:pt x="261" y="840"/>
                    <a:pt x="290" y="869"/>
                    <a:pt x="261" y="927"/>
                  </a:cubicBezTo>
                  <a:lnTo>
                    <a:pt x="233" y="1129"/>
                  </a:lnTo>
                  <a:cubicBezTo>
                    <a:pt x="209" y="1224"/>
                    <a:pt x="301" y="1319"/>
                    <a:pt x="399" y="1319"/>
                  </a:cubicBezTo>
                  <a:cubicBezTo>
                    <a:pt x="421" y="1319"/>
                    <a:pt x="443" y="1314"/>
                    <a:pt x="464" y="1303"/>
                  </a:cubicBezTo>
                  <a:lnTo>
                    <a:pt x="638" y="1187"/>
                  </a:lnTo>
                  <a:lnTo>
                    <a:pt x="782" y="1187"/>
                  </a:lnTo>
                  <a:lnTo>
                    <a:pt x="985" y="1303"/>
                  </a:lnTo>
                  <a:cubicBezTo>
                    <a:pt x="1006" y="1314"/>
                    <a:pt x="1028" y="1319"/>
                    <a:pt x="1048" y="1319"/>
                  </a:cubicBezTo>
                  <a:cubicBezTo>
                    <a:pt x="1139" y="1319"/>
                    <a:pt x="1217" y="1224"/>
                    <a:pt x="1217" y="1129"/>
                  </a:cubicBezTo>
                  <a:lnTo>
                    <a:pt x="1159" y="927"/>
                  </a:lnTo>
                  <a:cubicBezTo>
                    <a:pt x="1159" y="869"/>
                    <a:pt x="1188" y="840"/>
                    <a:pt x="1217" y="782"/>
                  </a:cubicBezTo>
                  <a:lnTo>
                    <a:pt x="1361" y="637"/>
                  </a:lnTo>
                  <a:cubicBezTo>
                    <a:pt x="1448" y="551"/>
                    <a:pt x="1390" y="406"/>
                    <a:pt x="1274" y="377"/>
                  </a:cubicBezTo>
                  <a:lnTo>
                    <a:pt x="1072" y="348"/>
                  </a:lnTo>
                  <a:cubicBezTo>
                    <a:pt x="1014" y="348"/>
                    <a:pt x="985" y="319"/>
                    <a:pt x="956" y="261"/>
                  </a:cubicBezTo>
                  <a:lnTo>
                    <a:pt x="869" y="88"/>
                  </a:lnTo>
                  <a:cubicBezTo>
                    <a:pt x="840" y="30"/>
                    <a:pt x="782" y="1"/>
                    <a:pt x="7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05" name="Google Shape;1805;p64"/>
          <p:cNvGrpSpPr/>
          <p:nvPr/>
        </p:nvGrpSpPr>
        <p:grpSpPr>
          <a:xfrm>
            <a:off x="4067442" y="1456591"/>
            <a:ext cx="291886" cy="296330"/>
            <a:chOff x="4530926" y="1380391"/>
            <a:chExt cx="291886" cy="296330"/>
          </a:xfrm>
        </p:grpSpPr>
        <p:sp>
          <p:nvSpPr>
            <p:cNvPr id="1806" name="Google Shape;1806;p64"/>
            <p:cNvSpPr/>
            <p:nvPr/>
          </p:nvSpPr>
          <p:spPr>
            <a:xfrm>
              <a:off x="4530926" y="1406346"/>
              <a:ext cx="235389" cy="270375"/>
            </a:xfrm>
            <a:custGeom>
              <a:avLst/>
              <a:gdLst/>
              <a:ahLst/>
              <a:cxnLst/>
              <a:rect l="l" t="t" r="r" b="b"/>
              <a:pathLst>
                <a:path w="10970" h="12360" extrusionOk="0">
                  <a:moveTo>
                    <a:pt x="1535" y="1"/>
                  </a:moveTo>
                  <a:cubicBezTo>
                    <a:pt x="695" y="1"/>
                    <a:pt x="1" y="695"/>
                    <a:pt x="1" y="1535"/>
                  </a:cubicBezTo>
                  <a:lnTo>
                    <a:pt x="1" y="10825"/>
                  </a:lnTo>
                  <a:cubicBezTo>
                    <a:pt x="1" y="11665"/>
                    <a:pt x="695" y="12359"/>
                    <a:pt x="1535" y="12359"/>
                  </a:cubicBezTo>
                  <a:lnTo>
                    <a:pt x="9436" y="12359"/>
                  </a:lnTo>
                  <a:cubicBezTo>
                    <a:pt x="10275" y="12359"/>
                    <a:pt x="10970" y="11665"/>
                    <a:pt x="10970" y="10825"/>
                  </a:cubicBezTo>
                  <a:lnTo>
                    <a:pt x="10970" y="1535"/>
                  </a:lnTo>
                  <a:cubicBezTo>
                    <a:pt x="10970" y="695"/>
                    <a:pt x="10275" y="1"/>
                    <a:pt x="94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64"/>
            <p:cNvSpPr/>
            <p:nvPr/>
          </p:nvSpPr>
          <p:spPr>
            <a:xfrm>
              <a:off x="4559505" y="1465259"/>
              <a:ext cx="178247" cy="8881"/>
            </a:xfrm>
            <a:custGeom>
              <a:avLst/>
              <a:gdLst/>
              <a:ahLst/>
              <a:cxnLst/>
              <a:rect l="l" t="t" r="r" b="b"/>
              <a:pathLst>
                <a:path w="8307" h="406" extrusionOk="0">
                  <a:moveTo>
                    <a:pt x="232" y="0"/>
                  </a:moveTo>
                  <a:cubicBezTo>
                    <a:pt x="116" y="0"/>
                    <a:pt x="0" y="87"/>
                    <a:pt x="0" y="203"/>
                  </a:cubicBezTo>
                  <a:cubicBezTo>
                    <a:pt x="0" y="319"/>
                    <a:pt x="116" y="406"/>
                    <a:pt x="232" y="406"/>
                  </a:cubicBezTo>
                  <a:lnTo>
                    <a:pt x="8075" y="406"/>
                  </a:lnTo>
                  <a:cubicBezTo>
                    <a:pt x="8191" y="406"/>
                    <a:pt x="8278" y="319"/>
                    <a:pt x="8307" y="203"/>
                  </a:cubicBezTo>
                  <a:cubicBezTo>
                    <a:pt x="8278" y="87"/>
                    <a:pt x="8191" y="0"/>
                    <a:pt x="8075" y="0"/>
                  </a:cubicBezTo>
                  <a:close/>
                </a:path>
              </a:pathLst>
            </a:custGeom>
            <a:solidFill>
              <a:srgbClr val="000000">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64"/>
            <p:cNvSpPr/>
            <p:nvPr/>
          </p:nvSpPr>
          <p:spPr>
            <a:xfrm>
              <a:off x="4559505" y="1513404"/>
              <a:ext cx="178247" cy="8881"/>
            </a:xfrm>
            <a:custGeom>
              <a:avLst/>
              <a:gdLst/>
              <a:ahLst/>
              <a:cxnLst/>
              <a:rect l="l" t="t" r="r" b="b"/>
              <a:pathLst>
                <a:path w="8307" h="406" extrusionOk="0">
                  <a:moveTo>
                    <a:pt x="232" y="0"/>
                  </a:moveTo>
                  <a:cubicBezTo>
                    <a:pt x="116" y="0"/>
                    <a:pt x="0" y="87"/>
                    <a:pt x="0" y="203"/>
                  </a:cubicBezTo>
                  <a:cubicBezTo>
                    <a:pt x="0" y="318"/>
                    <a:pt x="116" y="405"/>
                    <a:pt x="232" y="405"/>
                  </a:cubicBezTo>
                  <a:lnTo>
                    <a:pt x="8075" y="405"/>
                  </a:lnTo>
                  <a:cubicBezTo>
                    <a:pt x="8191" y="405"/>
                    <a:pt x="8278" y="318"/>
                    <a:pt x="8307" y="203"/>
                  </a:cubicBezTo>
                  <a:cubicBezTo>
                    <a:pt x="8278" y="87"/>
                    <a:pt x="8191" y="0"/>
                    <a:pt x="8075" y="0"/>
                  </a:cubicBezTo>
                  <a:close/>
                </a:path>
              </a:pathLst>
            </a:custGeom>
            <a:solidFill>
              <a:srgbClr val="000000">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64"/>
            <p:cNvSpPr/>
            <p:nvPr/>
          </p:nvSpPr>
          <p:spPr>
            <a:xfrm>
              <a:off x="4558883" y="1560871"/>
              <a:ext cx="178720" cy="8947"/>
            </a:xfrm>
            <a:custGeom>
              <a:avLst/>
              <a:gdLst/>
              <a:ahLst/>
              <a:cxnLst/>
              <a:rect l="l" t="t" r="r" b="b"/>
              <a:pathLst>
                <a:path w="8329" h="409" extrusionOk="0">
                  <a:moveTo>
                    <a:pt x="8125" y="1"/>
                  </a:moveTo>
                  <a:cubicBezTo>
                    <a:pt x="8118" y="1"/>
                    <a:pt x="8111" y="1"/>
                    <a:pt x="8104" y="2"/>
                  </a:cubicBezTo>
                  <a:lnTo>
                    <a:pt x="232" y="2"/>
                  </a:lnTo>
                  <a:cubicBezTo>
                    <a:pt x="0" y="31"/>
                    <a:pt x="0" y="378"/>
                    <a:pt x="232" y="407"/>
                  </a:cubicBezTo>
                  <a:lnTo>
                    <a:pt x="8104" y="407"/>
                  </a:lnTo>
                  <a:cubicBezTo>
                    <a:pt x="8111" y="408"/>
                    <a:pt x="8118" y="408"/>
                    <a:pt x="8125" y="408"/>
                  </a:cubicBezTo>
                  <a:cubicBezTo>
                    <a:pt x="8329" y="408"/>
                    <a:pt x="8329" y="1"/>
                    <a:pt x="8125" y="1"/>
                  </a:cubicBezTo>
                  <a:close/>
                </a:path>
              </a:pathLst>
            </a:custGeom>
            <a:solidFill>
              <a:srgbClr val="000000">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64"/>
            <p:cNvSpPr/>
            <p:nvPr/>
          </p:nvSpPr>
          <p:spPr>
            <a:xfrm>
              <a:off x="4558883" y="1609038"/>
              <a:ext cx="180737" cy="8881"/>
            </a:xfrm>
            <a:custGeom>
              <a:avLst/>
              <a:gdLst/>
              <a:ahLst/>
              <a:cxnLst/>
              <a:rect l="l" t="t" r="r" b="b"/>
              <a:pathLst>
                <a:path w="8423" h="406" extrusionOk="0">
                  <a:moveTo>
                    <a:pt x="232" y="0"/>
                  </a:moveTo>
                  <a:cubicBezTo>
                    <a:pt x="0" y="29"/>
                    <a:pt x="0" y="377"/>
                    <a:pt x="232" y="406"/>
                  </a:cubicBezTo>
                  <a:lnTo>
                    <a:pt x="8191" y="406"/>
                  </a:lnTo>
                  <a:cubicBezTo>
                    <a:pt x="8422" y="377"/>
                    <a:pt x="8422" y="29"/>
                    <a:pt x="8191" y="0"/>
                  </a:cubicBezTo>
                  <a:close/>
                </a:path>
              </a:pathLst>
            </a:custGeom>
            <a:solidFill>
              <a:srgbClr val="000000">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64"/>
            <p:cNvSpPr/>
            <p:nvPr/>
          </p:nvSpPr>
          <p:spPr>
            <a:xfrm>
              <a:off x="4555772" y="1380391"/>
              <a:ext cx="26114" cy="54469"/>
            </a:xfrm>
            <a:custGeom>
              <a:avLst/>
              <a:gdLst/>
              <a:ahLst/>
              <a:cxnLst/>
              <a:rect l="l" t="t" r="r" b="b"/>
              <a:pathLst>
                <a:path w="1217" h="2490" extrusionOk="0">
                  <a:moveTo>
                    <a:pt x="608" y="0"/>
                  </a:moveTo>
                  <a:cubicBezTo>
                    <a:pt x="304" y="0"/>
                    <a:pt x="0" y="203"/>
                    <a:pt x="0" y="608"/>
                  </a:cubicBezTo>
                  <a:lnTo>
                    <a:pt x="0" y="1881"/>
                  </a:lnTo>
                  <a:cubicBezTo>
                    <a:pt x="0" y="2229"/>
                    <a:pt x="261" y="2489"/>
                    <a:pt x="608" y="2489"/>
                  </a:cubicBezTo>
                  <a:cubicBezTo>
                    <a:pt x="927" y="2489"/>
                    <a:pt x="1216" y="2229"/>
                    <a:pt x="1216" y="1910"/>
                  </a:cubicBezTo>
                  <a:lnTo>
                    <a:pt x="1216" y="608"/>
                  </a:lnTo>
                  <a:cubicBezTo>
                    <a:pt x="1216" y="203"/>
                    <a:pt x="912" y="0"/>
                    <a:pt x="6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64"/>
            <p:cNvSpPr/>
            <p:nvPr/>
          </p:nvSpPr>
          <p:spPr>
            <a:xfrm>
              <a:off x="4555772" y="1405077"/>
              <a:ext cx="26114" cy="29794"/>
            </a:xfrm>
            <a:custGeom>
              <a:avLst/>
              <a:gdLst/>
              <a:ahLst/>
              <a:cxnLst/>
              <a:rect l="l" t="t" r="r" b="b"/>
              <a:pathLst>
                <a:path w="1217" h="1362" extrusionOk="0">
                  <a:moveTo>
                    <a:pt x="0" y="1"/>
                  </a:moveTo>
                  <a:lnTo>
                    <a:pt x="0" y="753"/>
                  </a:lnTo>
                  <a:cubicBezTo>
                    <a:pt x="0" y="1159"/>
                    <a:pt x="304" y="1361"/>
                    <a:pt x="608" y="1361"/>
                  </a:cubicBezTo>
                  <a:cubicBezTo>
                    <a:pt x="912" y="1361"/>
                    <a:pt x="1216" y="1159"/>
                    <a:pt x="1216" y="753"/>
                  </a:cubicBezTo>
                  <a:lnTo>
                    <a:pt x="1216" y="1"/>
                  </a:lnTo>
                  <a:cubicBezTo>
                    <a:pt x="1216" y="406"/>
                    <a:pt x="912" y="609"/>
                    <a:pt x="608" y="609"/>
                  </a:cubicBezTo>
                  <a:cubicBezTo>
                    <a:pt x="304" y="609"/>
                    <a:pt x="0" y="406"/>
                    <a:pt x="0" y="1"/>
                  </a:cubicBezTo>
                  <a:close/>
                </a:path>
              </a:pathLst>
            </a:custGeom>
            <a:solidFill>
              <a:srgbClr val="000000">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64"/>
            <p:cNvSpPr/>
            <p:nvPr/>
          </p:nvSpPr>
          <p:spPr>
            <a:xfrm>
              <a:off x="4609174" y="1381332"/>
              <a:ext cx="26114" cy="54163"/>
            </a:xfrm>
            <a:custGeom>
              <a:avLst/>
              <a:gdLst/>
              <a:ahLst/>
              <a:cxnLst/>
              <a:rect l="l" t="t" r="r" b="b"/>
              <a:pathLst>
                <a:path w="1217" h="2476" extrusionOk="0">
                  <a:moveTo>
                    <a:pt x="608" y="1"/>
                  </a:moveTo>
                  <a:cubicBezTo>
                    <a:pt x="319" y="1"/>
                    <a:pt x="29" y="189"/>
                    <a:pt x="1" y="565"/>
                  </a:cubicBezTo>
                  <a:lnTo>
                    <a:pt x="1" y="1838"/>
                  </a:lnTo>
                  <a:cubicBezTo>
                    <a:pt x="1" y="2186"/>
                    <a:pt x="261" y="2446"/>
                    <a:pt x="608" y="2446"/>
                  </a:cubicBezTo>
                  <a:lnTo>
                    <a:pt x="608" y="2475"/>
                  </a:lnTo>
                  <a:cubicBezTo>
                    <a:pt x="927" y="2475"/>
                    <a:pt x="1216" y="2186"/>
                    <a:pt x="1216" y="1867"/>
                  </a:cubicBezTo>
                  <a:lnTo>
                    <a:pt x="1216" y="565"/>
                  </a:lnTo>
                  <a:cubicBezTo>
                    <a:pt x="1187" y="189"/>
                    <a:pt x="898" y="1"/>
                    <a:pt x="6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64"/>
            <p:cNvSpPr/>
            <p:nvPr/>
          </p:nvSpPr>
          <p:spPr>
            <a:xfrm>
              <a:off x="4609174" y="1405077"/>
              <a:ext cx="26114" cy="28831"/>
            </a:xfrm>
            <a:custGeom>
              <a:avLst/>
              <a:gdLst/>
              <a:ahLst/>
              <a:cxnLst/>
              <a:rect l="l" t="t" r="r" b="b"/>
              <a:pathLst>
                <a:path w="1217" h="1318" extrusionOk="0">
                  <a:moveTo>
                    <a:pt x="1" y="1"/>
                  </a:moveTo>
                  <a:lnTo>
                    <a:pt x="1" y="753"/>
                  </a:lnTo>
                  <a:cubicBezTo>
                    <a:pt x="29" y="1130"/>
                    <a:pt x="319" y="1318"/>
                    <a:pt x="608" y="1318"/>
                  </a:cubicBezTo>
                  <a:cubicBezTo>
                    <a:pt x="898" y="1318"/>
                    <a:pt x="1187" y="1130"/>
                    <a:pt x="1216" y="753"/>
                  </a:cubicBezTo>
                  <a:lnTo>
                    <a:pt x="1216" y="1"/>
                  </a:lnTo>
                  <a:cubicBezTo>
                    <a:pt x="1187" y="377"/>
                    <a:pt x="898" y="565"/>
                    <a:pt x="608" y="565"/>
                  </a:cubicBezTo>
                  <a:cubicBezTo>
                    <a:pt x="319" y="565"/>
                    <a:pt x="29" y="377"/>
                    <a:pt x="1" y="1"/>
                  </a:cubicBezTo>
                  <a:close/>
                </a:path>
              </a:pathLst>
            </a:custGeom>
            <a:solidFill>
              <a:srgbClr val="000000">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64"/>
            <p:cNvSpPr/>
            <p:nvPr/>
          </p:nvSpPr>
          <p:spPr>
            <a:xfrm>
              <a:off x="4661955" y="1380391"/>
              <a:ext cx="26114" cy="55103"/>
            </a:xfrm>
            <a:custGeom>
              <a:avLst/>
              <a:gdLst/>
              <a:ahLst/>
              <a:cxnLst/>
              <a:rect l="l" t="t" r="r" b="b"/>
              <a:pathLst>
                <a:path w="1217" h="2519" extrusionOk="0">
                  <a:moveTo>
                    <a:pt x="608" y="0"/>
                  </a:moveTo>
                  <a:cubicBezTo>
                    <a:pt x="305" y="0"/>
                    <a:pt x="1" y="203"/>
                    <a:pt x="1" y="608"/>
                  </a:cubicBezTo>
                  <a:lnTo>
                    <a:pt x="1" y="1881"/>
                  </a:lnTo>
                  <a:cubicBezTo>
                    <a:pt x="1" y="2229"/>
                    <a:pt x="261" y="2489"/>
                    <a:pt x="608" y="2489"/>
                  </a:cubicBezTo>
                  <a:lnTo>
                    <a:pt x="608" y="2518"/>
                  </a:lnTo>
                  <a:cubicBezTo>
                    <a:pt x="927" y="2518"/>
                    <a:pt x="1216" y="2229"/>
                    <a:pt x="1216" y="1910"/>
                  </a:cubicBezTo>
                  <a:lnTo>
                    <a:pt x="1216" y="608"/>
                  </a:lnTo>
                  <a:cubicBezTo>
                    <a:pt x="1216" y="203"/>
                    <a:pt x="912" y="0"/>
                    <a:pt x="6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64"/>
            <p:cNvSpPr/>
            <p:nvPr/>
          </p:nvSpPr>
          <p:spPr>
            <a:xfrm>
              <a:off x="4661955" y="1405077"/>
              <a:ext cx="26114" cy="29794"/>
            </a:xfrm>
            <a:custGeom>
              <a:avLst/>
              <a:gdLst/>
              <a:ahLst/>
              <a:cxnLst/>
              <a:rect l="l" t="t" r="r" b="b"/>
              <a:pathLst>
                <a:path w="1217" h="1362" extrusionOk="0">
                  <a:moveTo>
                    <a:pt x="1" y="1"/>
                  </a:moveTo>
                  <a:lnTo>
                    <a:pt x="1" y="753"/>
                  </a:lnTo>
                  <a:cubicBezTo>
                    <a:pt x="1" y="1159"/>
                    <a:pt x="305" y="1361"/>
                    <a:pt x="608" y="1361"/>
                  </a:cubicBezTo>
                  <a:cubicBezTo>
                    <a:pt x="912" y="1361"/>
                    <a:pt x="1216" y="1159"/>
                    <a:pt x="1216" y="753"/>
                  </a:cubicBezTo>
                  <a:lnTo>
                    <a:pt x="1216" y="1"/>
                  </a:lnTo>
                  <a:cubicBezTo>
                    <a:pt x="1216" y="406"/>
                    <a:pt x="912" y="609"/>
                    <a:pt x="608" y="609"/>
                  </a:cubicBezTo>
                  <a:cubicBezTo>
                    <a:pt x="305" y="609"/>
                    <a:pt x="1" y="406"/>
                    <a:pt x="1" y="1"/>
                  </a:cubicBezTo>
                  <a:close/>
                </a:path>
              </a:pathLst>
            </a:custGeom>
            <a:solidFill>
              <a:srgbClr val="000000">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64"/>
            <p:cNvSpPr/>
            <p:nvPr/>
          </p:nvSpPr>
          <p:spPr>
            <a:xfrm>
              <a:off x="4715358" y="1380391"/>
              <a:ext cx="25492" cy="55103"/>
            </a:xfrm>
            <a:custGeom>
              <a:avLst/>
              <a:gdLst/>
              <a:ahLst/>
              <a:cxnLst/>
              <a:rect l="l" t="t" r="r" b="b"/>
              <a:pathLst>
                <a:path w="1188" h="2519" extrusionOk="0">
                  <a:moveTo>
                    <a:pt x="594" y="0"/>
                  </a:moveTo>
                  <a:cubicBezTo>
                    <a:pt x="297" y="0"/>
                    <a:pt x="1" y="203"/>
                    <a:pt x="1" y="608"/>
                  </a:cubicBezTo>
                  <a:lnTo>
                    <a:pt x="1" y="1881"/>
                  </a:lnTo>
                  <a:cubicBezTo>
                    <a:pt x="1" y="2229"/>
                    <a:pt x="261" y="2489"/>
                    <a:pt x="608" y="2489"/>
                  </a:cubicBezTo>
                  <a:lnTo>
                    <a:pt x="608" y="2518"/>
                  </a:lnTo>
                  <a:cubicBezTo>
                    <a:pt x="927" y="2518"/>
                    <a:pt x="1187" y="2229"/>
                    <a:pt x="1187" y="1910"/>
                  </a:cubicBezTo>
                  <a:lnTo>
                    <a:pt x="1187" y="608"/>
                  </a:lnTo>
                  <a:cubicBezTo>
                    <a:pt x="1187" y="203"/>
                    <a:pt x="891" y="0"/>
                    <a:pt x="59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64"/>
            <p:cNvSpPr/>
            <p:nvPr/>
          </p:nvSpPr>
          <p:spPr>
            <a:xfrm>
              <a:off x="4715358" y="1405077"/>
              <a:ext cx="26114" cy="29794"/>
            </a:xfrm>
            <a:custGeom>
              <a:avLst/>
              <a:gdLst/>
              <a:ahLst/>
              <a:cxnLst/>
              <a:rect l="l" t="t" r="r" b="b"/>
              <a:pathLst>
                <a:path w="1217" h="1362" extrusionOk="0">
                  <a:moveTo>
                    <a:pt x="1" y="1"/>
                  </a:moveTo>
                  <a:lnTo>
                    <a:pt x="1" y="753"/>
                  </a:lnTo>
                  <a:cubicBezTo>
                    <a:pt x="1" y="1159"/>
                    <a:pt x="305" y="1361"/>
                    <a:pt x="608" y="1361"/>
                  </a:cubicBezTo>
                  <a:cubicBezTo>
                    <a:pt x="912" y="1361"/>
                    <a:pt x="1216" y="1159"/>
                    <a:pt x="1216" y="753"/>
                  </a:cubicBezTo>
                  <a:lnTo>
                    <a:pt x="1216" y="1"/>
                  </a:lnTo>
                  <a:cubicBezTo>
                    <a:pt x="1216" y="406"/>
                    <a:pt x="912" y="609"/>
                    <a:pt x="608" y="609"/>
                  </a:cubicBezTo>
                  <a:cubicBezTo>
                    <a:pt x="305" y="609"/>
                    <a:pt x="1" y="406"/>
                    <a:pt x="1" y="1"/>
                  </a:cubicBezTo>
                  <a:close/>
                </a:path>
              </a:pathLst>
            </a:custGeom>
            <a:solidFill>
              <a:srgbClr val="000000">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64"/>
            <p:cNvSpPr/>
            <p:nvPr/>
          </p:nvSpPr>
          <p:spPr>
            <a:xfrm>
              <a:off x="4760693" y="1517190"/>
              <a:ext cx="62119" cy="62081"/>
            </a:xfrm>
            <a:custGeom>
              <a:avLst/>
              <a:gdLst/>
              <a:ahLst/>
              <a:cxnLst/>
              <a:rect l="l" t="t" r="r" b="b"/>
              <a:pathLst>
                <a:path w="2895" h="2838" extrusionOk="0">
                  <a:moveTo>
                    <a:pt x="912" y="1"/>
                  </a:moveTo>
                  <a:cubicBezTo>
                    <a:pt x="760" y="1"/>
                    <a:pt x="608" y="59"/>
                    <a:pt x="493" y="174"/>
                  </a:cubicBezTo>
                  <a:lnTo>
                    <a:pt x="0" y="638"/>
                  </a:lnTo>
                  <a:lnTo>
                    <a:pt x="637" y="2316"/>
                  </a:lnTo>
                  <a:lnTo>
                    <a:pt x="2200" y="2837"/>
                  </a:lnTo>
                  <a:lnTo>
                    <a:pt x="2692" y="2374"/>
                  </a:lnTo>
                  <a:cubicBezTo>
                    <a:pt x="2895" y="2143"/>
                    <a:pt x="2895" y="1766"/>
                    <a:pt x="2692" y="1535"/>
                  </a:cubicBezTo>
                  <a:lnTo>
                    <a:pt x="1332" y="174"/>
                  </a:lnTo>
                  <a:cubicBezTo>
                    <a:pt x="1216" y="59"/>
                    <a:pt x="1064" y="1"/>
                    <a:pt x="9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64"/>
            <p:cNvSpPr/>
            <p:nvPr/>
          </p:nvSpPr>
          <p:spPr>
            <a:xfrm>
              <a:off x="4688216" y="1593194"/>
              <a:ext cx="59459" cy="59172"/>
            </a:xfrm>
            <a:custGeom>
              <a:avLst/>
              <a:gdLst/>
              <a:ahLst/>
              <a:cxnLst/>
              <a:rect l="l" t="t" r="r" b="b"/>
              <a:pathLst>
                <a:path w="2771" h="2705" extrusionOk="0">
                  <a:moveTo>
                    <a:pt x="571" y="1"/>
                  </a:moveTo>
                  <a:cubicBezTo>
                    <a:pt x="426" y="146"/>
                    <a:pt x="340" y="319"/>
                    <a:pt x="311" y="522"/>
                  </a:cubicBezTo>
                  <a:lnTo>
                    <a:pt x="137" y="1622"/>
                  </a:lnTo>
                  <a:lnTo>
                    <a:pt x="79" y="1911"/>
                  </a:lnTo>
                  <a:cubicBezTo>
                    <a:pt x="0" y="2332"/>
                    <a:pt x="327" y="2704"/>
                    <a:pt x="735" y="2704"/>
                  </a:cubicBezTo>
                  <a:cubicBezTo>
                    <a:pt x="776" y="2704"/>
                    <a:pt x="818" y="2701"/>
                    <a:pt x="860" y="2693"/>
                  </a:cubicBezTo>
                  <a:lnTo>
                    <a:pt x="1179" y="2635"/>
                  </a:lnTo>
                  <a:lnTo>
                    <a:pt x="2250" y="2461"/>
                  </a:lnTo>
                  <a:cubicBezTo>
                    <a:pt x="2452" y="2432"/>
                    <a:pt x="2626" y="2345"/>
                    <a:pt x="2771" y="2201"/>
                  </a:cubicBezTo>
                  <a:lnTo>
                    <a:pt x="2250" y="609"/>
                  </a:lnTo>
                  <a:lnTo>
                    <a:pt x="571" y="1"/>
                  </a:lnTo>
                  <a:close/>
                </a:path>
              </a:pathLst>
            </a:custGeom>
            <a:solidFill>
              <a:srgbClr val="FDF0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64"/>
            <p:cNvSpPr/>
            <p:nvPr/>
          </p:nvSpPr>
          <p:spPr>
            <a:xfrm>
              <a:off x="4689353" y="1593194"/>
              <a:ext cx="45898" cy="54469"/>
            </a:xfrm>
            <a:custGeom>
              <a:avLst/>
              <a:gdLst/>
              <a:ahLst/>
              <a:cxnLst/>
              <a:rect l="l" t="t" r="r" b="b"/>
              <a:pathLst>
                <a:path w="2139" h="2490" extrusionOk="0">
                  <a:moveTo>
                    <a:pt x="518" y="1"/>
                  </a:moveTo>
                  <a:cubicBezTo>
                    <a:pt x="373" y="146"/>
                    <a:pt x="287" y="319"/>
                    <a:pt x="258" y="522"/>
                  </a:cubicBezTo>
                  <a:lnTo>
                    <a:pt x="84" y="1622"/>
                  </a:lnTo>
                  <a:lnTo>
                    <a:pt x="26" y="1911"/>
                  </a:lnTo>
                  <a:cubicBezTo>
                    <a:pt x="1" y="2089"/>
                    <a:pt x="42" y="2289"/>
                    <a:pt x="170" y="2433"/>
                  </a:cubicBezTo>
                  <a:lnTo>
                    <a:pt x="170" y="2433"/>
                  </a:lnTo>
                  <a:cubicBezTo>
                    <a:pt x="168" y="2377"/>
                    <a:pt x="200" y="2287"/>
                    <a:pt x="258" y="2172"/>
                  </a:cubicBezTo>
                  <a:lnTo>
                    <a:pt x="402" y="1940"/>
                  </a:lnTo>
                  <a:lnTo>
                    <a:pt x="894" y="1159"/>
                  </a:lnTo>
                  <a:cubicBezTo>
                    <a:pt x="981" y="985"/>
                    <a:pt x="1097" y="840"/>
                    <a:pt x="1242" y="724"/>
                  </a:cubicBezTo>
                  <a:lnTo>
                    <a:pt x="2139" y="580"/>
                  </a:lnTo>
                  <a:lnTo>
                    <a:pt x="518" y="1"/>
                  </a:lnTo>
                  <a:close/>
                  <a:moveTo>
                    <a:pt x="170" y="2433"/>
                  </a:moveTo>
                  <a:cubicBezTo>
                    <a:pt x="171" y="2461"/>
                    <a:pt x="180" y="2480"/>
                    <a:pt x="200" y="2490"/>
                  </a:cubicBezTo>
                  <a:lnTo>
                    <a:pt x="229" y="2490"/>
                  </a:lnTo>
                  <a:cubicBezTo>
                    <a:pt x="207" y="2472"/>
                    <a:pt x="188" y="2453"/>
                    <a:pt x="170" y="2433"/>
                  </a:cubicBezTo>
                  <a:close/>
                </a:path>
              </a:pathLst>
            </a:custGeom>
            <a:solidFill>
              <a:srgbClr val="000000">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64"/>
            <p:cNvSpPr/>
            <p:nvPr/>
          </p:nvSpPr>
          <p:spPr>
            <a:xfrm>
              <a:off x="4760693" y="1517190"/>
              <a:ext cx="37894" cy="49416"/>
            </a:xfrm>
            <a:custGeom>
              <a:avLst/>
              <a:gdLst/>
              <a:ahLst/>
              <a:cxnLst/>
              <a:rect l="l" t="t" r="r" b="b"/>
              <a:pathLst>
                <a:path w="1766" h="2259" extrusionOk="0">
                  <a:moveTo>
                    <a:pt x="912" y="1"/>
                  </a:moveTo>
                  <a:cubicBezTo>
                    <a:pt x="760" y="1"/>
                    <a:pt x="608" y="59"/>
                    <a:pt x="493" y="174"/>
                  </a:cubicBezTo>
                  <a:lnTo>
                    <a:pt x="0" y="666"/>
                  </a:lnTo>
                  <a:lnTo>
                    <a:pt x="608" y="2258"/>
                  </a:lnTo>
                  <a:lnTo>
                    <a:pt x="724" y="1390"/>
                  </a:lnTo>
                  <a:lnTo>
                    <a:pt x="1216" y="898"/>
                  </a:lnTo>
                  <a:cubicBezTo>
                    <a:pt x="1395" y="719"/>
                    <a:pt x="1575" y="609"/>
                    <a:pt x="1687" y="609"/>
                  </a:cubicBezTo>
                  <a:cubicBezTo>
                    <a:pt x="1720" y="609"/>
                    <a:pt x="1746" y="618"/>
                    <a:pt x="1766" y="638"/>
                  </a:cubicBezTo>
                  <a:lnTo>
                    <a:pt x="1332" y="174"/>
                  </a:lnTo>
                  <a:cubicBezTo>
                    <a:pt x="1216" y="59"/>
                    <a:pt x="1064" y="1"/>
                    <a:pt x="912" y="1"/>
                  </a:cubicBezTo>
                  <a:close/>
                </a:path>
              </a:pathLst>
            </a:custGeom>
            <a:solidFill>
              <a:srgbClr val="000000">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64"/>
            <p:cNvSpPr/>
            <p:nvPr/>
          </p:nvSpPr>
          <p:spPr>
            <a:xfrm>
              <a:off x="4700467" y="1531765"/>
              <a:ext cx="107459" cy="109550"/>
            </a:xfrm>
            <a:custGeom>
              <a:avLst/>
              <a:gdLst/>
              <a:ahLst/>
              <a:cxnLst/>
              <a:rect l="l" t="t" r="r" b="b"/>
              <a:pathLst>
                <a:path w="5008" h="5008" extrusionOk="0">
                  <a:moveTo>
                    <a:pt x="2807" y="0"/>
                  </a:moveTo>
                  <a:lnTo>
                    <a:pt x="0" y="2837"/>
                  </a:lnTo>
                  <a:lnTo>
                    <a:pt x="2200" y="5008"/>
                  </a:lnTo>
                  <a:lnTo>
                    <a:pt x="5007" y="2200"/>
                  </a:lnTo>
                  <a:lnTo>
                    <a:pt x="280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64"/>
            <p:cNvSpPr/>
            <p:nvPr/>
          </p:nvSpPr>
          <p:spPr>
            <a:xfrm>
              <a:off x="4735225" y="1606500"/>
              <a:ext cx="644" cy="22"/>
            </a:xfrm>
            <a:custGeom>
              <a:avLst/>
              <a:gdLst/>
              <a:ahLst/>
              <a:cxnLst/>
              <a:rect l="l" t="t" r="r" b="b"/>
              <a:pathLst>
                <a:path w="30" h="1" extrusionOk="0">
                  <a:moveTo>
                    <a:pt x="30" y="1"/>
                  </a:moveTo>
                  <a:lnTo>
                    <a:pt x="1" y="1"/>
                  </a:lnTo>
                  <a:lnTo>
                    <a:pt x="30" y="1"/>
                  </a:lnTo>
                  <a:close/>
                  <a:moveTo>
                    <a:pt x="30" y="1"/>
                  </a:moveTo>
                  <a:close/>
                </a:path>
              </a:pathLst>
            </a:custGeom>
            <a:solidFill>
              <a:srgbClr val="FBE2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64"/>
            <p:cNvSpPr/>
            <p:nvPr/>
          </p:nvSpPr>
          <p:spPr>
            <a:xfrm>
              <a:off x="4773738" y="1566605"/>
              <a:ext cx="21" cy="656"/>
            </a:xfrm>
            <a:custGeom>
              <a:avLst/>
              <a:gdLst/>
              <a:ahLst/>
              <a:cxnLst/>
              <a:rect l="l" t="t" r="r" b="b"/>
              <a:pathLst>
                <a:path w="1" h="30" extrusionOk="0">
                  <a:moveTo>
                    <a:pt x="0" y="29"/>
                  </a:moveTo>
                  <a:lnTo>
                    <a:pt x="0" y="29"/>
                  </a:lnTo>
                  <a:lnTo>
                    <a:pt x="0" y="0"/>
                  </a:lnTo>
                  <a:close/>
                  <a:moveTo>
                    <a:pt x="0" y="29"/>
                  </a:moveTo>
                  <a:close/>
                </a:path>
              </a:pathLst>
            </a:custGeom>
            <a:solidFill>
              <a:srgbClr val="DD63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64"/>
            <p:cNvSpPr/>
            <p:nvPr/>
          </p:nvSpPr>
          <p:spPr>
            <a:xfrm>
              <a:off x="4701090" y="1531765"/>
              <a:ext cx="75766" cy="77263"/>
            </a:xfrm>
            <a:custGeom>
              <a:avLst/>
              <a:gdLst/>
              <a:ahLst/>
              <a:cxnLst/>
              <a:rect l="l" t="t" r="r" b="b"/>
              <a:pathLst>
                <a:path w="3531" h="3532" extrusionOk="0">
                  <a:moveTo>
                    <a:pt x="2807" y="0"/>
                  </a:moveTo>
                  <a:lnTo>
                    <a:pt x="0" y="2808"/>
                  </a:lnTo>
                  <a:lnTo>
                    <a:pt x="724" y="3531"/>
                  </a:lnTo>
                  <a:lnTo>
                    <a:pt x="3531" y="724"/>
                  </a:lnTo>
                  <a:lnTo>
                    <a:pt x="2807" y="0"/>
                  </a:lnTo>
                  <a:close/>
                </a:path>
              </a:pathLst>
            </a:custGeom>
            <a:solidFill>
              <a:srgbClr val="000000">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64"/>
            <p:cNvSpPr/>
            <p:nvPr/>
          </p:nvSpPr>
          <p:spPr>
            <a:xfrm>
              <a:off x="4688216" y="1626939"/>
              <a:ext cx="27165" cy="25441"/>
            </a:xfrm>
            <a:custGeom>
              <a:avLst/>
              <a:gdLst/>
              <a:ahLst/>
              <a:cxnLst/>
              <a:rect l="l" t="t" r="r" b="b"/>
              <a:pathLst>
                <a:path w="1266" h="1163" extrusionOk="0">
                  <a:moveTo>
                    <a:pt x="557" y="0"/>
                  </a:moveTo>
                  <a:cubicBezTo>
                    <a:pt x="513" y="0"/>
                    <a:pt x="470" y="7"/>
                    <a:pt x="426" y="22"/>
                  </a:cubicBezTo>
                  <a:lnTo>
                    <a:pt x="137" y="80"/>
                  </a:lnTo>
                  <a:lnTo>
                    <a:pt x="79" y="369"/>
                  </a:lnTo>
                  <a:cubicBezTo>
                    <a:pt x="0" y="790"/>
                    <a:pt x="327" y="1162"/>
                    <a:pt x="735" y="1162"/>
                  </a:cubicBezTo>
                  <a:cubicBezTo>
                    <a:pt x="776" y="1162"/>
                    <a:pt x="818" y="1159"/>
                    <a:pt x="860" y="1151"/>
                  </a:cubicBezTo>
                  <a:lnTo>
                    <a:pt x="1150" y="1093"/>
                  </a:lnTo>
                  <a:lnTo>
                    <a:pt x="1208" y="803"/>
                  </a:lnTo>
                  <a:cubicBezTo>
                    <a:pt x="1266" y="456"/>
                    <a:pt x="1034" y="109"/>
                    <a:pt x="687" y="22"/>
                  </a:cubicBezTo>
                  <a:cubicBezTo>
                    <a:pt x="643" y="7"/>
                    <a:pt x="600" y="0"/>
                    <a:pt x="5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28" name="Google Shape;1828;p64"/>
          <p:cNvGrpSpPr/>
          <p:nvPr/>
        </p:nvGrpSpPr>
        <p:grpSpPr>
          <a:xfrm>
            <a:off x="4786615" y="1450597"/>
            <a:ext cx="287990" cy="291320"/>
            <a:chOff x="5250100" y="1374397"/>
            <a:chExt cx="287990" cy="291320"/>
          </a:xfrm>
        </p:grpSpPr>
        <p:sp>
          <p:nvSpPr>
            <p:cNvPr id="1829" name="Google Shape;1829;p64"/>
            <p:cNvSpPr/>
            <p:nvPr/>
          </p:nvSpPr>
          <p:spPr>
            <a:xfrm>
              <a:off x="5276294" y="1374869"/>
              <a:ext cx="235634" cy="53561"/>
            </a:xfrm>
            <a:custGeom>
              <a:avLst/>
              <a:gdLst/>
              <a:ahLst/>
              <a:cxnLst/>
              <a:rect l="l" t="t" r="r" b="b"/>
              <a:pathLst>
                <a:path w="11202" h="2497" extrusionOk="0">
                  <a:moveTo>
                    <a:pt x="2272" y="1"/>
                  </a:moveTo>
                  <a:cubicBezTo>
                    <a:pt x="1874" y="1"/>
                    <a:pt x="1476" y="225"/>
                    <a:pt x="1332" y="673"/>
                  </a:cubicBezTo>
                  <a:lnTo>
                    <a:pt x="1100" y="673"/>
                  </a:lnTo>
                  <a:cubicBezTo>
                    <a:pt x="492" y="673"/>
                    <a:pt x="0" y="1165"/>
                    <a:pt x="0" y="1773"/>
                  </a:cubicBezTo>
                  <a:lnTo>
                    <a:pt x="5586" y="2497"/>
                  </a:lnTo>
                  <a:lnTo>
                    <a:pt x="11201" y="1773"/>
                  </a:lnTo>
                  <a:cubicBezTo>
                    <a:pt x="11201" y="1165"/>
                    <a:pt x="10709" y="673"/>
                    <a:pt x="10101" y="673"/>
                  </a:cubicBezTo>
                  <a:lnTo>
                    <a:pt x="9899" y="673"/>
                  </a:lnTo>
                  <a:cubicBezTo>
                    <a:pt x="9739" y="225"/>
                    <a:pt x="9342" y="1"/>
                    <a:pt x="8944" y="1"/>
                  </a:cubicBezTo>
                  <a:cubicBezTo>
                    <a:pt x="8546" y="1"/>
                    <a:pt x="8148" y="225"/>
                    <a:pt x="7988" y="673"/>
                  </a:cubicBezTo>
                  <a:lnTo>
                    <a:pt x="6541" y="673"/>
                  </a:lnTo>
                  <a:cubicBezTo>
                    <a:pt x="6397" y="225"/>
                    <a:pt x="6006" y="1"/>
                    <a:pt x="5612" y="1"/>
                  </a:cubicBezTo>
                  <a:cubicBezTo>
                    <a:pt x="5217" y="1"/>
                    <a:pt x="4819" y="225"/>
                    <a:pt x="4660" y="673"/>
                  </a:cubicBezTo>
                  <a:lnTo>
                    <a:pt x="3213" y="673"/>
                  </a:lnTo>
                  <a:cubicBezTo>
                    <a:pt x="3068" y="225"/>
                    <a:pt x="2670" y="1"/>
                    <a:pt x="22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64"/>
            <p:cNvSpPr/>
            <p:nvPr/>
          </p:nvSpPr>
          <p:spPr>
            <a:xfrm>
              <a:off x="5444356" y="1374397"/>
              <a:ext cx="27409" cy="14929"/>
            </a:xfrm>
            <a:custGeom>
              <a:avLst/>
              <a:gdLst/>
              <a:ahLst/>
              <a:cxnLst/>
              <a:rect l="l" t="t" r="r" b="b"/>
              <a:pathLst>
                <a:path w="1303" h="696" extrusionOk="0">
                  <a:moveTo>
                    <a:pt x="927" y="1"/>
                  </a:moveTo>
                  <a:cubicBezTo>
                    <a:pt x="521" y="1"/>
                    <a:pt x="116" y="290"/>
                    <a:pt x="0" y="695"/>
                  </a:cubicBezTo>
                  <a:lnTo>
                    <a:pt x="724" y="695"/>
                  </a:lnTo>
                  <a:cubicBezTo>
                    <a:pt x="811" y="406"/>
                    <a:pt x="1013" y="174"/>
                    <a:pt x="1303" y="88"/>
                  </a:cubicBezTo>
                  <a:cubicBezTo>
                    <a:pt x="1187" y="30"/>
                    <a:pt x="1071" y="1"/>
                    <a:pt x="927" y="1"/>
                  </a:cubicBezTo>
                  <a:close/>
                </a:path>
              </a:pathLst>
            </a:custGeom>
            <a:solidFill>
              <a:srgbClr val="000000">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64"/>
            <p:cNvSpPr/>
            <p:nvPr/>
          </p:nvSpPr>
          <p:spPr>
            <a:xfrm>
              <a:off x="5275683" y="1374397"/>
              <a:ext cx="125432" cy="53410"/>
            </a:xfrm>
            <a:custGeom>
              <a:avLst/>
              <a:gdLst/>
              <a:ahLst/>
              <a:cxnLst/>
              <a:rect l="l" t="t" r="r" b="b"/>
              <a:pathLst>
                <a:path w="5963" h="2490" extrusionOk="0">
                  <a:moveTo>
                    <a:pt x="2287" y="1"/>
                  </a:moveTo>
                  <a:cubicBezTo>
                    <a:pt x="1853" y="1"/>
                    <a:pt x="1476" y="290"/>
                    <a:pt x="1332" y="695"/>
                  </a:cubicBezTo>
                  <a:lnTo>
                    <a:pt x="1100" y="695"/>
                  </a:lnTo>
                  <a:cubicBezTo>
                    <a:pt x="492" y="695"/>
                    <a:pt x="0" y="1187"/>
                    <a:pt x="0" y="1766"/>
                  </a:cubicBezTo>
                  <a:lnTo>
                    <a:pt x="5615" y="2490"/>
                  </a:lnTo>
                  <a:lnTo>
                    <a:pt x="5963" y="2461"/>
                  </a:lnTo>
                  <a:lnTo>
                    <a:pt x="753" y="1766"/>
                  </a:lnTo>
                  <a:cubicBezTo>
                    <a:pt x="753" y="1187"/>
                    <a:pt x="1245" y="695"/>
                    <a:pt x="1824" y="695"/>
                  </a:cubicBezTo>
                  <a:lnTo>
                    <a:pt x="2084" y="695"/>
                  </a:lnTo>
                  <a:cubicBezTo>
                    <a:pt x="2171" y="406"/>
                    <a:pt x="2374" y="174"/>
                    <a:pt x="2634" y="88"/>
                  </a:cubicBezTo>
                  <a:cubicBezTo>
                    <a:pt x="2518" y="30"/>
                    <a:pt x="2403" y="1"/>
                    <a:pt x="2287" y="1"/>
                  </a:cubicBezTo>
                  <a:close/>
                </a:path>
              </a:pathLst>
            </a:custGeom>
            <a:solidFill>
              <a:srgbClr val="000000">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64"/>
            <p:cNvSpPr/>
            <p:nvPr/>
          </p:nvSpPr>
          <p:spPr>
            <a:xfrm>
              <a:off x="5374337" y="1374397"/>
              <a:ext cx="27409" cy="14929"/>
            </a:xfrm>
            <a:custGeom>
              <a:avLst/>
              <a:gdLst/>
              <a:ahLst/>
              <a:cxnLst/>
              <a:rect l="l" t="t" r="r" b="b"/>
              <a:pathLst>
                <a:path w="1303" h="696" extrusionOk="0">
                  <a:moveTo>
                    <a:pt x="926" y="1"/>
                  </a:moveTo>
                  <a:cubicBezTo>
                    <a:pt x="492" y="1"/>
                    <a:pt x="116" y="290"/>
                    <a:pt x="0" y="695"/>
                  </a:cubicBezTo>
                  <a:lnTo>
                    <a:pt x="724" y="695"/>
                  </a:lnTo>
                  <a:cubicBezTo>
                    <a:pt x="810" y="406"/>
                    <a:pt x="1013" y="174"/>
                    <a:pt x="1302" y="88"/>
                  </a:cubicBezTo>
                  <a:cubicBezTo>
                    <a:pt x="1187" y="30"/>
                    <a:pt x="1042" y="1"/>
                    <a:pt x="926" y="1"/>
                  </a:cubicBezTo>
                  <a:close/>
                </a:path>
              </a:pathLst>
            </a:custGeom>
            <a:solidFill>
              <a:srgbClr val="000000">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64"/>
            <p:cNvSpPr/>
            <p:nvPr/>
          </p:nvSpPr>
          <p:spPr>
            <a:xfrm>
              <a:off x="5271412" y="1457643"/>
              <a:ext cx="245373" cy="199914"/>
            </a:xfrm>
            <a:custGeom>
              <a:avLst/>
              <a:gdLst/>
              <a:ahLst/>
              <a:cxnLst/>
              <a:rect l="l" t="t" r="r" b="b"/>
              <a:pathLst>
                <a:path w="11665" h="9320" extrusionOk="0">
                  <a:moveTo>
                    <a:pt x="1" y="0"/>
                  </a:moveTo>
                  <a:lnTo>
                    <a:pt x="1" y="8914"/>
                  </a:lnTo>
                  <a:lnTo>
                    <a:pt x="5818" y="9320"/>
                  </a:lnTo>
                  <a:lnTo>
                    <a:pt x="11665" y="8914"/>
                  </a:lnTo>
                  <a:lnTo>
                    <a:pt x="1166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64"/>
            <p:cNvSpPr/>
            <p:nvPr/>
          </p:nvSpPr>
          <p:spPr>
            <a:xfrm>
              <a:off x="5271412" y="1457643"/>
              <a:ext cx="8540" cy="199914"/>
            </a:xfrm>
            <a:custGeom>
              <a:avLst/>
              <a:gdLst/>
              <a:ahLst/>
              <a:cxnLst/>
              <a:rect l="l" t="t" r="r" b="b"/>
              <a:pathLst>
                <a:path w="406" h="9320" extrusionOk="0">
                  <a:moveTo>
                    <a:pt x="1" y="0"/>
                  </a:moveTo>
                  <a:lnTo>
                    <a:pt x="1" y="8914"/>
                  </a:lnTo>
                  <a:lnTo>
                    <a:pt x="203" y="9320"/>
                  </a:lnTo>
                  <a:lnTo>
                    <a:pt x="406" y="8914"/>
                  </a:lnTo>
                  <a:lnTo>
                    <a:pt x="406" y="0"/>
                  </a:lnTo>
                  <a:close/>
                </a:path>
              </a:pathLst>
            </a:custGeom>
            <a:solidFill>
              <a:srgbClr val="000000">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64"/>
            <p:cNvSpPr/>
            <p:nvPr/>
          </p:nvSpPr>
          <p:spPr>
            <a:xfrm>
              <a:off x="5271412" y="1457643"/>
              <a:ext cx="245373" cy="60854"/>
            </a:xfrm>
            <a:custGeom>
              <a:avLst/>
              <a:gdLst/>
              <a:ahLst/>
              <a:cxnLst/>
              <a:rect l="l" t="t" r="r" b="b"/>
              <a:pathLst>
                <a:path w="11665" h="2837" extrusionOk="0">
                  <a:moveTo>
                    <a:pt x="1" y="0"/>
                  </a:moveTo>
                  <a:lnTo>
                    <a:pt x="1" y="2663"/>
                  </a:lnTo>
                  <a:cubicBezTo>
                    <a:pt x="232" y="2779"/>
                    <a:pt x="493" y="2837"/>
                    <a:pt x="753" y="2837"/>
                  </a:cubicBezTo>
                  <a:cubicBezTo>
                    <a:pt x="1679" y="2837"/>
                    <a:pt x="2432" y="2084"/>
                    <a:pt x="2432" y="1158"/>
                  </a:cubicBezTo>
                  <a:cubicBezTo>
                    <a:pt x="2432" y="2084"/>
                    <a:pt x="3213" y="2837"/>
                    <a:pt x="4140" y="2837"/>
                  </a:cubicBezTo>
                  <a:cubicBezTo>
                    <a:pt x="5066" y="2837"/>
                    <a:pt x="5818" y="2084"/>
                    <a:pt x="5818" y="1158"/>
                  </a:cubicBezTo>
                  <a:cubicBezTo>
                    <a:pt x="5818" y="2084"/>
                    <a:pt x="6571" y="2837"/>
                    <a:pt x="7526" y="2837"/>
                  </a:cubicBezTo>
                  <a:cubicBezTo>
                    <a:pt x="8452" y="2837"/>
                    <a:pt x="9205" y="2084"/>
                    <a:pt x="9205" y="1158"/>
                  </a:cubicBezTo>
                  <a:cubicBezTo>
                    <a:pt x="9205" y="2084"/>
                    <a:pt x="9957" y="2837"/>
                    <a:pt x="10912" y="2837"/>
                  </a:cubicBezTo>
                  <a:cubicBezTo>
                    <a:pt x="11173" y="2837"/>
                    <a:pt x="11433" y="2779"/>
                    <a:pt x="11665" y="2663"/>
                  </a:cubicBezTo>
                  <a:lnTo>
                    <a:pt x="11665" y="0"/>
                  </a:lnTo>
                  <a:close/>
                </a:path>
              </a:pathLst>
            </a:custGeom>
            <a:solidFill>
              <a:srgbClr val="000000">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64"/>
            <p:cNvSpPr/>
            <p:nvPr/>
          </p:nvSpPr>
          <p:spPr>
            <a:xfrm>
              <a:off x="5251930" y="1412297"/>
              <a:ext cx="82205" cy="86937"/>
            </a:xfrm>
            <a:custGeom>
              <a:avLst/>
              <a:gdLst/>
              <a:ahLst/>
              <a:cxnLst/>
              <a:rect l="l" t="t" r="r" b="b"/>
              <a:pathLst>
                <a:path w="3908" h="4053" extrusionOk="0">
                  <a:moveTo>
                    <a:pt x="985" y="0"/>
                  </a:moveTo>
                  <a:cubicBezTo>
                    <a:pt x="435" y="0"/>
                    <a:pt x="1" y="463"/>
                    <a:pt x="1" y="1013"/>
                  </a:cubicBezTo>
                  <a:lnTo>
                    <a:pt x="1" y="2374"/>
                  </a:lnTo>
                  <a:cubicBezTo>
                    <a:pt x="1" y="3300"/>
                    <a:pt x="753" y="4052"/>
                    <a:pt x="1679" y="4052"/>
                  </a:cubicBezTo>
                  <a:cubicBezTo>
                    <a:pt x="2605" y="4052"/>
                    <a:pt x="3358" y="3300"/>
                    <a:pt x="3358" y="2374"/>
                  </a:cubicBezTo>
                  <a:lnTo>
                    <a:pt x="3908" y="1245"/>
                  </a:lnTo>
                  <a:lnTo>
                    <a:pt x="335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64"/>
            <p:cNvSpPr/>
            <p:nvPr/>
          </p:nvSpPr>
          <p:spPr>
            <a:xfrm>
              <a:off x="5251930" y="1412297"/>
              <a:ext cx="43248" cy="86937"/>
            </a:xfrm>
            <a:custGeom>
              <a:avLst/>
              <a:gdLst/>
              <a:ahLst/>
              <a:cxnLst/>
              <a:rect l="l" t="t" r="r" b="b"/>
              <a:pathLst>
                <a:path w="2056" h="4053" extrusionOk="0">
                  <a:moveTo>
                    <a:pt x="985" y="0"/>
                  </a:moveTo>
                  <a:cubicBezTo>
                    <a:pt x="435" y="0"/>
                    <a:pt x="1" y="463"/>
                    <a:pt x="1" y="1013"/>
                  </a:cubicBezTo>
                  <a:lnTo>
                    <a:pt x="1" y="2374"/>
                  </a:lnTo>
                  <a:cubicBezTo>
                    <a:pt x="1" y="3300"/>
                    <a:pt x="753" y="4052"/>
                    <a:pt x="1679" y="4052"/>
                  </a:cubicBezTo>
                  <a:cubicBezTo>
                    <a:pt x="1795" y="4052"/>
                    <a:pt x="1940" y="4052"/>
                    <a:pt x="2056" y="4023"/>
                  </a:cubicBezTo>
                  <a:cubicBezTo>
                    <a:pt x="1274" y="3850"/>
                    <a:pt x="724" y="3155"/>
                    <a:pt x="724" y="2374"/>
                  </a:cubicBezTo>
                  <a:lnTo>
                    <a:pt x="724" y="1013"/>
                  </a:lnTo>
                  <a:cubicBezTo>
                    <a:pt x="724" y="463"/>
                    <a:pt x="1158" y="0"/>
                    <a:pt x="1708" y="0"/>
                  </a:cubicBezTo>
                  <a:close/>
                </a:path>
              </a:pathLst>
            </a:custGeom>
            <a:solidFill>
              <a:srgbClr val="000000">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64"/>
            <p:cNvSpPr/>
            <p:nvPr/>
          </p:nvSpPr>
          <p:spPr>
            <a:xfrm>
              <a:off x="5374337" y="1412919"/>
              <a:ext cx="109592" cy="86937"/>
            </a:xfrm>
            <a:custGeom>
              <a:avLst/>
              <a:gdLst/>
              <a:ahLst/>
              <a:cxnLst/>
              <a:rect l="l" t="t" r="r" b="b"/>
              <a:pathLst>
                <a:path w="5210" h="4053" extrusionOk="0">
                  <a:moveTo>
                    <a:pt x="926" y="0"/>
                  </a:moveTo>
                  <a:lnTo>
                    <a:pt x="0" y="1187"/>
                  </a:lnTo>
                  <a:lnTo>
                    <a:pt x="926" y="2345"/>
                  </a:lnTo>
                  <a:cubicBezTo>
                    <a:pt x="926" y="3271"/>
                    <a:pt x="1679" y="4023"/>
                    <a:pt x="2634" y="4023"/>
                  </a:cubicBezTo>
                  <a:lnTo>
                    <a:pt x="2634" y="4052"/>
                  </a:lnTo>
                  <a:cubicBezTo>
                    <a:pt x="3560" y="4052"/>
                    <a:pt x="4313" y="3271"/>
                    <a:pt x="4313" y="2345"/>
                  </a:cubicBezTo>
                  <a:lnTo>
                    <a:pt x="5210" y="1042"/>
                  </a:lnTo>
                  <a:lnTo>
                    <a:pt x="431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64"/>
            <p:cNvSpPr/>
            <p:nvPr/>
          </p:nvSpPr>
          <p:spPr>
            <a:xfrm>
              <a:off x="5374337" y="1412919"/>
              <a:ext cx="62726" cy="86315"/>
            </a:xfrm>
            <a:custGeom>
              <a:avLst/>
              <a:gdLst/>
              <a:ahLst/>
              <a:cxnLst/>
              <a:rect l="l" t="t" r="r" b="b"/>
              <a:pathLst>
                <a:path w="2982" h="4024" extrusionOk="0">
                  <a:moveTo>
                    <a:pt x="926" y="0"/>
                  </a:moveTo>
                  <a:lnTo>
                    <a:pt x="0" y="1187"/>
                  </a:lnTo>
                  <a:lnTo>
                    <a:pt x="926" y="2345"/>
                  </a:lnTo>
                  <a:cubicBezTo>
                    <a:pt x="926" y="3271"/>
                    <a:pt x="1708" y="4023"/>
                    <a:pt x="2634" y="4023"/>
                  </a:cubicBezTo>
                  <a:cubicBezTo>
                    <a:pt x="2750" y="4023"/>
                    <a:pt x="2865" y="4023"/>
                    <a:pt x="2981" y="3994"/>
                  </a:cubicBezTo>
                  <a:cubicBezTo>
                    <a:pt x="2200" y="3821"/>
                    <a:pt x="1650" y="3155"/>
                    <a:pt x="1650" y="2345"/>
                  </a:cubicBezTo>
                  <a:lnTo>
                    <a:pt x="1650" y="0"/>
                  </a:lnTo>
                  <a:close/>
                </a:path>
              </a:pathLst>
            </a:custGeom>
            <a:solidFill>
              <a:srgbClr val="000000">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64"/>
            <p:cNvSpPr/>
            <p:nvPr/>
          </p:nvSpPr>
          <p:spPr>
            <a:xfrm>
              <a:off x="5322559" y="1412297"/>
              <a:ext cx="71267" cy="86937"/>
            </a:xfrm>
            <a:custGeom>
              <a:avLst/>
              <a:gdLst/>
              <a:ahLst/>
              <a:cxnLst/>
              <a:rect l="l" t="t" r="r" b="b"/>
              <a:pathLst>
                <a:path w="3388" h="4053" extrusionOk="0">
                  <a:moveTo>
                    <a:pt x="1" y="0"/>
                  </a:moveTo>
                  <a:lnTo>
                    <a:pt x="1" y="2374"/>
                  </a:lnTo>
                  <a:cubicBezTo>
                    <a:pt x="1" y="3300"/>
                    <a:pt x="782" y="4052"/>
                    <a:pt x="1709" y="4052"/>
                  </a:cubicBezTo>
                  <a:cubicBezTo>
                    <a:pt x="2635" y="4052"/>
                    <a:pt x="3387" y="3300"/>
                    <a:pt x="3387" y="2374"/>
                  </a:cubicBezTo>
                  <a:lnTo>
                    <a:pt x="338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64"/>
            <p:cNvSpPr/>
            <p:nvPr/>
          </p:nvSpPr>
          <p:spPr>
            <a:xfrm>
              <a:off x="5465058" y="1412297"/>
              <a:ext cx="71246" cy="86937"/>
            </a:xfrm>
            <a:custGeom>
              <a:avLst/>
              <a:gdLst/>
              <a:ahLst/>
              <a:cxnLst/>
              <a:rect l="l" t="t" r="r" b="b"/>
              <a:pathLst>
                <a:path w="3387" h="4053" extrusionOk="0">
                  <a:moveTo>
                    <a:pt x="1" y="0"/>
                  </a:moveTo>
                  <a:lnTo>
                    <a:pt x="1" y="2374"/>
                  </a:lnTo>
                  <a:cubicBezTo>
                    <a:pt x="1" y="3300"/>
                    <a:pt x="753" y="4052"/>
                    <a:pt x="1708" y="4052"/>
                  </a:cubicBezTo>
                  <a:cubicBezTo>
                    <a:pt x="2634" y="4052"/>
                    <a:pt x="3387" y="3300"/>
                    <a:pt x="3387" y="2374"/>
                  </a:cubicBezTo>
                  <a:lnTo>
                    <a:pt x="3387" y="1013"/>
                  </a:lnTo>
                  <a:cubicBezTo>
                    <a:pt x="3387" y="463"/>
                    <a:pt x="2924" y="0"/>
                    <a:pt x="23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64"/>
            <p:cNvSpPr/>
            <p:nvPr/>
          </p:nvSpPr>
          <p:spPr>
            <a:xfrm>
              <a:off x="5323169" y="1412297"/>
              <a:ext cx="43248" cy="86937"/>
            </a:xfrm>
            <a:custGeom>
              <a:avLst/>
              <a:gdLst/>
              <a:ahLst/>
              <a:cxnLst/>
              <a:rect l="l" t="t" r="r" b="b"/>
              <a:pathLst>
                <a:path w="2056" h="4053" extrusionOk="0">
                  <a:moveTo>
                    <a:pt x="1" y="0"/>
                  </a:moveTo>
                  <a:lnTo>
                    <a:pt x="1" y="2374"/>
                  </a:lnTo>
                  <a:cubicBezTo>
                    <a:pt x="1" y="3300"/>
                    <a:pt x="753" y="4052"/>
                    <a:pt x="1680" y="4052"/>
                  </a:cubicBezTo>
                  <a:cubicBezTo>
                    <a:pt x="1795" y="4052"/>
                    <a:pt x="1911" y="4052"/>
                    <a:pt x="2056" y="4023"/>
                  </a:cubicBezTo>
                  <a:lnTo>
                    <a:pt x="2027" y="4023"/>
                  </a:lnTo>
                  <a:cubicBezTo>
                    <a:pt x="1274" y="3850"/>
                    <a:pt x="724" y="3155"/>
                    <a:pt x="724" y="2374"/>
                  </a:cubicBezTo>
                  <a:lnTo>
                    <a:pt x="724" y="0"/>
                  </a:lnTo>
                  <a:close/>
                </a:path>
              </a:pathLst>
            </a:custGeom>
            <a:solidFill>
              <a:srgbClr val="000000">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64"/>
            <p:cNvSpPr/>
            <p:nvPr/>
          </p:nvSpPr>
          <p:spPr>
            <a:xfrm>
              <a:off x="5465058" y="1412297"/>
              <a:ext cx="43248" cy="86937"/>
            </a:xfrm>
            <a:custGeom>
              <a:avLst/>
              <a:gdLst/>
              <a:ahLst/>
              <a:cxnLst/>
              <a:rect l="l" t="t" r="r" b="b"/>
              <a:pathLst>
                <a:path w="2056" h="4053" extrusionOk="0">
                  <a:moveTo>
                    <a:pt x="1" y="0"/>
                  </a:moveTo>
                  <a:lnTo>
                    <a:pt x="1" y="2374"/>
                  </a:lnTo>
                  <a:cubicBezTo>
                    <a:pt x="1" y="3300"/>
                    <a:pt x="753" y="4052"/>
                    <a:pt x="1708" y="4052"/>
                  </a:cubicBezTo>
                  <a:cubicBezTo>
                    <a:pt x="1824" y="4052"/>
                    <a:pt x="1940" y="4052"/>
                    <a:pt x="2055" y="4023"/>
                  </a:cubicBezTo>
                  <a:cubicBezTo>
                    <a:pt x="1274" y="3850"/>
                    <a:pt x="724" y="3155"/>
                    <a:pt x="724" y="2374"/>
                  </a:cubicBezTo>
                  <a:lnTo>
                    <a:pt x="724" y="0"/>
                  </a:lnTo>
                  <a:close/>
                </a:path>
              </a:pathLst>
            </a:custGeom>
            <a:solidFill>
              <a:srgbClr val="000000">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64"/>
            <p:cNvSpPr/>
            <p:nvPr/>
          </p:nvSpPr>
          <p:spPr>
            <a:xfrm>
              <a:off x="5287865" y="1512303"/>
              <a:ext cx="85255" cy="146525"/>
            </a:xfrm>
            <a:custGeom>
              <a:avLst/>
              <a:gdLst/>
              <a:ahLst/>
              <a:cxnLst/>
              <a:rect l="l" t="t" r="r" b="b"/>
              <a:pathLst>
                <a:path w="4053" h="6831" extrusionOk="0">
                  <a:moveTo>
                    <a:pt x="782" y="0"/>
                  </a:moveTo>
                  <a:cubicBezTo>
                    <a:pt x="348" y="0"/>
                    <a:pt x="0" y="347"/>
                    <a:pt x="0" y="782"/>
                  </a:cubicBezTo>
                  <a:lnTo>
                    <a:pt x="0" y="6367"/>
                  </a:lnTo>
                  <a:lnTo>
                    <a:pt x="1881" y="6831"/>
                  </a:lnTo>
                  <a:lnTo>
                    <a:pt x="4052" y="6367"/>
                  </a:lnTo>
                  <a:lnTo>
                    <a:pt x="4052" y="782"/>
                  </a:lnTo>
                  <a:cubicBezTo>
                    <a:pt x="4052" y="347"/>
                    <a:pt x="3705" y="0"/>
                    <a:pt x="32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64"/>
            <p:cNvSpPr/>
            <p:nvPr/>
          </p:nvSpPr>
          <p:spPr>
            <a:xfrm>
              <a:off x="5287865" y="1512303"/>
              <a:ext cx="27409" cy="136594"/>
            </a:xfrm>
            <a:custGeom>
              <a:avLst/>
              <a:gdLst/>
              <a:ahLst/>
              <a:cxnLst/>
              <a:rect l="l" t="t" r="r" b="b"/>
              <a:pathLst>
                <a:path w="1303" h="6368" extrusionOk="0">
                  <a:moveTo>
                    <a:pt x="782" y="0"/>
                  </a:moveTo>
                  <a:cubicBezTo>
                    <a:pt x="348" y="0"/>
                    <a:pt x="0" y="347"/>
                    <a:pt x="0" y="782"/>
                  </a:cubicBezTo>
                  <a:lnTo>
                    <a:pt x="0" y="6367"/>
                  </a:lnTo>
                  <a:lnTo>
                    <a:pt x="521" y="6367"/>
                  </a:lnTo>
                  <a:lnTo>
                    <a:pt x="521" y="782"/>
                  </a:lnTo>
                  <a:cubicBezTo>
                    <a:pt x="521" y="347"/>
                    <a:pt x="869" y="0"/>
                    <a:pt x="1303" y="0"/>
                  </a:cubicBezTo>
                  <a:close/>
                </a:path>
              </a:pathLst>
            </a:custGeom>
            <a:solidFill>
              <a:srgbClr val="000000">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64"/>
            <p:cNvSpPr/>
            <p:nvPr/>
          </p:nvSpPr>
          <p:spPr>
            <a:xfrm>
              <a:off x="5306127" y="1531553"/>
              <a:ext cx="48107" cy="98112"/>
            </a:xfrm>
            <a:custGeom>
              <a:avLst/>
              <a:gdLst/>
              <a:ahLst/>
              <a:cxnLst/>
              <a:rect l="l" t="t" r="r" b="b"/>
              <a:pathLst>
                <a:path w="2287" h="4574" extrusionOk="0">
                  <a:moveTo>
                    <a:pt x="1" y="0"/>
                  </a:moveTo>
                  <a:lnTo>
                    <a:pt x="1" y="4573"/>
                  </a:lnTo>
                  <a:lnTo>
                    <a:pt x="2287" y="4573"/>
                  </a:lnTo>
                  <a:lnTo>
                    <a:pt x="228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64"/>
            <p:cNvSpPr/>
            <p:nvPr/>
          </p:nvSpPr>
          <p:spPr>
            <a:xfrm>
              <a:off x="5301856" y="1526575"/>
              <a:ext cx="56647" cy="107422"/>
            </a:xfrm>
            <a:custGeom>
              <a:avLst/>
              <a:gdLst/>
              <a:ahLst/>
              <a:cxnLst/>
              <a:rect l="l" t="t" r="r" b="b"/>
              <a:pathLst>
                <a:path w="2693" h="5008" extrusionOk="0">
                  <a:moveTo>
                    <a:pt x="2287" y="435"/>
                  </a:moveTo>
                  <a:lnTo>
                    <a:pt x="2287" y="2316"/>
                  </a:lnTo>
                  <a:lnTo>
                    <a:pt x="406" y="2316"/>
                  </a:lnTo>
                  <a:lnTo>
                    <a:pt x="406" y="435"/>
                  </a:lnTo>
                  <a:close/>
                  <a:moveTo>
                    <a:pt x="2287" y="2721"/>
                  </a:moveTo>
                  <a:lnTo>
                    <a:pt x="2287" y="4603"/>
                  </a:lnTo>
                  <a:lnTo>
                    <a:pt x="406" y="4603"/>
                  </a:lnTo>
                  <a:lnTo>
                    <a:pt x="406" y="2721"/>
                  </a:lnTo>
                  <a:close/>
                  <a:moveTo>
                    <a:pt x="2490" y="1"/>
                  </a:moveTo>
                  <a:lnTo>
                    <a:pt x="2490" y="30"/>
                  </a:lnTo>
                  <a:lnTo>
                    <a:pt x="204" y="30"/>
                  </a:lnTo>
                  <a:cubicBezTo>
                    <a:pt x="88" y="30"/>
                    <a:pt x="1" y="117"/>
                    <a:pt x="1" y="232"/>
                  </a:cubicBezTo>
                  <a:lnTo>
                    <a:pt x="1" y="4805"/>
                  </a:lnTo>
                  <a:cubicBezTo>
                    <a:pt x="1" y="4921"/>
                    <a:pt x="88" y="5008"/>
                    <a:pt x="204" y="5008"/>
                  </a:cubicBezTo>
                  <a:lnTo>
                    <a:pt x="2490" y="5008"/>
                  </a:lnTo>
                  <a:cubicBezTo>
                    <a:pt x="2606" y="5008"/>
                    <a:pt x="2693" y="4921"/>
                    <a:pt x="2693" y="4805"/>
                  </a:cubicBezTo>
                  <a:lnTo>
                    <a:pt x="2693" y="232"/>
                  </a:lnTo>
                  <a:cubicBezTo>
                    <a:pt x="2693" y="117"/>
                    <a:pt x="2606" y="1"/>
                    <a:pt x="2490" y="1"/>
                  </a:cubicBezTo>
                  <a:close/>
                </a:path>
              </a:pathLst>
            </a:custGeom>
            <a:solidFill>
              <a:srgbClr val="000000">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64"/>
            <p:cNvSpPr/>
            <p:nvPr/>
          </p:nvSpPr>
          <p:spPr>
            <a:xfrm>
              <a:off x="5391379" y="1512303"/>
              <a:ext cx="109613" cy="111755"/>
            </a:xfrm>
            <a:custGeom>
              <a:avLst/>
              <a:gdLst/>
              <a:ahLst/>
              <a:cxnLst/>
              <a:rect l="l" t="t" r="r" b="b"/>
              <a:pathLst>
                <a:path w="5211" h="5210" extrusionOk="0">
                  <a:moveTo>
                    <a:pt x="927" y="0"/>
                  </a:moveTo>
                  <a:cubicBezTo>
                    <a:pt x="406" y="0"/>
                    <a:pt x="0" y="405"/>
                    <a:pt x="0" y="926"/>
                  </a:cubicBezTo>
                  <a:lnTo>
                    <a:pt x="0" y="4284"/>
                  </a:lnTo>
                  <a:cubicBezTo>
                    <a:pt x="0" y="4776"/>
                    <a:pt x="406" y="5210"/>
                    <a:pt x="927" y="5210"/>
                  </a:cubicBezTo>
                  <a:lnTo>
                    <a:pt x="4284" y="5210"/>
                  </a:lnTo>
                  <a:cubicBezTo>
                    <a:pt x="4776" y="5210"/>
                    <a:pt x="5210" y="4776"/>
                    <a:pt x="5210" y="4284"/>
                  </a:cubicBezTo>
                  <a:lnTo>
                    <a:pt x="5210" y="926"/>
                  </a:lnTo>
                  <a:cubicBezTo>
                    <a:pt x="5210" y="405"/>
                    <a:pt x="4776" y="0"/>
                    <a:pt x="42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64"/>
            <p:cNvSpPr/>
            <p:nvPr/>
          </p:nvSpPr>
          <p:spPr>
            <a:xfrm>
              <a:off x="5391379" y="1512303"/>
              <a:ext cx="29239" cy="111755"/>
            </a:xfrm>
            <a:custGeom>
              <a:avLst/>
              <a:gdLst/>
              <a:ahLst/>
              <a:cxnLst/>
              <a:rect l="l" t="t" r="r" b="b"/>
              <a:pathLst>
                <a:path w="1390" h="5210" extrusionOk="0">
                  <a:moveTo>
                    <a:pt x="927" y="0"/>
                  </a:moveTo>
                  <a:cubicBezTo>
                    <a:pt x="406" y="0"/>
                    <a:pt x="0" y="405"/>
                    <a:pt x="0" y="926"/>
                  </a:cubicBezTo>
                  <a:lnTo>
                    <a:pt x="0" y="4284"/>
                  </a:lnTo>
                  <a:cubicBezTo>
                    <a:pt x="0" y="4776"/>
                    <a:pt x="406" y="5210"/>
                    <a:pt x="927" y="5210"/>
                  </a:cubicBezTo>
                  <a:lnTo>
                    <a:pt x="1390" y="5210"/>
                  </a:lnTo>
                  <a:cubicBezTo>
                    <a:pt x="869" y="5210"/>
                    <a:pt x="464" y="4776"/>
                    <a:pt x="464" y="4284"/>
                  </a:cubicBezTo>
                  <a:lnTo>
                    <a:pt x="464" y="926"/>
                  </a:lnTo>
                  <a:cubicBezTo>
                    <a:pt x="464" y="405"/>
                    <a:pt x="869" y="0"/>
                    <a:pt x="1390" y="0"/>
                  </a:cubicBezTo>
                  <a:close/>
                </a:path>
              </a:pathLst>
            </a:custGeom>
            <a:solidFill>
              <a:srgbClr val="000000">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64"/>
            <p:cNvSpPr/>
            <p:nvPr/>
          </p:nvSpPr>
          <p:spPr>
            <a:xfrm>
              <a:off x="5408420" y="1530309"/>
              <a:ext cx="74906" cy="75761"/>
            </a:xfrm>
            <a:custGeom>
              <a:avLst/>
              <a:gdLst/>
              <a:ahLst/>
              <a:cxnLst/>
              <a:rect l="l" t="t" r="r" b="b"/>
              <a:pathLst>
                <a:path w="3561" h="3532" extrusionOk="0">
                  <a:moveTo>
                    <a:pt x="117" y="0"/>
                  </a:moveTo>
                  <a:cubicBezTo>
                    <a:pt x="59" y="0"/>
                    <a:pt x="1" y="29"/>
                    <a:pt x="1" y="87"/>
                  </a:cubicBezTo>
                  <a:lnTo>
                    <a:pt x="1" y="3445"/>
                  </a:lnTo>
                  <a:cubicBezTo>
                    <a:pt x="1" y="3502"/>
                    <a:pt x="59" y="3531"/>
                    <a:pt x="117" y="3531"/>
                  </a:cubicBezTo>
                  <a:lnTo>
                    <a:pt x="3474" y="3531"/>
                  </a:lnTo>
                  <a:cubicBezTo>
                    <a:pt x="3532" y="3531"/>
                    <a:pt x="3561" y="3502"/>
                    <a:pt x="3561" y="3445"/>
                  </a:cubicBezTo>
                  <a:lnTo>
                    <a:pt x="3561" y="87"/>
                  </a:lnTo>
                  <a:cubicBezTo>
                    <a:pt x="3561" y="29"/>
                    <a:pt x="3532" y="0"/>
                    <a:pt x="34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64"/>
            <p:cNvSpPr/>
            <p:nvPr/>
          </p:nvSpPr>
          <p:spPr>
            <a:xfrm>
              <a:off x="5404171" y="1525330"/>
              <a:ext cx="83425" cy="85693"/>
            </a:xfrm>
            <a:custGeom>
              <a:avLst/>
              <a:gdLst/>
              <a:ahLst/>
              <a:cxnLst/>
              <a:rect l="l" t="t" r="r" b="b"/>
              <a:pathLst>
                <a:path w="3966" h="3995" extrusionOk="0">
                  <a:moveTo>
                    <a:pt x="3560" y="435"/>
                  </a:moveTo>
                  <a:lnTo>
                    <a:pt x="3560" y="3561"/>
                  </a:lnTo>
                  <a:lnTo>
                    <a:pt x="405" y="3561"/>
                  </a:lnTo>
                  <a:lnTo>
                    <a:pt x="405" y="435"/>
                  </a:lnTo>
                  <a:close/>
                  <a:moveTo>
                    <a:pt x="319" y="1"/>
                  </a:moveTo>
                  <a:cubicBezTo>
                    <a:pt x="145" y="1"/>
                    <a:pt x="0" y="146"/>
                    <a:pt x="0" y="319"/>
                  </a:cubicBezTo>
                  <a:lnTo>
                    <a:pt x="0" y="3677"/>
                  </a:lnTo>
                  <a:cubicBezTo>
                    <a:pt x="0" y="3850"/>
                    <a:pt x="145" y="3966"/>
                    <a:pt x="319" y="3995"/>
                  </a:cubicBezTo>
                  <a:lnTo>
                    <a:pt x="3676" y="3995"/>
                  </a:lnTo>
                  <a:cubicBezTo>
                    <a:pt x="3850" y="3966"/>
                    <a:pt x="3965" y="3850"/>
                    <a:pt x="3965" y="3677"/>
                  </a:cubicBezTo>
                  <a:lnTo>
                    <a:pt x="3965" y="319"/>
                  </a:lnTo>
                  <a:cubicBezTo>
                    <a:pt x="3965" y="146"/>
                    <a:pt x="3850" y="1"/>
                    <a:pt x="3676" y="1"/>
                  </a:cubicBezTo>
                  <a:close/>
                </a:path>
              </a:pathLst>
            </a:custGeom>
            <a:solidFill>
              <a:srgbClr val="000000">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64"/>
            <p:cNvSpPr/>
            <p:nvPr/>
          </p:nvSpPr>
          <p:spPr>
            <a:xfrm>
              <a:off x="5250100" y="1648943"/>
              <a:ext cx="287990" cy="16774"/>
            </a:xfrm>
            <a:custGeom>
              <a:avLst/>
              <a:gdLst/>
              <a:ahLst/>
              <a:cxnLst/>
              <a:rect l="l" t="t" r="r" b="b"/>
              <a:pathLst>
                <a:path w="13691" h="782" extrusionOk="0">
                  <a:moveTo>
                    <a:pt x="464" y="0"/>
                  </a:moveTo>
                  <a:cubicBezTo>
                    <a:pt x="1" y="29"/>
                    <a:pt x="1" y="724"/>
                    <a:pt x="464" y="782"/>
                  </a:cubicBezTo>
                  <a:lnTo>
                    <a:pt x="13228" y="782"/>
                  </a:lnTo>
                  <a:cubicBezTo>
                    <a:pt x="13691" y="724"/>
                    <a:pt x="13691" y="29"/>
                    <a:pt x="132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53" name="Google Shape;1853;p64"/>
          <p:cNvGrpSpPr/>
          <p:nvPr/>
        </p:nvGrpSpPr>
        <p:grpSpPr>
          <a:xfrm>
            <a:off x="5503845" y="1449350"/>
            <a:ext cx="287987" cy="293832"/>
            <a:chOff x="5967329" y="1373150"/>
            <a:chExt cx="287987" cy="293832"/>
          </a:xfrm>
        </p:grpSpPr>
        <p:sp>
          <p:nvSpPr>
            <p:cNvPr id="1854" name="Google Shape;1854;p64"/>
            <p:cNvSpPr/>
            <p:nvPr/>
          </p:nvSpPr>
          <p:spPr>
            <a:xfrm>
              <a:off x="5979000" y="1467737"/>
              <a:ext cx="207497" cy="186125"/>
            </a:xfrm>
            <a:custGeom>
              <a:avLst/>
              <a:gdLst/>
              <a:ahLst/>
              <a:cxnLst/>
              <a:rect l="l" t="t" r="r" b="b"/>
              <a:pathLst>
                <a:path w="9783" h="8597" extrusionOk="0">
                  <a:moveTo>
                    <a:pt x="0" y="1"/>
                  </a:moveTo>
                  <a:lnTo>
                    <a:pt x="0" y="8596"/>
                  </a:lnTo>
                  <a:lnTo>
                    <a:pt x="9783" y="8596"/>
                  </a:lnTo>
                  <a:lnTo>
                    <a:pt x="978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64"/>
            <p:cNvSpPr/>
            <p:nvPr/>
          </p:nvSpPr>
          <p:spPr>
            <a:xfrm>
              <a:off x="5979000" y="1467737"/>
              <a:ext cx="207497" cy="24465"/>
            </a:xfrm>
            <a:custGeom>
              <a:avLst/>
              <a:gdLst/>
              <a:ahLst/>
              <a:cxnLst/>
              <a:rect l="l" t="t" r="r" b="b"/>
              <a:pathLst>
                <a:path w="9783" h="1130" extrusionOk="0">
                  <a:moveTo>
                    <a:pt x="0" y="1"/>
                  </a:moveTo>
                  <a:lnTo>
                    <a:pt x="0" y="1129"/>
                  </a:lnTo>
                  <a:lnTo>
                    <a:pt x="9783" y="1129"/>
                  </a:lnTo>
                  <a:lnTo>
                    <a:pt x="9783" y="1"/>
                  </a:lnTo>
                  <a:close/>
                </a:path>
              </a:pathLst>
            </a:custGeom>
            <a:solidFill>
              <a:srgbClr val="000000">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64"/>
            <p:cNvSpPr/>
            <p:nvPr/>
          </p:nvSpPr>
          <p:spPr>
            <a:xfrm>
              <a:off x="5967329" y="1640634"/>
              <a:ext cx="230213" cy="26348"/>
            </a:xfrm>
            <a:custGeom>
              <a:avLst/>
              <a:gdLst/>
              <a:ahLst/>
              <a:cxnLst/>
              <a:rect l="l" t="t" r="r" b="b"/>
              <a:pathLst>
                <a:path w="10854" h="1217" extrusionOk="0">
                  <a:moveTo>
                    <a:pt x="521" y="1"/>
                  </a:moveTo>
                  <a:cubicBezTo>
                    <a:pt x="232" y="1"/>
                    <a:pt x="0" y="232"/>
                    <a:pt x="0" y="493"/>
                  </a:cubicBezTo>
                  <a:lnTo>
                    <a:pt x="0" y="695"/>
                  </a:lnTo>
                  <a:cubicBezTo>
                    <a:pt x="0" y="985"/>
                    <a:pt x="232" y="1216"/>
                    <a:pt x="521" y="1216"/>
                  </a:cubicBezTo>
                  <a:lnTo>
                    <a:pt x="10362" y="1216"/>
                  </a:lnTo>
                  <a:cubicBezTo>
                    <a:pt x="10651" y="1216"/>
                    <a:pt x="10854" y="985"/>
                    <a:pt x="10854" y="695"/>
                  </a:cubicBezTo>
                  <a:lnTo>
                    <a:pt x="10854" y="493"/>
                  </a:lnTo>
                  <a:cubicBezTo>
                    <a:pt x="10854" y="232"/>
                    <a:pt x="10651" y="1"/>
                    <a:pt x="103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64"/>
            <p:cNvSpPr/>
            <p:nvPr/>
          </p:nvSpPr>
          <p:spPr>
            <a:xfrm>
              <a:off x="5967329" y="1640634"/>
              <a:ext cx="38687" cy="26348"/>
            </a:xfrm>
            <a:custGeom>
              <a:avLst/>
              <a:gdLst/>
              <a:ahLst/>
              <a:cxnLst/>
              <a:rect l="l" t="t" r="r" b="b"/>
              <a:pathLst>
                <a:path w="1824" h="1217" extrusionOk="0">
                  <a:moveTo>
                    <a:pt x="521" y="1"/>
                  </a:moveTo>
                  <a:cubicBezTo>
                    <a:pt x="232" y="1"/>
                    <a:pt x="0" y="232"/>
                    <a:pt x="0" y="493"/>
                  </a:cubicBezTo>
                  <a:lnTo>
                    <a:pt x="0" y="695"/>
                  </a:lnTo>
                  <a:cubicBezTo>
                    <a:pt x="0" y="985"/>
                    <a:pt x="232" y="1216"/>
                    <a:pt x="521" y="1216"/>
                  </a:cubicBezTo>
                  <a:lnTo>
                    <a:pt x="1824" y="1216"/>
                  </a:lnTo>
                  <a:cubicBezTo>
                    <a:pt x="1534" y="1216"/>
                    <a:pt x="1303" y="985"/>
                    <a:pt x="1303" y="695"/>
                  </a:cubicBezTo>
                  <a:lnTo>
                    <a:pt x="1303" y="493"/>
                  </a:lnTo>
                  <a:cubicBezTo>
                    <a:pt x="1303" y="232"/>
                    <a:pt x="1534" y="1"/>
                    <a:pt x="1824" y="1"/>
                  </a:cubicBezTo>
                  <a:close/>
                </a:path>
              </a:pathLst>
            </a:custGeom>
            <a:solidFill>
              <a:srgbClr val="000000">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64"/>
            <p:cNvSpPr/>
            <p:nvPr/>
          </p:nvSpPr>
          <p:spPr>
            <a:xfrm>
              <a:off x="5967329" y="1454577"/>
              <a:ext cx="230213" cy="26348"/>
            </a:xfrm>
            <a:custGeom>
              <a:avLst/>
              <a:gdLst/>
              <a:ahLst/>
              <a:cxnLst/>
              <a:rect l="l" t="t" r="r" b="b"/>
              <a:pathLst>
                <a:path w="10854" h="1217" extrusionOk="0">
                  <a:moveTo>
                    <a:pt x="521" y="1"/>
                  </a:moveTo>
                  <a:cubicBezTo>
                    <a:pt x="232" y="1"/>
                    <a:pt x="0" y="232"/>
                    <a:pt x="0" y="522"/>
                  </a:cubicBezTo>
                  <a:lnTo>
                    <a:pt x="0" y="724"/>
                  </a:lnTo>
                  <a:cubicBezTo>
                    <a:pt x="0" y="985"/>
                    <a:pt x="232" y="1216"/>
                    <a:pt x="521" y="1216"/>
                  </a:cubicBezTo>
                  <a:lnTo>
                    <a:pt x="10362" y="1216"/>
                  </a:lnTo>
                  <a:cubicBezTo>
                    <a:pt x="10651" y="1216"/>
                    <a:pt x="10854" y="985"/>
                    <a:pt x="10854" y="724"/>
                  </a:cubicBezTo>
                  <a:lnTo>
                    <a:pt x="10854" y="522"/>
                  </a:lnTo>
                  <a:cubicBezTo>
                    <a:pt x="10854" y="232"/>
                    <a:pt x="10651" y="1"/>
                    <a:pt x="103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64"/>
            <p:cNvSpPr/>
            <p:nvPr/>
          </p:nvSpPr>
          <p:spPr>
            <a:xfrm>
              <a:off x="5967329" y="1454577"/>
              <a:ext cx="38687" cy="26348"/>
            </a:xfrm>
            <a:custGeom>
              <a:avLst/>
              <a:gdLst/>
              <a:ahLst/>
              <a:cxnLst/>
              <a:rect l="l" t="t" r="r" b="b"/>
              <a:pathLst>
                <a:path w="1824" h="1217" extrusionOk="0">
                  <a:moveTo>
                    <a:pt x="521" y="1"/>
                  </a:moveTo>
                  <a:cubicBezTo>
                    <a:pt x="232" y="1"/>
                    <a:pt x="0" y="232"/>
                    <a:pt x="0" y="522"/>
                  </a:cubicBezTo>
                  <a:lnTo>
                    <a:pt x="0" y="724"/>
                  </a:lnTo>
                  <a:cubicBezTo>
                    <a:pt x="0" y="985"/>
                    <a:pt x="232" y="1216"/>
                    <a:pt x="521" y="1216"/>
                  </a:cubicBezTo>
                  <a:lnTo>
                    <a:pt x="1824" y="1216"/>
                  </a:lnTo>
                  <a:cubicBezTo>
                    <a:pt x="1534" y="1216"/>
                    <a:pt x="1303" y="985"/>
                    <a:pt x="1303" y="724"/>
                  </a:cubicBezTo>
                  <a:lnTo>
                    <a:pt x="1303" y="522"/>
                  </a:lnTo>
                  <a:cubicBezTo>
                    <a:pt x="1303" y="232"/>
                    <a:pt x="1534" y="1"/>
                    <a:pt x="1824" y="1"/>
                  </a:cubicBezTo>
                  <a:close/>
                </a:path>
              </a:pathLst>
            </a:custGeom>
            <a:solidFill>
              <a:srgbClr val="000000">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64"/>
            <p:cNvSpPr/>
            <p:nvPr/>
          </p:nvSpPr>
          <p:spPr>
            <a:xfrm>
              <a:off x="5997418" y="1554813"/>
              <a:ext cx="45453" cy="66444"/>
            </a:xfrm>
            <a:custGeom>
              <a:avLst/>
              <a:gdLst/>
              <a:ahLst/>
              <a:cxnLst/>
              <a:rect l="l" t="t" r="r" b="b"/>
              <a:pathLst>
                <a:path w="2143" h="3069" extrusionOk="0">
                  <a:moveTo>
                    <a:pt x="1534" y="1"/>
                  </a:moveTo>
                  <a:lnTo>
                    <a:pt x="1534" y="30"/>
                  </a:lnTo>
                  <a:lnTo>
                    <a:pt x="637" y="30"/>
                  </a:lnTo>
                  <a:cubicBezTo>
                    <a:pt x="290" y="30"/>
                    <a:pt x="0" y="290"/>
                    <a:pt x="0" y="637"/>
                  </a:cubicBezTo>
                  <a:lnTo>
                    <a:pt x="0" y="2461"/>
                  </a:lnTo>
                  <a:cubicBezTo>
                    <a:pt x="0" y="2779"/>
                    <a:pt x="290" y="3068"/>
                    <a:pt x="637" y="3068"/>
                  </a:cubicBezTo>
                  <a:lnTo>
                    <a:pt x="1534" y="3068"/>
                  </a:lnTo>
                  <a:cubicBezTo>
                    <a:pt x="1882" y="3068"/>
                    <a:pt x="2142" y="2779"/>
                    <a:pt x="2142" y="2461"/>
                  </a:cubicBezTo>
                  <a:lnTo>
                    <a:pt x="2142" y="637"/>
                  </a:lnTo>
                  <a:cubicBezTo>
                    <a:pt x="2142" y="290"/>
                    <a:pt x="1882" y="1"/>
                    <a:pt x="15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64"/>
            <p:cNvSpPr/>
            <p:nvPr/>
          </p:nvSpPr>
          <p:spPr>
            <a:xfrm>
              <a:off x="6060057" y="1503450"/>
              <a:ext cx="45453" cy="117819"/>
            </a:xfrm>
            <a:custGeom>
              <a:avLst/>
              <a:gdLst/>
              <a:ahLst/>
              <a:cxnLst/>
              <a:rect l="l" t="t" r="r" b="b"/>
              <a:pathLst>
                <a:path w="2143" h="5442" extrusionOk="0">
                  <a:moveTo>
                    <a:pt x="608" y="0"/>
                  </a:moveTo>
                  <a:cubicBezTo>
                    <a:pt x="261" y="0"/>
                    <a:pt x="1" y="290"/>
                    <a:pt x="1" y="608"/>
                  </a:cubicBezTo>
                  <a:lnTo>
                    <a:pt x="1" y="4834"/>
                  </a:lnTo>
                  <a:cubicBezTo>
                    <a:pt x="1" y="5181"/>
                    <a:pt x="261" y="5441"/>
                    <a:pt x="608" y="5441"/>
                  </a:cubicBezTo>
                  <a:lnTo>
                    <a:pt x="1506" y="5441"/>
                  </a:lnTo>
                  <a:cubicBezTo>
                    <a:pt x="1853" y="5441"/>
                    <a:pt x="2142" y="5181"/>
                    <a:pt x="2142" y="4834"/>
                  </a:cubicBezTo>
                  <a:lnTo>
                    <a:pt x="2142" y="608"/>
                  </a:lnTo>
                  <a:cubicBezTo>
                    <a:pt x="2142" y="290"/>
                    <a:pt x="1853" y="0"/>
                    <a:pt x="1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64"/>
            <p:cNvSpPr/>
            <p:nvPr/>
          </p:nvSpPr>
          <p:spPr>
            <a:xfrm>
              <a:off x="6122697" y="1532844"/>
              <a:ext cx="45453" cy="88419"/>
            </a:xfrm>
            <a:custGeom>
              <a:avLst/>
              <a:gdLst/>
              <a:ahLst/>
              <a:cxnLst/>
              <a:rect l="l" t="t" r="r" b="b"/>
              <a:pathLst>
                <a:path w="2143" h="4084" extrusionOk="0">
                  <a:moveTo>
                    <a:pt x="561" y="1"/>
                  </a:moveTo>
                  <a:cubicBezTo>
                    <a:pt x="238" y="1"/>
                    <a:pt x="1" y="279"/>
                    <a:pt x="1" y="610"/>
                  </a:cubicBezTo>
                  <a:lnTo>
                    <a:pt x="1" y="3476"/>
                  </a:lnTo>
                  <a:cubicBezTo>
                    <a:pt x="1" y="3823"/>
                    <a:pt x="261" y="4083"/>
                    <a:pt x="609" y="4083"/>
                  </a:cubicBezTo>
                  <a:lnTo>
                    <a:pt x="1535" y="4083"/>
                  </a:lnTo>
                  <a:cubicBezTo>
                    <a:pt x="1853" y="4083"/>
                    <a:pt x="2143" y="3823"/>
                    <a:pt x="2143" y="3476"/>
                  </a:cubicBezTo>
                  <a:lnTo>
                    <a:pt x="2143" y="610"/>
                  </a:lnTo>
                  <a:cubicBezTo>
                    <a:pt x="2143" y="263"/>
                    <a:pt x="1853" y="3"/>
                    <a:pt x="1535" y="3"/>
                  </a:cubicBezTo>
                  <a:lnTo>
                    <a:pt x="609" y="3"/>
                  </a:lnTo>
                  <a:cubicBezTo>
                    <a:pt x="592" y="1"/>
                    <a:pt x="577" y="1"/>
                    <a:pt x="56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64"/>
            <p:cNvSpPr/>
            <p:nvPr/>
          </p:nvSpPr>
          <p:spPr>
            <a:xfrm>
              <a:off x="6108586" y="1373301"/>
              <a:ext cx="146731" cy="148995"/>
            </a:xfrm>
            <a:custGeom>
              <a:avLst/>
              <a:gdLst/>
              <a:ahLst/>
              <a:cxnLst/>
              <a:rect l="l" t="t" r="r" b="b"/>
              <a:pathLst>
                <a:path w="6918" h="6882" extrusionOk="0">
                  <a:moveTo>
                    <a:pt x="3462" y="0"/>
                  </a:moveTo>
                  <a:cubicBezTo>
                    <a:pt x="3336" y="0"/>
                    <a:pt x="3213" y="8"/>
                    <a:pt x="3097" y="22"/>
                  </a:cubicBezTo>
                  <a:cubicBezTo>
                    <a:pt x="1476" y="196"/>
                    <a:pt x="203" y="1469"/>
                    <a:pt x="29" y="3061"/>
                  </a:cubicBezTo>
                  <a:cubicBezTo>
                    <a:pt x="0" y="3322"/>
                    <a:pt x="0" y="3582"/>
                    <a:pt x="29" y="3814"/>
                  </a:cubicBezTo>
                  <a:cubicBezTo>
                    <a:pt x="203" y="5434"/>
                    <a:pt x="1476" y="6708"/>
                    <a:pt x="3097" y="6882"/>
                  </a:cubicBezTo>
                  <a:lnTo>
                    <a:pt x="3821" y="6882"/>
                  </a:lnTo>
                  <a:cubicBezTo>
                    <a:pt x="5441" y="6708"/>
                    <a:pt x="6686" y="5434"/>
                    <a:pt x="6888" y="3814"/>
                  </a:cubicBezTo>
                  <a:cubicBezTo>
                    <a:pt x="6888" y="3698"/>
                    <a:pt x="6888" y="3582"/>
                    <a:pt x="6888" y="3466"/>
                  </a:cubicBezTo>
                  <a:lnTo>
                    <a:pt x="6917" y="3437"/>
                  </a:lnTo>
                  <a:cubicBezTo>
                    <a:pt x="6917" y="3322"/>
                    <a:pt x="6917" y="3206"/>
                    <a:pt x="6888" y="3061"/>
                  </a:cubicBezTo>
                  <a:cubicBezTo>
                    <a:pt x="6715" y="1469"/>
                    <a:pt x="5441" y="196"/>
                    <a:pt x="3849" y="22"/>
                  </a:cubicBezTo>
                  <a:cubicBezTo>
                    <a:pt x="3719" y="8"/>
                    <a:pt x="3589" y="0"/>
                    <a:pt x="34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64"/>
            <p:cNvSpPr/>
            <p:nvPr/>
          </p:nvSpPr>
          <p:spPr>
            <a:xfrm>
              <a:off x="6108586" y="1373150"/>
              <a:ext cx="73684" cy="149147"/>
            </a:xfrm>
            <a:custGeom>
              <a:avLst/>
              <a:gdLst/>
              <a:ahLst/>
              <a:cxnLst/>
              <a:rect l="l" t="t" r="r" b="b"/>
              <a:pathLst>
                <a:path w="3474" h="6889" extrusionOk="0">
                  <a:moveTo>
                    <a:pt x="3444" y="0"/>
                  </a:moveTo>
                  <a:cubicBezTo>
                    <a:pt x="3328" y="0"/>
                    <a:pt x="3213" y="29"/>
                    <a:pt x="3097" y="29"/>
                  </a:cubicBezTo>
                  <a:cubicBezTo>
                    <a:pt x="1476" y="203"/>
                    <a:pt x="203" y="1476"/>
                    <a:pt x="29" y="3097"/>
                  </a:cubicBezTo>
                  <a:cubicBezTo>
                    <a:pt x="0" y="3329"/>
                    <a:pt x="0" y="3589"/>
                    <a:pt x="29" y="3850"/>
                  </a:cubicBezTo>
                  <a:cubicBezTo>
                    <a:pt x="203" y="5441"/>
                    <a:pt x="1476" y="6715"/>
                    <a:pt x="3097" y="6889"/>
                  </a:cubicBezTo>
                  <a:lnTo>
                    <a:pt x="3473" y="6889"/>
                  </a:lnTo>
                  <a:cubicBezTo>
                    <a:pt x="1852" y="6686"/>
                    <a:pt x="579" y="5412"/>
                    <a:pt x="405" y="3821"/>
                  </a:cubicBezTo>
                  <a:cubicBezTo>
                    <a:pt x="376" y="3560"/>
                    <a:pt x="376" y="3329"/>
                    <a:pt x="405" y="3068"/>
                  </a:cubicBezTo>
                  <a:cubicBezTo>
                    <a:pt x="579" y="1447"/>
                    <a:pt x="1852" y="174"/>
                    <a:pt x="3473" y="0"/>
                  </a:cubicBezTo>
                  <a:close/>
                </a:path>
              </a:pathLst>
            </a:custGeom>
            <a:solidFill>
              <a:srgbClr val="000000">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64"/>
            <p:cNvSpPr/>
            <p:nvPr/>
          </p:nvSpPr>
          <p:spPr>
            <a:xfrm>
              <a:off x="6129466" y="1394448"/>
              <a:ext cx="104989" cy="107167"/>
            </a:xfrm>
            <a:custGeom>
              <a:avLst/>
              <a:gdLst/>
              <a:ahLst/>
              <a:cxnLst/>
              <a:rect l="l" t="t" r="r" b="b"/>
              <a:pathLst>
                <a:path w="4950" h="4950" extrusionOk="0">
                  <a:moveTo>
                    <a:pt x="2200" y="0"/>
                  </a:moveTo>
                  <a:cubicBezTo>
                    <a:pt x="1042" y="145"/>
                    <a:pt x="116" y="1042"/>
                    <a:pt x="0" y="2200"/>
                  </a:cubicBezTo>
                  <a:cubicBezTo>
                    <a:pt x="0" y="2287"/>
                    <a:pt x="0" y="2403"/>
                    <a:pt x="0" y="2489"/>
                  </a:cubicBezTo>
                  <a:cubicBezTo>
                    <a:pt x="0" y="2576"/>
                    <a:pt x="0" y="2663"/>
                    <a:pt x="0" y="2750"/>
                  </a:cubicBezTo>
                  <a:cubicBezTo>
                    <a:pt x="116" y="3908"/>
                    <a:pt x="1042" y="4834"/>
                    <a:pt x="2200" y="4949"/>
                  </a:cubicBezTo>
                  <a:lnTo>
                    <a:pt x="2750" y="4949"/>
                  </a:lnTo>
                  <a:cubicBezTo>
                    <a:pt x="3907" y="4834"/>
                    <a:pt x="4834" y="3908"/>
                    <a:pt x="4949" y="2750"/>
                  </a:cubicBezTo>
                  <a:lnTo>
                    <a:pt x="4949" y="2489"/>
                  </a:lnTo>
                  <a:lnTo>
                    <a:pt x="4949" y="2200"/>
                  </a:lnTo>
                  <a:cubicBezTo>
                    <a:pt x="4805" y="1042"/>
                    <a:pt x="3878" y="116"/>
                    <a:pt x="27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64"/>
            <p:cNvSpPr/>
            <p:nvPr/>
          </p:nvSpPr>
          <p:spPr>
            <a:xfrm>
              <a:off x="6210523" y="1443928"/>
              <a:ext cx="15992" cy="8790"/>
            </a:xfrm>
            <a:custGeom>
              <a:avLst/>
              <a:gdLst/>
              <a:ahLst/>
              <a:cxnLst/>
              <a:rect l="l" t="t" r="r" b="b"/>
              <a:pathLst>
                <a:path w="754" h="406" extrusionOk="0">
                  <a:moveTo>
                    <a:pt x="203" y="1"/>
                  </a:moveTo>
                  <a:cubicBezTo>
                    <a:pt x="87" y="1"/>
                    <a:pt x="1" y="88"/>
                    <a:pt x="1" y="203"/>
                  </a:cubicBezTo>
                  <a:cubicBezTo>
                    <a:pt x="1" y="319"/>
                    <a:pt x="87" y="406"/>
                    <a:pt x="203" y="406"/>
                  </a:cubicBezTo>
                  <a:lnTo>
                    <a:pt x="550" y="406"/>
                  </a:lnTo>
                  <a:cubicBezTo>
                    <a:pt x="637" y="406"/>
                    <a:pt x="753" y="319"/>
                    <a:pt x="753" y="203"/>
                  </a:cubicBezTo>
                  <a:cubicBezTo>
                    <a:pt x="753" y="88"/>
                    <a:pt x="637" y="1"/>
                    <a:pt x="5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64"/>
            <p:cNvSpPr/>
            <p:nvPr/>
          </p:nvSpPr>
          <p:spPr>
            <a:xfrm>
              <a:off x="6136829" y="1443928"/>
              <a:ext cx="15377" cy="8790"/>
            </a:xfrm>
            <a:custGeom>
              <a:avLst/>
              <a:gdLst/>
              <a:ahLst/>
              <a:cxnLst/>
              <a:rect l="l" t="t" r="r" b="b"/>
              <a:pathLst>
                <a:path w="725" h="406" extrusionOk="0">
                  <a:moveTo>
                    <a:pt x="203" y="1"/>
                  </a:moveTo>
                  <a:cubicBezTo>
                    <a:pt x="87" y="1"/>
                    <a:pt x="0" y="88"/>
                    <a:pt x="0" y="203"/>
                  </a:cubicBezTo>
                  <a:cubicBezTo>
                    <a:pt x="0" y="319"/>
                    <a:pt x="87" y="406"/>
                    <a:pt x="203" y="406"/>
                  </a:cubicBezTo>
                  <a:lnTo>
                    <a:pt x="521" y="406"/>
                  </a:lnTo>
                  <a:cubicBezTo>
                    <a:pt x="637" y="406"/>
                    <a:pt x="724" y="319"/>
                    <a:pt x="724" y="203"/>
                  </a:cubicBezTo>
                  <a:cubicBezTo>
                    <a:pt x="724" y="88"/>
                    <a:pt x="637" y="1"/>
                    <a:pt x="5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64"/>
            <p:cNvSpPr/>
            <p:nvPr/>
          </p:nvSpPr>
          <p:spPr>
            <a:xfrm>
              <a:off x="6177061" y="1403214"/>
              <a:ext cx="9226" cy="15068"/>
            </a:xfrm>
            <a:custGeom>
              <a:avLst/>
              <a:gdLst/>
              <a:ahLst/>
              <a:cxnLst/>
              <a:rect l="l" t="t" r="r" b="b"/>
              <a:pathLst>
                <a:path w="435" h="696" extrusionOk="0">
                  <a:moveTo>
                    <a:pt x="217" y="0"/>
                  </a:moveTo>
                  <a:cubicBezTo>
                    <a:pt x="109" y="0"/>
                    <a:pt x="0" y="58"/>
                    <a:pt x="15" y="174"/>
                  </a:cubicBezTo>
                  <a:lnTo>
                    <a:pt x="15" y="492"/>
                  </a:lnTo>
                  <a:cubicBezTo>
                    <a:pt x="15" y="608"/>
                    <a:pt x="101" y="695"/>
                    <a:pt x="217" y="695"/>
                  </a:cubicBezTo>
                  <a:cubicBezTo>
                    <a:pt x="333" y="695"/>
                    <a:pt x="420" y="608"/>
                    <a:pt x="420" y="492"/>
                  </a:cubicBezTo>
                  <a:lnTo>
                    <a:pt x="420" y="174"/>
                  </a:lnTo>
                  <a:cubicBezTo>
                    <a:pt x="434" y="58"/>
                    <a:pt x="326" y="0"/>
                    <a:pt x="2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64"/>
            <p:cNvSpPr/>
            <p:nvPr/>
          </p:nvSpPr>
          <p:spPr>
            <a:xfrm>
              <a:off x="6177061" y="1478386"/>
              <a:ext cx="9226" cy="15696"/>
            </a:xfrm>
            <a:custGeom>
              <a:avLst/>
              <a:gdLst/>
              <a:ahLst/>
              <a:cxnLst/>
              <a:rect l="l" t="t" r="r" b="b"/>
              <a:pathLst>
                <a:path w="435" h="725" extrusionOk="0">
                  <a:moveTo>
                    <a:pt x="217" y="1"/>
                  </a:moveTo>
                  <a:cubicBezTo>
                    <a:pt x="109" y="1"/>
                    <a:pt x="0" y="58"/>
                    <a:pt x="15" y="174"/>
                  </a:cubicBezTo>
                  <a:lnTo>
                    <a:pt x="15" y="522"/>
                  </a:lnTo>
                  <a:cubicBezTo>
                    <a:pt x="15" y="637"/>
                    <a:pt x="101" y="724"/>
                    <a:pt x="217" y="724"/>
                  </a:cubicBezTo>
                  <a:lnTo>
                    <a:pt x="217" y="695"/>
                  </a:lnTo>
                  <a:cubicBezTo>
                    <a:pt x="333" y="695"/>
                    <a:pt x="420" y="608"/>
                    <a:pt x="420" y="493"/>
                  </a:cubicBezTo>
                  <a:lnTo>
                    <a:pt x="420" y="174"/>
                  </a:lnTo>
                  <a:cubicBezTo>
                    <a:pt x="434" y="58"/>
                    <a:pt x="326" y="1"/>
                    <a:pt x="2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64"/>
            <p:cNvSpPr/>
            <p:nvPr/>
          </p:nvSpPr>
          <p:spPr>
            <a:xfrm>
              <a:off x="6156541" y="1424166"/>
              <a:ext cx="25134" cy="23555"/>
            </a:xfrm>
            <a:custGeom>
              <a:avLst/>
              <a:gdLst/>
              <a:ahLst/>
              <a:cxnLst/>
              <a:rect l="l" t="t" r="r" b="b"/>
              <a:pathLst>
                <a:path w="1185" h="1088" extrusionOk="0">
                  <a:moveTo>
                    <a:pt x="282" y="0"/>
                  </a:moveTo>
                  <a:cubicBezTo>
                    <a:pt x="135" y="0"/>
                    <a:pt x="0" y="176"/>
                    <a:pt x="113" y="335"/>
                  </a:cubicBezTo>
                  <a:lnTo>
                    <a:pt x="808" y="1001"/>
                  </a:lnTo>
                  <a:cubicBezTo>
                    <a:pt x="837" y="1058"/>
                    <a:pt x="895" y="1087"/>
                    <a:pt x="953" y="1087"/>
                  </a:cubicBezTo>
                  <a:cubicBezTo>
                    <a:pt x="1011" y="1087"/>
                    <a:pt x="1068" y="1058"/>
                    <a:pt x="1097" y="1001"/>
                  </a:cubicBezTo>
                  <a:cubicBezTo>
                    <a:pt x="1184" y="943"/>
                    <a:pt x="1184" y="798"/>
                    <a:pt x="1097" y="711"/>
                  </a:cubicBezTo>
                  <a:lnTo>
                    <a:pt x="403" y="45"/>
                  </a:lnTo>
                  <a:cubicBezTo>
                    <a:pt x="365" y="14"/>
                    <a:pt x="323" y="0"/>
                    <a:pt x="28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64"/>
            <p:cNvSpPr/>
            <p:nvPr/>
          </p:nvSpPr>
          <p:spPr>
            <a:xfrm>
              <a:off x="6181665" y="1432305"/>
              <a:ext cx="17159" cy="15415"/>
            </a:xfrm>
            <a:custGeom>
              <a:avLst/>
              <a:gdLst/>
              <a:ahLst/>
              <a:cxnLst/>
              <a:rect l="l" t="t" r="r" b="b"/>
              <a:pathLst>
                <a:path w="809" h="712" extrusionOk="0">
                  <a:moveTo>
                    <a:pt x="526" y="1"/>
                  </a:moveTo>
                  <a:cubicBezTo>
                    <a:pt x="485" y="1"/>
                    <a:pt x="443" y="14"/>
                    <a:pt x="405" y="46"/>
                  </a:cubicBezTo>
                  <a:lnTo>
                    <a:pt x="87" y="335"/>
                  </a:lnTo>
                  <a:cubicBezTo>
                    <a:pt x="0" y="422"/>
                    <a:pt x="0" y="567"/>
                    <a:pt x="87" y="625"/>
                  </a:cubicBezTo>
                  <a:cubicBezTo>
                    <a:pt x="116" y="682"/>
                    <a:pt x="174" y="711"/>
                    <a:pt x="232" y="711"/>
                  </a:cubicBezTo>
                  <a:cubicBezTo>
                    <a:pt x="290" y="711"/>
                    <a:pt x="348" y="682"/>
                    <a:pt x="377" y="625"/>
                  </a:cubicBezTo>
                  <a:lnTo>
                    <a:pt x="695" y="335"/>
                  </a:lnTo>
                  <a:cubicBezTo>
                    <a:pt x="808" y="177"/>
                    <a:pt x="673" y="1"/>
                    <a:pt x="52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64"/>
            <p:cNvSpPr/>
            <p:nvPr/>
          </p:nvSpPr>
          <p:spPr>
            <a:xfrm>
              <a:off x="6124543" y="1390206"/>
              <a:ext cx="114195" cy="116412"/>
            </a:xfrm>
            <a:custGeom>
              <a:avLst/>
              <a:gdLst/>
              <a:ahLst/>
              <a:cxnLst/>
              <a:rect l="l" t="t" r="r" b="b"/>
              <a:pathLst>
                <a:path w="5384" h="5377" extrusionOk="0">
                  <a:moveTo>
                    <a:pt x="2924" y="399"/>
                  </a:moveTo>
                  <a:cubicBezTo>
                    <a:pt x="3995" y="544"/>
                    <a:pt x="4834" y="1383"/>
                    <a:pt x="4950" y="2454"/>
                  </a:cubicBezTo>
                  <a:cubicBezTo>
                    <a:pt x="4979" y="2599"/>
                    <a:pt x="4979" y="2743"/>
                    <a:pt x="4979" y="2917"/>
                  </a:cubicBezTo>
                  <a:cubicBezTo>
                    <a:pt x="4834" y="3988"/>
                    <a:pt x="3995" y="4827"/>
                    <a:pt x="2953" y="4943"/>
                  </a:cubicBezTo>
                  <a:lnTo>
                    <a:pt x="2432" y="4943"/>
                  </a:lnTo>
                  <a:cubicBezTo>
                    <a:pt x="1390" y="4827"/>
                    <a:pt x="522" y="3988"/>
                    <a:pt x="406" y="2917"/>
                  </a:cubicBezTo>
                  <a:lnTo>
                    <a:pt x="406" y="2656"/>
                  </a:lnTo>
                  <a:lnTo>
                    <a:pt x="406" y="2425"/>
                  </a:lnTo>
                  <a:cubicBezTo>
                    <a:pt x="551" y="1354"/>
                    <a:pt x="1390" y="515"/>
                    <a:pt x="2432" y="399"/>
                  </a:cubicBezTo>
                  <a:close/>
                  <a:moveTo>
                    <a:pt x="2692" y="1"/>
                  </a:moveTo>
                  <a:cubicBezTo>
                    <a:pt x="2598" y="1"/>
                    <a:pt x="2504" y="8"/>
                    <a:pt x="2403" y="23"/>
                  </a:cubicBezTo>
                  <a:cubicBezTo>
                    <a:pt x="1129" y="138"/>
                    <a:pt x="145" y="1151"/>
                    <a:pt x="1" y="2396"/>
                  </a:cubicBezTo>
                  <a:cubicBezTo>
                    <a:pt x="1" y="2512"/>
                    <a:pt x="1" y="2599"/>
                    <a:pt x="1" y="2685"/>
                  </a:cubicBezTo>
                  <a:cubicBezTo>
                    <a:pt x="1" y="2801"/>
                    <a:pt x="1" y="2888"/>
                    <a:pt x="1" y="2975"/>
                  </a:cubicBezTo>
                  <a:cubicBezTo>
                    <a:pt x="145" y="4248"/>
                    <a:pt x="1129" y="5232"/>
                    <a:pt x="2403" y="5377"/>
                  </a:cubicBezTo>
                  <a:lnTo>
                    <a:pt x="2982" y="5377"/>
                  </a:lnTo>
                  <a:cubicBezTo>
                    <a:pt x="4226" y="5232"/>
                    <a:pt x="5239" y="4248"/>
                    <a:pt x="5384" y="2975"/>
                  </a:cubicBezTo>
                  <a:cubicBezTo>
                    <a:pt x="5384" y="2888"/>
                    <a:pt x="5384" y="2801"/>
                    <a:pt x="5384" y="2685"/>
                  </a:cubicBezTo>
                  <a:cubicBezTo>
                    <a:pt x="5384" y="2599"/>
                    <a:pt x="5384" y="2512"/>
                    <a:pt x="5384" y="2396"/>
                  </a:cubicBezTo>
                  <a:cubicBezTo>
                    <a:pt x="5239" y="1151"/>
                    <a:pt x="4255" y="138"/>
                    <a:pt x="2982" y="23"/>
                  </a:cubicBezTo>
                  <a:cubicBezTo>
                    <a:pt x="2880" y="8"/>
                    <a:pt x="2786" y="1"/>
                    <a:pt x="2692" y="1"/>
                  </a:cubicBezTo>
                  <a:close/>
                </a:path>
              </a:pathLst>
            </a:custGeom>
            <a:solidFill>
              <a:srgbClr val="000000">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64"/>
            <p:cNvSpPr/>
            <p:nvPr/>
          </p:nvSpPr>
          <p:spPr>
            <a:xfrm>
              <a:off x="6168148" y="1437672"/>
              <a:ext cx="23967" cy="20936"/>
            </a:xfrm>
            <a:custGeom>
              <a:avLst/>
              <a:gdLst/>
              <a:ahLst/>
              <a:cxnLst/>
              <a:rect l="l" t="t" r="r" b="b"/>
              <a:pathLst>
                <a:path w="1130" h="967" extrusionOk="0">
                  <a:moveTo>
                    <a:pt x="637" y="0"/>
                  </a:moveTo>
                  <a:cubicBezTo>
                    <a:pt x="203" y="0"/>
                    <a:pt x="1" y="521"/>
                    <a:pt x="290" y="811"/>
                  </a:cubicBezTo>
                  <a:cubicBezTo>
                    <a:pt x="397" y="918"/>
                    <a:pt x="528" y="966"/>
                    <a:pt x="653" y="966"/>
                  </a:cubicBezTo>
                  <a:cubicBezTo>
                    <a:pt x="900" y="966"/>
                    <a:pt x="1129" y="780"/>
                    <a:pt x="1129" y="492"/>
                  </a:cubicBezTo>
                  <a:cubicBezTo>
                    <a:pt x="1129" y="203"/>
                    <a:pt x="898" y="0"/>
                    <a:pt x="63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74" name="Google Shape;1874;p64"/>
          <p:cNvGrpSpPr/>
          <p:nvPr/>
        </p:nvGrpSpPr>
        <p:grpSpPr>
          <a:xfrm>
            <a:off x="6216418" y="1476574"/>
            <a:ext cx="297335" cy="247909"/>
            <a:chOff x="6679903" y="1400374"/>
            <a:chExt cx="297335" cy="247909"/>
          </a:xfrm>
        </p:grpSpPr>
        <p:sp>
          <p:nvSpPr>
            <p:cNvPr id="1875" name="Google Shape;1875;p64"/>
            <p:cNvSpPr/>
            <p:nvPr/>
          </p:nvSpPr>
          <p:spPr>
            <a:xfrm>
              <a:off x="6679903" y="1400374"/>
              <a:ext cx="297335" cy="112829"/>
            </a:xfrm>
            <a:custGeom>
              <a:avLst/>
              <a:gdLst/>
              <a:ahLst/>
              <a:cxnLst/>
              <a:rect l="l" t="t" r="r" b="b"/>
              <a:pathLst>
                <a:path w="13546" h="5037" extrusionOk="0">
                  <a:moveTo>
                    <a:pt x="1245" y="0"/>
                  </a:moveTo>
                  <a:cubicBezTo>
                    <a:pt x="550" y="0"/>
                    <a:pt x="0" y="550"/>
                    <a:pt x="0" y="1245"/>
                  </a:cubicBezTo>
                  <a:lnTo>
                    <a:pt x="0" y="3792"/>
                  </a:lnTo>
                  <a:cubicBezTo>
                    <a:pt x="0" y="4457"/>
                    <a:pt x="550" y="5036"/>
                    <a:pt x="1245" y="5036"/>
                  </a:cubicBezTo>
                  <a:lnTo>
                    <a:pt x="12301" y="5036"/>
                  </a:lnTo>
                  <a:cubicBezTo>
                    <a:pt x="12995" y="5036"/>
                    <a:pt x="13545" y="4457"/>
                    <a:pt x="13545" y="3792"/>
                  </a:cubicBezTo>
                  <a:lnTo>
                    <a:pt x="13545" y="1245"/>
                  </a:lnTo>
                  <a:cubicBezTo>
                    <a:pt x="13545" y="550"/>
                    <a:pt x="12995" y="0"/>
                    <a:pt x="123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64"/>
            <p:cNvSpPr/>
            <p:nvPr/>
          </p:nvSpPr>
          <p:spPr>
            <a:xfrm>
              <a:off x="6679903" y="1400374"/>
              <a:ext cx="36854" cy="112829"/>
            </a:xfrm>
            <a:custGeom>
              <a:avLst/>
              <a:gdLst/>
              <a:ahLst/>
              <a:cxnLst/>
              <a:rect l="l" t="t" r="r" b="b"/>
              <a:pathLst>
                <a:path w="1679" h="5037" extrusionOk="0">
                  <a:moveTo>
                    <a:pt x="1245" y="0"/>
                  </a:moveTo>
                  <a:cubicBezTo>
                    <a:pt x="550" y="0"/>
                    <a:pt x="0" y="550"/>
                    <a:pt x="0" y="1245"/>
                  </a:cubicBezTo>
                  <a:lnTo>
                    <a:pt x="0" y="3792"/>
                  </a:lnTo>
                  <a:cubicBezTo>
                    <a:pt x="0" y="4457"/>
                    <a:pt x="550" y="5036"/>
                    <a:pt x="1245" y="5036"/>
                  </a:cubicBezTo>
                  <a:lnTo>
                    <a:pt x="1679" y="5036"/>
                  </a:lnTo>
                  <a:cubicBezTo>
                    <a:pt x="984" y="5036"/>
                    <a:pt x="434" y="4457"/>
                    <a:pt x="434" y="3763"/>
                  </a:cubicBezTo>
                  <a:lnTo>
                    <a:pt x="434" y="1245"/>
                  </a:lnTo>
                  <a:cubicBezTo>
                    <a:pt x="434" y="550"/>
                    <a:pt x="984" y="0"/>
                    <a:pt x="1679" y="0"/>
                  </a:cubicBezTo>
                  <a:close/>
                </a:path>
              </a:pathLst>
            </a:custGeom>
            <a:solidFill>
              <a:srgbClr val="000000">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64"/>
            <p:cNvSpPr/>
            <p:nvPr/>
          </p:nvSpPr>
          <p:spPr>
            <a:xfrm>
              <a:off x="6697061" y="1418526"/>
              <a:ext cx="262390" cy="76518"/>
            </a:xfrm>
            <a:custGeom>
              <a:avLst/>
              <a:gdLst/>
              <a:ahLst/>
              <a:cxnLst/>
              <a:rect l="l" t="t" r="r" b="b"/>
              <a:pathLst>
                <a:path w="11954" h="3416" extrusionOk="0">
                  <a:moveTo>
                    <a:pt x="435" y="1"/>
                  </a:moveTo>
                  <a:cubicBezTo>
                    <a:pt x="203" y="1"/>
                    <a:pt x="30" y="203"/>
                    <a:pt x="30" y="435"/>
                  </a:cubicBezTo>
                  <a:lnTo>
                    <a:pt x="30" y="2982"/>
                  </a:lnTo>
                  <a:cubicBezTo>
                    <a:pt x="1" y="3213"/>
                    <a:pt x="203" y="3416"/>
                    <a:pt x="464" y="3416"/>
                  </a:cubicBezTo>
                  <a:lnTo>
                    <a:pt x="11520" y="3387"/>
                  </a:lnTo>
                  <a:cubicBezTo>
                    <a:pt x="11751" y="3387"/>
                    <a:pt x="11954" y="3184"/>
                    <a:pt x="11954" y="2953"/>
                  </a:cubicBezTo>
                  <a:lnTo>
                    <a:pt x="11954" y="435"/>
                  </a:lnTo>
                  <a:cubicBezTo>
                    <a:pt x="11954" y="174"/>
                    <a:pt x="11751" y="1"/>
                    <a:pt x="1149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64"/>
            <p:cNvSpPr/>
            <p:nvPr/>
          </p:nvSpPr>
          <p:spPr>
            <a:xfrm>
              <a:off x="6891004" y="1564456"/>
              <a:ext cx="83871" cy="83821"/>
            </a:xfrm>
            <a:custGeom>
              <a:avLst/>
              <a:gdLst/>
              <a:ahLst/>
              <a:cxnLst/>
              <a:rect l="l" t="t" r="r" b="b"/>
              <a:pathLst>
                <a:path w="3821" h="3742" extrusionOk="0">
                  <a:moveTo>
                    <a:pt x="1158" y="1"/>
                  </a:moveTo>
                  <a:lnTo>
                    <a:pt x="0" y="1159"/>
                  </a:lnTo>
                  <a:lnTo>
                    <a:pt x="2316" y="3503"/>
                  </a:lnTo>
                  <a:cubicBezTo>
                    <a:pt x="2475" y="3662"/>
                    <a:pt x="2685" y="3742"/>
                    <a:pt x="2898" y="3742"/>
                  </a:cubicBezTo>
                  <a:cubicBezTo>
                    <a:pt x="3111" y="3742"/>
                    <a:pt x="3328" y="3662"/>
                    <a:pt x="3502" y="3503"/>
                  </a:cubicBezTo>
                  <a:cubicBezTo>
                    <a:pt x="3821" y="3184"/>
                    <a:pt x="3821" y="2664"/>
                    <a:pt x="3502" y="2316"/>
                  </a:cubicBezTo>
                  <a:lnTo>
                    <a:pt x="115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64"/>
            <p:cNvSpPr/>
            <p:nvPr/>
          </p:nvSpPr>
          <p:spPr>
            <a:xfrm>
              <a:off x="6890367" y="1580030"/>
              <a:ext cx="81325" cy="68253"/>
            </a:xfrm>
            <a:custGeom>
              <a:avLst/>
              <a:gdLst/>
              <a:ahLst/>
              <a:cxnLst/>
              <a:rect l="l" t="t" r="r" b="b"/>
              <a:pathLst>
                <a:path w="3705" h="3047" extrusionOk="0">
                  <a:moveTo>
                    <a:pt x="492" y="0"/>
                  </a:moveTo>
                  <a:lnTo>
                    <a:pt x="0" y="492"/>
                  </a:lnTo>
                  <a:lnTo>
                    <a:pt x="2345" y="2808"/>
                  </a:lnTo>
                  <a:cubicBezTo>
                    <a:pt x="2504" y="2967"/>
                    <a:pt x="2714" y="3047"/>
                    <a:pt x="2923" y="3047"/>
                  </a:cubicBezTo>
                  <a:cubicBezTo>
                    <a:pt x="3133" y="3047"/>
                    <a:pt x="3343" y="2967"/>
                    <a:pt x="3502" y="2808"/>
                  </a:cubicBezTo>
                  <a:cubicBezTo>
                    <a:pt x="3589" y="2721"/>
                    <a:pt x="3647" y="2634"/>
                    <a:pt x="3705" y="2518"/>
                  </a:cubicBezTo>
                  <a:lnTo>
                    <a:pt x="3705" y="2518"/>
                  </a:lnTo>
                  <a:cubicBezTo>
                    <a:pt x="3610" y="2553"/>
                    <a:pt x="3512" y="2569"/>
                    <a:pt x="3417" y="2569"/>
                  </a:cubicBezTo>
                  <a:cubicBezTo>
                    <a:pt x="3192" y="2569"/>
                    <a:pt x="2979" y="2478"/>
                    <a:pt x="2837" y="2316"/>
                  </a:cubicBezTo>
                  <a:lnTo>
                    <a:pt x="492" y="0"/>
                  </a:lnTo>
                  <a:close/>
                </a:path>
              </a:pathLst>
            </a:custGeom>
            <a:solidFill>
              <a:srgbClr val="000000">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64"/>
            <p:cNvSpPr/>
            <p:nvPr/>
          </p:nvSpPr>
          <p:spPr>
            <a:xfrm>
              <a:off x="6771009" y="1467827"/>
              <a:ext cx="167544" cy="146070"/>
            </a:xfrm>
            <a:custGeom>
              <a:avLst/>
              <a:gdLst/>
              <a:ahLst/>
              <a:cxnLst/>
              <a:rect l="l" t="t" r="r" b="b"/>
              <a:pathLst>
                <a:path w="7633" h="6521" extrusionOk="0">
                  <a:moveTo>
                    <a:pt x="4355" y="0"/>
                  </a:moveTo>
                  <a:cubicBezTo>
                    <a:pt x="1456" y="0"/>
                    <a:pt x="0" y="3482"/>
                    <a:pt x="2047" y="5557"/>
                  </a:cubicBezTo>
                  <a:cubicBezTo>
                    <a:pt x="2712" y="6223"/>
                    <a:pt x="3529" y="6521"/>
                    <a:pt x="4330" y="6521"/>
                  </a:cubicBezTo>
                  <a:cubicBezTo>
                    <a:pt x="6005" y="6521"/>
                    <a:pt x="7613" y="5219"/>
                    <a:pt x="7633" y="3242"/>
                  </a:cubicBezTo>
                  <a:cubicBezTo>
                    <a:pt x="7633" y="1447"/>
                    <a:pt x="6186" y="0"/>
                    <a:pt x="4391" y="0"/>
                  </a:cubicBezTo>
                  <a:cubicBezTo>
                    <a:pt x="4379" y="0"/>
                    <a:pt x="4367" y="0"/>
                    <a:pt x="43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64"/>
            <p:cNvSpPr/>
            <p:nvPr/>
          </p:nvSpPr>
          <p:spPr>
            <a:xfrm>
              <a:off x="6788628" y="1467423"/>
              <a:ext cx="85781" cy="145958"/>
            </a:xfrm>
            <a:custGeom>
              <a:avLst/>
              <a:gdLst/>
              <a:ahLst/>
              <a:cxnLst/>
              <a:rect l="l" t="t" r="r" b="b"/>
              <a:pathLst>
                <a:path w="3908" h="6516" extrusionOk="0">
                  <a:moveTo>
                    <a:pt x="3240" y="0"/>
                  </a:moveTo>
                  <a:cubicBezTo>
                    <a:pt x="1456" y="0"/>
                    <a:pt x="0" y="1438"/>
                    <a:pt x="0" y="3260"/>
                  </a:cubicBezTo>
                  <a:cubicBezTo>
                    <a:pt x="0" y="5069"/>
                    <a:pt x="1481" y="6515"/>
                    <a:pt x="3285" y="6515"/>
                  </a:cubicBezTo>
                  <a:cubicBezTo>
                    <a:pt x="3385" y="6515"/>
                    <a:pt x="3487" y="6511"/>
                    <a:pt x="3589" y="6502"/>
                  </a:cubicBezTo>
                  <a:lnTo>
                    <a:pt x="3908" y="6502"/>
                  </a:lnTo>
                  <a:lnTo>
                    <a:pt x="3908" y="6473"/>
                  </a:lnTo>
                  <a:cubicBezTo>
                    <a:pt x="174" y="5923"/>
                    <a:pt x="174" y="539"/>
                    <a:pt x="3908" y="18"/>
                  </a:cubicBezTo>
                  <a:lnTo>
                    <a:pt x="3589" y="18"/>
                  </a:lnTo>
                  <a:cubicBezTo>
                    <a:pt x="3472" y="6"/>
                    <a:pt x="3355" y="0"/>
                    <a:pt x="3240" y="0"/>
                  </a:cubicBezTo>
                  <a:close/>
                </a:path>
              </a:pathLst>
            </a:custGeom>
            <a:solidFill>
              <a:srgbClr val="000000">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64"/>
            <p:cNvSpPr/>
            <p:nvPr/>
          </p:nvSpPr>
          <p:spPr>
            <a:xfrm>
              <a:off x="6805347" y="1493754"/>
              <a:ext cx="107840" cy="94326"/>
            </a:xfrm>
            <a:custGeom>
              <a:avLst/>
              <a:gdLst/>
              <a:ahLst/>
              <a:cxnLst/>
              <a:rect l="l" t="t" r="r" b="b"/>
              <a:pathLst>
                <a:path w="4913" h="4211" extrusionOk="0">
                  <a:moveTo>
                    <a:pt x="2793" y="1"/>
                  </a:moveTo>
                  <a:cubicBezTo>
                    <a:pt x="935" y="1"/>
                    <a:pt x="0" y="2267"/>
                    <a:pt x="1323" y="3590"/>
                  </a:cubicBezTo>
                  <a:cubicBezTo>
                    <a:pt x="1752" y="4019"/>
                    <a:pt x="2277" y="4210"/>
                    <a:pt x="2791" y="4210"/>
                  </a:cubicBezTo>
                  <a:cubicBezTo>
                    <a:pt x="3874" y="4210"/>
                    <a:pt x="4912" y="3360"/>
                    <a:pt x="4912" y="2085"/>
                  </a:cubicBezTo>
                  <a:cubicBezTo>
                    <a:pt x="4912" y="927"/>
                    <a:pt x="3986" y="1"/>
                    <a:pt x="2828" y="1"/>
                  </a:cubicBezTo>
                  <a:cubicBezTo>
                    <a:pt x="2816" y="1"/>
                    <a:pt x="2805" y="1"/>
                    <a:pt x="279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64"/>
            <p:cNvSpPr/>
            <p:nvPr/>
          </p:nvSpPr>
          <p:spPr>
            <a:xfrm>
              <a:off x="6819143" y="1493709"/>
              <a:ext cx="54655" cy="94752"/>
            </a:xfrm>
            <a:custGeom>
              <a:avLst/>
              <a:gdLst/>
              <a:ahLst/>
              <a:cxnLst/>
              <a:rect l="l" t="t" r="r" b="b"/>
              <a:pathLst>
                <a:path w="2490" h="4230" extrusionOk="0">
                  <a:moveTo>
                    <a:pt x="2098" y="1"/>
                  </a:moveTo>
                  <a:cubicBezTo>
                    <a:pt x="930" y="1"/>
                    <a:pt x="1" y="963"/>
                    <a:pt x="1" y="2116"/>
                  </a:cubicBezTo>
                  <a:cubicBezTo>
                    <a:pt x="1" y="3285"/>
                    <a:pt x="956" y="4229"/>
                    <a:pt x="2146" y="4229"/>
                  </a:cubicBezTo>
                  <a:cubicBezTo>
                    <a:pt x="2164" y="4229"/>
                    <a:pt x="2182" y="4229"/>
                    <a:pt x="2200" y="4229"/>
                  </a:cubicBezTo>
                  <a:cubicBezTo>
                    <a:pt x="2287" y="4229"/>
                    <a:pt x="2403" y="4229"/>
                    <a:pt x="2490" y="4200"/>
                  </a:cubicBezTo>
                  <a:cubicBezTo>
                    <a:pt x="87" y="3852"/>
                    <a:pt x="87" y="379"/>
                    <a:pt x="2490" y="32"/>
                  </a:cubicBezTo>
                  <a:cubicBezTo>
                    <a:pt x="2403" y="3"/>
                    <a:pt x="2287" y="3"/>
                    <a:pt x="2200" y="3"/>
                  </a:cubicBezTo>
                  <a:cubicBezTo>
                    <a:pt x="2166" y="1"/>
                    <a:pt x="2132" y="1"/>
                    <a:pt x="2098" y="1"/>
                  </a:cubicBezTo>
                  <a:close/>
                </a:path>
              </a:pathLst>
            </a:custGeom>
            <a:solidFill>
              <a:srgbClr val="FFFFFF">
                <a:alpha val="22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64"/>
            <p:cNvSpPr/>
            <p:nvPr/>
          </p:nvSpPr>
          <p:spPr>
            <a:xfrm>
              <a:off x="6796251" y="1488309"/>
              <a:ext cx="140875" cy="104026"/>
            </a:xfrm>
            <a:custGeom>
              <a:avLst/>
              <a:gdLst/>
              <a:ahLst/>
              <a:cxnLst/>
              <a:rect l="l" t="t" r="r" b="b"/>
              <a:pathLst>
                <a:path w="6418" h="4644" extrusionOk="0">
                  <a:moveTo>
                    <a:pt x="3242" y="418"/>
                  </a:moveTo>
                  <a:cubicBezTo>
                    <a:pt x="4574" y="418"/>
                    <a:pt x="5500" y="1807"/>
                    <a:pt x="4979" y="3052"/>
                  </a:cubicBezTo>
                  <a:cubicBezTo>
                    <a:pt x="4661" y="3810"/>
                    <a:pt x="3935" y="4235"/>
                    <a:pt x="3200" y="4235"/>
                  </a:cubicBezTo>
                  <a:cubicBezTo>
                    <a:pt x="2729" y="4235"/>
                    <a:pt x="2255" y="4061"/>
                    <a:pt x="1882" y="3688"/>
                  </a:cubicBezTo>
                  <a:cubicBezTo>
                    <a:pt x="1535" y="3312"/>
                    <a:pt x="1332" y="2849"/>
                    <a:pt x="1332" y="2328"/>
                  </a:cubicBezTo>
                  <a:cubicBezTo>
                    <a:pt x="1332" y="1286"/>
                    <a:pt x="2171" y="418"/>
                    <a:pt x="3242" y="418"/>
                  </a:cubicBezTo>
                  <a:close/>
                  <a:moveTo>
                    <a:pt x="3258" y="1"/>
                  </a:moveTo>
                  <a:cubicBezTo>
                    <a:pt x="2966" y="1"/>
                    <a:pt x="2659" y="58"/>
                    <a:pt x="2345" y="186"/>
                  </a:cubicBezTo>
                  <a:cubicBezTo>
                    <a:pt x="1" y="1170"/>
                    <a:pt x="695" y="4643"/>
                    <a:pt x="3242" y="4643"/>
                  </a:cubicBezTo>
                  <a:cubicBezTo>
                    <a:pt x="3850" y="4643"/>
                    <a:pt x="4429" y="4412"/>
                    <a:pt x="4863" y="3978"/>
                  </a:cubicBezTo>
                  <a:cubicBezTo>
                    <a:pt x="6417" y="2423"/>
                    <a:pt x="5149" y="1"/>
                    <a:pt x="3258" y="1"/>
                  </a:cubicBezTo>
                  <a:close/>
                </a:path>
              </a:pathLst>
            </a:custGeom>
            <a:solidFill>
              <a:srgbClr val="000000">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64"/>
            <p:cNvSpPr/>
            <p:nvPr/>
          </p:nvSpPr>
          <p:spPr>
            <a:xfrm>
              <a:off x="6891004" y="1566450"/>
              <a:ext cx="67891" cy="62384"/>
            </a:xfrm>
            <a:custGeom>
              <a:avLst/>
              <a:gdLst/>
              <a:ahLst/>
              <a:cxnLst/>
              <a:rect l="l" t="t" r="r" b="b"/>
              <a:pathLst>
                <a:path w="3093" h="2785" extrusionOk="0">
                  <a:moveTo>
                    <a:pt x="2270" y="1"/>
                  </a:moveTo>
                  <a:cubicBezTo>
                    <a:pt x="2138" y="1"/>
                    <a:pt x="2002" y="52"/>
                    <a:pt x="1881" y="172"/>
                  </a:cubicBezTo>
                  <a:lnTo>
                    <a:pt x="232" y="1822"/>
                  </a:lnTo>
                  <a:cubicBezTo>
                    <a:pt x="0" y="2025"/>
                    <a:pt x="0" y="2401"/>
                    <a:pt x="232" y="2632"/>
                  </a:cubicBezTo>
                  <a:cubicBezTo>
                    <a:pt x="347" y="2734"/>
                    <a:pt x="492" y="2784"/>
                    <a:pt x="637" y="2784"/>
                  </a:cubicBezTo>
                  <a:cubicBezTo>
                    <a:pt x="782" y="2784"/>
                    <a:pt x="926" y="2734"/>
                    <a:pt x="1042" y="2632"/>
                  </a:cubicBezTo>
                  <a:lnTo>
                    <a:pt x="2692" y="983"/>
                  </a:lnTo>
                  <a:cubicBezTo>
                    <a:pt x="3092" y="560"/>
                    <a:pt x="2706" y="1"/>
                    <a:pt x="22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64"/>
            <p:cNvSpPr/>
            <p:nvPr/>
          </p:nvSpPr>
          <p:spPr>
            <a:xfrm>
              <a:off x="6891642" y="1588456"/>
              <a:ext cx="40673" cy="40387"/>
            </a:xfrm>
            <a:custGeom>
              <a:avLst/>
              <a:gdLst/>
              <a:ahLst/>
              <a:cxnLst/>
              <a:rect l="l" t="t" r="r" b="b"/>
              <a:pathLst>
                <a:path w="1853" h="1803" extrusionOk="0">
                  <a:moveTo>
                    <a:pt x="1042" y="1"/>
                  </a:moveTo>
                  <a:lnTo>
                    <a:pt x="203" y="840"/>
                  </a:lnTo>
                  <a:cubicBezTo>
                    <a:pt x="0" y="1043"/>
                    <a:pt x="0" y="1419"/>
                    <a:pt x="203" y="1650"/>
                  </a:cubicBezTo>
                  <a:cubicBezTo>
                    <a:pt x="318" y="1752"/>
                    <a:pt x="463" y="1802"/>
                    <a:pt x="608" y="1802"/>
                  </a:cubicBezTo>
                  <a:cubicBezTo>
                    <a:pt x="753" y="1802"/>
                    <a:pt x="897" y="1752"/>
                    <a:pt x="1013" y="1650"/>
                  </a:cubicBezTo>
                  <a:lnTo>
                    <a:pt x="1852" y="811"/>
                  </a:lnTo>
                  <a:lnTo>
                    <a:pt x="1852" y="811"/>
                  </a:lnTo>
                  <a:cubicBezTo>
                    <a:pt x="1737" y="927"/>
                    <a:pt x="1592" y="985"/>
                    <a:pt x="1447" y="985"/>
                  </a:cubicBezTo>
                  <a:cubicBezTo>
                    <a:pt x="1302" y="985"/>
                    <a:pt x="1158" y="927"/>
                    <a:pt x="1042" y="811"/>
                  </a:cubicBezTo>
                  <a:cubicBezTo>
                    <a:pt x="810" y="580"/>
                    <a:pt x="810" y="232"/>
                    <a:pt x="1042" y="1"/>
                  </a:cubicBezTo>
                  <a:close/>
                </a:path>
              </a:pathLst>
            </a:custGeom>
            <a:solidFill>
              <a:srgbClr val="000000">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64"/>
            <p:cNvSpPr/>
            <p:nvPr/>
          </p:nvSpPr>
          <p:spPr>
            <a:xfrm>
              <a:off x="6714878" y="1434257"/>
              <a:ext cx="8912" cy="45248"/>
            </a:xfrm>
            <a:custGeom>
              <a:avLst/>
              <a:gdLst/>
              <a:ahLst/>
              <a:cxnLst/>
              <a:rect l="l" t="t" r="r" b="b"/>
              <a:pathLst>
                <a:path w="406" h="2020" extrusionOk="0">
                  <a:moveTo>
                    <a:pt x="203" y="1"/>
                  </a:moveTo>
                  <a:cubicBezTo>
                    <a:pt x="109" y="1"/>
                    <a:pt x="14" y="66"/>
                    <a:pt x="0" y="196"/>
                  </a:cubicBezTo>
                  <a:lnTo>
                    <a:pt x="0" y="1817"/>
                  </a:lnTo>
                  <a:cubicBezTo>
                    <a:pt x="0" y="1933"/>
                    <a:pt x="87" y="2019"/>
                    <a:pt x="203" y="2019"/>
                  </a:cubicBezTo>
                  <a:cubicBezTo>
                    <a:pt x="318" y="2019"/>
                    <a:pt x="405" y="1933"/>
                    <a:pt x="405" y="1817"/>
                  </a:cubicBezTo>
                  <a:lnTo>
                    <a:pt x="405" y="196"/>
                  </a:lnTo>
                  <a:cubicBezTo>
                    <a:pt x="391" y="66"/>
                    <a:pt x="297" y="1"/>
                    <a:pt x="2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88" name="Google Shape;1888;p64"/>
          <p:cNvGrpSpPr/>
          <p:nvPr/>
        </p:nvGrpSpPr>
        <p:grpSpPr>
          <a:xfrm>
            <a:off x="6941159" y="1456564"/>
            <a:ext cx="282314" cy="287917"/>
            <a:chOff x="7404644" y="1380364"/>
            <a:chExt cx="282314" cy="287917"/>
          </a:xfrm>
        </p:grpSpPr>
        <p:sp>
          <p:nvSpPr>
            <p:cNvPr id="1889" name="Google Shape;1889;p64"/>
            <p:cNvSpPr/>
            <p:nvPr/>
          </p:nvSpPr>
          <p:spPr>
            <a:xfrm>
              <a:off x="7404644" y="1439445"/>
              <a:ext cx="228608" cy="196817"/>
            </a:xfrm>
            <a:custGeom>
              <a:avLst/>
              <a:gdLst/>
              <a:ahLst/>
              <a:cxnLst/>
              <a:rect l="l" t="t" r="r" b="b"/>
              <a:pathLst>
                <a:path w="10971" h="9262" extrusionOk="0">
                  <a:moveTo>
                    <a:pt x="5645" y="0"/>
                  </a:moveTo>
                  <a:lnTo>
                    <a:pt x="1" y="955"/>
                  </a:lnTo>
                  <a:lnTo>
                    <a:pt x="1" y="7728"/>
                  </a:lnTo>
                  <a:cubicBezTo>
                    <a:pt x="1" y="8567"/>
                    <a:pt x="696" y="9262"/>
                    <a:pt x="1535" y="9262"/>
                  </a:cubicBezTo>
                  <a:lnTo>
                    <a:pt x="9436" y="9262"/>
                  </a:lnTo>
                  <a:cubicBezTo>
                    <a:pt x="10276" y="9262"/>
                    <a:pt x="10970" y="8567"/>
                    <a:pt x="10970" y="7728"/>
                  </a:cubicBezTo>
                  <a:lnTo>
                    <a:pt x="10970" y="955"/>
                  </a:lnTo>
                  <a:lnTo>
                    <a:pt x="564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64"/>
            <p:cNvSpPr/>
            <p:nvPr/>
          </p:nvSpPr>
          <p:spPr>
            <a:xfrm>
              <a:off x="7404644" y="1439445"/>
              <a:ext cx="125463" cy="196817"/>
            </a:xfrm>
            <a:custGeom>
              <a:avLst/>
              <a:gdLst/>
              <a:ahLst/>
              <a:cxnLst/>
              <a:rect l="l" t="t" r="r" b="b"/>
              <a:pathLst>
                <a:path w="6021" h="9262" extrusionOk="0">
                  <a:moveTo>
                    <a:pt x="5645" y="0"/>
                  </a:moveTo>
                  <a:lnTo>
                    <a:pt x="1" y="955"/>
                  </a:lnTo>
                  <a:lnTo>
                    <a:pt x="1" y="7728"/>
                  </a:lnTo>
                  <a:cubicBezTo>
                    <a:pt x="1" y="8567"/>
                    <a:pt x="696" y="9262"/>
                    <a:pt x="1535" y="9262"/>
                  </a:cubicBezTo>
                  <a:lnTo>
                    <a:pt x="2258" y="9262"/>
                  </a:lnTo>
                  <a:cubicBezTo>
                    <a:pt x="1419" y="9262"/>
                    <a:pt x="725" y="8567"/>
                    <a:pt x="725" y="7728"/>
                  </a:cubicBezTo>
                  <a:lnTo>
                    <a:pt x="725" y="955"/>
                  </a:lnTo>
                  <a:lnTo>
                    <a:pt x="6021" y="58"/>
                  </a:lnTo>
                  <a:lnTo>
                    <a:pt x="5645" y="0"/>
                  </a:lnTo>
                  <a:close/>
                </a:path>
              </a:pathLst>
            </a:custGeom>
            <a:solidFill>
              <a:srgbClr val="000000">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64"/>
            <p:cNvSpPr/>
            <p:nvPr/>
          </p:nvSpPr>
          <p:spPr>
            <a:xfrm>
              <a:off x="7404644" y="1406195"/>
              <a:ext cx="228608" cy="53550"/>
            </a:xfrm>
            <a:custGeom>
              <a:avLst/>
              <a:gdLst/>
              <a:ahLst/>
              <a:cxnLst/>
              <a:rect l="l" t="t" r="r" b="b"/>
              <a:pathLst>
                <a:path w="10971" h="2520" extrusionOk="0">
                  <a:moveTo>
                    <a:pt x="1484" y="1"/>
                  </a:moveTo>
                  <a:cubicBezTo>
                    <a:pt x="668" y="1"/>
                    <a:pt x="1" y="685"/>
                    <a:pt x="1" y="1535"/>
                  </a:cubicBezTo>
                  <a:lnTo>
                    <a:pt x="1" y="2519"/>
                  </a:lnTo>
                  <a:lnTo>
                    <a:pt x="10970" y="2519"/>
                  </a:lnTo>
                  <a:lnTo>
                    <a:pt x="10970" y="1535"/>
                  </a:lnTo>
                  <a:cubicBezTo>
                    <a:pt x="10970" y="667"/>
                    <a:pt x="10276" y="1"/>
                    <a:pt x="9436" y="1"/>
                  </a:cubicBezTo>
                  <a:lnTo>
                    <a:pt x="1535" y="1"/>
                  </a:lnTo>
                  <a:cubicBezTo>
                    <a:pt x="1518" y="1"/>
                    <a:pt x="1501" y="1"/>
                    <a:pt x="14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64"/>
            <p:cNvSpPr/>
            <p:nvPr/>
          </p:nvSpPr>
          <p:spPr>
            <a:xfrm>
              <a:off x="7404644" y="1406195"/>
              <a:ext cx="47072" cy="53550"/>
            </a:xfrm>
            <a:custGeom>
              <a:avLst/>
              <a:gdLst/>
              <a:ahLst/>
              <a:cxnLst/>
              <a:rect l="l" t="t" r="r" b="b"/>
              <a:pathLst>
                <a:path w="2259" h="2520" extrusionOk="0">
                  <a:moveTo>
                    <a:pt x="1484" y="1"/>
                  </a:moveTo>
                  <a:cubicBezTo>
                    <a:pt x="668" y="1"/>
                    <a:pt x="1" y="685"/>
                    <a:pt x="1" y="1535"/>
                  </a:cubicBezTo>
                  <a:lnTo>
                    <a:pt x="1" y="2519"/>
                  </a:lnTo>
                  <a:lnTo>
                    <a:pt x="725" y="2519"/>
                  </a:lnTo>
                  <a:lnTo>
                    <a:pt x="725" y="1506"/>
                  </a:lnTo>
                  <a:cubicBezTo>
                    <a:pt x="725" y="667"/>
                    <a:pt x="1419" y="1"/>
                    <a:pt x="2258" y="1"/>
                  </a:cubicBezTo>
                  <a:lnTo>
                    <a:pt x="1535" y="1"/>
                  </a:lnTo>
                  <a:cubicBezTo>
                    <a:pt x="1518" y="1"/>
                    <a:pt x="1501" y="1"/>
                    <a:pt x="1484" y="1"/>
                  </a:cubicBezTo>
                  <a:close/>
                </a:path>
              </a:pathLst>
            </a:custGeom>
            <a:solidFill>
              <a:srgbClr val="000000">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64"/>
            <p:cNvSpPr/>
            <p:nvPr/>
          </p:nvSpPr>
          <p:spPr>
            <a:xfrm>
              <a:off x="7428779" y="1380364"/>
              <a:ext cx="25359" cy="53529"/>
            </a:xfrm>
            <a:custGeom>
              <a:avLst/>
              <a:gdLst/>
              <a:ahLst/>
              <a:cxnLst/>
              <a:rect l="l" t="t" r="r" b="b"/>
              <a:pathLst>
                <a:path w="1217" h="2519" extrusionOk="0">
                  <a:moveTo>
                    <a:pt x="608" y="1"/>
                  </a:moveTo>
                  <a:cubicBezTo>
                    <a:pt x="305" y="1"/>
                    <a:pt x="1" y="203"/>
                    <a:pt x="1" y="609"/>
                  </a:cubicBezTo>
                  <a:lnTo>
                    <a:pt x="1" y="1911"/>
                  </a:lnTo>
                  <a:cubicBezTo>
                    <a:pt x="1" y="2229"/>
                    <a:pt x="290" y="2519"/>
                    <a:pt x="608" y="2519"/>
                  </a:cubicBezTo>
                  <a:cubicBezTo>
                    <a:pt x="956" y="2519"/>
                    <a:pt x="1216" y="2229"/>
                    <a:pt x="1216" y="1911"/>
                  </a:cubicBezTo>
                  <a:lnTo>
                    <a:pt x="1216" y="609"/>
                  </a:lnTo>
                  <a:cubicBezTo>
                    <a:pt x="1216" y="203"/>
                    <a:pt x="912" y="1"/>
                    <a:pt x="6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64"/>
            <p:cNvSpPr/>
            <p:nvPr/>
          </p:nvSpPr>
          <p:spPr>
            <a:xfrm>
              <a:off x="7428779" y="1404983"/>
              <a:ext cx="25359" cy="28921"/>
            </a:xfrm>
            <a:custGeom>
              <a:avLst/>
              <a:gdLst/>
              <a:ahLst/>
              <a:cxnLst/>
              <a:rect l="l" t="t" r="r" b="b"/>
              <a:pathLst>
                <a:path w="1217" h="1361" extrusionOk="0">
                  <a:moveTo>
                    <a:pt x="1" y="1"/>
                  </a:moveTo>
                  <a:lnTo>
                    <a:pt x="1" y="753"/>
                  </a:lnTo>
                  <a:cubicBezTo>
                    <a:pt x="1" y="1158"/>
                    <a:pt x="305" y="1361"/>
                    <a:pt x="608" y="1361"/>
                  </a:cubicBezTo>
                  <a:cubicBezTo>
                    <a:pt x="912" y="1361"/>
                    <a:pt x="1216" y="1158"/>
                    <a:pt x="1216" y="753"/>
                  </a:cubicBezTo>
                  <a:lnTo>
                    <a:pt x="1216" y="1"/>
                  </a:lnTo>
                  <a:cubicBezTo>
                    <a:pt x="1202" y="406"/>
                    <a:pt x="898" y="608"/>
                    <a:pt x="598" y="608"/>
                  </a:cubicBezTo>
                  <a:cubicBezTo>
                    <a:pt x="297" y="608"/>
                    <a:pt x="1" y="406"/>
                    <a:pt x="1" y="1"/>
                  </a:cubicBezTo>
                  <a:close/>
                </a:path>
              </a:pathLst>
            </a:custGeom>
            <a:solidFill>
              <a:srgbClr val="000000">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64"/>
            <p:cNvSpPr/>
            <p:nvPr/>
          </p:nvSpPr>
          <p:spPr>
            <a:xfrm>
              <a:off x="7480653" y="1380364"/>
              <a:ext cx="25359" cy="53529"/>
            </a:xfrm>
            <a:custGeom>
              <a:avLst/>
              <a:gdLst/>
              <a:ahLst/>
              <a:cxnLst/>
              <a:rect l="l" t="t" r="r" b="b"/>
              <a:pathLst>
                <a:path w="1217" h="2519" extrusionOk="0">
                  <a:moveTo>
                    <a:pt x="598" y="1"/>
                  </a:moveTo>
                  <a:cubicBezTo>
                    <a:pt x="297" y="1"/>
                    <a:pt x="1" y="203"/>
                    <a:pt x="1" y="609"/>
                  </a:cubicBezTo>
                  <a:lnTo>
                    <a:pt x="1" y="1911"/>
                  </a:lnTo>
                  <a:cubicBezTo>
                    <a:pt x="1" y="2229"/>
                    <a:pt x="261" y="2519"/>
                    <a:pt x="608" y="2519"/>
                  </a:cubicBezTo>
                  <a:cubicBezTo>
                    <a:pt x="927" y="2519"/>
                    <a:pt x="1216" y="2229"/>
                    <a:pt x="1216" y="1911"/>
                  </a:cubicBezTo>
                  <a:lnTo>
                    <a:pt x="1216" y="609"/>
                  </a:lnTo>
                  <a:cubicBezTo>
                    <a:pt x="1202" y="203"/>
                    <a:pt x="898" y="1"/>
                    <a:pt x="59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64"/>
            <p:cNvSpPr/>
            <p:nvPr/>
          </p:nvSpPr>
          <p:spPr>
            <a:xfrm>
              <a:off x="7480653" y="1404983"/>
              <a:ext cx="25359" cy="28921"/>
            </a:xfrm>
            <a:custGeom>
              <a:avLst/>
              <a:gdLst/>
              <a:ahLst/>
              <a:cxnLst/>
              <a:rect l="l" t="t" r="r" b="b"/>
              <a:pathLst>
                <a:path w="1217" h="1361" extrusionOk="0">
                  <a:moveTo>
                    <a:pt x="1" y="1"/>
                  </a:moveTo>
                  <a:lnTo>
                    <a:pt x="1" y="753"/>
                  </a:lnTo>
                  <a:cubicBezTo>
                    <a:pt x="1" y="1158"/>
                    <a:pt x="305" y="1361"/>
                    <a:pt x="608" y="1361"/>
                  </a:cubicBezTo>
                  <a:cubicBezTo>
                    <a:pt x="912" y="1361"/>
                    <a:pt x="1216" y="1158"/>
                    <a:pt x="1216" y="753"/>
                  </a:cubicBezTo>
                  <a:lnTo>
                    <a:pt x="1216" y="1"/>
                  </a:lnTo>
                  <a:cubicBezTo>
                    <a:pt x="1202" y="406"/>
                    <a:pt x="898" y="608"/>
                    <a:pt x="598" y="608"/>
                  </a:cubicBezTo>
                  <a:cubicBezTo>
                    <a:pt x="297" y="608"/>
                    <a:pt x="1" y="406"/>
                    <a:pt x="1" y="1"/>
                  </a:cubicBezTo>
                  <a:close/>
                </a:path>
              </a:pathLst>
            </a:custGeom>
            <a:solidFill>
              <a:srgbClr val="000000">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64"/>
            <p:cNvSpPr/>
            <p:nvPr/>
          </p:nvSpPr>
          <p:spPr>
            <a:xfrm>
              <a:off x="7531924" y="1380364"/>
              <a:ext cx="25359" cy="53529"/>
            </a:xfrm>
            <a:custGeom>
              <a:avLst/>
              <a:gdLst/>
              <a:ahLst/>
              <a:cxnLst/>
              <a:rect l="l" t="t" r="r" b="b"/>
              <a:pathLst>
                <a:path w="1217" h="2519" extrusionOk="0">
                  <a:moveTo>
                    <a:pt x="609" y="1"/>
                  </a:moveTo>
                  <a:cubicBezTo>
                    <a:pt x="305" y="1"/>
                    <a:pt x="1" y="203"/>
                    <a:pt x="1" y="609"/>
                  </a:cubicBezTo>
                  <a:lnTo>
                    <a:pt x="1" y="1911"/>
                  </a:lnTo>
                  <a:cubicBezTo>
                    <a:pt x="1" y="2229"/>
                    <a:pt x="290" y="2519"/>
                    <a:pt x="609" y="2519"/>
                  </a:cubicBezTo>
                  <a:cubicBezTo>
                    <a:pt x="956" y="2519"/>
                    <a:pt x="1216" y="2229"/>
                    <a:pt x="1216" y="1911"/>
                  </a:cubicBezTo>
                  <a:lnTo>
                    <a:pt x="1216" y="609"/>
                  </a:lnTo>
                  <a:cubicBezTo>
                    <a:pt x="1216" y="203"/>
                    <a:pt x="913" y="1"/>
                    <a:pt x="6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64"/>
            <p:cNvSpPr/>
            <p:nvPr/>
          </p:nvSpPr>
          <p:spPr>
            <a:xfrm>
              <a:off x="7531924" y="1404983"/>
              <a:ext cx="25359" cy="28921"/>
            </a:xfrm>
            <a:custGeom>
              <a:avLst/>
              <a:gdLst/>
              <a:ahLst/>
              <a:cxnLst/>
              <a:rect l="l" t="t" r="r" b="b"/>
              <a:pathLst>
                <a:path w="1217" h="1361" extrusionOk="0">
                  <a:moveTo>
                    <a:pt x="1" y="1"/>
                  </a:moveTo>
                  <a:lnTo>
                    <a:pt x="1" y="753"/>
                  </a:lnTo>
                  <a:cubicBezTo>
                    <a:pt x="1" y="1158"/>
                    <a:pt x="305" y="1361"/>
                    <a:pt x="609" y="1361"/>
                  </a:cubicBezTo>
                  <a:cubicBezTo>
                    <a:pt x="913" y="1361"/>
                    <a:pt x="1216" y="1158"/>
                    <a:pt x="1216" y="753"/>
                  </a:cubicBezTo>
                  <a:lnTo>
                    <a:pt x="1216" y="1"/>
                  </a:lnTo>
                  <a:cubicBezTo>
                    <a:pt x="1216" y="406"/>
                    <a:pt x="913" y="608"/>
                    <a:pt x="609" y="608"/>
                  </a:cubicBezTo>
                  <a:cubicBezTo>
                    <a:pt x="305" y="608"/>
                    <a:pt x="1" y="406"/>
                    <a:pt x="1" y="1"/>
                  </a:cubicBezTo>
                  <a:close/>
                </a:path>
              </a:pathLst>
            </a:custGeom>
            <a:solidFill>
              <a:srgbClr val="000000">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64"/>
            <p:cNvSpPr/>
            <p:nvPr/>
          </p:nvSpPr>
          <p:spPr>
            <a:xfrm>
              <a:off x="7583799" y="1380364"/>
              <a:ext cx="24755" cy="53529"/>
            </a:xfrm>
            <a:custGeom>
              <a:avLst/>
              <a:gdLst/>
              <a:ahLst/>
              <a:cxnLst/>
              <a:rect l="l" t="t" r="r" b="b"/>
              <a:pathLst>
                <a:path w="1188" h="2519" extrusionOk="0">
                  <a:moveTo>
                    <a:pt x="594" y="1"/>
                  </a:moveTo>
                  <a:cubicBezTo>
                    <a:pt x="298" y="1"/>
                    <a:pt x="1" y="203"/>
                    <a:pt x="1" y="609"/>
                  </a:cubicBezTo>
                  <a:lnTo>
                    <a:pt x="1" y="1911"/>
                  </a:lnTo>
                  <a:cubicBezTo>
                    <a:pt x="1" y="2229"/>
                    <a:pt x="261" y="2519"/>
                    <a:pt x="609" y="2519"/>
                  </a:cubicBezTo>
                  <a:cubicBezTo>
                    <a:pt x="927" y="2519"/>
                    <a:pt x="1188" y="2229"/>
                    <a:pt x="1188" y="1911"/>
                  </a:cubicBezTo>
                  <a:lnTo>
                    <a:pt x="1188" y="609"/>
                  </a:lnTo>
                  <a:cubicBezTo>
                    <a:pt x="1188" y="203"/>
                    <a:pt x="891" y="1"/>
                    <a:pt x="59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64"/>
            <p:cNvSpPr/>
            <p:nvPr/>
          </p:nvSpPr>
          <p:spPr>
            <a:xfrm>
              <a:off x="7583799" y="1404983"/>
              <a:ext cx="24755" cy="28921"/>
            </a:xfrm>
            <a:custGeom>
              <a:avLst/>
              <a:gdLst/>
              <a:ahLst/>
              <a:cxnLst/>
              <a:rect l="l" t="t" r="r" b="b"/>
              <a:pathLst>
                <a:path w="1188" h="1361" extrusionOk="0">
                  <a:moveTo>
                    <a:pt x="1" y="1"/>
                  </a:moveTo>
                  <a:lnTo>
                    <a:pt x="1" y="753"/>
                  </a:lnTo>
                  <a:cubicBezTo>
                    <a:pt x="1" y="1158"/>
                    <a:pt x="298" y="1361"/>
                    <a:pt x="594" y="1361"/>
                  </a:cubicBezTo>
                  <a:cubicBezTo>
                    <a:pt x="891" y="1361"/>
                    <a:pt x="1188" y="1158"/>
                    <a:pt x="1188" y="753"/>
                  </a:cubicBezTo>
                  <a:lnTo>
                    <a:pt x="1188" y="1"/>
                  </a:lnTo>
                  <a:cubicBezTo>
                    <a:pt x="1188" y="406"/>
                    <a:pt x="891" y="608"/>
                    <a:pt x="594" y="608"/>
                  </a:cubicBezTo>
                  <a:cubicBezTo>
                    <a:pt x="298" y="608"/>
                    <a:pt x="1" y="406"/>
                    <a:pt x="1" y="1"/>
                  </a:cubicBezTo>
                  <a:close/>
                </a:path>
              </a:pathLst>
            </a:custGeom>
            <a:solidFill>
              <a:srgbClr val="000000">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64"/>
            <p:cNvSpPr/>
            <p:nvPr/>
          </p:nvSpPr>
          <p:spPr>
            <a:xfrm>
              <a:off x="7544596" y="1521593"/>
              <a:ext cx="142362" cy="146094"/>
            </a:xfrm>
            <a:custGeom>
              <a:avLst/>
              <a:gdLst/>
              <a:ahLst/>
              <a:cxnLst/>
              <a:rect l="l" t="t" r="r" b="b"/>
              <a:pathLst>
                <a:path w="6832" h="6875" extrusionOk="0">
                  <a:moveTo>
                    <a:pt x="3387" y="0"/>
                  </a:moveTo>
                  <a:cubicBezTo>
                    <a:pt x="3264" y="0"/>
                    <a:pt x="3141" y="15"/>
                    <a:pt x="3011" y="44"/>
                  </a:cubicBezTo>
                  <a:cubicBezTo>
                    <a:pt x="1419" y="217"/>
                    <a:pt x="145" y="1491"/>
                    <a:pt x="1" y="3112"/>
                  </a:cubicBezTo>
                  <a:lnTo>
                    <a:pt x="1" y="3459"/>
                  </a:lnTo>
                  <a:lnTo>
                    <a:pt x="1" y="3835"/>
                  </a:lnTo>
                  <a:cubicBezTo>
                    <a:pt x="174" y="5427"/>
                    <a:pt x="1448" y="6700"/>
                    <a:pt x="3040" y="6874"/>
                  </a:cubicBezTo>
                  <a:lnTo>
                    <a:pt x="3763" y="6874"/>
                  </a:lnTo>
                  <a:cubicBezTo>
                    <a:pt x="5384" y="6700"/>
                    <a:pt x="6657" y="5427"/>
                    <a:pt x="6831" y="3835"/>
                  </a:cubicBezTo>
                  <a:lnTo>
                    <a:pt x="6831" y="3459"/>
                  </a:lnTo>
                  <a:lnTo>
                    <a:pt x="6831" y="3083"/>
                  </a:lnTo>
                  <a:cubicBezTo>
                    <a:pt x="6628" y="1462"/>
                    <a:pt x="5355" y="188"/>
                    <a:pt x="3763" y="44"/>
                  </a:cubicBezTo>
                  <a:cubicBezTo>
                    <a:pt x="3633" y="15"/>
                    <a:pt x="3510" y="0"/>
                    <a:pt x="33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64"/>
            <p:cNvSpPr/>
            <p:nvPr/>
          </p:nvSpPr>
          <p:spPr>
            <a:xfrm>
              <a:off x="7543991" y="1521890"/>
              <a:ext cx="71785" cy="146391"/>
            </a:xfrm>
            <a:custGeom>
              <a:avLst/>
              <a:gdLst/>
              <a:ahLst/>
              <a:cxnLst/>
              <a:rect l="l" t="t" r="r" b="b"/>
              <a:pathLst>
                <a:path w="3445" h="6889" extrusionOk="0">
                  <a:moveTo>
                    <a:pt x="3416" y="1"/>
                  </a:moveTo>
                  <a:cubicBezTo>
                    <a:pt x="3271" y="1"/>
                    <a:pt x="3155" y="1"/>
                    <a:pt x="3040" y="30"/>
                  </a:cubicBezTo>
                  <a:cubicBezTo>
                    <a:pt x="1419" y="203"/>
                    <a:pt x="145" y="1477"/>
                    <a:pt x="1" y="3098"/>
                  </a:cubicBezTo>
                  <a:lnTo>
                    <a:pt x="1" y="3474"/>
                  </a:lnTo>
                  <a:lnTo>
                    <a:pt x="1" y="3821"/>
                  </a:lnTo>
                  <a:cubicBezTo>
                    <a:pt x="174" y="5442"/>
                    <a:pt x="1448" y="6715"/>
                    <a:pt x="3040" y="6889"/>
                  </a:cubicBezTo>
                  <a:lnTo>
                    <a:pt x="3445" y="6889"/>
                  </a:lnTo>
                  <a:cubicBezTo>
                    <a:pt x="1824" y="6715"/>
                    <a:pt x="551" y="5442"/>
                    <a:pt x="377" y="3821"/>
                  </a:cubicBezTo>
                  <a:cubicBezTo>
                    <a:pt x="348" y="3561"/>
                    <a:pt x="348" y="3329"/>
                    <a:pt x="377" y="3069"/>
                  </a:cubicBezTo>
                  <a:cubicBezTo>
                    <a:pt x="551" y="1477"/>
                    <a:pt x="1824" y="203"/>
                    <a:pt x="3416" y="1"/>
                  </a:cubicBezTo>
                  <a:close/>
                </a:path>
              </a:pathLst>
            </a:custGeom>
            <a:solidFill>
              <a:srgbClr val="000000">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64"/>
            <p:cNvSpPr/>
            <p:nvPr/>
          </p:nvSpPr>
          <p:spPr>
            <a:xfrm>
              <a:off x="7563895" y="1542810"/>
              <a:ext cx="103146" cy="105187"/>
            </a:xfrm>
            <a:custGeom>
              <a:avLst/>
              <a:gdLst/>
              <a:ahLst/>
              <a:cxnLst/>
              <a:rect l="l" t="t" r="r" b="b"/>
              <a:pathLst>
                <a:path w="4950" h="4950" extrusionOk="0">
                  <a:moveTo>
                    <a:pt x="2200" y="1"/>
                  </a:moveTo>
                  <a:cubicBezTo>
                    <a:pt x="1043" y="116"/>
                    <a:pt x="117" y="1043"/>
                    <a:pt x="1" y="2200"/>
                  </a:cubicBezTo>
                  <a:cubicBezTo>
                    <a:pt x="1" y="2287"/>
                    <a:pt x="1" y="2374"/>
                    <a:pt x="1" y="2461"/>
                  </a:cubicBezTo>
                  <a:cubicBezTo>
                    <a:pt x="1" y="2548"/>
                    <a:pt x="1" y="2634"/>
                    <a:pt x="1" y="2750"/>
                  </a:cubicBezTo>
                  <a:cubicBezTo>
                    <a:pt x="117" y="3908"/>
                    <a:pt x="1043" y="4805"/>
                    <a:pt x="2200" y="4950"/>
                  </a:cubicBezTo>
                  <a:lnTo>
                    <a:pt x="2750" y="4950"/>
                  </a:lnTo>
                  <a:cubicBezTo>
                    <a:pt x="3908" y="4805"/>
                    <a:pt x="4834" y="3908"/>
                    <a:pt x="4950" y="2750"/>
                  </a:cubicBezTo>
                  <a:cubicBezTo>
                    <a:pt x="4950" y="2634"/>
                    <a:pt x="4950" y="2548"/>
                    <a:pt x="4950" y="2461"/>
                  </a:cubicBezTo>
                  <a:cubicBezTo>
                    <a:pt x="4950" y="2374"/>
                    <a:pt x="4950" y="2287"/>
                    <a:pt x="4950" y="2200"/>
                  </a:cubicBezTo>
                  <a:cubicBezTo>
                    <a:pt x="4834" y="1043"/>
                    <a:pt x="3908" y="116"/>
                    <a:pt x="27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64"/>
            <p:cNvSpPr/>
            <p:nvPr/>
          </p:nvSpPr>
          <p:spPr>
            <a:xfrm>
              <a:off x="7589968" y="1571277"/>
              <a:ext cx="24609" cy="23226"/>
            </a:xfrm>
            <a:custGeom>
              <a:avLst/>
              <a:gdLst/>
              <a:ahLst/>
              <a:cxnLst/>
              <a:rect l="l" t="t" r="r" b="b"/>
              <a:pathLst>
                <a:path w="1181" h="1093" extrusionOk="0">
                  <a:moveTo>
                    <a:pt x="323" y="0"/>
                  </a:moveTo>
                  <a:cubicBezTo>
                    <a:pt x="174" y="0"/>
                    <a:pt x="1" y="225"/>
                    <a:pt x="139" y="340"/>
                  </a:cubicBezTo>
                  <a:lnTo>
                    <a:pt x="834" y="1035"/>
                  </a:lnTo>
                  <a:cubicBezTo>
                    <a:pt x="863" y="1064"/>
                    <a:pt x="920" y="1093"/>
                    <a:pt x="978" y="1093"/>
                  </a:cubicBezTo>
                  <a:cubicBezTo>
                    <a:pt x="1036" y="1093"/>
                    <a:pt x="1065" y="1064"/>
                    <a:pt x="1123" y="1035"/>
                  </a:cubicBezTo>
                  <a:cubicBezTo>
                    <a:pt x="1181" y="948"/>
                    <a:pt x="1181" y="832"/>
                    <a:pt x="1123" y="746"/>
                  </a:cubicBezTo>
                  <a:lnTo>
                    <a:pt x="428" y="51"/>
                  </a:lnTo>
                  <a:cubicBezTo>
                    <a:pt x="399" y="15"/>
                    <a:pt x="362" y="0"/>
                    <a:pt x="32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64"/>
            <p:cNvSpPr/>
            <p:nvPr/>
          </p:nvSpPr>
          <p:spPr>
            <a:xfrm>
              <a:off x="7615166" y="1579462"/>
              <a:ext cx="16295" cy="15045"/>
            </a:xfrm>
            <a:custGeom>
              <a:avLst/>
              <a:gdLst/>
              <a:ahLst/>
              <a:cxnLst/>
              <a:rect l="l" t="t" r="r" b="b"/>
              <a:pathLst>
                <a:path w="782" h="708" extrusionOk="0">
                  <a:moveTo>
                    <a:pt x="501" y="0"/>
                  </a:moveTo>
                  <a:cubicBezTo>
                    <a:pt x="461" y="0"/>
                    <a:pt x="418" y="13"/>
                    <a:pt x="377" y="42"/>
                  </a:cubicBezTo>
                  <a:lnTo>
                    <a:pt x="88" y="361"/>
                  </a:lnTo>
                  <a:cubicBezTo>
                    <a:pt x="1" y="447"/>
                    <a:pt x="1" y="563"/>
                    <a:pt x="88" y="650"/>
                  </a:cubicBezTo>
                  <a:cubicBezTo>
                    <a:pt x="117" y="679"/>
                    <a:pt x="175" y="708"/>
                    <a:pt x="232" y="708"/>
                  </a:cubicBezTo>
                  <a:cubicBezTo>
                    <a:pt x="261" y="708"/>
                    <a:pt x="319" y="679"/>
                    <a:pt x="377" y="650"/>
                  </a:cubicBezTo>
                  <a:lnTo>
                    <a:pt x="667" y="332"/>
                  </a:lnTo>
                  <a:cubicBezTo>
                    <a:pt x="782" y="193"/>
                    <a:pt x="658" y="0"/>
                    <a:pt x="5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64"/>
            <p:cNvSpPr/>
            <p:nvPr/>
          </p:nvSpPr>
          <p:spPr>
            <a:xfrm>
              <a:off x="7563291" y="1542193"/>
              <a:ext cx="58533" cy="105804"/>
            </a:xfrm>
            <a:custGeom>
              <a:avLst/>
              <a:gdLst/>
              <a:ahLst/>
              <a:cxnLst/>
              <a:rect l="l" t="t" r="r" b="b"/>
              <a:pathLst>
                <a:path w="2809" h="4979" extrusionOk="0">
                  <a:moveTo>
                    <a:pt x="2229" y="1"/>
                  </a:moveTo>
                  <a:cubicBezTo>
                    <a:pt x="1043" y="145"/>
                    <a:pt x="146" y="1072"/>
                    <a:pt x="1" y="2229"/>
                  </a:cubicBezTo>
                  <a:cubicBezTo>
                    <a:pt x="1" y="2316"/>
                    <a:pt x="1" y="2403"/>
                    <a:pt x="1" y="2490"/>
                  </a:cubicBezTo>
                  <a:cubicBezTo>
                    <a:pt x="1" y="2577"/>
                    <a:pt x="1" y="2663"/>
                    <a:pt x="1" y="2750"/>
                  </a:cubicBezTo>
                  <a:cubicBezTo>
                    <a:pt x="146" y="3937"/>
                    <a:pt x="1043" y="4834"/>
                    <a:pt x="2229" y="4979"/>
                  </a:cubicBezTo>
                  <a:lnTo>
                    <a:pt x="2808" y="4979"/>
                  </a:lnTo>
                  <a:lnTo>
                    <a:pt x="2808" y="4950"/>
                  </a:lnTo>
                  <a:cubicBezTo>
                    <a:pt x="1651" y="4805"/>
                    <a:pt x="753" y="3908"/>
                    <a:pt x="638" y="2750"/>
                  </a:cubicBezTo>
                  <a:cubicBezTo>
                    <a:pt x="609" y="2663"/>
                    <a:pt x="609" y="2577"/>
                    <a:pt x="638" y="2490"/>
                  </a:cubicBezTo>
                  <a:cubicBezTo>
                    <a:pt x="609" y="2403"/>
                    <a:pt x="609" y="2316"/>
                    <a:pt x="638" y="2229"/>
                  </a:cubicBezTo>
                  <a:cubicBezTo>
                    <a:pt x="753" y="1072"/>
                    <a:pt x="1651" y="145"/>
                    <a:pt x="2808" y="1"/>
                  </a:cubicBezTo>
                  <a:close/>
                </a:path>
              </a:pathLst>
            </a:custGeom>
            <a:solidFill>
              <a:srgbClr val="000000">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64"/>
            <p:cNvSpPr/>
            <p:nvPr/>
          </p:nvSpPr>
          <p:spPr>
            <a:xfrm>
              <a:off x="7601910" y="1585265"/>
              <a:ext cx="22921" cy="20124"/>
            </a:xfrm>
            <a:custGeom>
              <a:avLst/>
              <a:gdLst/>
              <a:ahLst/>
              <a:cxnLst/>
              <a:rect l="l" t="t" r="r" b="b"/>
              <a:pathLst>
                <a:path w="1100" h="947" extrusionOk="0">
                  <a:moveTo>
                    <a:pt x="637" y="1"/>
                  </a:moveTo>
                  <a:cubicBezTo>
                    <a:pt x="203" y="1"/>
                    <a:pt x="0" y="493"/>
                    <a:pt x="290" y="811"/>
                  </a:cubicBezTo>
                  <a:cubicBezTo>
                    <a:pt x="392" y="904"/>
                    <a:pt x="512" y="946"/>
                    <a:pt x="628" y="946"/>
                  </a:cubicBezTo>
                  <a:cubicBezTo>
                    <a:pt x="873" y="946"/>
                    <a:pt x="1100" y="758"/>
                    <a:pt x="1100" y="464"/>
                  </a:cubicBezTo>
                  <a:cubicBezTo>
                    <a:pt x="1100" y="203"/>
                    <a:pt x="897" y="1"/>
                    <a:pt x="63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64"/>
            <p:cNvSpPr/>
            <p:nvPr/>
          </p:nvSpPr>
          <p:spPr>
            <a:xfrm>
              <a:off x="7643531" y="1590814"/>
              <a:ext cx="15691" cy="8627"/>
            </a:xfrm>
            <a:custGeom>
              <a:avLst/>
              <a:gdLst/>
              <a:ahLst/>
              <a:cxnLst/>
              <a:rect l="l" t="t" r="r" b="b"/>
              <a:pathLst>
                <a:path w="753" h="406" extrusionOk="0">
                  <a:moveTo>
                    <a:pt x="232" y="0"/>
                  </a:moveTo>
                  <a:cubicBezTo>
                    <a:pt x="116" y="0"/>
                    <a:pt x="29" y="87"/>
                    <a:pt x="0" y="203"/>
                  </a:cubicBezTo>
                  <a:cubicBezTo>
                    <a:pt x="29" y="319"/>
                    <a:pt x="116" y="405"/>
                    <a:pt x="232" y="405"/>
                  </a:cubicBezTo>
                  <a:lnTo>
                    <a:pt x="550" y="405"/>
                  </a:lnTo>
                  <a:cubicBezTo>
                    <a:pt x="666" y="405"/>
                    <a:pt x="753" y="319"/>
                    <a:pt x="753" y="203"/>
                  </a:cubicBezTo>
                  <a:cubicBezTo>
                    <a:pt x="753" y="87"/>
                    <a:pt x="666" y="0"/>
                    <a:pt x="5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64"/>
            <p:cNvSpPr/>
            <p:nvPr/>
          </p:nvSpPr>
          <p:spPr>
            <a:xfrm>
              <a:off x="7571148" y="1590814"/>
              <a:ext cx="15086" cy="8627"/>
            </a:xfrm>
            <a:custGeom>
              <a:avLst/>
              <a:gdLst/>
              <a:ahLst/>
              <a:cxnLst/>
              <a:rect l="l" t="t" r="r" b="b"/>
              <a:pathLst>
                <a:path w="724" h="406" extrusionOk="0">
                  <a:moveTo>
                    <a:pt x="203" y="0"/>
                  </a:moveTo>
                  <a:cubicBezTo>
                    <a:pt x="87" y="0"/>
                    <a:pt x="0" y="87"/>
                    <a:pt x="0" y="203"/>
                  </a:cubicBezTo>
                  <a:cubicBezTo>
                    <a:pt x="0" y="319"/>
                    <a:pt x="87" y="405"/>
                    <a:pt x="203" y="405"/>
                  </a:cubicBezTo>
                  <a:lnTo>
                    <a:pt x="521" y="405"/>
                  </a:lnTo>
                  <a:cubicBezTo>
                    <a:pt x="637" y="405"/>
                    <a:pt x="724" y="319"/>
                    <a:pt x="724" y="203"/>
                  </a:cubicBezTo>
                  <a:cubicBezTo>
                    <a:pt x="724" y="87"/>
                    <a:pt x="637" y="0"/>
                    <a:pt x="5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64"/>
            <p:cNvSpPr/>
            <p:nvPr/>
          </p:nvSpPr>
          <p:spPr>
            <a:xfrm>
              <a:off x="7610956" y="1550357"/>
              <a:ext cx="8460" cy="15852"/>
            </a:xfrm>
            <a:custGeom>
              <a:avLst/>
              <a:gdLst/>
              <a:ahLst/>
              <a:cxnLst/>
              <a:rect l="l" t="t" r="r" b="b"/>
              <a:pathLst>
                <a:path w="406" h="746" extrusionOk="0">
                  <a:moveTo>
                    <a:pt x="203" y="0"/>
                  </a:moveTo>
                  <a:cubicBezTo>
                    <a:pt x="102" y="0"/>
                    <a:pt x="0" y="65"/>
                    <a:pt x="0" y="196"/>
                  </a:cubicBezTo>
                  <a:lnTo>
                    <a:pt x="0" y="514"/>
                  </a:lnTo>
                  <a:cubicBezTo>
                    <a:pt x="0" y="630"/>
                    <a:pt x="87" y="717"/>
                    <a:pt x="203" y="746"/>
                  </a:cubicBezTo>
                  <a:cubicBezTo>
                    <a:pt x="319" y="717"/>
                    <a:pt x="405" y="630"/>
                    <a:pt x="405" y="514"/>
                  </a:cubicBezTo>
                  <a:lnTo>
                    <a:pt x="405" y="196"/>
                  </a:lnTo>
                  <a:cubicBezTo>
                    <a:pt x="405" y="65"/>
                    <a:pt x="304" y="0"/>
                    <a:pt x="2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64"/>
            <p:cNvSpPr/>
            <p:nvPr/>
          </p:nvSpPr>
          <p:spPr>
            <a:xfrm>
              <a:off x="7610956" y="1624341"/>
              <a:ext cx="8460" cy="15704"/>
            </a:xfrm>
            <a:custGeom>
              <a:avLst/>
              <a:gdLst/>
              <a:ahLst/>
              <a:cxnLst/>
              <a:rect l="l" t="t" r="r" b="b"/>
              <a:pathLst>
                <a:path w="406" h="739" extrusionOk="0">
                  <a:moveTo>
                    <a:pt x="203" y="1"/>
                  </a:moveTo>
                  <a:cubicBezTo>
                    <a:pt x="102" y="1"/>
                    <a:pt x="0" y="73"/>
                    <a:pt x="0" y="218"/>
                  </a:cubicBezTo>
                  <a:lnTo>
                    <a:pt x="0" y="536"/>
                  </a:lnTo>
                  <a:cubicBezTo>
                    <a:pt x="0" y="652"/>
                    <a:pt x="87" y="739"/>
                    <a:pt x="203" y="739"/>
                  </a:cubicBezTo>
                  <a:cubicBezTo>
                    <a:pt x="319" y="739"/>
                    <a:pt x="405" y="652"/>
                    <a:pt x="405" y="536"/>
                  </a:cubicBezTo>
                  <a:lnTo>
                    <a:pt x="405" y="218"/>
                  </a:lnTo>
                  <a:cubicBezTo>
                    <a:pt x="405" y="73"/>
                    <a:pt x="304" y="1"/>
                    <a:pt x="2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64"/>
            <p:cNvSpPr/>
            <p:nvPr/>
          </p:nvSpPr>
          <p:spPr>
            <a:xfrm>
              <a:off x="7559081" y="1538664"/>
              <a:ext cx="112189" cy="114261"/>
            </a:xfrm>
            <a:custGeom>
              <a:avLst/>
              <a:gdLst/>
              <a:ahLst/>
              <a:cxnLst/>
              <a:rect l="l" t="t" r="r" b="b"/>
              <a:pathLst>
                <a:path w="5384" h="5377" extrusionOk="0">
                  <a:moveTo>
                    <a:pt x="2923" y="398"/>
                  </a:moveTo>
                  <a:cubicBezTo>
                    <a:pt x="3994" y="514"/>
                    <a:pt x="4834" y="1353"/>
                    <a:pt x="4978" y="2424"/>
                  </a:cubicBezTo>
                  <a:lnTo>
                    <a:pt x="4978" y="2656"/>
                  </a:lnTo>
                  <a:lnTo>
                    <a:pt x="4978" y="2916"/>
                  </a:lnTo>
                  <a:cubicBezTo>
                    <a:pt x="4834" y="3987"/>
                    <a:pt x="3994" y="4827"/>
                    <a:pt x="2923" y="4942"/>
                  </a:cubicBezTo>
                  <a:cubicBezTo>
                    <a:pt x="2851" y="4957"/>
                    <a:pt x="2771" y="4964"/>
                    <a:pt x="2688" y="4964"/>
                  </a:cubicBezTo>
                  <a:cubicBezTo>
                    <a:pt x="2605" y="4964"/>
                    <a:pt x="2518" y="4957"/>
                    <a:pt x="2431" y="4942"/>
                  </a:cubicBezTo>
                  <a:cubicBezTo>
                    <a:pt x="1361" y="4827"/>
                    <a:pt x="521" y="3987"/>
                    <a:pt x="405" y="2916"/>
                  </a:cubicBezTo>
                  <a:lnTo>
                    <a:pt x="405" y="2656"/>
                  </a:lnTo>
                  <a:lnTo>
                    <a:pt x="405" y="2424"/>
                  </a:lnTo>
                  <a:cubicBezTo>
                    <a:pt x="521" y="1353"/>
                    <a:pt x="1389" y="514"/>
                    <a:pt x="2431" y="398"/>
                  </a:cubicBezTo>
                  <a:close/>
                  <a:moveTo>
                    <a:pt x="2692" y="0"/>
                  </a:moveTo>
                  <a:cubicBezTo>
                    <a:pt x="2598" y="0"/>
                    <a:pt x="2504" y="8"/>
                    <a:pt x="2402" y="22"/>
                  </a:cubicBezTo>
                  <a:cubicBezTo>
                    <a:pt x="1129" y="138"/>
                    <a:pt x="145" y="1151"/>
                    <a:pt x="0" y="2395"/>
                  </a:cubicBezTo>
                  <a:cubicBezTo>
                    <a:pt x="0" y="2511"/>
                    <a:pt x="0" y="2598"/>
                    <a:pt x="0" y="2685"/>
                  </a:cubicBezTo>
                  <a:cubicBezTo>
                    <a:pt x="0" y="2801"/>
                    <a:pt x="0" y="2887"/>
                    <a:pt x="0" y="3003"/>
                  </a:cubicBezTo>
                  <a:cubicBezTo>
                    <a:pt x="145" y="4248"/>
                    <a:pt x="1129" y="5232"/>
                    <a:pt x="2402" y="5376"/>
                  </a:cubicBezTo>
                  <a:lnTo>
                    <a:pt x="2981" y="5376"/>
                  </a:lnTo>
                  <a:cubicBezTo>
                    <a:pt x="4226" y="5232"/>
                    <a:pt x="5239" y="4248"/>
                    <a:pt x="5384" y="3003"/>
                  </a:cubicBezTo>
                  <a:cubicBezTo>
                    <a:pt x="5384" y="2887"/>
                    <a:pt x="5384" y="2801"/>
                    <a:pt x="5384" y="2685"/>
                  </a:cubicBezTo>
                  <a:cubicBezTo>
                    <a:pt x="5384" y="2598"/>
                    <a:pt x="5384" y="2511"/>
                    <a:pt x="5384" y="2395"/>
                  </a:cubicBezTo>
                  <a:cubicBezTo>
                    <a:pt x="5239" y="1151"/>
                    <a:pt x="4226" y="167"/>
                    <a:pt x="2981" y="22"/>
                  </a:cubicBezTo>
                  <a:cubicBezTo>
                    <a:pt x="2880" y="8"/>
                    <a:pt x="2786" y="0"/>
                    <a:pt x="2692" y="0"/>
                  </a:cubicBezTo>
                  <a:close/>
                </a:path>
              </a:pathLst>
            </a:custGeom>
            <a:solidFill>
              <a:srgbClr val="000000">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64"/>
            <p:cNvSpPr/>
            <p:nvPr/>
          </p:nvSpPr>
          <p:spPr>
            <a:xfrm>
              <a:off x="7487906" y="1475735"/>
              <a:ext cx="56095" cy="89208"/>
            </a:xfrm>
            <a:custGeom>
              <a:avLst/>
              <a:gdLst/>
              <a:ahLst/>
              <a:cxnLst/>
              <a:rect l="l" t="t" r="r" b="b"/>
              <a:pathLst>
                <a:path w="2692" h="4198" extrusionOk="0">
                  <a:moveTo>
                    <a:pt x="810" y="1"/>
                  </a:moveTo>
                  <a:cubicBezTo>
                    <a:pt x="724" y="1"/>
                    <a:pt x="637" y="88"/>
                    <a:pt x="637" y="175"/>
                  </a:cubicBezTo>
                  <a:lnTo>
                    <a:pt x="347" y="1853"/>
                  </a:lnTo>
                  <a:cubicBezTo>
                    <a:pt x="325" y="1986"/>
                    <a:pt x="422" y="2085"/>
                    <a:pt x="533" y="2085"/>
                  </a:cubicBezTo>
                  <a:cubicBezTo>
                    <a:pt x="567" y="2085"/>
                    <a:pt x="603" y="2076"/>
                    <a:pt x="637" y="2056"/>
                  </a:cubicBezTo>
                  <a:lnTo>
                    <a:pt x="695" y="2056"/>
                  </a:lnTo>
                  <a:cubicBezTo>
                    <a:pt x="868" y="1969"/>
                    <a:pt x="1100" y="1940"/>
                    <a:pt x="1331" y="1940"/>
                  </a:cubicBezTo>
                  <a:cubicBezTo>
                    <a:pt x="1563" y="1940"/>
                    <a:pt x="1823" y="2056"/>
                    <a:pt x="1997" y="2230"/>
                  </a:cubicBezTo>
                  <a:cubicBezTo>
                    <a:pt x="2171" y="2403"/>
                    <a:pt x="2258" y="2664"/>
                    <a:pt x="2258" y="2924"/>
                  </a:cubicBezTo>
                  <a:cubicBezTo>
                    <a:pt x="2228" y="3521"/>
                    <a:pt x="1767" y="3826"/>
                    <a:pt x="1311" y="3826"/>
                  </a:cubicBezTo>
                  <a:cubicBezTo>
                    <a:pt x="884" y="3826"/>
                    <a:pt x="461" y="3558"/>
                    <a:pt x="405" y="3011"/>
                  </a:cubicBezTo>
                  <a:cubicBezTo>
                    <a:pt x="405" y="2953"/>
                    <a:pt x="405" y="2924"/>
                    <a:pt x="405" y="2866"/>
                  </a:cubicBezTo>
                  <a:cubicBezTo>
                    <a:pt x="405" y="2751"/>
                    <a:pt x="318" y="2664"/>
                    <a:pt x="203" y="2664"/>
                  </a:cubicBezTo>
                  <a:cubicBezTo>
                    <a:pt x="87" y="2664"/>
                    <a:pt x="0" y="2751"/>
                    <a:pt x="0" y="2866"/>
                  </a:cubicBezTo>
                  <a:cubicBezTo>
                    <a:pt x="0" y="2924"/>
                    <a:pt x="0" y="2982"/>
                    <a:pt x="0" y="3069"/>
                  </a:cubicBezTo>
                  <a:cubicBezTo>
                    <a:pt x="87" y="3706"/>
                    <a:pt x="637" y="4198"/>
                    <a:pt x="1331" y="4198"/>
                  </a:cubicBezTo>
                  <a:lnTo>
                    <a:pt x="1360" y="4198"/>
                  </a:lnTo>
                  <a:cubicBezTo>
                    <a:pt x="2055" y="4169"/>
                    <a:pt x="2634" y="3619"/>
                    <a:pt x="2663" y="2924"/>
                  </a:cubicBezTo>
                  <a:cubicBezTo>
                    <a:pt x="2692" y="2143"/>
                    <a:pt x="2084" y="1506"/>
                    <a:pt x="1331" y="1506"/>
                  </a:cubicBezTo>
                  <a:cubicBezTo>
                    <a:pt x="1158" y="1506"/>
                    <a:pt x="984" y="1535"/>
                    <a:pt x="810" y="1564"/>
                  </a:cubicBezTo>
                  <a:lnTo>
                    <a:pt x="1013" y="435"/>
                  </a:lnTo>
                  <a:lnTo>
                    <a:pt x="2229" y="435"/>
                  </a:lnTo>
                  <a:cubicBezTo>
                    <a:pt x="2344" y="435"/>
                    <a:pt x="2431" y="319"/>
                    <a:pt x="2431" y="233"/>
                  </a:cubicBezTo>
                  <a:cubicBezTo>
                    <a:pt x="2431" y="117"/>
                    <a:pt x="2344" y="1"/>
                    <a:pt x="222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64"/>
            <p:cNvSpPr/>
            <p:nvPr/>
          </p:nvSpPr>
          <p:spPr>
            <a:xfrm>
              <a:off x="7425152" y="1474864"/>
              <a:ext cx="51906" cy="89463"/>
            </a:xfrm>
            <a:custGeom>
              <a:avLst/>
              <a:gdLst/>
              <a:ahLst/>
              <a:cxnLst/>
              <a:rect l="l" t="t" r="r" b="b"/>
              <a:pathLst>
                <a:path w="2491" h="4210" extrusionOk="0">
                  <a:moveTo>
                    <a:pt x="1152" y="0"/>
                  </a:moveTo>
                  <a:cubicBezTo>
                    <a:pt x="658" y="0"/>
                    <a:pt x="164" y="294"/>
                    <a:pt x="30" y="910"/>
                  </a:cubicBezTo>
                  <a:cubicBezTo>
                    <a:pt x="1" y="1026"/>
                    <a:pt x="88" y="1142"/>
                    <a:pt x="204" y="1171"/>
                  </a:cubicBezTo>
                  <a:cubicBezTo>
                    <a:pt x="215" y="1175"/>
                    <a:pt x="227" y="1176"/>
                    <a:pt x="239" y="1176"/>
                  </a:cubicBezTo>
                  <a:cubicBezTo>
                    <a:pt x="319" y="1176"/>
                    <a:pt x="410" y="1098"/>
                    <a:pt x="435" y="997"/>
                  </a:cubicBezTo>
                  <a:cubicBezTo>
                    <a:pt x="516" y="595"/>
                    <a:pt x="832" y="404"/>
                    <a:pt x="1152" y="404"/>
                  </a:cubicBezTo>
                  <a:cubicBezTo>
                    <a:pt x="1522" y="404"/>
                    <a:pt x="1896" y="660"/>
                    <a:pt x="1911" y="1142"/>
                  </a:cubicBezTo>
                  <a:lnTo>
                    <a:pt x="1911" y="1258"/>
                  </a:lnTo>
                  <a:cubicBezTo>
                    <a:pt x="1824" y="1518"/>
                    <a:pt x="1709" y="1750"/>
                    <a:pt x="1535" y="1981"/>
                  </a:cubicBezTo>
                  <a:cubicBezTo>
                    <a:pt x="956" y="2820"/>
                    <a:pt x="638" y="3255"/>
                    <a:pt x="406" y="3544"/>
                  </a:cubicBezTo>
                  <a:cubicBezTo>
                    <a:pt x="175" y="3833"/>
                    <a:pt x="146" y="3891"/>
                    <a:pt x="175" y="4007"/>
                  </a:cubicBezTo>
                  <a:cubicBezTo>
                    <a:pt x="204" y="4094"/>
                    <a:pt x="261" y="4152"/>
                    <a:pt x="319" y="4152"/>
                  </a:cubicBezTo>
                  <a:cubicBezTo>
                    <a:pt x="472" y="4186"/>
                    <a:pt x="625" y="4200"/>
                    <a:pt x="777" y="4200"/>
                  </a:cubicBezTo>
                  <a:cubicBezTo>
                    <a:pt x="885" y="4200"/>
                    <a:pt x="993" y="4193"/>
                    <a:pt x="1101" y="4181"/>
                  </a:cubicBezTo>
                  <a:lnTo>
                    <a:pt x="1101" y="4210"/>
                  </a:lnTo>
                  <a:lnTo>
                    <a:pt x="2287" y="4210"/>
                  </a:lnTo>
                  <a:cubicBezTo>
                    <a:pt x="2403" y="4210"/>
                    <a:pt x="2490" y="4094"/>
                    <a:pt x="2490" y="4007"/>
                  </a:cubicBezTo>
                  <a:cubicBezTo>
                    <a:pt x="2490" y="3904"/>
                    <a:pt x="2421" y="3800"/>
                    <a:pt x="2323" y="3800"/>
                  </a:cubicBezTo>
                  <a:cubicBezTo>
                    <a:pt x="2312" y="3800"/>
                    <a:pt x="2300" y="3801"/>
                    <a:pt x="2287" y="3805"/>
                  </a:cubicBezTo>
                  <a:lnTo>
                    <a:pt x="753" y="3805"/>
                  </a:lnTo>
                  <a:cubicBezTo>
                    <a:pt x="927" y="3544"/>
                    <a:pt x="1303" y="3081"/>
                    <a:pt x="1882" y="2242"/>
                  </a:cubicBezTo>
                  <a:cubicBezTo>
                    <a:pt x="2085" y="1952"/>
                    <a:pt x="2230" y="1663"/>
                    <a:pt x="2316" y="1344"/>
                  </a:cubicBezTo>
                  <a:cubicBezTo>
                    <a:pt x="2316" y="1344"/>
                    <a:pt x="2316" y="1315"/>
                    <a:pt x="2316" y="1315"/>
                  </a:cubicBezTo>
                  <a:lnTo>
                    <a:pt x="2316" y="1171"/>
                  </a:lnTo>
                  <a:lnTo>
                    <a:pt x="2316" y="1142"/>
                  </a:lnTo>
                  <a:cubicBezTo>
                    <a:pt x="2301" y="396"/>
                    <a:pt x="1726" y="0"/>
                    <a:pt x="11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64"/>
            <p:cNvSpPr/>
            <p:nvPr/>
          </p:nvSpPr>
          <p:spPr>
            <a:xfrm>
              <a:off x="7428779" y="1584649"/>
              <a:ext cx="91685" cy="8627"/>
            </a:xfrm>
            <a:custGeom>
              <a:avLst/>
              <a:gdLst/>
              <a:ahLst/>
              <a:cxnLst/>
              <a:rect l="l" t="t" r="r" b="b"/>
              <a:pathLst>
                <a:path w="4400" h="406" extrusionOk="0">
                  <a:moveTo>
                    <a:pt x="203" y="1"/>
                  </a:moveTo>
                  <a:cubicBezTo>
                    <a:pt x="87" y="1"/>
                    <a:pt x="1" y="88"/>
                    <a:pt x="1" y="203"/>
                  </a:cubicBezTo>
                  <a:cubicBezTo>
                    <a:pt x="1" y="319"/>
                    <a:pt x="87" y="406"/>
                    <a:pt x="203" y="406"/>
                  </a:cubicBezTo>
                  <a:lnTo>
                    <a:pt x="4197" y="406"/>
                  </a:lnTo>
                  <a:cubicBezTo>
                    <a:pt x="4313" y="406"/>
                    <a:pt x="4400" y="319"/>
                    <a:pt x="4400" y="203"/>
                  </a:cubicBezTo>
                  <a:cubicBezTo>
                    <a:pt x="4400" y="88"/>
                    <a:pt x="4313" y="1"/>
                    <a:pt x="41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64"/>
            <p:cNvSpPr/>
            <p:nvPr/>
          </p:nvSpPr>
          <p:spPr>
            <a:xfrm>
              <a:off x="7428341" y="1601848"/>
              <a:ext cx="57616" cy="8691"/>
            </a:xfrm>
            <a:custGeom>
              <a:avLst/>
              <a:gdLst/>
              <a:ahLst/>
              <a:cxnLst/>
              <a:rect l="l" t="t" r="r" b="b"/>
              <a:pathLst>
                <a:path w="2765" h="409" extrusionOk="0">
                  <a:moveTo>
                    <a:pt x="230" y="1"/>
                  </a:moveTo>
                  <a:cubicBezTo>
                    <a:pt x="0" y="1"/>
                    <a:pt x="0" y="409"/>
                    <a:pt x="230" y="409"/>
                  </a:cubicBezTo>
                  <a:cubicBezTo>
                    <a:pt x="238" y="409"/>
                    <a:pt x="245" y="408"/>
                    <a:pt x="253" y="407"/>
                  </a:cubicBezTo>
                  <a:lnTo>
                    <a:pt x="2540" y="407"/>
                  </a:lnTo>
                  <a:cubicBezTo>
                    <a:pt x="2547" y="408"/>
                    <a:pt x="2553" y="409"/>
                    <a:pt x="2560" y="409"/>
                  </a:cubicBezTo>
                  <a:cubicBezTo>
                    <a:pt x="2764" y="409"/>
                    <a:pt x="2764" y="1"/>
                    <a:pt x="2560" y="1"/>
                  </a:cubicBezTo>
                  <a:cubicBezTo>
                    <a:pt x="2553" y="1"/>
                    <a:pt x="2547" y="1"/>
                    <a:pt x="2540" y="2"/>
                  </a:cubicBezTo>
                  <a:lnTo>
                    <a:pt x="253" y="2"/>
                  </a:lnTo>
                  <a:cubicBezTo>
                    <a:pt x="245" y="1"/>
                    <a:pt x="238" y="1"/>
                    <a:pt x="2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17" name="Google Shape;1917;p64"/>
          <p:cNvGrpSpPr/>
          <p:nvPr/>
        </p:nvGrpSpPr>
        <p:grpSpPr>
          <a:xfrm>
            <a:off x="7655562" y="1450241"/>
            <a:ext cx="295086" cy="292035"/>
            <a:chOff x="8119047" y="1374041"/>
            <a:chExt cx="295086" cy="292035"/>
          </a:xfrm>
        </p:grpSpPr>
        <p:sp>
          <p:nvSpPr>
            <p:cNvPr id="1918" name="Google Shape;1918;p64"/>
            <p:cNvSpPr/>
            <p:nvPr/>
          </p:nvSpPr>
          <p:spPr>
            <a:xfrm>
              <a:off x="8119047" y="1471231"/>
              <a:ext cx="199215" cy="194392"/>
            </a:xfrm>
            <a:custGeom>
              <a:avLst/>
              <a:gdLst/>
              <a:ahLst/>
              <a:cxnLst/>
              <a:rect l="l" t="t" r="r" b="b"/>
              <a:pathLst>
                <a:path w="9437" h="9031" extrusionOk="0">
                  <a:moveTo>
                    <a:pt x="1737" y="0"/>
                  </a:moveTo>
                  <a:lnTo>
                    <a:pt x="1535" y="232"/>
                  </a:lnTo>
                  <a:cubicBezTo>
                    <a:pt x="1" y="1737"/>
                    <a:pt x="1" y="4226"/>
                    <a:pt x="1535" y="5760"/>
                  </a:cubicBezTo>
                  <a:lnTo>
                    <a:pt x="3706" y="7901"/>
                  </a:lnTo>
                  <a:cubicBezTo>
                    <a:pt x="4473" y="8654"/>
                    <a:pt x="5471" y="9030"/>
                    <a:pt x="6470" y="9030"/>
                  </a:cubicBezTo>
                  <a:cubicBezTo>
                    <a:pt x="7468" y="9030"/>
                    <a:pt x="8467" y="8654"/>
                    <a:pt x="9234" y="7901"/>
                  </a:cubicBezTo>
                  <a:lnTo>
                    <a:pt x="9436" y="7670"/>
                  </a:lnTo>
                  <a:lnTo>
                    <a:pt x="7381" y="5644"/>
                  </a:lnTo>
                  <a:lnTo>
                    <a:pt x="7150" y="5846"/>
                  </a:lnTo>
                  <a:cubicBezTo>
                    <a:pt x="6962" y="6049"/>
                    <a:pt x="6701" y="6150"/>
                    <a:pt x="6437" y="6150"/>
                  </a:cubicBezTo>
                  <a:cubicBezTo>
                    <a:pt x="6173" y="6150"/>
                    <a:pt x="5905" y="6049"/>
                    <a:pt x="5703" y="5846"/>
                  </a:cubicBezTo>
                  <a:lnTo>
                    <a:pt x="3561" y="3705"/>
                  </a:lnTo>
                  <a:cubicBezTo>
                    <a:pt x="3185" y="3300"/>
                    <a:pt x="3185" y="2663"/>
                    <a:pt x="3561" y="2258"/>
                  </a:cubicBezTo>
                  <a:lnTo>
                    <a:pt x="3792" y="2026"/>
                  </a:lnTo>
                  <a:lnTo>
                    <a:pt x="173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64"/>
            <p:cNvSpPr/>
            <p:nvPr/>
          </p:nvSpPr>
          <p:spPr>
            <a:xfrm>
              <a:off x="8119659" y="1471855"/>
              <a:ext cx="199215" cy="194220"/>
            </a:xfrm>
            <a:custGeom>
              <a:avLst/>
              <a:gdLst/>
              <a:ahLst/>
              <a:cxnLst/>
              <a:rect l="l" t="t" r="r" b="b"/>
              <a:pathLst>
                <a:path w="9437" h="9023" extrusionOk="0">
                  <a:moveTo>
                    <a:pt x="1737" y="0"/>
                  </a:moveTo>
                  <a:lnTo>
                    <a:pt x="1506" y="203"/>
                  </a:lnTo>
                  <a:cubicBezTo>
                    <a:pt x="1" y="1737"/>
                    <a:pt x="1" y="4197"/>
                    <a:pt x="1506" y="5731"/>
                  </a:cubicBezTo>
                  <a:lnTo>
                    <a:pt x="3677" y="7872"/>
                  </a:lnTo>
                  <a:cubicBezTo>
                    <a:pt x="4444" y="8639"/>
                    <a:pt x="5442" y="9023"/>
                    <a:pt x="6441" y="9023"/>
                  </a:cubicBezTo>
                  <a:cubicBezTo>
                    <a:pt x="7439" y="9023"/>
                    <a:pt x="8438" y="8639"/>
                    <a:pt x="9205" y="7872"/>
                  </a:cubicBezTo>
                  <a:lnTo>
                    <a:pt x="9436" y="7670"/>
                  </a:lnTo>
                  <a:lnTo>
                    <a:pt x="9349" y="7612"/>
                  </a:lnTo>
                  <a:cubicBezTo>
                    <a:pt x="8716" y="8006"/>
                    <a:pt x="8004" y="8198"/>
                    <a:pt x="7294" y="8198"/>
                  </a:cubicBezTo>
                  <a:cubicBezTo>
                    <a:pt x="6285" y="8198"/>
                    <a:pt x="5281" y="7810"/>
                    <a:pt x="4516" y="7062"/>
                  </a:cubicBezTo>
                  <a:lnTo>
                    <a:pt x="2374" y="4891"/>
                  </a:lnTo>
                  <a:lnTo>
                    <a:pt x="2345" y="4891"/>
                  </a:lnTo>
                  <a:cubicBezTo>
                    <a:pt x="1072" y="3618"/>
                    <a:pt x="840" y="1621"/>
                    <a:pt x="1795" y="58"/>
                  </a:cubicBezTo>
                  <a:lnTo>
                    <a:pt x="1737" y="0"/>
                  </a:lnTo>
                  <a:close/>
                </a:path>
              </a:pathLst>
            </a:custGeom>
            <a:solidFill>
              <a:srgbClr val="000000">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64"/>
            <p:cNvSpPr/>
            <p:nvPr/>
          </p:nvSpPr>
          <p:spPr>
            <a:xfrm>
              <a:off x="8152031" y="1449877"/>
              <a:ext cx="70908" cy="69483"/>
            </a:xfrm>
            <a:custGeom>
              <a:avLst/>
              <a:gdLst/>
              <a:ahLst/>
              <a:cxnLst/>
              <a:rect l="l" t="t" r="r" b="b"/>
              <a:pathLst>
                <a:path w="3359" h="3228" extrusionOk="0">
                  <a:moveTo>
                    <a:pt x="1014" y="1"/>
                  </a:moveTo>
                  <a:cubicBezTo>
                    <a:pt x="876" y="1"/>
                    <a:pt x="739" y="51"/>
                    <a:pt x="638" y="153"/>
                  </a:cubicBezTo>
                  <a:lnTo>
                    <a:pt x="203" y="587"/>
                  </a:lnTo>
                  <a:cubicBezTo>
                    <a:pt x="1" y="789"/>
                    <a:pt x="1" y="1137"/>
                    <a:pt x="203" y="1339"/>
                  </a:cubicBezTo>
                  <a:lnTo>
                    <a:pt x="1969" y="3076"/>
                  </a:lnTo>
                  <a:cubicBezTo>
                    <a:pt x="2070" y="3177"/>
                    <a:pt x="2200" y="3228"/>
                    <a:pt x="2334" y="3228"/>
                  </a:cubicBezTo>
                  <a:cubicBezTo>
                    <a:pt x="2468" y="3228"/>
                    <a:pt x="2606" y="3177"/>
                    <a:pt x="2721" y="3076"/>
                  </a:cubicBezTo>
                  <a:lnTo>
                    <a:pt x="3127" y="2671"/>
                  </a:lnTo>
                  <a:cubicBezTo>
                    <a:pt x="3358" y="2468"/>
                    <a:pt x="3358" y="2121"/>
                    <a:pt x="3127" y="1918"/>
                  </a:cubicBezTo>
                  <a:lnTo>
                    <a:pt x="1390" y="153"/>
                  </a:lnTo>
                  <a:cubicBezTo>
                    <a:pt x="1289" y="51"/>
                    <a:pt x="1151" y="1"/>
                    <a:pt x="10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64"/>
            <p:cNvSpPr/>
            <p:nvPr/>
          </p:nvSpPr>
          <p:spPr>
            <a:xfrm>
              <a:off x="8271139" y="1571995"/>
              <a:ext cx="70887" cy="69483"/>
            </a:xfrm>
            <a:custGeom>
              <a:avLst/>
              <a:gdLst/>
              <a:ahLst/>
              <a:cxnLst/>
              <a:rect l="l" t="t" r="r" b="b"/>
              <a:pathLst>
                <a:path w="3358" h="3228" extrusionOk="0">
                  <a:moveTo>
                    <a:pt x="1014" y="1"/>
                  </a:moveTo>
                  <a:cubicBezTo>
                    <a:pt x="876" y="1"/>
                    <a:pt x="739" y="51"/>
                    <a:pt x="637" y="152"/>
                  </a:cubicBezTo>
                  <a:lnTo>
                    <a:pt x="232" y="558"/>
                  </a:lnTo>
                  <a:cubicBezTo>
                    <a:pt x="1" y="760"/>
                    <a:pt x="1" y="1108"/>
                    <a:pt x="232" y="1310"/>
                  </a:cubicBezTo>
                  <a:lnTo>
                    <a:pt x="1969" y="3076"/>
                  </a:lnTo>
                  <a:cubicBezTo>
                    <a:pt x="2070" y="3177"/>
                    <a:pt x="2207" y="3228"/>
                    <a:pt x="2345" y="3228"/>
                  </a:cubicBezTo>
                  <a:cubicBezTo>
                    <a:pt x="2482" y="3228"/>
                    <a:pt x="2620" y="3177"/>
                    <a:pt x="2721" y="3076"/>
                  </a:cubicBezTo>
                  <a:lnTo>
                    <a:pt x="3126" y="2642"/>
                  </a:lnTo>
                  <a:cubicBezTo>
                    <a:pt x="3358" y="2439"/>
                    <a:pt x="3358" y="2092"/>
                    <a:pt x="3126" y="1889"/>
                  </a:cubicBezTo>
                  <a:lnTo>
                    <a:pt x="1390" y="152"/>
                  </a:lnTo>
                  <a:cubicBezTo>
                    <a:pt x="1289" y="51"/>
                    <a:pt x="1151" y="1"/>
                    <a:pt x="10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64"/>
            <p:cNvSpPr/>
            <p:nvPr/>
          </p:nvSpPr>
          <p:spPr>
            <a:xfrm>
              <a:off x="8295577" y="1595200"/>
              <a:ext cx="46442" cy="46279"/>
            </a:xfrm>
            <a:custGeom>
              <a:avLst/>
              <a:gdLst/>
              <a:ahLst/>
              <a:cxnLst/>
              <a:rect l="l" t="t" r="r" b="b"/>
              <a:pathLst>
                <a:path w="2200" h="2150" extrusionOk="0">
                  <a:moveTo>
                    <a:pt x="1158" y="1"/>
                  </a:moveTo>
                  <a:cubicBezTo>
                    <a:pt x="1361" y="203"/>
                    <a:pt x="1361" y="522"/>
                    <a:pt x="1158" y="753"/>
                  </a:cubicBezTo>
                  <a:lnTo>
                    <a:pt x="753" y="1158"/>
                  </a:lnTo>
                  <a:cubicBezTo>
                    <a:pt x="637" y="1260"/>
                    <a:pt x="500" y="1310"/>
                    <a:pt x="366" y="1310"/>
                  </a:cubicBezTo>
                  <a:cubicBezTo>
                    <a:pt x="232" y="1310"/>
                    <a:pt x="102" y="1260"/>
                    <a:pt x="0" y="1158"/>
                  </a:cubicBezTo>
                  <a:lnTo>
                    <a:pt x="0" y="1158"/>
                  </a:lnTo>
                  <a:lnTo>
                    <a:pt x="811" y="1998"/>
                  </a:lnTo>
                  <a:cubicBezTo>
                    <a:pt x="912" y="2099"/>
                    <a:pt x="1049" y="2150"/>
                    <a:pt x="1187" y="2150"/>
                  </a:cubicBezTo>
                  <a:cubicBezTo>
                    <a:pt x="1324" y="2150"/>
                    <a:pt x="1462" y="2099"/>
                    <a:pt x="1563" y="1998"/>
                  </a:cubicBezTo>
                  <a:lnTo>
                    <a:pt x="1968" y="1564"/>
                  </a:lnTo>
                  <a:cubicBezTo>
                    <a:pt x="2200" y="1361"/>
                    <a:pt x="2200" y="1014"/>
                    <a:pt x="1968" y="811"/>
                  </a:cubicBezTo>
                  <a:lnTo>
                    <a:pt x="1158" y="1"/>
                  </a:lnTo>
                  <a:close/>
                </a:path>
              </a:pathLst>
            </a:custGeom>
            <a:solidFill>
              <a:srgbClr val="000000">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64"/>
            <p:cNvSpPr/>
            <p:nvPr/>
          </p:nvSpPr>
          <p:spPr>
            <a:xfrm>
              <a:off x="8175857" y="1473082"/>
              <a:ext cx="46463" cy="46279"/>
            </a:xfrm>
            <a:custGeom>
              <a:avLst/>
              <a:gdLst/>
              <a:ahLst/>
              <a:cxnLst/>
              <a:rect l="l" t="t" r="r" b="b"/>
              <a:pathLst>
                <a:path w="2201" h="2150" extrusionOk="0">
                  <a:moveTo>
                    <a:pt x="1187" y="1"/>
                  </a:moveTo>
                  <a:lnTo>
                    <a:pt x="1199" y="14"/>
                  </a:lnTo>
                  <a:lnTo>
                    <a:pt x="1199" y="14"/>
                  </a:lnTo>
                  <a:cubicBezTo>
                    <a:pt x="1195" y="9"/>
                    <a:pt x="1191" y="5"/>
                    <a:pt x="1187" y="1"/>
                  </a:cubicBezTo>
                  <a:close/>
                  <a:moveTo>
                    <a:pt x="1" y="1188"/>
                  </a:moveTo>
                  <a:cubicBezTo>
                    <a:pt x="5" y="1192"/>
                    <a:pt x="9" y="1196"/>
                    <a:pt x="13" y="1200"/>
                  </a:cubicBezTo>
                  <a:lnTo>
                    <a:pt x="13" y="1200"/>
                  </a:lnTo>
                  <a:lnTo>
                    <a:pt x="1" y="1188"/>
                  </a:lnTo>
                  <a:close/>
                  <a:moveTo>
                    <a:pt x="1199" y="14"/>
                  </a:moveTo>
                  <a:cubicBezTo>
                    <a:pt x="1390" y="218"/>
                    <a:pt x="1386" y="555"/>
                    <a:pt x="1187" y="753"/>
                  </a:cubicBezTo>
                  <a:lnTo>
                    <a:pt x="753" y="1188"/>
                  </a:lnTo>
                  <a:cubicBezTo>
                    <a:pt x="652" y="1289"/>
                    <a:pt x="514" y="1340"/>
                    <a:pt x="377" y="1340"/>
                  </a:cubicBezTo>
                  <a:cubicBezTo>
                    <a:pt x="245" y="1340"/>
                    <a:pt x="113" y="1293"/>
                    <a:pt x="13" y="1200"/>
                  </a:cubicBezTo>
                  <a:lnTo>
                    <a:pt x="13" y="1200"/>
                  </a:lnTo>
                  <a:lnTo>
                    <a:pt x="840" y="1998"/>
                  </a:lnTo>
                  <a:cubicBezTo>
                    <a:pt x="941" y="2099"/>
                    <a:pt x="1071" y="2150"/>
                    <a:pt x="1205" y="2150"/>
                  </a:cubicBezTo>
                  <a:cubicBezTo>
                    <a:pt x="1339" y="2150"/>
                    <a:pt x="1477" y="2099"/>
                    <a:pt x="1592" y="1998"/>
                  </a:cubicBezTo>
                  <a:lnTo>
                    <a:pt x="1998" y="1593"/>
                  </a:lnTo>
                  <a:cubicBezTo>
                    <a:pt x="2200" y="1390"/>
                    <a:pt x="2200" y="1043"/>
                    <a:pt x="1998" y="840"/>
                  </a:cubicBezTo>
                  <a:lnTo>
                    <a:pt x="1199" y="14"/>
                  </a:lnTo>
                  <a:close/>
                </a:path>
              </a:pathLst>
            </a:custGeom>
            <a:solidFill>
              <a:srgbClr val="000000">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64"/>
            <p:cNvSpPr/>
            <p:nvPr/>
          </p:nvSpPr>
          <p:spPr>
            <a:xfrm>
              <a:off x="8210678" y="1374041"/>
              <a:ext cx="125267" cy="121293"/>
            </a:xfrm>
            <a:custGeom>
              <a:avLst/>
              <a:gdLst/>
              <a:ahLst/>
              <a:cxnLst/>
              <a:rect l="l" t="t" r="r" b="b"/>
              <a:pathLst>
                <a:path w="5934" h="5635" extrusionOk="0">
                  <a:moveTo>
                    <a:pt x="1042" y="0"/>
                  </a:moveTo>
                  <a:cubicBezTo>
                    <a:pt x="463" y="0"/>
                    <a:pt x="0" y="463"/>
                    <a:pt x="0" y="1042"/>
                  </a:cubicBezTo>
                  <a:lnTo>
                    <a:pt x="0" y="3357"/>
                  </a:lnTo>
                  <a:cubicBezTo>
                    <a:pt x="0" y="3936"/>
                    <a:pt x="463" y="4399"/>
                    <a:pt x="1042" y="4399"/>
                  </a:cubicBezTo>
                  <a:lnTo>
                    <a:pt x="1476" y="4399"/>
                  </a:lnTo>
                  <a:lnTo>
                    <a:pt x="1476" y="5152"/>
                  </a:lnTo>
                  <a:cubicBezTo>
                    <a:pt x="1476" y="5446"/>
                    <a:pt x="1703" y="5634"/>
                    <a:pt x="1948" y="5634"/>
                  </a:cubicBezTo>
                  <a:cubicBezTo>
                    <a:pt x="2064" y="5634"/>
                    <a:pt x="2184" y="5592"/>
                    <a:pt x="2287" y="5499"/>
                  </a:cubicBezTo>
                  <a:lnTo>
                    <a:pt x="3358" y="4399"/>
                  </a:lnTo>
                  <a:lnTo>
                    <a:pt x="4892" y="4399"/>
                  </a:lnTo>
                  <a:cubicBezTo>
                    <a:pt x="5470" y="4399"/>
                    <a:pt x="5933" y="3936"/>
                    <a:pt x="5933" y="3357"/>
                  </a:cubicBezTo>
                  <a:lnTo>
                    <a:pt x="5933" y="1042"/>
                  </a:lnTo>
                  <a:cubicBezTo>
                    <a:pt x="5933" y="463"/>
                    <a:pt x="5470" y="0"/>
                    <a:pt x="489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64"/>
            <p:cNvSpPr/>
            <p:nvPr/>
          </p:nvSpPr>
          <p:spPr>
            <a:xfrm>
              <a:off x="8210678" y="1374041"/>
              <a:ext cx="30567" cy="94710"/>
            </a:xfrm>
            <a:custGeom>
              <a:avLst/>
              <a:gdLst/>
              <a:ahLst/>
              <a:cxnLst/>
              <a:rect l="l" t="t" r="r" b="b"/>
              <a:pathLst>
                <a:path w="1448" h="4400" extrusionOk="0">
                  <a:moveTo>
                    <a:pt x="1042" y="0"/>
                  </a:moveTo>
                  <a:cubicBezTo>
                    <a:pt x="463" y="0"/>
                    <a:pt x="0" y="463"/>
                    <a:pt x="0" y="1042"/>
                  </a:cubicBezTo>
                  <a:lnTo>
                    <a:pt x="0" y="3357"/>
                  </a:lnTo>
                  <a:cubicBezTo>
                    <a:pt x="0" y="3936"/>
                    <a:pt x="463" y="4399"/>
                    <a:pt x="1042" y="4399"/>
                  </a:cubicBezTo>
                  <a:lnTo>
                    <a:pt x="1447" y="4399"/>
                  </a:lnTo>
                  <a:cubicBezTo>
                    <a:pt x="869" y="4399"/>
                    <a:pt x="405" y="3936"/>
                    <a:pt x="405" y="3357"/>
                  </a:cubicBezTo>
                  <a:lnTo>
                    <a:pt x="405" y="1042"/>
                  </a:lnTo>
                  <a:cubicBezTo>
                    <a:pt x="405" y="463"/>
                    <a:pt x="869" y="0"/>
                    <a:pt x="1447" y="0"/>
                  </a:cubicBezTo>
                  <a:close/>
                </a:path>
              </a:pathLst>
            </a:custGeom>
            <a:solidFill>
              <a:srgbClr val="000000">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64"/>
            <p:cNvSpPr/>
            <p:nvPr/>
          </p:nvSpPr>
          <p:spPr>
            <a:xfrm>
              <a:off x="8241827" y="1468734"/>
              <a:ext cx="13468" cy="26519"/>
            </a:xfrm>
            <a:custGeom>
              <a:avLst/>
              <a:gdLst/>
              <a:ahLst/>
              <a:cxnLst/>
              <a:rect l="l" t="t" r="r" b="b"/>
              <a:pathLst>
                <a:path w="638" h="1232" extrusionOk="0">
                  <a:moveTo>
                    <a:pt x="0" y="0"/>
                  </a:moveTo>
                  <a:lnTo>
                    <a:pt x="0" y="782"/>
                  </a:lnTo>
                  <a:cubicBezTo>
                    <a:pt x="0" y="1034"/>
                    <a:pt x="218" y="1231"/>
                    <a:pt x="452" y="1231"/>
                  </a:cubicBezTo>
                  <a:cubicBezTo>
                    <a:pt x="513" y="1231"/>
                    <a:pt x="577" y="1217"/>
                    <a:pt x="637" y="1187"/>
                  </a:cubicBezTo>
                  <a:cubicBezTo>
                    <a:pt x="463" y="1129"/>
                    <a:pt x="348" y="955"/>
                    <a:pt x="377" y="782"/>
                  </a:cubicBezTo>
                  <a:lnTo>
                    <a:pt x="377" y="0"/>
                  </a:lnTo>
                  <a:close/>
                </a:path>
              </a:pathLst>
            </a:custGeom>
            <a:solidFill>
              <a:srgbClr val="000000">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64"/>
            <p:cNvSpPr/>
            <p:nvPr/>
          </p:nvSpPr>
          <p:spPr>
            <a:xfrm>
              <a:off x="8238610" y="1391477"/>
              <a:ext cx="71521" cy="8739"/>
            </a:xfrm>
            <a:custGeom>
              <a:avLst/>
              <a:gdLst/>
              <a:ahLst/>
              <a:cxnLst/>
              <a:rect l="l" t="t" r="r" b="b"/>
              <a:pathLst>
                <a:path w="3388" h="406" extrusionOk="0">
                  <a:moveTo>
                    <a:pt x="203" y="0"/>
                  </a:moveTo>
                  <a:cubicBezTo>
                    <a:pt x="88" y="0"/>
                    <a:pt x="1" y="87"/>
                    <a:pt x="1" y="203"/>
                  </a:cubicBezTo>
                  <a:cubicBezTo>
                    <a:pt x="1" y="319"/>
                    <a:pt x="88" y="406"/>
                    <a:pt x="203" y="406"/>
                  </a:cubicBezTo>
                  <a:lnTo>
                    <a:pt x="3185" y="406"/>
                  </a:lnTo>
                  <a:cubicBezTo>
                    <a:pt x="3300" y="406"/>
                    <a:pt x="3387" y="319"/>
                    <a:pt x="3387" y="203"/>
                  </a:cubicBezTo>
                  <a:cubicBezTo>
                    <a:pt x="3387" y="87"/>
                    <a:pt x="3300" y="0"/>
                    <a:pt x="31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64"/>
            <p:cNvSpPr/>
            <p:nvPr/>
          </p:nvSpPr>
          <p:spPr>
            <a:xfrm>
              <a:off x="8238146" y="1410764"/>
              <a:ext cx="72450" cy="9428"/>
            </a:xfrm>
            <a:custGeom>
              <a:avLst/>
              <a:gdLst/>
              <a:ahLst/>
              <a:cxnLst/>
              <a:rect l="l" t="t" r="r" b="b"/>
              <a:pathLst>
                <a:path w="3432" h="438" extrusionOk="0">
                  <a:moveTo>
                    <a:pt x="206" y="0"/>
                  </a:moveTo>
                  <a:cubicBezTo>
                    <a:pt x="0" y="0"/>
                    <a:pt x="0" y="437"/>
                    <a:pt x="206" y="437"/>
                  </a:cubicBezTo>
                  <a:cubicBezTo>
                    <a:pt x="212" y="437"/>
                    <a:pt x="219" y="437"/>
                    <a:pt x="225" y="436"/>
                  </a:cubicBezTo>
                  <a:lnTo>
                    <a:pt x="3207" y="436"/>
                  </a:lnTo>
                  <a:cubicBezTo>
                    <a:pt x="3213" y="437"/>
                    <a:pt x="3220" y="437"/>
                    <a:pt x="3226" y="437"/>
                  </a:cubicBezTo>
                  <a:cubicBezTo>
                    <a:pt x="3432" y="437"/>
                    <a:pt x="3432" y="0"/>
                    <a:pt x="3226" y="0"/>
                  </a:cubicBezTo>
                  <a:cubicBezTo>
                    <a:pt x="3220" y="0"/>
                    <a:pt x="3213" y="1"/>
                    <a:pt x="3207" y="2"/>
                  </a:cubicBezTo>
                  <a:lnTo>
                    <a:pt x="225" y="2"/>
                  </a:lnTo>
                  <a:cubicBezTo>
                    <a:pt x="219" y="1"/>
                    <a:pt x="212" y="0"/>
                    <a:pt x="2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64"/>
            <p:cNvSpPr/>
            <p:nvPr/>
          </p:nvSpPr>
          <p:spPr>
            <a:xfrm>
              <a:off x="8238146" y="1429449"/>
              <a:ext cx="72450" cy="8804"/>
            </a:xfrm>
            <a:custGeom>
              <a:avLst/>
              <a:gdLst/>
              <a:ahLst/>
              <a:cxnLst/>
              <a:rect l="l" t="t" r="r" b="b"/>
              <a:pathLst>
                <a:path w="3432" h="409" extrusionOk="0">
                  <a:moveTo>
                    <a:pt x="205" y="1"/>
                  </a:moveTo>
                  <a:cubicBezTo>
                    <a:pt x="1" y="1"/>
                    <a:pt x="1" y="408"/>
                    <a:pt x="205" y="408"/>
                  </a:cubicBezTo>
                  <a:cubicBezTo>
                    <a:pt x="212" y="408"/>
                    <a:pt x="218" y="408"/>
                    <a:pt x="225" y="407"/>
                  </a:cubicBezTo>
                  <a:lnTo>
                    <a:pt x="3207" y="407"/>
                  </a:lnTo>
                  <a:cubicBezTo>
                    <a:pt x="3214" y="408"/>
                    <a:pt x="3220" y="408"/>
                    <a:pt x="3227" y="408"/>
                  </a:cubicBezTo>
                  <a:cubicBezTo>
                    <a:pt x="3431" y="408"/>
                    <a:pt x="3431" y="1"/>
                    <a:pt x="3227" y="1"/>
                  </a:cubicBezTo>
                  <a:cubicBezTo>
                    <a:pt x="3220" y="1"/>
                    <a:pt x="3214" y="1"/>
                    <a:pt x="3207" y="2"/>
                  </a:cubicBezTo>
                  <a:lnTo>
                    <a:pt x="225" y="2"/>
                  </a:lnTo>
                  <a:cubicBezTo>
                    <a:pt x="218" y="1"/>
                    <a:pt x="212" y="1"/>
                    <a:pt x="2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64"/>
            <p:cNvSpPr/>
            <p:nvPr/>
          </p:nvSpPr>
          <p:spPr>
            <a:xfrm>
              <a:off x="8291293" y="1425746"/>
              <a:ext cx="122839" cy="118818"/>
            </a:xfrm>
            <a:custGeom>
              <a:avLst/>
              <a:gdLst/>
              <a:ahLst/>
              <a:cxnLst/>
              <a:rect l="l" t="t" r="r" b="b"/>
              <a:pathLst>
                <a:path w="5819" h="5520" extrusionOk="0">
                  <a:moveTo>
                    <a:pt x="1043" y="0"/>
                  </a:moveTo>
                  <a:cubicBezTo>
                    <a:pt x="464" y="0"/>
                    <a:pt x="1" y="463"/>
                    <a:pt x="30" y="1013"/>
                  </a:cubicBezTo>
                  <a:lnTo>
                    <a:pt x="30" y="3271"/>
                  </a:lnTo>
                  <a:cubicBezTo>
                    <a:pt x="30" y="3821"/>
                    <a:pt x="464" y="4284"/>
                    <a:pt x="1043" y="4284"/>
                  </a:cubicBezTo>
                  <a:lnTo>
                    <a:pt x="2519" y="4284"/>
                  </a:lnTo>
                  <a:lnTo>
                    <a:pt x="3619" y="5384"/>
                  </a:lnTo>
                  <a:cubicBezTo>
                    <a:pt x="3713" y="5478"/>
                    <a:pt x="3825" y="5520"/>
                    <a:pt x="3935" y="5520"/>
                  </a:cubicBezTo>
                  <a:cubicBezTo>
                    <a:pt x="4163" y="5520"/>
                    <a:pt x="4380" y="5339"/>
                    <a:pt x="4400" y="5065"/>
                  </a:cubicBezTo>
                  <a:lnTo>
                    <a:pt x="4400" y="4284"/>
                  </a:lnTo>
                  <a:lnTo>
                    <a:pt x="4805" y="4284"/>
                  </a:lnTo>
                  <a:cubicBezTo>
                    <a:pt x="5355" y="4284"/>
                    <a:pt x="5818" y="3821"/>
                    <a:pt x="5818" y="3271"/>
                  </a:cubicBezTo>
                  <a:lnTo>
                    <a:pt x="5818" y="1013"/>
                  </a:lnTo>
                  <a:cubicBezTo>
                    <a:pt x="5818" y="463"/>
                    <a:pt x="5355" y="0"/>
                    <a:pt x="48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64"/>
            <p:cNvSpPr/>
            <p:nvPr/>
          </p:nvSpPr>
          <p:spPr>
            <a:xfrm>
              <a:off x="8291293" y="1425746"/>
              <a:ext cx="34240" cy="92213"/>
            </a:xfrm>
            <a:custGeom>
              <a:avLst/>
              <a:gdLst/>
              <a:ahLst/>
              <a:cxnLst/>
              <a:rect l="l" t="t" r="r" b="b"/>
              <a:pathLst>
                <a:path w="1622" h="4284" extrusionOk="0">
                  <a:moveTo>
                    <a:pt x="1043" y="0"/>
                  </a:moveTo>
                  <a:cubicBezTo>
                    <a:pt x="464" y="0"/>
                    <a:pt x="1" y="463"/>
                    <a:pt x="30" y="1013"/>
                  </a:cubicBezTo>
                  <a:lnTo>
                    <a:pt x="30" y="3271"/>
                  </a:lnTo>
                  <a:cubicBezTo>
                    <a:pt x="30" y="3821"/>
                    <a:pt x="464" y="4284"/>
                    <a:pt x="1043" y="4284"/>
                  </a:cubicBezTo>
                  <a:lnTo>
                    <a:pt x="1621" y="4284"/>
                  </a:lnTo>
                  <a:cubicBezTo>
                    <a:pt x="1043" y="4284"/>
                    <a:pt x="580" y="3821"/>
                    <a:pt x="580" y="3271"/>
                  </a:cubicBezTo>
                  <a:lnTo>
                    <a:pt x="580" y="1013"/>
                  </a:lnTo>
                  <a:cubicBezTo>
                    <a:pt x="580" y="463"/>
                    <a:pt x="1043" y="0"/>
                    <a:pt x="1621" y="0"/>
                  </a:cubicBezTo>
                  <a:close/>
                </a:path>
              </a:pathLst>
            </a:custGeom>
            <a:solidFill>
              <a:srgbClr val="000000">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64"/>
            <p:cNvSpPr/>
            <p:nvPr/>
          </p:nvSpPr>
          <p:spPr>
            <a:xfrm>
              <a:off x="8344432" y="1517942"/>
              <a:ext cx="35465" cy="25959"/>
            </a:xfrm>
            <a:custGeom>
              <a:avLst/>
              <a:gdLst/>
              <a:ahLst/>
              <a:cxnLst/>
              <a:rect l="l" t="t" r="r" b="b"/>
              <a:pathLst>
                <a:path w="1680" h="1206" extrusionOk="0">
                  <a:moveTo>
                    <a:pt x="1" y="1"/>
                  </a:moveTo>
                  <a:lnTo>
                    <a:pt x="1072" y="1072"/>
                  </a:lnTo>
                  <a:cubicBezTo>
                    <a:pt x="1162" y="1162"/>
                    <a:pt x="1277" y="1206"/>
                    <a:pt x="1390" y="1206"/>
                  </a:cubicBezTo>
                  <a:cubicBezTo>
                    <a:pt x="1494" y="1206"/>
                    <a:pt x="1596" y="1170"/>
                    <a:pt x="1679" y="1101"/>
                  </a:cubicBezTo>
                  <a:lnTo>
                    <a:pt x="1650" y="1072"/>
                  </a:lnTo>
                  <a:lnTo>
                    <a:pt x="580" y="1"/>
                  </a:lnTo>
                  <a:close/>
                </a:path>
              </a:pathLst>
            </a:custGeom>
            <a:solidFill>
              <a:srgbClr val="000000">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64"/>
            <p:cNvSpPr/>
            <p:nvPr/>
          </p:nvSpPr>
          <p:spPr>
            <a:xfrm>
              <a:off x="8312070" y="1441934"/>
              <a:ext cx="61113" cy="9363"/>
            </a:xfrm>
            <a:custGeom>
              <a:avLst/>
              <a:gdLst/>
              <a:ahLst/>
              <a:cxnLst/>
              <a:rect l="l" t="t" r="r" b="b"/>
              <a:pathLst>
                <a:path w="2895" h="435" extrusionOk="0">
                  <a:moveTo>
                    <a:pt x="203" y="1"/>
                  </a:moveTo>
                  <a:cubicBezTo>
                    <a:pt x="87" y="1"/>
                    <a:pt x="0" y="117"/>
                    <a:pt x="0" y="232"/>
                  </a:cubicBezTo>
                  <a:cubicBezTo>
                    <a:pt x="0" y="319"/>
                    <a:pt x="87" y="435"/>
                    <a:pt x="203" y="435"/>
                  </a:cubicBezTo>
                  <a:lnTo>
                    <a:pt x="2692" y="435"/>
                  </a:lnTo>
                  <a:cubicBezTo>
                    <a:pt x="2808" y="435"/>
                    <a:pt x="2894" y="319"/>
                    <a:pt x="2894" y="232"/>
                  </a:cubicBezTo>
                  <a:cubicBezTo>
                    <a:pt x="2894" y="117"/>
                    <a:pt x="2808" y="1"/>
                    <a:pt x="26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64"/>
            <p:cNvSpPr/>
            <p:nvPr/>
          </p:nvSpPr>
          <p:spPr>
            <a:xfrm>
              <a:off x="8312070" y="1461264"/>
              <a:ext cx="61113" cy="8739"/>
            </a:xfrm>
            <a:custGeom>
              <a:avLst/>
              <a:gdLst/>
              <a:ahLst/>
              <a:cxnLst/>
              <a:rect l="l" t="t" r="r" b="b"/>
              <a:pathLst>
                <a:path w="2895" h="406" extrusionOk="0">
                  <a:moveTo>
                    <a:pt x="203" y="0"/>
                  </a:moveTo>
                  <a:cubicBezTo>
                    <a:pt x="87" y="0"/>
                    <a:pt x="0" y="87"/>
                    <a:pt x="0" y="203"/>
                  </a:cubicBezTo>
                  <a:cubicBezTo>
                    <a:pt x="0" y="318"/>
                    <a:pt x="87" y="405"/>
                    <a:pt x="203" y="405"/>
                  </a:cubicBezTo>
                  <a:lnTo>
                    <a:pt x="2692" y="405"/>
                  </a:lnTo>
                  <a:cubicBezTo>
                    <a:pt x="2808" y="405"/>
                    <a:pt x="2894" y="318"/>
                    <a:pt x="2894" y="203"/>
                  </a:cubicBezTo>
                  <a:cubicBezTo>
                    <a:pt x="2894" y="87"/>
                    <a:pt x="2808" y="0"/>
                    <a:pt x="26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64"/>
            <p:cNvSpPr/>
            <p:nvPr/>
          </p:nvSpPr>
          <p:spPr>
            <a:xfrm>
              <a:off x="8310846" y="1481197"/>
              <a:ext cx="63562" cy="8739"/>
            </a:xfrm>
            <a:custGeom>
              <a:avLst/>
              <a:gdLst/>
              <a:ahLst/>
              <a:cxnLst/>
              <a:rect l="l" t="t" r="r" b="b"/>
              <a:pathLst>
                <a:path w="3011" h="406" extrusionOk="0">
                  <a:moveTo>
                    <a:pt x="261" y="0"/>
                  </a:moveTo>
                  <a:cubicBezTo>
                    <a:pt x="0" y="0"/>
                    <a:pt x="0" y="405"/>
                    <a:pt x="261" y="405"/>
                  </a:cubicBezTo>
                  <a:lnTo>
                    <a:pt x="2750" y="405"/>
                  </a:lnTo>
                  <a:cubicBezTo>
                    <a:pt x="3010" y="405"/>
                    <a:pt x="3010" y="0"/>
                    <a:pt x="27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36" name="Google Shape;1936;p64"/>
          <p:cNvGrpSpPr/>
          <p:nvPr/>
        </p:nvGrpSpPr>
        <p:grpSpPr>
          <a:xfrm>
            <a:off x="1222335" y="2063840"/>
            <a:ext cx="244252" cy="293610"/>
            <a:chOff x="1838219" y="1911440"/>
            <a:chExt cx="244252" cy="293610"/>
          </a:xfrm>
        </p:grpSpPr>
        <p:sp>
          <p:nvSpPr>
            <p:cNvPr id="1937" name="Google Shape;1937;p64"/>
            <p:cNvSpPr/>
            <p:nvPr/>
          </p:nvSpPr>
          <p:spPr>
            <a:xfrm>
              <a:off x="1838219" y="1911440"/>
              <a:ext cx="204285" cy="293610"/>
            </a:xfrm>
            <a:custGeom>
              <a:avLst/>
              <a:gdLst/>
              <a:ahLst/>
              <a:cxnLst/>
              <a:rect l="l" t="t" r="r" b="b"/>
              <a:pathLst>
                <a:path w="9610" h="13546" extrusionOk="0">
                  <a:moveTo>
                    <a:pt x="1853" y="0"/>
                  </a:moveTo>
                  <a:cubicBezTo>
                    <a:pt x="840" y="0"/>
                    <a:pt x="1" y="840"/>
                    <a:pt x="1" y="1853"/>
                  </a:cubicBezTo>
                  <a:lnTo>
                    <a:pt x="1" y="11693"/>
                  </a:lnTo>
                  <a:cubicBezTo>
                    <a:pt x="1" y="12735"/>
                    <a:pt x="840" y="13545"/>
                    <a:pt x="1853" y="13545"/>
                  </a:cubicBezTo>
                  <a:lnTo>
                    <a:pt x="7757" y="13545"/>
                  </a:lnTo>
                  <a:cubicBezTo>
                    <a:pt x="8799" y="13545"/>
                    <a:pt x="9609" y="12735"/>
                    <a:pt x="9609" y="11693"/>
                  </a:cubicBezTo>
                  <a:lnTo>
                    <a:pt x="9609" y="1853"/>
                  </a:lnTo>
                  <a:cubicBezTo>
                    <a:pt x="9609" y="840"/>
                    <a:pt x="8799" y="0"/>
                    <a:pt x="7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64"/>
            <p:cNvSpPr/>
            <p:nvPr/>
          </p:nvSpPr>
          <p:spPr>
            <a:xfrm>
              <a:off x="1838219" y="1911440"/>
              <a:ext cx="49849" cy="293610"/>
            </a:xfrm>
            <a:custGeom>
              <a:avLst/>
              <a:gdLst/>
              <a:ahLst/>
              <a:cxnLst/>
              <a:rect l="l" t="t" r="r" b="b"/>
              <a:pathLst>
                <a:path w="2345" h="13546" extrusionOk="0">
                  <a:moveTo>
                    <a:pt x="1853" y="0"/>
                  </a:moveTo>
                  <a:cubicBezTo>
                    <a:pt x="840" y="0"/>
                    <a:pt x="1" y="840"/>
                    <a:pt x="1" y="1853"/>
                  </a:cubicBezTo>
                  <a:lnTo>
                    <a:pt x="1" y="11693"/>
                  </a:lnTo>
                  <a:cubicBezTo>
                    <a:pt x="1" y="12735"/>
                    <a:pt x="840" y="13545"/>
                    <a:pt x="1853" y="13545"/>
                  </a:cubicBezTo>
                  <a:lnTo>
                    <a:pt x="2345" y="13545"/>
                  </a:lnTo>
                  <a:cubicBezTo>
                    <a:pt x="1303" y="13545"/>
                    <a:pt x="464" y="12735"/>
                    <a:pt x="464" y="11693"/>
                  </a:cubicBezTo>
                  <a:lnTo>
                    <a:pt x="464" y="1853"/>
                  </a:lnTo>
                  <a:cubicBezTo>
                    <a:pt x="464" y="840"/>
                    <a:pt x="1303" y="0"/>
                    <a:pt x="2345" y="0"/>
                  </a:cubicBezTo>
                  <a:close/>
                </a:path>
              </a:pathLst>
            </a:custGeom>
            <a:solidFill>
              <a:srgbClr val="000000">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64"/>
            <p:cNvSpPr/>
            <p:nvPr/>
          </p:nvSpPr>
          <p:spPr>
            <a:xfrm>
              <a:off x="1855431" y="1928998"/>
              <a:ext cx="169847" cy="258496"/>
            </a:xfrm>
            <a:custGeom>
              <a:avLst/>
              <a:gdLst/>
              <a:ahLst/>
              <a:cxnLst/>
              <a:rect l="l" t="t" r="r" b="b"/>
              <a:pathLst>
                <a:path w="7990" h="11926" extrusionOk="0">
                  <a:moveTo>
                    <a:pt x="1043" y="1"/>
                  </a:moveTo>
                  <a:cubicBezTo>
                    <a:pt x="464" y="1"/>
                    <a:pt x="30" y="464"/>
                    <a:pt x="30" y="1043"/>
                  </a:cubicBezTo>
                  <a:lnTo>
                    <a:pt x="30" y="10883"/>
                  </a:lnTo>
                  <a:cubicBezTo>
                    <a:pt x="1" y="11462"/>
                    <a:pt x="464" y="11925"/>
                    <a:pt x="1043" y="11925"/>
                  </a:cubicBezTo>
                  <a:lnTo>
                    <a:pt x="6947" y="11925"/>
                  </a:lnTo>
                  <a:cubicBezTo>
                    <a:pt x="7526" y="11925"/>
                    <a:pt x="7989" y="11462"/>
                    <a:pt x="7989" y="10883"/>
                  </a:cubicBezTo>
                  <a:lnTo>
                    <a:pt x="7989" y="1043"/>
                  </a:lnTo>
                  <a:cubicBezTo>
                    <a:pt x="7989" y="464"/>
                    <a:pt x="7526" y="1"/>
                    <a:pt x="69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64"/>
            <p:cNvSpPr/>
            <p:nvPr/>
          </p:nvSpPr>
          <p:spPr>
            <a:xfrm>
              <a:off x="1886795" y="1954099"/>
              <a:ext cx="195675" cy="193081"/>
            </a:xfrm>
            <a:custGeom>
              <a:avLst/>
              <a:gdLst/>
              <a:ahLst/>
              <a:cxnLst/>
              <a:rect l="l" t="t" r="r" b="b"/>
              <a:pathLst>
                <a:path w="9205" h="8908" extrusionOk="0">
                  <a:moveTo>
                    <a:pt x="1824" y="0"/>
                  </a:moveTo>
                  <a:cubicBezTo>
                    <a:pt x="1390" y="0"/>
                    <a:pt x="985" y="145"/>
                    <a:pt x="667" y="435"/>
                  </a:cubicBezTo>
                  <a:cubicBezTo>
                    <a:pt x="551" y="521"/>
                    <a:pt x="464" y="608"/>
                    <a:pt x="377" y="724"/>
                  </a:cubicBezTo>
                  <a:cubicBezTo>
                    <a:pt x="117" y="1042"/>
                    <a:pt x="1" y="1448"/>
                    <a:pt x="1" y="1853"/>
                  </a:cubicBezTo>
                  <a:lnTo>
                    <a:pt x="1" y="5760"/>
                  </a:lnTo>
                  <a:cubicBezTo>
                    <a:pt x="1" y="6310"/>
                    <a:pt x="233" y="6831"/>
                    <a:pt x="667" y="7178"/>
                  </a:cubicBezTo>
                  <a:cubicBezTo>
                    <a:pt x="985" y="7439"/>
                    <a:pt x="1390" y="7612"/>
                    <a:pt x="1824" y="7612"/>
                  </a:cubicBezTo>
                  <a:lnTo>
                    <a:pt x="3040" y="7612"/>
                  </a:lnTo>
                  <a:lnTo>
                    <a:pt x="4111" y="8712"/>
                  </a:lnTo>
                  <a:cubicBezTo>
                    <a:pt x="4241" y="8842"/>
                    <a:pt x="4415" y="8907"/>
                    <a:pt x="4588" y="8907"/>
                  </a:cubicBezTo>
                  <a:cubicBezTo>
                    <a:pt x="4762" y="8907"/>
                    <a:pt x="4936" y="8842"/>
                    <a:pt x="5066" y="8712"/>
                  </a:cubicBezTo>
                  <a:lnTo>
                    <a:pt x="6195" y="7612"/>
                  </a:lnTo>
                  <a:lnTo>
                    <a:pt x="7352" y="7612"/>
                  </a:lnTo>
                  <a:cubicBezTo>
                    <a:pt x="8365" y="7612"/>
                    <a:pt x="9205" y="6773"/>
                    <a:pt x="9205" y="5760"/>
                  </a:cubicBezTo>
                  <a:lnTo>
                    <a:pt x="9205" y="1853"/>
                  </a:lnTo>
                  <a:cubicBezTo>
                    <a:pt x="9205" y="1448"/>
                    <a:pt x="9060" y="1042"/>
                    <a:pt x="8828" y="724"/>
                  </a:cubicBezTo>
                  <a:cubicBezTo>
                    <a:pt x="8742" y="608"/>
                    <a:pt x="8655" y="521"/>
                    <a:pt x="8539" y="435"/>
                  </a:cubicBezTo>
                  <a:cubicBezTo>
                    <a:pt x="8221" y="145"/>
                    <a:pt x="7787" y="0"/>
                    <a:pt x="73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64"/>
            <p:cNvSpPr/>
            <p:nvPr/>
          </p:nvSpPr>
          <p:spPr>
            <a:xfrm>
              <a:off x="1886795" y="1954099"/>
              <a:ext cx="53548" cy="165012"/>
            </a:xfrm>
            <a:custGeom>
              <a:avLst/>
              <a:gdLst/>
              <a:ahLst/>
              <a:cxnLst/>
              <a:rect l="l" t="t" r="r" b="b"/>
              <a:pathLst>
                <a:path w="2519" h="7613" extrusionOk="0">
                  <a:moveTo>
                    <a:pt x="1824" y="0"/>
                  </a:moveTo>
                  <a:cubicBezTo>
                    <a:pt x="811" y="0"/>
                    <a:pt x="1" y="811"/>
                    <a:pt x="1" y="1853"/>
                  </a:cubicBezTo>
                  <a:lnTo>
                    <a:pt x="1" y="5760"/>
                  </a:lnTo>
                  <a:cubicBezTo>
                    <a:pt x="1" y="6773"/>
                    <a:pt x="811" y="7612"/>
                    <a:pt x="1824" y="7612"/>
                  </a:cubicBezTo>
                  <a:lnTo>
                    <a:pt x="2519" y="7612"/>
                  </a:lnTo>
                  <a:cubicBezTo>
                    <a:pt x="1477" y="7612"/>
                    <a:pt x="667" y="6773"/>
                    <a:pt x="667" y="5760"/>
                  </a:cubicBezTo>
                  <a:lnTo>
                    <a:pt x="667" y="1853"/>
                  </a:lnTo>
                  <a:cubicBezTo>
                    <a:pt x="667" y="811"/>
                    <a:pt x="1477" y="0"/>
                    <a:pt x="2519" y="0"/>
                  </a:cubicBezTo>
                  <a:close/>
                </a:path>
              </a:pathLst>
            </a:custGeom>
            <a:solidFill>
              <a:srgbClr val="000000">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64"/>
            <p:cNvSpPr/>
            <p:nvPr/>
          </p:nvSpPr>
          <p:spPr>
            <a:xfrm>
              <a:off x="1951372" y="2119097"/>
              <a:ext cx="40644" cy="28112"/>
            </a:xfrm>
            <a:custGeom>
              <a:avLst/>
              <a:gdLst/>
              <a:ahLst/>
              <a:cxnLst/>
              <a:rect l="l" t="t" r="r" b="b"/>
              <a:pathLst>
                <a:path w="1912" h="1297" extrusionOk="0">
                  <a:moveTo>
                    <a:pt x="1" y="0"/>
                  </a:moveTo>
                  <a:lnTo>
                    <a:pt x="1072" y="1100"/>
                  </a:lnTo>
                  <a:cubicBezTo>
                    <a:pt x="1216" y="1226"/>
                    <a:pt x="1394" y="1296"/>
                    <a:pt x="1570" y="1296"/>
                  </a:cubicBezTo>
                  <a:cubicBezTo>
                    <a:pt x="1677" y="1296"/>
                    <a:pt x="1784" y="1271"/>
                    <a:pt x="1882" y="1216"/>
                  </a:cubicBezTo>
                  <a:lnTo>
                    <a:pt x="1911" y="1216"/>
                  </a:lnTo>
                  <a:cubicBezTo>
                    <a:pt x="1853" y="1187"/>
                    <a:pt x="1795" y="1129"/>
                    <a:pt x="1766" y="1100"/>
                  </a:cubicBezTo>
                  <a:lnTo>
                    <a:pt x="667" y="0"/>
                  </a:lnTo>
                  <a:close/>
                </a:path>
              </a:pathLst>
            </a:custGeom>
            <a:solidFill>
              <a:srgbClr val="000000">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64"/>
            <p:cNvSpPr/>
            <p:nvPr/>
          </p:nvSpPr>
          <p:spPr>
            <a:xfrm>
              <a:off x="1894806" y="1963506"/>
              <a:ext cx="179668" cy="146198"/>
            </a:xfrm>
            <a:custGeom>
              <a:avLst/>
              <a:gdLst/>
              <a:ahLst/>
              <a:cxnLst/>
              <a:rect l="l" t="t" r="r" b="b"/>
              <a:pathLst>
                <a:path w="8452" h="6745" extrusionOk="0">
                  <a:moveTo>
                    <a:pt x="290" y="1"/>
                  </a:moveTo>
                  <a:cubicBezTo>
                    <a:pt x="174" y="87"/>
                    <a:pt x="87" y="174"/>
                    <a:pt x="0" y="290"/>
                  </a:cubicBezTo>
                  <a:lnTo>
                    <a:pt x="2808" y="3358"/>
                  </a:lnTo>
                  <a:lnTo>
                    <a:pt x="0" y="6455"/>
                  </a:lnTo>
                  <a:cubicBezTo>
                    <a:pt x="87" y="6570"/>
                    <a:pt x="174" y="6657"/>
                    <a:pt x="290" y="6744"/>
                  </a:cubicBezTo>
                  <a:lnTo>
                    <a:pt x="3097" y="3676"/>
                  </a:lnTo>
                  <a:lnTo>
                    <a:pt x="3415" y="4024"/>
                  </a:lnTo>
                  <a:cubicBezTo>
                    <a:pt x="3618" y="4255"/>
                    <a:pt x="3907" y="4400"/>
                    <a:pt x="4226" y="4400"/>
                  </a:cubicBezTo>
                  <a:cubicBezTo>
                    <a:pt x="4515" y="4400"/>
                    <a:pt x="4805" y="4255"/>
                    <a:pt x="5007" y="4024"/>
                  </a:cubicBezTo>
                  <a:lnTo>
                    <a:pt x="5355" y="3676"/>
                  </a:lnTo>
                  <a:lnTo>
                    <a:pt x="8162" y="6744"/>
                  </a:lnTo>
                  <a:cubicBezTo>
                    <a:pt x="8249" y="6657"/>
                    <a:pt x="8365" y="6570"/>
                    <a:pt x="8451" y="6455"/>
                  </a:cubicBezTo>
                  <a:lnTo>
                    <a:pt x="5615" y="3358"/>
                  </a:lnTo>
                  <a:lnTo>
                    <a:pt x="8451" y="290"/>
                  </a:lnTo>
                  <a:cubicBezTo>
                    <a:pt x="8365" y="174"/>
                    <a:pt x="8249" y="87"/>
                    <a:pt x="8162" y="1"/>
                  </a:cubicBezTo>
                  <a:lnTo>
                    <a:pt x="5210" y="3242"/>
                  </a:lnTo>
                  <a:lnTo>
                    <a:pt x="4718" y="3763"/>
                  </a:lnTo>
                  <a:cubicBezTo>
                    <a:pt x="4573" y="3908"/>
                    <a:pt x="4400" y="3995"/>
                    <a:pt x="4226" y="3995"/>
                  </a:cubicBezTo>
                  <a:cubicBezTo>
                    <a:pt x="4139" y="3995"/>
                    <a:pt x="4052" y="3966"/>
                    <a:pt x="3965" y="3937"/>
                  </a:cubicBezTo>
                  <a:cubicBezTo>
                    <a:pt x="3879" y="3879"/>
                    <a:pt x="3792" y="3821"/>
                    <a:pt x="3734" y="3763"/>
                  </a:cubicBezTo>
                  <a:lnTo>
                    <a:pt x="290" y="1"/>
                  </a:lnTo>
                  <a:close/>
                </a:path>
              </a:pathLst>
            </a:custGeom>
            <a:solidFill>
              <a:srgbClr val="000000">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4" name="Google Shape;1944;p64"/>
          <p:cNvGrpSpPr/>
          <p:nvPr/>
        </p:nvGrpSpPr>
        <p:grpSpPr>
          <a:xfrm>
            <a:off x="1960998" y="2065755"/>
            <a:ext cx="226670" cy="289967"/>
            <a:chOff x="2424483" y="1913355"/>
            <a:chExt cx="226670" cy="289967"/>
          </a:xfrm>
        </p:grpSpPr>
        <p:sp>
          <p:nvSpPr>
            <p:cNvPr id="1945" name="Google Shape;1945;p64"/>
            <p:cNvSpPr/>
            <p:nvPr/>
          </p:nvSpPr>
          <p:spPr>
            <a:xfrm>
              <a:off x="2511167" y="2086479"/>
              <a:ext cx="46691" cy="40693"/>
            </a:xfrm>
            <a:custGeom>
              <a:avLst/>
              <a:gdLst/>
              <a:ahLst/>
              <a:cxnLst/>
              <a:rect l="l" t="t" r="r" b="b"/>
              <a:pathLst>
                <a:path w="2230" h="1906" extrusionOk="0">
                  <a:moveTo>
                    <a:pt x="1274" y="1"/>
                  </a:moveTo>
                  <a:cubicBezTo>
                    <a:pt x="435" y="1"/>
                    <a:pt x="1" y="1042"/>
                    <a:pt x="608" y="1621"/>
                  </a:cubicBezTo>
                  <a:cubicBezTo>
                    <a:pt x="805" y="1818"/>
                    <a:pt x="1044" y="1906"/>
                    <a:pt x="1278" y="1906"/>
                  </a:cubicBezTo>
                  <a:cubicBezTo>
                    <a:pt x="1766" y="1906"/>
                    <a:pt x="2229" y="1523"/>
                    <a:pt x="2229" y="956"/>
                  </a:cubicBezTo>
                  <a:cubicBezTo>
                    <a:pt x="2229" y="435"/>
                    <a:pt x="1795" y="1"/>
                    <a:pt x="12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64"/>
            <p:cNvSpPr/>
            <p:nvPr/>
          </p:nvSpPr>
          <p:spPr>
            <a:xfrm>
              <a:off x="2511774" y="2086479"/>
              <a:ext cx="33961" cy="40800"/>
            </a:xfrm>
            <a:custGeom>
              <a:avLst/>
              <a:gdLst/>
              <a:ahLst/>
              <a:cxnLst/>
              <a:rect l="l" t="t" r="r" b="b"/>
              <a:pathLst>
                <a:path w="1622" h="1911" extrusionOk="0">
                  <a:moveTo>
                    <a:pt x="1274" y="1"/>
                  </a:moveTo>
                  <a:cubicBezTo>
                    <a:pt x="1" y="1"/>
                    <a:pt x="1" y="1911"/>
                    <a:pt x="1274" y="1911"/>
                  </a:cubicBezTo>
                  <a:cubicBezTo>
                    <a:pt x="1390" y="1911"/>
                    <a:pt x="1506" y="1882"/>
                    <a:pt x="1621" y="1824"/>
                  </a:cubicBezTo>
                  <a:cubicBezTo>
                    <a:pt x="869" y="1506"/>
                    <a:pt x="869" y="406"/>
                    <a:pt x="1621" y="87"/>
                  </a:cubicBezTo>
                  <a:cubicBezTo>
                    <a:pt x="1506" y="30"/>
                    <a:pt x="1390" y="1"/>
                    <a:pt x="1274" y="1"/>
                  </a:cubicBezTo>
                  <a:close/>
                </a:path>
              </a:pathLst>
            </a:custGeom>
            <a:solidFill>
              <a:srgbClr val="000000">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64"/>
            <p:cNvSpPr/>
            <p:nvPr/>
          </p:nvSpPr>
          <p:spPr>
            <a:xfrm>
              <a:off x="2425090" y="1961592"/>
              <a:ext cx="226062" cy="101968"/>
            </a:xfrm>
            <a:custGeom>
              <a:avLst/>
              <a:gdLst/>
              <a:ahLst/>
              <a:cxnLst/>
              <a:rect l="l" t="t" r="r" b="b"/>
              <a:pathLst>
                <a:path w="10797" h="4776" extrusionOk="0">
                  <a:moveTo>
                    <a:pt x="9726" y="984"/>
                  </a:moveTo>
                  <a:cubicBezTo>
                    <a:pt x="9754" y="984"/>
                    <a:pt x="9783" y="1013"/>
                    <a:pt x="9812" y="1071"/>
                  </a:cubicBezTo>
                  <a:lnTo>
                    <a:pt x="9812" y="1997"/>
                  </a:lnTo>
                  <a:cubicBezTo>
                    <a:pt x="9812" y="2981"/>
                    <a:pt x="9002" y="3792"/>
                    <a:pt x="7989" y="3792"/>
                  </a:cubicBezTo>
                  <a:lnTo>
                    <a:pt x="2779" y="3792"/>
                  </a:lnTo>
                  <a:cubicBezTo>
                    <a:pt x="1795" y="3792"/>
                    <a:pt x="985" y="2981"/>
                    <a:pt x="985" y="1997"/>
                  </a:cubicBezTo>
                  <a:lnTo>
                    <a:pt x="985" y="1071"/>
                  </a:lnTo>
                  <a:cubicBezTo>
                    <a:pt x="985" y="1013"/>
                    <a:pt x="1014" y="984"/>
                    <a:pt x="1043" y="984"/>
                  </a:cubicBezTo>
                  <a:close/>
                  <a:moveTo>
                    <a:pt x="1072" y="0"/>
                  </a:moveTo>
                  <a:cubicBezTo>
                    <a:pt x="464" y="0"/>
                    <a:pt x="1" y="492"/>
                    <a:pt x="1" y="1071"/>
                  </a:cubicBezTo>
                  <a:lnTo>
                    <a:pt x="1" y="1997"/>
                  </a:lnTo>
                  <a:cubicBezTo>
                    <a:pt x="1" y="3531"/>
                    <a:pt x="1245" y="4776"/>
                    <a:pt x="2779" y="4776"/>
                  </a:cubicBezTo>
                  <a:lnTo>
                    <a:pt x="7989" y="4776"/>
                  </a:lnTo>
                  <a:cubicBezTo>
                    <a:pt x="9552" y="4776"/>
                    <a:pt x="10796" y="3531"/>
                    <a:pt x="10796" y="1997"/>
                  </a:cubicBezTo>
                  <a:lnTo>
                    <a:pt x="10796" y="1071"/>
                  </a:lnTo>
                  <a:cubicBezTo>
                    <a:pt x="10796" y="492"/>
                    <a:pt x="10304" y="0"/>
                    <a:pt x="97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64"/>
            <p:cNvSpPr/>
            <p:nvPr/>
          </p:nvSpPr>
          <p:spPr>
            <a:xfrm>
              <a:off x="2592385" y="1982613"/>
              <a:ext cx="50334" cy="59951"/>
            </a:xfrm>
            <a:custGeom>
              <a:avLst/>
              <a:gdLst/>
              <a:ahLst/>
              <a:cxnLst/>
              <a:rect l="l" t="t" r="r" b="b"/>
              <a:pathLst>
                <a:path w="2404" h="2808" extrusionOk="0">
                  <a:moveTo>
                    <a:pt x="1738" y="0"/>
                  </a:moveTo>
                  <a:cubicBezTo>
                    <a:pt x="1766" y="0"/>
                    <a:pt x="1795" y="29"/>
                    <a:pt x="1824" y="87"/>
                  </a:cubicBezTo>
                  <a:lnTo>
                    <a:pt x="1824" y="1013"/>
                  </a:lnTo>
                  <a:cubicBezTo>
                    <a:pt x="1824" y="1997"/>
                    <a:pt x="1014" y="2808"/>
                    <a:pt x="1" y="2808"/>
                  </a:cubicBezTo>
                  <a:lnTo>
                    <a:pt x="580" y="2808"/>
                  </a:lnTo>
                  <a:cubicBezTo>
                    <a:pt x="1593" y="2808"/>
                    <a:pt x="2403" y="1997"/>
                    <a:pt x="2403" y="1013"/>
                  </a:cubicBezTo>
                  <a:lnTo>
                    <a:pt x="2403" y="87"/>
                  </a:lnTo>
                  <a:cubicBezTo>
                    <a:pt x="2403" y="29"/>
                    <a:pt x="2345" y="0"/>
                    <a:pt x="2316" y="0"/>
                  </a:cubicBezTo>
                  <a:close/>
                </a:path>
              </a:pathLst>
            </a:custGeom>
            <a:solidFill>
              <a:srgbClr val="000000">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64"/>
            <p:cNvSpPr/>
            <p:nvPr/>
          </p:nvSpPr>
          <p:spPr>
            <a:xfrm>
              <a:off x="2424483" y="1961592"/>
              <a:ext cx="70936" cy="101968"/>
            </a:xfrm>
            <a:custGeom>
              <a:avLst/>
              <a:gdLst/>
              <a:ahLst/>
              <a:cxnLst/>
              <a:rect l="l" t="t" r="r" b="b"/>
              <a:pathLst>
                <a:path w="3388" h="4776" extrusionOk="0">
                  <a:moveTo>
                    <a:pt x="1072" y="0"/>
                  </a:moveTo>
                  <a:cubicBezTo>
                    <a:pt x="493" y="0"/>
                    <a:pt x="1" y="492"/>
                    <a:pt x="1" y="1071"/>
                  </a:cubicBezTo>
                  <a:lnTo>
                    <a:pt x="1" y="1997"/>
                  </a:lnTo>
                  <a:cubicBezTo>
                    <a:pt x="1" y="3531"/>
                    <a:pt x="1274" y="4776"/>
                    <a:pt x="2808" y="4776"/>
                  </a:cubicBezTo>
                  <a:lnTo>
                    <a:pt x="3387" y="4776"/>
                  </a:lnTo>
                  <a:cubicBezTo>
                    <a:pt x="1853" y="4776"/>
                    <a:pt x="609" y="3531"/>
                    <a:pt x="609" y="1997"/>
                  </a:cubicBezTo>
                  <a:lnTo>
                    <a:pt x="609" y="1071"/>
                  </a:lnTo>
                  <a:cubicBezTo>
                    <a:pt x="609" y="492"/>
                    <a:pt x="1101" y="0"/>
                    <a:pt x="1680" y="0"/>
                  </a:cubicBezTo>
                  <a:close/>
                </a:path>
              </a:pathLst>
            </a:custGeom>
            <a:solidFill>
              <a:srgbClr val="000000">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64"/>
            <p:cNvSpPr/>
            <p:nvPr/>
          </p:nvSpPr>
          <p:spPr>
            <a:xfrm>
              <a:off x="2474809" y="1939952"/>
              <a:ext cx="126065" cy="151414"/>
            </a:xfrm>
            <a:custGeom>
              <a:avLst/>
              <a:gdLst/>
              <a:ahLst/>
              <a:cxnLst/>
              <a:rect l="l" t="t" r="r" b="b"/>
              <a:pathLst>
                <a:path w="6021" h="7092" extrusionOk="0">
                  <a:moveTo>
                    <a:pt x="3010" y="0"/>
                  </a:moveTo>
                  <a:lnTo>
                    <a:pt x="0" y="492"/>
                  </a:lnTo>
                  <a:lnTo>
                    <a:pt x="0" y="4081"/>
                  </a:lnTo>
                  <a:cubicBezTo>
                    <a:pt x="0" y="5731"/>
                    <a:pt x="1360" y="7091"/>
                    <a:pt x="3010" y="7091"/>
                  </a:cubicBezTo>
                  <a:cubicBezTo>
                    <a:pt x="4689" y="7091"/>
                    <a:pt x="6020" y="5731"/>
                    <a:pt x="6020" y="4081"/>
                  </a:cubicBezTo>
                  <a:lnTo>
                    <a:pt x="6020" y="492"/>
                  </a:lnTo>
                  <a:lnTo>
                    <a:pt x="301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64"/>
            <p:cNvSpPr/>
            <p:nvPr/>
          </p:nvSpPr>
          <p:spPr>
            <a:xfrm>
              <a:off x="2474809" y="1940571"/>
              <a:ext cx="126065" cy="24104"/>
            </a:xfrm>
            <a:custGeom>
              <a:avLst/>
              <a:gdLst/>
              <a:ahLst/>
              <a:cxnLst/>
              <a:rect l="l" t="t" r="r" b="b"/>
              <a:pathLst>
                <a:path w="6021" h="1129" extrusionOk="0">
                  <a:moveTo>
                    <a:pt x="3010" y="0"/>
                  </a:moveTo>
                  <a:lnTo>
                    <a:pt x="0" y="492"/>
                  </a:lnTo>
                  <a:lnTo>
                    <a:pt x="0" y="1129"/>
                  </a:lnTo>
                  <a:lnTo>
                    <a:pt x="6020" y="1129"/>
                  </a:lnTo>
                  <a:lnTo>
                    <a:pt x="6020" y="463"/>
                  </a:lnTo>
                  <a:lnTo>
                    <a:pt x="3010" y="0"/>
                  </a:lnTo>
                  <a:close/>
                </a:path>
              </a:pathLst>
            </a:custGeom>
            <a:solidFill>
              <a:srgbClr val="000000">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64"/>
            <p:cNvSpPr/>
            <p:nvPr/>
          </p:nvSpPr>
          <p:spPr>
            <a:xfrm>
              <a:off x="2474809" y="1939952"/>
              <a:ext cx="81824" cy="151414"/>
            </a:xfrm>
            <a:custGeom>
              <a:avLst/>
              <a:gdLst/>
              <a:ahLst/>
              <a:cxnLst/>
              <a:rect l="l" t="t" r="r" b="b"/>
              <a:pathLst>
                <a:path w="3908" h="7092" extrusionOk="0">
                  <a:moveTo>
                    <a:pt x="3010" y="0"/>
                  </a:moveTo>
                  <a:lnTo>
                    <a:pt x="0" y="492"/>
                  </a:lnTo>
                  <a:lnTo>
                    <a:pt x="0" y="4081"/>
                  </a:lnTo>
                  <a:cubicBezTo>
                    <a:pt x="0" y="5731"/>
                    <a:pt x="1360" y="7091"/>
                    <a:pt x="3010" y="7091"/>
                  </a:cubicBezTo>
                  <a:cubicBezTo>
                    <a:pt x="3284" y="7091"/>
                    <a:pt x="3584" y="7039"/>
                    <a:pt x="3861" y="6960"/>
                  </a:cubicBezTo>
                  <a:lnTo>
                    <a:pt x="3861" y="6960"/>
                  </a:lnTo>
                  <a:cubicBezTo>
                    <a:pt x="3876" y="6965"/>
                    <a:pt x="3892" y="6970"/>
                    <a:pt x="3907" y="6975"/>
                  </a:cubicBezTo>
                  <a:lnTo>
                    <a:pt x="3907" y="6946"/>
                  </a:lnTo>
                  <a:cubicBezTo>
                    <a:pt x="3892" y="6951"/>
                    <a:pt x="3876" y="6956"/>
                    <a:pt x="3861" y="6960"/>
                  </a:cubicBezTo>
                  <a:lnTo>
                    <a:pt x="3861" y="6960"/>
                  </a:lnTo>
                  <a:cubicBezTo>
                    <a:pt x="2613" y="6542"/>
                    <a:pt x="1766" y="5396"/>
                    <a:pt x="1766" y="4081"/>
                  </a:cubicBezTo>
                  <a:lnTo>
                    <a:pt x="1766" y="521"/>
                  </a:lnTo>
                  <a:lnTo>
                    <a:pt x="3907" y="145"/>
                  </a:lnTo>
                  <a:lnTo>
                    <a:pt x="3010" y="0"/>
                  </a:lnTo>
                  <a:close/>
                </a:path>
              </a:pathLst>
            </a:custGeom>
            <a:solidFill>
              <a:srgbClr val="000000">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64"/>
            <p:cNvSpPr/>
            <p:nvPr/>
          </p:nvSpPr>
          <p:spPr>
            <a:xfrm>
              <a:off x="2497826" y="2120489"/>
              <a:ext cx="80023" cy="38323"/>
            </a:xfrm>
            <a:custGeom>
              <a:avLst/>
              <a:gdLst/>
              <a:ahLst/>
              <a:cxnLst/>
              <a:rect l="l" t="t" r="r" b="b"/>
              <a:pathLst>
                <a:path w="3822" h="1795" extrusionOk="0">
                  <a:moveTo>
                    <a:pt x="869" y="0"/>
                  </a:moveTo>
                  <a:cubicBezTo>
                    <a:pt x="1" y="0"/>
                    <a:pt x="1" y="1274"/>
                    <a:pt x="869" y="1274"/>
                  </a:cubicBezTo>
                  <a:lnTo>
                    <a:pt x="1795" y="1795"/>
                  </a:lnTo>
                  <a:lnTo>
                    <a:pt x="2953" y="1274"/>
                  </a:lnTo>
                  <a:cubicBezTo>
                    <a:pt x="3821" y="1274"/>
                    <a:pt x="3821" y="0"/>
                    <a:pt x="29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64"/>
            <p:cNvSpPr/>
            <p:nvPr/>
          </p:nvSpPr>
          <p:spPr>
            <a:xfrm>
              <a:off x="2502685" y="2120489"/>
              <a:ext cx="38797" cy="27200"/>
            </a:xfrm>
            <a:custGeom>
              <a:avLst/>
              <a:gdLst/>
              <a:ahLst/>
              <a:cxnLst/>
              <a:rect l="l" t="t" r="r" b="b"/>
              <a:pathLst>
                <a:path w="1853" h="1274" extrusionOk="0">
                  <a:moveTo>
                    <a:pt x="637" y="0"/>
                  </a:moveTo>
                  <a:cubicBezTo>
                    <a:pt x="290" y="0"/>
                    <a:pt x="0" y="290"/>
                    <a:pt x="0" y="637"/>
                  </a:cubicBezTo>
                  <a:cubicBezTo>
                    <a:pt x="0" y="984"/>
                    <a:pt x="290" y="1274"/>
                    <a:pt x="637" y="1274"/>
                  </a:cubicBezTo>
                  <a:lnTo>
                    <a:pt x="1853" y="1274"/>
                  </a:lnTo>
                  <a:cubicBezTo>
                    <a:pt x="1679" y="1274"/>
                    <a:pt x="1505" y="1216"/>
                    <a:pt x="1390" y="1100"/>
                  </a:cubicBezTo>
                  <a:lnTo>
                    <a:pt x="1390" y="1071"/>
                  </a:lnTo>
                  <a:cubicBezTo>
                    <a:pt x="1013" y="666"/>
                    <a:pt x="1303" y="0"/>
                    <a:pt x="1853" y="0"/>
                  </a:cubicBezTo>
                  <a:close/>
                </a:path>
              </a:pathLst>
            </a:custGeom>
            <a:solidFill>
              <a:srgbClr val="000000">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64"/>
            <p:cNvSpPr/>
            <p:nvPr/>
          </p:nvSpPr>
          <p:spPr>
            <a:xfrm>
              <a:off x="2485113" y="2147684"/>
              <a:ext cx="106069" cy="55638"/>
            </a:xfrm>
            <a:custGeom>
              <a:avLst/>
              <a:gdLst/>
              <a:ahLst/>
              <a:cxnLst/>
              <a:rect l="l" t="t" r="r" b="b"/>
              <a:pathLst>
                <a:path w="5066" h="2606" extrusionOk="0">
                  <a:moveTo>
                    <a:pt x="1100" y="1"/>
                  </a:moveTo>
                  <a:cubicBezTo>
                    <a:pt x="492" y="1"/>
                    <a:pt x="0" y="522"/>
                    <a:pt x="0" y="1130"/>
                  </a:cubicBezTo>
                  <a:lnTo>
                    <a:pt x="0" y="1969"/>
                  </a:lnTo>
                  <a:cubicBezTo>
                    <a:pt x="0" y="2316"/>
                    <a:pt x="261" y="2606"/>
                    <a:pt x="608" y="2606"/>
                  </a:cubicBezTo>
                  <a:lnTo>
                    <a:pt x="4428" y="2606"/>
                  </a:lnTo>
                  <a:cubicBezTo>
                    <a:pt x="4776" y="2606"/>
                    <a:pt x="5065" y="2316"/>
                    <a:pt x="5065" y="1969"/>
                  </a:cubicBezTo>
                  <a:lnTo>
                    <a:pt x="5065" y="1130"/>
                  </a:lnTo>
                  <a:cubicBezTo>
                    <a:pt x="5065" y="522"/>
                    <a:pt x="4544" y="1"/>
                    <a:pt x="39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64"/>
            <p:cNvSpPr/>
            <p:nvPr/>
          </p:nvSpPr>
          <p:spPr>
            <a:xfrm>
              <a:off x="2485113" y="2147684"/>
              <a:ext cx="50313" cy="55638"/>
            </a:xfrm>
            <a:custGeom>
              <a:avLst/>
              <a:gdLst/>
              <a:ahLst/>
              <a:cxnLst/>
              <a:rect l="l" t="t" r="r" b="b"/>
              <a:pathLst>
                <a:path w="2403" h="2606" extrusionOk="0">
                  <a:moveTo>
                    <a:pt x="1100" y="1"/>
                  </a:moveTo>
                  <a:cubicBezTo>
                    <a:pt x="492" y="1"/>
                    <a:pt x="0" y="522"/>
                    <a:pt x="0" y="1130"/>
                  </a:cubicBezTo>
                  <a:lnTo>
                    <a:pt x="0" y="1969"/>
                  </a:lnTo>
                  <a:cubicBezTo>
                    <a:pt x="0" y="2316"/>
                    <a:pt x="261" y="2606"/>
                    <a:pt x="608" y="2606"/>
                  </a:cubicBezTo>
                  <a:lnTo>
                    <a:pt x="1910" y="2606"/>
                  </a:lnTo>
                  <a:cubicBezTo>
                    <a:pt x="1563" y="2606"/>
                    <a:pt x="1274" y="2316"/>
                    <a:pt x="1274" y="1969"/>
                  </a:cubicBezTo>
                  <a:lnTo>
                    <a:pt x="1274" y="1130"/>
                  </a:lnTo>
                  <a:cubicBezTo>
                    <a:pt x="1274" y="522"/>
                    <a:pt x="1766" y="1"/>
                    <a:pt x="2402" y="1"/>
                  </a:cubicBezTo>
                  <a:close/>
                </a:path>
              </a:pathLst>
            </a:custGeom>
            <a:solidFill>
              <a:srgbClr val="000000">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64"/>
            <p:cNvSpPr/>
            <p:nvPr/>
          </p:nvSpPr>
          <p:spPr>
            <a:xfrm>
              <a:off x="2460861" y="1929441"/>
              <a:ext cx="153933" cy="21030"/>
            </a:xfrm>
            <a:custGeom>
              <a:avLst/>
              <a:gdLst/>
              <a:ahLst/>
              <a:cxnLst/>
              <a:rect l="l" t="t" r="r" b="b"/>
              <a:pathLst>
                <a:path w="7352" h="985" extrusionOk="0">
                  <a:moveTo>
                    <a:pt x="608" y="0"/>
                  </a:moveTo>
                  <a:cubicBezTo>
                    <a:pt x="0" y="58"/>
                    <a:pt x="0" y="955"/>
                    <a:pt x="608" y="984"/>
                  </a:cubicBezTo>
                  <a:lnTo>
                    <a:pt x="6744" y="984"/>
                  </a:lnTo>
                  <a:cubicBezTo>
                    <a:pt x="7352" y="955"/>
                    <a:pt x="7352" y="58"/>
                    <a:pt x="67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64"/>
            <p:cNvSpPr/>
            <p:nvPr/>
          </p:nvSpPr>
          <p:spPr>
            <a:xfrm>
              <a:off x="2483291" y="1978896"/>
              <a:ext cx="67879" cy="59396"/>
            </a:xfrm>
            <a:custGeom>
              <a:avLst/>
              <a:gdLst/>
              <a:ahLst/>
              <a:cxnLst/>
              <a:rect l="l" t="t" r="r" b="b"/>
              <a:pathLst>
                <a:path w="3242" h="2782" extrusionOk="0">
                  <a:moveTo>
                    <a:pt x="1853" y="1"/>
                  </a:moveTo>
                  <a:cubicBezTo>
                    <a:pt x="608" y="1"/>
                    <a:pt x="0" y="1506"/>
                    <a:pt x="869" y="2374"/>
                  </a:cubicBezTo>
                  <a:cubicBezTo>
                    <a:pt x="1150" y="2655"/>
                    <a:pt x="1498" y="2782"/>
                    <a:pt x="1840" y="2782"/>
                  </a:cubicBezTo>
                  <a:cubicBezTo>
                    <a:pt x="2554" y="2782"/>
                    <a:pt x="3242" y="2231"/>
                    <a:pt x="3242" y="1390"/>
                  </a:cubicBezTo>
                  <a:cubicBezTo>
                    <a:pt x="3242" y="637"/>
                    <a:pt x="2605" y="1"/>
                    <a:pt x="18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64"/>
            <p:cNvSpPr/>
            <p:nvPr/>
          </p:nvSpPr>
          <p:spPr>
            <a:xfrm>
              <a:off x="2483291" y="1978896"/>
              <a:ext cx="43655" cy="59353"/>
            </a:xfrm>
            <a:custGeom>
              <a:avLst/>
              <a:gdLst/>
              <a:ahLst/>
              <a:cxnLst/>
              <a:rect l="l" t="t" r="r" b="b"/>
              <a:pathLst>
                <a:path w="2085" h="2780" extrusionOk="0">
                  <a:moveTo>
                    <a:pt x="1853" y="1"/>
                  </a:moveTo>
                  <a:cubicBezTo>
                    <a:pt x="0" y="1"/>
                    <a:pt x="0" y="2779"/>
                    <a:pt x="1853" y="2779"/>
                  </a:cubicBezTo>
                  <a:cubicBezTo>
                    <a:pt x="1939" y="2779"/>
                    <a:pt x="1997" y="2779"/>
                    <a:pt x="2084" y="2750"/>
                  </a:cubicBezTo>
                  <a:cubicBezTo>
                    <a:pt x="521" y="2490"/>
                    <a:pt x="521" y="261"/>
                    <a:pt x="2084" y="1"/>
                  </a:cubicBezTo>
                  <a:close/>
                </a:path>
              </a:pathLst>
            </a:custGeom>
            <a:solidFill>
              <a:srgbClr val="000000">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64"/>
            <p:cNvSpPr/>
            <p:nvPr/>
          </p:nvSpPr>
          <p:spPr>
            <a:xfrm>
              <a:off x="2497826" y="1990432"/>
              <a:ext cx="42440" cy="36701"/>
            </a:xfrm>
            <a:custGeom>
              <a:avLst/>
              <a:gdLst/>
              <a:ahLst/>
              <a:cxnLst/>
              <a:rect l="l" t="t" r="r" b="b"/>
              <a:pathLst>
                <a:path w="2027" h="1719" extrusionOk="0">
                  <a:moveTo>
                    <a:pt x="1159" y="416"/>
                  </a:moveTo>
                  <a:cubicBezTo>
                    <a:pt x="1419" y="416"/>
                    <a:pt x="1622" y="618"/>
                    <a:pt x="1622" y="850"/>
                  </a:cubicBezTo>
                  <a:cubicBezTo>
                    <a:pt x="1622" y="1123"/>
                    <a:pt x="1398" y="1304"/>
                    <a:pt x="1163" y="1304"/>
                  </a:cubicBezTo>
                  <a:cubicBezTo>
                    <a:pt x="1050" y="1304"/>
                    <a:pt x="934" y="1262"/>
                    <a:pt x="840" y="1168"/>
                  </a:cubicBezTo>
                  <a:cubicBezTo>
                    <a:pt x="551" y="879"/>
                    <a:pt x="753" y="416"/>
                    <a:pt x="1159" y="416"/>
                  </a:cubicBezTo>
                  <a:close/>
                  <a:moveTo>
                    <a:pt x="1152" y="0"/>
                  </a:moveTo>
                  <a:cubicBezTo>
                    <a:pt x="941" y="0"/>
                    <a:pt x="727" y="75"/>
                    <a:pt x="551" y="242"/>
                  </a:cubicBezTo>
                  <a:cubicBezTo>
                    <a:pt x="1" y="792"/>
                    <a:pt x="406" y="1718"/>
                    <a:pt x="1159" y="1718"/>
                  </a:cubicBezTo>
                  <a:cubicBezTo>
                    <a:pt x="1622" y="1718"/>
                    <a:pt x="2027" y="1313"/>
                    <a:pt x="2027" y="850"/>
                  </a:cubicBezTo>
                  <a:cubicBezTo>
                    <a:pt x="2027" y="338"/>
                    <a:pt x="1599" y="0"/>
                    <a:pt x="1152" y="0"/>
                  </a:cubicBezTo>
                  <a:close/>
                </a:path>
              </a:pathLst>
            </a:custGeom>
            <a:solidFill>
              <a:srgbClr val="000000">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64"/>
            <p:cNvSpPr/>
            <p:nvPr/>
          </p:nvSpPr>
          <p:spPr>
            <a:xfrm>
              <a:off x="2463291" y="1929441"/>
              <a:ext cx="54563" cy="21030"/>
            </a:xfrm>
            <a:custGeom>
              <a:avLst/>
              <a:gdLst/>
              <a:ahLst/>
              <a:cxnLst/>
              <a:rect l="l" t="t" r="r" b="b"/>
              <a:pathLst>
                <a:path w="2606" h="985" extrusionOk="0">
                  <a:moveTo>
                    <a:pt x="492" y="0"/>
                  </a:moveTo>
                  <a:cubicBezTo>
                    <a:pt x="232" y="0"/>
                    <a:pt x="0" y="203"/>
                    <a:pt x="0" y="492"/>
                  </a:cubicBezTo>
                  <a:cubicBezTo>
                    <a:pt x="0" y="637"/>
                    <a:pt x="58" y="753"/>
                    <a:pt x="145" y="839"/>
                  </a:cubicBezTo>
                  <a:cubicBezTo>
                    <a:pt x="261" y="955"/>
                    <a:pt x="376" y="984"/>
                    <a:pt x="521" y="984"/>
                  </a:cubicBezTo>
                  <a:lnTo>
                    <a:pt x="2605" y="984"/>
                  </a:lnTo>
                  <a:cubicBezTo>
                    <a:pt x="2489" y="984"/>
                    <a:pt x="2345" y="955"/>
                    <a:pt x="2258" y="839"/>
                  </a:cubicBezTo>
                  <a:cubicBezTo>
                    <a:pt x="2142" y="753"/>
                    <a:pt x="2113" y="637"/>
                    <a:pt x="2113" y="492"/>
                  </a:cubicBezTo>
                  <a:cubicBezTo>
                    <a:pt x="2113" y="203"/>
                    <a:pt x="2316" y="0"/>
                    <a:pt x="2605" y="0"/>
                  </a:cubicBezTo>
                  <a:close/>
                </a:path>
              </a:pathLst>
            </a:custGeom>
            <a:solidFill>
              <a:srgbClr val="000000">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64"/>
            <p:cNvSpPr/>
            <p:nvPr/>
          </p:nvSpPr>
          <p:spPr>
            <a:xfrm>
              <a:off x="2497826" y="1913355"/>
              <a:ext cx="48512" cy="67381"/>
            </a:xfrm>
            <a:custGeom>
              <a:avLst/>
              <a:gdLst/>
              <a:ahLst/>
              <a:cxnLst/>
              <a:rect l="l" t="t" r="r" b="b"/>
              <a:pathLst>
                <a:path w="2317" h="3156" extrusionOk="0">
                  <a:moveTo>
                    <a:pt x="493" y="1"/>
                  </a:moveTo>
                  <a:cubicBezTo>
                    <a:pt x="232" y="1"/>
                    <a:pt x="1" y="232"/>
                    <a:pt x="1" y="522"/>
                  </a:cubicBezTo>
                  <a:lnTo>
                    <a:pt x="1" y="2663"/>
                  </a:lnTo>
                  <a:cubicBezTo>
                    <a:pt x="1" y="2924"/>
                    <a:pt x="232" y="3155"/>
                    <a:pt x="493" y="3155"/>
                  </a:cubicBezTo>
                  <a:lnTo>
                    <a:pt x="1824" y="3155"/>
                  </a:lnTo>
                  <a:cubicBezTo>
                    <a:pt x="2085" y="3155"/>
                    <a:pt x="2316" y="2924"/>
                    <a:pt x="2316" y="2663"/>
                  </a:cubicBezTo>
                  <a:lnTo>
                    <a:pt x="2316" y="522"/>
                  </a:lnTo>
                  <a:cubicBezTo>
                    <a:pt x="2316" y="232"/>
                    <a:pt x="2085" y="1"/>
                    <a:pt x="18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64"/>
            <p:cNvSpPr/>
            <p:nvPr/>
          </p:nvSpPr>
          <p:spPr>
            <a:xfrm>
              <a:off x="2497826" y="1913355"/>
              <a:ext cx="48512" cy="29057"/>
            </a:xfrm>
            <a:custGeom>
              <a:avLst/>
              <a:gdLst/>
              <a:ahLst/>
              <a:cxnLst/>
              <a:rect l="l" t="t" r="r" b="b"/>
              <a:pathLst>
                <a:path w="2317" h="1361" extrusionOk="0">
                  <a:moveTo>
                    <a:pt x="493" y="1"/>
                  </a:moveTo>
                  <a:cubicBezTo>
                    <a:pt x="232" y="1"/>
                    <a:pt x="1" y="232"/>
                    <a:pt x="1" y="522"/>
                  </a:cubicBezTo>
                  <a:lnTo>
                    <a:pt x="1" y="1361"/>
                  </a:lnTo>
                  <a:cubicBezTo>
                    <a:pt x="1" y="1072"/>
                    <a:pt x="232" y="840"/>
                    <a:pt x="493" y="840"/>
                  </a:cubicBezTo>
                  <a:lnTo>
                    <a:pt x="1824" y="840"/>
                  </a:lnTo>
                  <a:cubicBezTo>
                    <a:pt x="2085" y="840"/>
                    <a:pt x="2316" y="1072"/>
                    <a:pt x="2316" y="1361"/>
                  </a:cubicBezTo>
                  <a:lnTo>
                    <a:pt x="2316" y="522"/>
                  </a:lnTo>
                  <a:cubicBezTo>
                    <a:pt x="2316" y="232"/>
                    <a:pt x="2085" y="1"/>
                    <a:pt x="1824" y="1"/>
                  </a:cubicBezTo>
                  <a:close/>
                </a:path>
              </a:pathLst>
            </a:custGeom>
            <a:solidFill>
              <a:srgbClr val="000000">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4" name="Google Shape;1964;p64"/>
          <p:cNvGrpSpPr/>
          <p:nvPr/>
        </p:nvGrpSpPr>
        <p:grpSpPr>
          <a:xfrm>
            <a:off x="2642469" y="2066683"/>
            <a:ext cx="272894" cy="288129"/>
            <a:chOff x="3105953" y="1914283"/>
            <a:chExt cx="272894" cy="288129"/>
          </a:xfrm>
        </p:grpSpPr>
        <p:sp>
          <p:nvSpPr>
            <p:cNvPr id="1965" name="Google Shape;1965;p64"/>
            <p:cNvSpPr/>
            <p:nvPr/>
          </p:nvSpPr>
          <p:spPr>
            <a:xfrm>
              <a:off x="3105953" y="1914283"/>
              <a:ext cx="272894" cy="288129"/>
            </a:xfrm>
            <a:custGeom>
              <a:avLst/>
              <a:gdLst/>
              <a:ahLst/>
              <a:cxnLst/>
              <a:rect l="l" t="t" r="r" b="b"/>
              <a:pathLst>
                <a:path w="13112" h="13575" extrusionOk="0">
                  <a:moveTo>
                    <a:pt x="5674" y="1"/>
                  </a:moveTo>
                  <a:cubicBezTo>
                    <a:pt x="5182" y="1"/>
                    <a:pt x="4776" y="406"/>
                    <a:pt x="4776" y="898"/>
                  </a:cubicBezTo>
                  <a:lnTo>
                    <a:pt x="4776" y="1593"/>
                  </a:lnTo>
                  <a:cubicBezTo>
                    <a:pt x="4776" y="1940"/>
                    <a:pt x="4574" y="2258"/>
                    <a:pt x="4284" y="2403"/>
                  </a:cubicBezTo>
                  <a:cubicBezTo>
                    <a:pt x="4169" y="2461"/>
                    <a:pt x="4024" y="2548"/>
                    <a:pt x="3908" y="2606"/>
                  </a:cubicBezTo>
                  <a:cubicBezTo>
                    <a:pt x="3773" y="2711"/>
                    <a:pt x="3606" y="2761"/>
                    <a:pt x="3437" y="2761"/>
                  </a:cubicBezTo>
                  <a:cubicBezTo>
                    <a:pt x="3280" y="2761"/>
                    <a:pt x="3121" y="2718"/>
                    <a:pt x="2982" y="2634"/>
                  </a:cubicBezTo>
                  <a:lnTo>
                    <a:pt x="2374" y="2287"/>
                  </a:lnTo>
                  <a:cubicBezTo>
                    <a:pt x="2228" y="2199"/>
                    <a:pt x="2068" y="2157"/>
                    <a:pt x="1910" y="2157"/>
                  </a:cubicBezTo>
                  <a:cubicBezTo>
                    <a:pt x="1602" y="2157"/>
                    <a:pt x="1302" y="2318"/>
                    <a:pt x="1130" y="2606"/>
                  </a:cubicBezTo>
                  <a:lnTo>
                    <a:pt x="261" y="4139"/>
                  </a:lnTo>
                  <a:cubicBezTo>
                    <a:pt x="1" y="4574"/>
                    <a:pt x="146" y="5124"/>
                    <a:pt x="580" y="5384"/>
                  </a:cubicBezTo>
                  <a:lnTo>
                    <a:pt x="1188" y="5731"/>
                  </a:lnTo>
                  <a:cubicBezTo>
                    <a:pt x="1477" y="5905"/>
                    <a:pt x="1651" y="6223"/>
                    <a:pt x="1651" y="6571"/>
                  </a:cubicBezTo>
                  <a:lnTo>
                    <a:pt x="1651" y="6773"/>
                  </a:lnTo>
                  <a:lnTo>
                    <a:pt x="1651" y="6976"/>
                  </a:lnTo>
                  <a:cubicBezTo>
                    <a:pt x="1651" y="7323"/>
                    <a:pt x="1477" y="7642"/>
                    <a:pt x="1188" y="7815"/>
                  </a:cubicBezTo>
                  <a:lnTo>
                    <a:pt x="580" y="8162"/>
                  </a:lnTo>
                  <a:cubicBezTo>
                    <a:pt x="146" y="8423"/>
                    <a:pt x="1" y="8973"/>
                    <a:pt x="261" y="9407"/>
                  </a:cubicBezTo>
                  <a:lnTo>
                    <a:pt x="1130" y="10941"/>
                  </a:lnTo>
                  <a:cubicBezTo>
                    <a:pt x="1302" y="11229"/>
                    <a:pt x="1602" y="11389"/>
                    <a:pt x="1910" y="11389"/>
                  </a:cubicBezTo>
                  <a:cubicBezTo>
                    <a:pt x="2068" y="11389"/>
                    <a:pt x="2228" y="11347"/>
                    <a:pt x="2374" y="11259"/>
                  </a:cubicBezTo>
                  <a:lnTo>
                    <a:pt x="2982" y="10912"/>
                  </a:lnTo>
                  <a:cubicBezTo>
                    <a:pt x="3121" y="10829"/>
                    <a:pt x="3274" y="10785"/>
                    <a:pt x="3427" y="10785"/>
                  </a:cubicBezTo>
                  <a:cubicBezTo>
                    <a:pt x="3592" y="10785"/>
                    <a:pt x="3758" y="10836"/>
                    <a:pt x="3908" y="10941"/>
                  </a:cubicBezTo>
                  <a:cubicBezTo>
                    <a:pt x="4024" y="10999"/>
                    <a:pt x="4169" y="11086"/>
                    <a:pt x="4284" y="11144"/>
                  </a:cubicBezTo>
                  <a:cubicBezTo>
                    <a:pt x="4574" y="11288"/>
                    <a:pt x="4776" y="11607"/>
                    <a:pt x="4776" y="11954"/>
                  </a:cubicBezTo>
                  <a:lnTo>
                    <a:pt x="4776" y="12678"/>
                  </a:lnTo>
                  <a:cubicBezTo>
                    <a:pt x="4776" y="13170"/>
                    <a:pt x="5182" y="13575"/>
                    <a:pt x="5674" y="13575"/>
                  </a:cubicBezTo>
                  <a:lnTo>
                    <a:pt x="7439" y="13575"/>
                  </a:lnTo>
                  <a:cubicBezTo>
                    <a:pt x="7931" y="13575"/>
                    <a:pt x="8336" y="13170"/>
                    <a:pt x="8336" y="12678"/>
                  </a:cubicBezTo>
                  <a:lnTo>
                    <a:pt x="8336" y="11954"/>
                  </a:lnTo>
                  <a:cubicBezTo>
                    <a:pt x="8336" y="11607"/>
                    <a:pt x="8539" y="11288"/>
                    <a:pt x="8828" y="11144"/>
                  </a:cubicBezTo>
                  <a:cubicBezTo>
                    <a:pt x="8973" y="11086"/>
                    <a:pt x="9089" y="10999"/>
                    <a:pt x="9205" y="10941"/>
                  </a:cubicBezTo>
                  <a:cubicBezTo>
                    <a:pt x="9340" y="10836"/>
                    <a:pt x="9506" y="10785"/>
                    <a:pt x="9676" y="10785"/>
                  </a:cubicBezTo>
                  <a:cubicBezTo>
                    <a:pt x="9832" y="10785"/>
                    <a:pt x="9992" y="10829"/>
                    <a:pt x="10131" y="10912"/>
                  </a:cubicBezTo>
                  <a:lnTo>
                    <a:pt x="10739" y="11259"/>
                  </a:lnTo>
                  <a:cubicBezTo>
                    <a:pt x="10885" y="11347"/>
                    <a:pt x="11045" y="11389"/>
                    <a:pt x="11202" y="11389"/>
                  </a:cubicBezTo>
                  <a:cubicBezTo>
                    <a:pt x="11511" y="11389"/>
                    <a:pt x="11811" y="11229"/>
                    <a:pt x="11983" y="10941"/>
                  </a:cubicBezTo>
                  <a:lnTo>
                    <a:pt x="12851" y="9407"/>
                  </a:lnTo>
                  <a:cubicBezTo>
                    <a:pt x="13112" y="8973"/>
                    <a:pt x="12967" y="8423"/>
                    <a:pt x="12533" y="8162"/>
                  </a:cubicBezTo>
                  <a:lnTo>
                    <a:pt x="11925" y="7815"/>
                  </a:lnTo>
                  <a:cubicBezTo>
                    <a:pt x="11636" y="7642"/>
                    <a:pt x="11462" y="7323"/>
                    <a:pt x="11462" y="6976"/>
                  </a:cubicBezTo>
                  <a:lnTo>
                    <a:pt x="11462" y="6773"/>
                  </a:lnTo>
                  <a:lnTo>
                    <a:pt x="11462" y="6571"/>
                  </a:lnTo>
                  <a:cubicBezTo>
                    <a:pt x="11462" y="6223"/>
                    <a:pt x="11636" y="5905"/>
                    <a:pt x="11925" y="5731"/>
                  </a:cubicBezTo>
                  <a:lnTo>
                    <a:pt x="12533" y="5384"/>
                  </a:lnTo>
                  <a:cubicBezTo>
                    <a:pt x="12967" y="5124"/>
                    <a:pt x="13112" y="4574"/>
                    <a:pt x="12851" y="4139"/>
                  </a:cubicBezTo>
                  <a:lnTo>
                    <a:pt x="11983" y="2606"/>
                  </a:lnTo>
                  <a:cubicBezTo>
                    <a:pt x="11811" y="2318"/>
                    <a:pt x="11511" y="2157"/>
                    <a:pt x="11202" y="2157"/>
                  </a:cubicBezTo>
                  <a:cubicBezTo>
                    <a:pt x="11045" y="2157"/>
                    <a:pt x="10885" y="2199"/>
                    <a:pt x="10739" y="2287"/>
                  </a:cubicBezTo>
                  <a:lnTo>
                    <a:pt x="10131" y="2634"/>
                  </a:lnTo>
                  <a:cubicBezTo>
                    <a:pt x="9992" y="2718"/>
                    <a:pt x="9832" y="2761"/>
                    <a:pt x="9676" y="2761"/>
                  </a:cubicBezTo>
                  <a:cubicBezTo>
                    <a:pt x="9506" y="2761"/>
                    <a:pt x="9340" y="2711"/>
                    <a:pt x="9205" y="2606"/>
                  </a:cubicBezTo>
                  <a:cubicBezTo>
                    <a:pt x="9089" y="2548"/>
                    <a:pt x="8944" y="2461"/>
                    <a:pt x="8828" y="2403"/>
                  </a:cubicBezTo>
                  <a:cubicBezTo>
                    <a:pt x="8539" y="2258"/>
                    <a:pt x="8336" y="1940"/>
                    <a:pt x="8336" y="1593"/>
                  </a:cubicBezTo>
                  <a:lnTo>
                    <a:pt x="8336" y="898"/>
                  </a:lnTo>
                  <a:cubicBezTo>
                    <a:pt x="8336" y="406"/>
                    <a:pt x="7931" y="1"/>
                    <a:pt x="74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64"/>
            <p:cNvSpPr/>
            <p:nvPr/>
          </p:nvSpPr>
          <p:spPr>
            <a:xfrm>
              <a:off x="3184245" y="1914283"/>
              <a:ext cx="53634" cy="58666"/>
            </a:xfrm>
            <a:custGeom>
              <a:avLst/>
              <a:gdLst/>
              <a:ahLst/>
              <a:cxnLst/>
              <a:rect l="l" t="t" r="r" b="b"/>
              <a:pathLst>
                <a:path w="2577" h="2764" extrusionOk="0">
                  <a:moveTo>
                    <a:pt x="1911" y="1"/>
                  </a:moveTo>
                  <a:cubicBezTo>
                    <a:pt x="1390" y="1"/>
                    <a:pt x="1013" y="406"/>
                    <a:pt x="1013" y="898"/>
                  </a:cubicBezTo>
                  <a:lnTo>
                    <a:pt x="1013" y="1621"/>
                  </a:lnTo>
                  <a:cubicBezTo>
                    <a:pt x="1013" y="1940"/>
                    <a:pt x="811" y="2258"/>
                    <a:pt x="521" y="2403"/>
                  </a:cubicBezTo>
                  <a:cubicBezTo>
                    <a:pt x="377" y="2490"/>
                    <a:pt x="261" y="2548"/>
                    <a:pt x="145" y="2634"/>
                  </a:cubicBezTo>
                  <a:cubicBezTo>
                    <a:pt x="87" y="2663"/>
                    <a:pt x="58" y="2663"/>
                    <a:pt x="0" y="2692"/>
                  </a:cubicBezTo>
                  <a:cubicBezTo>
                    <a:pt x="109" y="2741"/>
                    <a:pt x="228" y="2764"/>
                    <a:pt x="348" y="2764"/>
                  </a:cubicBezTo>
                  <a:cubicBezTo>
                    <a:pt x="517" y="2764"/>
                    <a:pt x="688" y="2719"/>
                    <a:pt x="840" y="2634"/>
                  </a:cubicBezTo>
                  <a:cubicBezTo>
                    <a:pt x="956" y="2548"/>
                    <a:pt x="1071" y="2490"/>
                    <a:pt x="1187" y="2403"/>
                  </a:cubicBezTo>
                  <a:cubicBezTo>
                    <a:pt x="1505" y="2258"/>
                    <a:pt x="1679" y="1940"/>
                    <a:pt x="1679" y="1621"/>
                  </a:cubicBezTo>
                  <a:lnTo>
                    <a:pt x="1679" y="898"/>
                  </a:lnTo>
                  <a:cubicBezTo>
                    <a:pt x="1679" y="406"/>
                    <a:pt x="2084" y="1"/>
                    <a:pt x="2576" y="1"/>
                  </a:cubicBezTo>
                  <a:close/>
                </a:path>
              </a:pathLst>
            </a:custGeom>
            <a:solidFill>
              <a:srgbClr val="000000">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64"/>
            <p:cNvSpPr/>
            <p:nvPr/>
          </p:nvSpPr>
          <p:spPr>
            <a:xfrm>
              <a:off x="3105953" y="1960061"/>
              <a:ext cx="48826" cy="195864"/>
            </a:xfrm>
            <a:custGeom>
              <a:avLst/>
              <a:gdLst/>
              <a:ahLst/>
              <a:cxnLst/>
              <a:rect l="l" t="t" r="r" b="b"/>
              <a:pathLst>
                <a:path w="2346" h="9228" extrusionOk="0">
                  <a:moveTo>
                    <a:pt x="1893" y="0"/>
                  </a:moveTo>
                  <a:cubicBezTo>
                    <a:pt x="1583" y="0"/>
                    <a:pt x="1296" y="157"/>
                    <a:pt x="1130" y="449"/>
                  </a:cubicBezTo>
                  <a:lnTo>
                    <a:pt x="232" y="1982"/>
                  </a:lnTo>
                  <a:cubicBezTo>
                    <a:pt x="1" y="2417"/>
                    <a:pt x="146" y="2967"/>
                    <a:pt x="580" y="3198"/>
                  </a:cubicBezTo>
                  <a:lnTo>
                    <a:pt x="1188" y="3574"/>
                  </a:lnTo>
                  <a:cubicBezTo>
                    <a:pt x="1477" y="3748"/>
                    <a:pt x="1651" y="4066"/>
                    <a:pt x="1651" y="4385"/>
                  </a:cubicBezTo>
                  <a:lnTo>
                    <a:pt x="1651" y="4616"/>
                  </a:lnTo>
                  <a:lnTo>
                    <a:pt x="1651" y="4819"/>
                  </a:lnTo>
                  <a:cubicBezTo>
                    <a:pt x="1651" y="5166"/>
                    <a:pt x="1477" y="5485"/>
                    <a:pt x="1188" y="5658"/>
                  </a:cubicBezTo>
                  <a:lnTo>
                    <a:pt x="580" y="6005"/>
                  </a:lnTo>
                  <a:cubicBezTo>
                    <a:pt x="146" y="6266"/>
                    <a:pt x="1" y="6816"/>
                    <a:pt x="232" y="7250"/>
                  </a:cubicBezTo>
                  <a:lnTo>
                    <a:pt x="1130" y="8784"/>
                  </a:lnTo>
                  <a:cubicBezTo>
                    <a:pt x="1300" y="9061"/>
                    <a:pt x="1595" y="9228"/>
                    <a:pt x="1913" y="9228"/>
                  </a:cubicBezTo>
                  <a:cubicBezTo>
                    <a:pt x="2027" y="9228"/>
                    <a:pt x="2144" y="9206"/>
                    <a:pt x="2258" y="9160"/>
                  </a:cubicBezTo>
                  <a:cubicBezTo>
                    <a:pt x="2056" y="9073"/>
                    <a:pt x="1911" y="8958"/>
                    <a:pt x="1824" y="8784"/>
                  </a:cubicBezTo>
                  <a:lnTo>
                    <a:pt x="927" y="7250"/>
                  </a:lnTo>
                  <a:cubicBezTo>
                    <a:pt x="667" y="6816"/>
                    <a:pt x="811" y="6266"/>
                    <a:pt x="1274" y="6005"/>
                  </a:cubicBezTo>
                  <a:lnTo>
                    <a:pt x="1882" y="5658"/>
                  </a:lnTo>
                  <a:cubicBezTo>
                    <a:pt x="2172" y="5485"/>
                    <a:pt x="2345" y="5166"/>
                    <a:pt x="2316" y="4819"/>
                  </a:cubicBezTo>
                  <a:lnTo>
                    <a:pt x="2316" y="4616"/>
                  </a:lnTo>
                  <a:lnTo>
                    <a:pt x="2316" y="4385"/>
                  </a:lnTo>
                  <a:cubicBezTo>
                    <a:pt x="2345" y="4066"/>
                    <a:pt x="2172" y="3748"/>
                    <a:pt x="1882" y="3574"/>
                  </a:cubicBezTo>
                  <a:lnTo>
                    <a:pt x="1274" y="3198"/>
                  </a:lnTo>
                  <a:cubicBezTo>
                    <a:pt x="811" y="2967"/>
                    <a:pt x="667" y="2417"/>
                    <a:pt x="927" y="1982"/>
                  </a:cubicBezTo>
                  <a:lnTo>
                    <a:pt x="1824" y="449"/>
                  </a:lnTo>
                  <a:cubicBezTo>
                    <a:pt x="1911" y="275"/>
                    <a:pt x="2056" y="130"/>
                    <a:pt x="2258" y="72"/>
                  </a:cubicBezTo>
                  <a:cubicBezTo>
                    <a:pt x="2137" y="24"/>
                    <a:pt x="2013" y="0"/>
                    <a:pt x="1893" y="0"/>
                  </a:cubicBezTo>
                  <a:close/>
                </a:path>
              </a:pathLst>
            </a:custGeom>
            <a:solidFill>
              <a:srgbClr val="000000">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64"/>
            <p:cNvSpPr/>
            <p:nvPr/>
          </p:nvSpPr>
          <p:spPr>
            <a:xfrm>
              <a:off x="3183641" y="2142983"/>
              <a:ext cx="54237" cy="58793"/>
            </a:xfrm>
            <a:custGeom>
              <a:avLst/>
              <a:gdLst/>
              <a:ahLst/>
              <a:cxnLst/>
              <a:rect l="l" t="t" r="r" b="b"/>
              <a:pathLst>
                <a:path w="2606" h="2770" extrusionOk="0">
                  <a:moveTo>
                    <a:pt x="332" y="0"/>
                  </a:moveTo>
                  <a:cubicBezTo>
                    <a:pt x="222" y="0"/>
                    <a:pt x="109" y="17"/>
                    <a:pt x="0" y="49"/>
                  </a:cubicBezTo>
                  <a:cubicBezTo>
                    <a:pt x="58" y="78"/>
                    <a:pt x="116" y="107"/>
                    <a:pt x="174" y="136"/>
                  </a:cubicBezTo>
                  <a:cubicBezTo>
                    <a:pt x="290" y="223"/>
                    <a:pt x="406" y="281"/>
                    <a:pt x="521" y="339"/>
                  </a:cubicBezTo>
                  <a:cubicBezTo>
                    <a:pt x="811" y="512"/>
                    <a:pt x="1013" y="802"/>
                    <a:pt x="1013" y="1149"/>
                  </a:cubicBezTo>
                  <a:lnTo>
                    <a:pt x="1013" y="1873"/>
                  </a:lnTo>
                  <a:cubicBezTo>
                    <a:pt x="1013" y="2365"/>
                    <a:pt x="1419" y="2770"/>
                    <a:pt x="1911" y="2770"/>
                  </a:cubicBezTo>
                  <a:lnTo>
                    <a:pt x="2605" y="2770"/>
                  </a:lnTo>
                  <a:cubicBezTo>
                    <a:pt x="2084" y="2770"/>
                    <a:pt x="1708" y="2365"/>
                    <a:pt x="1708" y="1873"/>
                  </a:cubicBezTo>
                  <a:lnTo>
                    <a:pt x="1708" y="1149"/>
                  </a:lnTo>
                  <a:cubicBezTo>
                    <a:pt x="1708" y="802"/>
                    <a:pt x="1505" y="512"/>
                    <a:pt x="1216" y="339"/>
                  </a:cubicBezTo>
                  <a:cubicBezTo>
                    <a:pt x="1071" y="281"/>
                    <a:pt x="956" y="223"/>
                    <a:pt x="840" y="136"/>
                  </a:cubicBezTo>
                  <a:cubicBezTo>
                    <a:pt x="695" y="46"/>
                    <a:pt x="516" y="0"/>
                    <a:pt x="332" y="0"/>
                  </a:cubicBezTo>
                  <a:close/>
                </a:path>
              </a:pathLst>
            </a:custGeom>
            <a:solidFill>
              <a:srgbClr val="000000">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64"/>
            <p:cNvSpPr/>
            <p:nvPr/>
          </p:nvSpPr>
          <p:spPr>
            <a:xfrm>
              <a:off x="3169181" y="1972349"/>
              <a:ext cx="151827" cy="169291"/>
            </a:xfrm>
            <a:custGeom>
              <a:avLst/>
              <a:gdLst/>
              <a:ahLst/>
              <a:cxnLst/>
              <a:rect l="l" t="t" r="r" b="b"/>
              <a:pathLst>
                <a:path w="7295" h="7976" extrusionOk="0">
                  <a:moveTo>
                    <a:pt x="3485" y="0"/>
                  </a:moveTo>
                  <a:cubicBezTo>
                    <a:pt x="2633" y="0"/>
                    <a:pt x="1774" y="270"/>
                    <a:pt x="1043" y="825"/>
                  </a:cubicBezTo>
                  <a:cubicBezTo>
                    <a:pt x="88" y="1548"/>
                    <a:pt x="117" y="2735"/>
                    <a:pt x="117" y="4037"/>
                  </a:cubicBezTo>
                  <a:cubicBezTo>
                    <a:pt x="117" y="5253"/>
                    <a:pt x="1" y="6324"/>
                    <a:pt x="840" y="7076"/>
                  </a:cubicBezTo>
                  <a:cubicBezTo>
                    <a:pt x="1374" y="7656"/>
                    <a:pt x="2130" y="7976"/>
                    <a:pt x="2915" y="7976"/>
                  </a:cubicBezTo>
                  <a:cubicBezTo>
                    <a:pt x="3110" y="7976"/>
                    <a:pt x="3307" y="7956"/>
                    <a:pt x="3503" y="7916"/>
                  </a:cubicBezTo>
                  <a:cubicBezTo>
                    <a:pt x="3669" y="7938"/>
                    <a:pt x="3830" y="7947"/>
                    <a:pt x="3989" y="7947"/>
                  </a:cubicBezTo>
                  <a:cubicBezTo>
                    <a:pt x="4247" y="7947"/>
                    <a:pt x="4497" y="7922"/>
                    <a:pt x="4747" y="7887"/>
                  </a:cubicBezTo>
                  <a:cubicBezTo>
                    <a:pt x="5616" y="7597"/>
                    <a:pt x="6339" y="7047"/>
                    <a:pt x="6860" y="6324"/>
                  </a:cubicBezTo>
                  <a:cubicBezTo>
                    <a:pt x="7294" y="5658"/>
                    <a:pt x="7179" y="4877"/>
                    <a:pt x="7179" y="4037"/>
                  </a:cubicBezTo>
                  <a:lnTo>
                    <a:pt x="7150" y="4037"/>
                  </a:lnTo>
                  <a:cubicBezTo>
                    <a:pt x="7150" y="2995"/>
                    <a:pt x="7150" y="2040"/>
                    <a:pt x="6484" y="1317"/>
                  </a:cubicBezTo>
                  <a:cubicBezTo>
                    <a:pt x="5684" y="451"/>
                    <a:pt x="4589" y="0"/>
                    <a:pt x="34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64"/>
            <p:cNvSpPr/>
            <p:nvPr/>
          </p:nvSpPr>
          <p:spPr>
            <a:xfrm>
              <a:off x="3169181" y="1972646"/>
              <a:ext cx="92803" cy="169630"/>
            </a:xfrm>
            <a:custGeom>
              <a:avLst/>
              <a:gdLst/>
              <a:ahLst/>
              <a:cxnLst/>
              <a:rect l="l" t="t" r="r" b="b"/>
              <a:pathLst>
                <a:path w="4459" h="7992" extrusionOk="0">
                  <a:moveTo>
                    <a:pt x="3503" y="0"/>
                  </a:moveTo>
                  <a:cubicBezTo>
                    <a:pt x="2606" y="0"/>
                    <a:pt x="1766" y="290"/>
                    <a:pt x="1072" y="811"/>
                  </a:cubicBezTo>
                  <a:cubicBezTo>
                    <a:pt x="88" y="1563"/>
                    <a:pt x="117" y="2721"/>
                    <a:pt x="117" y="4052"/>
                  </a:cubicBezTo>
                  <a:cubicBezTo>
                    <a:pt x="117" y="5268"/>
                    <a:pt x="1" y="6310"/>
                    <a:pt x="840" y="7062"/>
                  </a:cubicBezTo>
                  <a:cubicBezTo>
                    <a:pt x="1430" y="7652"/>
                    <a:pt x="2229" y="7992"/>
                    <a:pt x="3060" y="7992"/>
                  </a:cubicBezTo>
                  <a:cubicBezTo>
                    <a:pt x="3207" y="7992"/>
                    <a:pt x="3355" y="7981"/>
                    <a:pt x="3503" y="7959"/>
                  </a:cubicBezTo>
                  <a:cubicBezTo>
                    <a:pt x="3662" y="7974"/>
                    <a:pt x="3821" y="7981"/>
                    <a:pt x="3980" y="7981"/>
                  </a:cubicBezTo>
                  <a:cubicBezTo>
                    <a:pt x="4140" y="7981"/>
                    <a:pt x="4299" y="7974"/>
                    <a:pt x="4458" y="7959"/>
                  </a:cubicBezTo>
                  <a:cubicBezTo>
                    <a:pt x="319" y="6975"/>
                    <a:pt x="319" y="1100"/>
                    <a:pt x="4458" y="116"/>
                  </a:cubicBezTo>
                  <a:cubicBezTo>
                    <a:pt x="4140" y="29"/>
                    <a:pt x="3821" y="0"/>
                    <a:pt x="3503" y="0"/>
                  </a:cubicBezTo>
                  <a:close/>
                </a:path>
              </a:pathLst>
            </a:custGeom>
            <a:solidFill>
              <a:srgbClr val="000000">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64"/>
            <p:cNvSpPr/>
            <p:nvPr/>
          </p:nvSpPr>
          <p:spPr>
            <a:xfrm>
              <a:off x="3146316" y="1989837"/>
              <a:ext cx="87954" cy="132720"/>
            </a:xfrm>
            <a:custGeom>
              <a:avLst/>
              <a:gdLst/>
              <a:ahLst/>
              <a:cxnLst/>
              <a:rect l="l" t="t" r="r" b="b"/>
              <a:pathLst>
                <a:path w="4226" h="6253" extrusionOk="0">
                  <a:moveTo>
                    <a:pt x="2142" y="1"/>
                  </a:moveTo>
                  <a:cubicBezTo>
                    <a:pt x="116" y="1535"/>
                    <a:pt x="0" y="4545"/>
                    <a:pt x="1910" y="6252"/>
                  </a:cubicBezTo>
                  <a:lnTo>
                    <a:pt x="2547" y="6252"/>
                  </a:lnTo>
                  <a:cubicBezTo>
                    <a:pt x="2894" y="6252"/>
                    <a:pt x="3184" y="5963"/>
                    <a:pt x="3184" y="5615"/>
                  </a:cubicBezTo>
                  <a:cubicBezTo>
                    <a:pt x="3184" y="5587"/>
                    <a:pt x="3184" y="5558"/>
                    <a:pt x="3184" y="5529"/>
                  </a:cubicBezTo>
                  <a:cubicBezTo>
                    <a:pt x="3155" y="5384"/>
                    <a:pt x="3097" y="5268"/>
                    <a:pt x="3010" y="5181"/>
                  </a:cubicBezTo>
                  <a:cubicBezTo>
                    <a:pt x="2981" y="5152"/>
                    <a:pt x="2952" y="5123"/>
                    <a:pt x="2952" y="5123"/>
                  </a:cubicBezTo>
                  <a:cubicBezTo>
                    <a:pt x="2836" y="5037"/>
                    <a:pt x="2721" y="5008"/>
                    <a:pt x="2576" y="4979"/>
                  </a:cubicBezTo>
                  <a:lnTo>
                    <a:pt x="3068" y="4979"/>
                  </a:lnTo>
                  <a:cubicBezTo>
                    <a:pt x="3095" y="4981"/>
                    <a:pt x="3122" y="4983"/>
                    <a:pt x="3147" y="4983"/>
                  </a:cubicBezTo>
                  <a:cubicBezTo>
                    <a:pt x="3947" y="4983"/>
                    <a:pt x="3939" y="3732"/>
                    <a:pt x="3122" y="3732"/>
                  </a:cubicBezTo>
                  <a:cubicBezTo>
                    <a:pt x="3104" y="3732"/>
                    <a:pt x="3086" y="3733"/>
                    <a:pt x="3068" y="3734"/>
                  </a:cubicBezTo>
                  <a:lnTo>
                    <a:pt x="1621" y="3734"/>
                  </a:lnTo>
                  <a:cubicBezTo>
                    <a:pt x="2200" y="3734"/>
                    <a:pt x="2460" y="3069"/>
                    <a:pt x="2084" y="2663"/>
                  </a:cubicBezTo>
                  <a:cubicBezTo>
                    <a:pt x="1968" y="2548"/>
                    <a:pt x="1794" y="2490"/>
                    <a:pt x="1621" y="2490"/>
                  </a:cubicBezTo>
                  <a:lnTo>
                    <a:pt x="3415" y="2490"/>
                  </a:lnTo>
                  <a:cubicBezTo>
                    <a:pt x="3965" y="2490"/>
                    <a:pt x="4226" y="1824"/>
                    <a:pt x="3849" y="1419"/>
                  </a:cubicBezTo>
                  <a:cubicBezTo>
                    <a:pt x="3734" y="1303"/>
                    <a:pt x="3560" y="1245"/>
                    <a:pt x="3415" y="1245"/>
                  </a:cubicBezTo>
                  <a:lnTo>
                    <a:pt x="2981" y="1245"/>
                  </a:lnTo>
                  <a:cubicBezTo>
                    <a:pt x="3328" y="1245"/>
                    <a:pt x="3589" y="956"/>
                    <a:pt x="3589" y="608"/>
                  </a:cubicBezTo>
                  <a:cubicBezTo>
                    <a:pt x="3589" y="551"/>
                    <a:pt x="3589" y="493"/>
                    <a:pt x="3560" y="435"/>
                  </a:cubicBezTo>
                  <a:cubicBezTo>
                    <a:pt x="3531" y="348"/>
                    <a:pt x="3473" y="261"/>
                    <a:pt x="3415" y="174"/>
                  </a:cubicBezTo>
                  <a:cubicBezTo>
                    <a:pt x="3299" y="59"/>
                    <a:pt x="3126" y="1"/>
                    <a:pt x="298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64"/>
            <p:cNvSpPr/>
            <p:nvPr/>
          </p:nvSpPr>
          <p:spPr>
            <a:xfrm>
              <a:off x="3146316" y="1989837"/>
              <a:ext cx="74092" cy="132720"/>
            </a:xfrm>
            <a:custGeom>
              <a:avLst/>
              <a:gdLst/>
              <a:ahLst/>
              <a:cxnLst/>
              <a:rect l="l" t="t" r="r" b="b"/>
              <a:pathLst>
                <a:path w="3560" h="6253" extrusionOk="0">
                  <a:moveTo>
                    <a:pt x="2171" y="1"/>
                  </a:moveTo>
                  <a:cubicBezTo>
                    <a:pt x="116" y="1535"/>
                    <a:pt x="0" y="4545"/>
                    <a:pt x="1910" y="6252"/>
                  </a:cubicBezTo>
                  <a:lnTo>
                    <a:pt x="2576" y="6252"/>
                  </a:lnTo>
                  <a:cubicBezTo>
                    <a:pt x="2923" y="6252"/>
                    <a:pt x="3184" y="5963"/>
                    <a:pt x="3184" y="5615"/>
                  </a:cubicBezTo>
                  <a:cubicBezTo>
                    <a:pt x="3184" y="5587"/>
                    <a:pt x="3184" y="5558"/>
                    <a:pt x="3184" y="5529"/>
                  </a:cubicBezTo>
                  <a:lnTo>
                    <a:pt x="3155" y="5529"/>
                  </a:lnTo>
                  <a:cubicBezTo>
                    <a:pt x="3068" y="5384"/>
                    <a:pt x="2981" y="5268"/>
                    <a:pt x="2923" y="5123"/>
                  </a:cubicBezTo>
                  <a:cubicBezTo>
                    <a:pt x="2807" y="5037"/>
                    <a:pt x="2692" y="5008"/>
                    <a:pt x="2547" y="4979"/>
                  </a:cubicBezTo>
                  <a:lnTo>
                    <a:pt x="2865" y="4979"/>
                  </a:lnTo>
                  <a:cubicBezTo>
                    <a:pt x="2663" y="4602"/>
                    <a:pt x="2547" y="4168"/>
                    <a:pt x="2489" y="3734"/>
                  </a:cubicBezTo>
                  <a:lnTo>
                    <a:pt x="1621" y="3734"/>
                  </a:lnTo>
                  <a:cubicBezTo>
                    <a:pt x="2171" y="3734"/>
                    <a:pt x="2460" y="3069"/>
                    <a:pt x="2055" y="2663"/>
                  </a:cubicBezTo>
                  <a:cubicBezTo>
                    <a:pt x="1939" y="2548"/>
                    <a:pt x="1794" y="2490"/>
                    <a:pt x="1621" y="2490"/>
                  </a:cubicBezTo>
                  <a:lnTo>
                    <a:pt x="2518" y="2490"/>
                  </a:lnTo>
                  <a:cubicBezTo>
                    <a:pt x="2663" y="1708"/>
                    <a:pt x="3039" y="1014"/>
                    <a:pt x="3560" y="435"/>
                  </a:cubicBezTo>
                  <a:cubicBezTo>
                    <a:pt x="3560" y="348"/>
                    <a:pt x="3502" y="261"/>
                    <a:pt x="3415" y="174"/>
                  </a:cubicBezTo>
                  <a:cubicBezTo>
                    <a:pt x="3299" y="59"/>
                    <a:pt x="3155" y="1"/>
                    <a:pt x="2981" y="1"/>
                  </a:cubicBezTo>
                  <a:close/>
                </a:path>
              </a:pathLst>
            </a:custGeom>
            <a:solidFill>
              <a:srgbClr val="000000">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64"/>
            <p:cNvSpPr/>
            <p:nvPr/>
          </p:nvSpPr>
          <p:spPr>
            <a:xfrm>
              <a:off x="3261933" y="2000279"/>
              <a:ext cx="64456" cy="106337"/>
            </a:xfrm>
            <a:custGeom>
              <a:avLst/>
              <a:gdLst/>
              <a:ahLst/>
              <a:cxnLst/>
              <a:rect l="l" t="t" r="r" b="b"/>
              <a:pathLst>
                <a:path w="3097" h="5010" extrusionOk="0">
                  <a:moveTo>
                    <a:pt x="839" y="1"/>
                  </a:moveTo>
                  <a:cubicBezTo>
                    <a:pt x="261" y="1"/>
                    <a:pt x="0" y="666"/>
                    <a:pt x="376" y="1072"/>
                  </a:cubicBezTo>
                  <a:cubicBezTo>
                    <a:pt x="492" y="1187"/>
                    <a:pt x="666" y="1245"/>
                    <a:pt x="839" y="1245"/>
                  </a:cubicBezTo>
                  <a:lnTo>
                    <a:pt x="1167" y="1245"/>
                  </a:lnTo>
                  <a:cubicBezTo>
                    <a:pt x="395" y="1298"/>
                    <a:pt x="412" y="2520"/>
                    <a:pt x="1220" y="2520"/>
                  </a:cubicBezTo>
                  <a:cubicBezTo>
                    <a:pt x="1237" y="2520"/>
                    <a:pt x="1255" y="2520"/>
                    <a:pt x="1273" y="2519"/>
                  </a:cubicBezTo>
                  <a:lnTo>
                    <a:pt x="2349" y="2519"/>
                  </a:lnTo>
                  <a:cubicBezTo>
                    <a:pt x="1592" y="2547"/>
                    <a:pt x="1610" y="3763"/>
                    <a:pt x="2402" y="3763"/>
                  </a:cubicBezTo>
                  <a:lnTo>
                    <a:pt x="1621" y="3763"/>
                  </a:lnTo>
                  <a:cubicBezTo>
                    <a:pt x="1594" y="3761"/>
                    <a:pt x="1567" y="3759"/>
                    <a:pt x="1542" y="3759"/>
                  </a:cubicBezTo>
                  <a:cubicBezTo>
                    <a:pt x="742" y="3759"/>
                    <a:pt x="750" y="5009"/>
                    <a:pt x="1567" y="5009"/>
                  </a:cubicBezTo>
                  <a:cubicBezTo>
                    <a:pt x="1585" y="5009"/>
                    <a:pt x="1602" y="5009"/>
                    <a:pt x="1621" y="5008"/>
                  </a:cubicBezTo>
                  <a:lnTo>
                    <a:pt x="2402" y="5008"/>
                  </a:lnTo>
                  <a:cubicBezTo>
                    <a:pt x="2865" y="4342"/>
                    <a:pt x="3097" y="3532"/>
                    <a:pt x="3097" y="2721"/>
                  </a:cubicBezTo>
                  <a:cubicBezTo>
                    <a:pt x="3097" y="1708"/>
                    <a:pt x="2721" y="753"/>
                    <a:pt x="205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64"/>
            <p:cNvSpPr/>
            <p:nvPr/>
          </p:nvSpPr>
          <p:spPr>
            <a:xfrm>
              <a:off x="3216160" y="2123606"/>
              <a:ext cx="52427" cy="20440"/>
            </a:xfrm>
            <a:custGeom>
              <a:avLst/>
              <a:gdLst/>
              <a:ahLst/>
              <a:cxnLst/>
              <a:rect l="l" t="t" r="r" b="b"/>
              <a:pathLst>
                <a:path w="2519" h="963" extrusionOk="0">
                  <a:moveTo>
                    <a:pt x="1873" y="1"/>
                  </a:moveTo>
                  <a:cubicBezTo>
                    <a:pt x="1601" y="1"/>
                    <a:pt x="1326" y="162"/>
                    <a:pt x="1245" y="499"/>
                  </a:cubicBezTo>
                  <a:cubicBezTo>
                    <a:pt x="1245" y="528"/>
                    <a:pt x="1245" y="586"/>
                    <a:pt x="1245" y="615"/>
                  </a:cubicBezTo>
                  <a:cubicBezTo>
                    <a:pt x="1245" y="284"/>
                    <a:pt x="1008" y="5"/>
                    <a:pt x="685" y="5"/>
                  </a:cubicBezTo>
                  <a:cubicBezTo>
                    <a:pt x="669" y="5"/>
                    <a:pt x="653" y="6"/>
                    <a:pt x="637" y="7"/>
                  </a:cubicBezTo>
                  <a:lnTo>
                    <a:pt x="550" y="7"/>
                  </a:lnTo>
                  <a:cubicBezTo>
                    <a:pt x="232" y="36"/>
                    <a:pt x="0" y="297"/>
                    <a:pt x="0" y="615"/>
                  </a:cubicBezTo>
                  <a:lnTo>
                    <a:pt x="0" y="760"/>
                  </a:lnTo>
                  <a:cubicBezTo>
                    <a:pt x="406" y="875"/>
                    <a:pt x="840" y="962"/>
                    <a:pt x="1245" y="962"/>
                  </a:cubicBezTo>
                  <a:cubicBezTo>
                    <a:pt x="1563" y="962"/>
                    <a:pt x="1882" y="933"/>
                    <a:pt x="2200" y="846"/>
                  </a:cubicBezTo>
                  <a:cubicBezTo>
                    <a:pt x="2316" y="817"/>
                    <a:pt x="2403" y="789"/>
                    <a:pt x="2518" y="760"/>
                  </a:cubicBezTo>
                  <a:lnTo>
                    <a:pt x="2518" y="615"/>
                  </a:lnTo>
                  <a:lnTo>
                    <a:pt x="2489" y="615"/>
                  </a:lnTo>
                  <a:cubicBezTo>
                    <a:pt x="2489" y="213"/>
                    <a:pt x="2184" y="1"/>
                    <a:pt x="18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64"/>
            <p:cNvSpPr/>
            <p:nvPr/>
          </p:nvSpPr>
          <p:spPr>
            <a:xfrm>
              <a:off x="3216160" y="2123755"/>
              <a:ext cx="45808" cy="20291"/>
            </a:xfrm>
            <a:custGeom>
              <a:avLst/>
              <a:gdLst/>
              <a:ahLst/>
              <a:cxnLst/>
              <a:rect l="l" t="t" r="r" b="b"/>
              <a:pathLst>
                <a:path w="2201" h="956" extrusionOk="0">
                  <a:moveTo>
                    <a:pt x="550" y="0"/>
                  </a:moveTo>
                  <a:cubicBezTo>
                    <a:pt x="406" y="0"/>
                    <a:pt x="290" y="58"/>
                    <a:pt x="174" y="174"/>
                  </a:cubicBezTo>
                  <a:cubicBezTo>
                    <a:pt x="58" y="290"/>
                    <a:pt x="0" y="434"/>
                    <a:pt x="0" y="608"/>
                  </a:cubicBezTo>
                  <a:lnTo>
                    <a:pt x="0" y="753"/>
                  </a:lnTo>
                  <a:cubicBezTo>
                    <a:pt x="406" y="868"/>
                    <a:pt x="840" y="955"/>
                    <a:pt x="1245" y="955"/>
                  </a:cubicBezTo>
                  <a:cubicBezTo>
                    <a:pt x="1563" y="955"/>
                    <a:pt x="1882" y="926"/>
                    <a:pt x="2200" y="839"/>
                  </a:cubicBezTo>
                  <a:lnTo>
                    <a:pt x="2171" y="839"/>
                  </a:lnTo>
                  <a:cubicBezTo>
                    <a:pt x="1853" y="753"/>
                    <a:pt x="1534" y="637"/>
                    <a:pt x="1245" y="492"/>
                  </a:cubicBezTo>
                  <a:cubicBezTo>
                    <a:pt x="1245" y="483"/>
                    <a:pt x="1245" y="474"/>
                    <a:pt x="1245" y="463"/>
                  </a:cubicBezTo>
                  <a:cubicBezTo>
                    <a:pt x="984" y="318"/>
                    <a:pt x="753" y="174"/>
                    <a:pt x="550" y="0"/>
                  </a:cubicBezTo>
                  <a:close/>
                </a:path>
              </a:pathLst>
            </a:custGeom>
            <a:solidFill>
              <a:srgbClr val="000000">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6" name="Google Shape;1976;p64"/>
          <p:cNvGrpSpPr/>
          <p:nvPr/>
        </p:nvGrpSpPr>
        <p:grpSpPr>
          <a:xfrm>
            <a:off x="4057034" y="2065015"/>
            <a:ext cx="312703" cy="291454"/>
            <a:chOff x="4520518" y="1912615"/>
            <a:chExt cx="312703" cy="291454"/>
          </a:xfrm>
        </p:grpSpPr>
        <p:sp>
          <p:nvSpPr>
            <p:cNvPr id="1977" name="Google Shape;1977;p64"/>
            <p:cNvSpPr/>
            <p:nvPr/>
          </p:nvSpPr>
          <p:spPr>
            <a:xfrm>
              <a:off x="4551435" y="1978216"/>
              <a:ext cx="250245" cy="190424"/>
            </a:xfrm>
            <a:custGeom>
              <a:avLst/>
              <a:gdLst/>
              <a:ahLst/>
              <a:cxnLst/>
              <a:rect l="l" t="t" r="r" b="b"/>
              <a:pathLst>
                <a:path w="11491" h="8568" extrusionOk="0">
                  <a:moveTo>
                    <a:pt x="1071" y="1"/>
                  </a:moveTo>
                  <a:cubicBezTo>
                    <a:pt x="492" y="1"/>
                    <a:pt x="0" y="493"/>
                    <a:pt x="0" y="1101"/>
                  </a:cubicBezTo>
                  <a:lnTo>
                    <a:pt x="0" y="8105"/>
                  </a:lnTo>
                  <a:lnTo>
                    <a:pt x="5760" y="8568"/>
                  </a:lnTo>
                  <a:lnTo>
                    <a:pt x="11491" y="8105"/>
                  </a:lnTo>
                  <a:lnTo>
                    <a:pt x="11491" y="1101"/>
                  </a:lnTo>
                  <a:cubicBezTo>
                    <a:pt x="11491" y="493"/>
                    <a:pt x="10999" y="1"/>
                    <a:pt x="104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64"/>
            <p:cNvSpPr/>
            <p:nvPr/>
          </p:nvSpPr>
          <p:spPr>
            <a:xfrm>
              <a:off x="4551435" y="2148018"/>
              <a:ext cx="250245" cy="20603"/>
            </a:xfrm>
            <a:custGeom>
              <a:avLst/>
              <a:gdLst/>
              <a:ahLst/>
              <a:cxnLst/>
              <a:rect l="l" t="t" r="r" b="b"/>
              <a:pathLst>
                <a:path w="11491" h="927" extrusionOk="0">
                  <a:moveTo>
                    <a:pt x="0" y="1"/>
                  </a:moveTo>
                  <a:lnTo>
                    <a:pt x="0" y="464"/>
                  </a:lnTo>
                  <a:lnTo>
                    <a:pt x="5760" y="927"/>
                  </a:lnTo>
                  <a:lnTo>
                    <a:pt x="11491" y="464"/>
                  </a:lnTo>
                  <a:lnTo>
                    <a:pt x="11491" y="1"/>
                  </a:lnTo>
                  <a:close/>
                </a:path>
              </a:pathLst>
            </a:custGeom>
            <a:solidFill>
              <a:srgbClr val="000000">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64"/>
            <p:cNvSpPr/>
            <p:nvPr/>
          </p:nvSpPr>
          <p:spPr>
            <a:xfrm>
              <a:off x="4551435" y="1978216"/>
              <a:ext cx="131122" cy="190424"/>
            </a:xfrm>
            <a:custGeom>
              <a:avLst/>
              <a:gdLst/>
              <a:ahLst/>
              <a:cxnLst/>
              <a:rect l="l" t="t" r="r" b="b"/>
              <a:pathLst>
                <a:path w="6021" h="8568" extrusionOk="0">
                  <a:moveTo>
                    <a:pt x="1100" y="1"/>
                  </a:moveTo>
                  <a:cubicBezTo>
                    <a:pt x="492" y="1"/>
                    <a:pt x="0" y="493"/>
                    <a:pt x="0" y="1101"/>
                  </a:cubicBezTo>
                  <a:lnTo>
                    <a:pt x="0" y="8105"/>
                  </a:lnTo>
                  <a:lnTo>
                    <a:pt x="5760" y="8568"/>
                  </a:lnTo>
                  <a:lnTo>
                    <a:pt x="6021" y="8539"/>
                  </a:lnTo>
                  <a:lnTo>
                    <a:pt x="550" y="8105"/>
                  </a:lnTo>
                  <a:lnTo>
                    <a:pt x="550" y="1101"/>
                  </a:lnTo>
                  <a:cubicBezTo>
                    <a:pt x="550" y="493"/>
                    <a:pt x="1042" y="1"/>
                    <a:pt x="1621" y="1"/>
                  </a:cubicBezTo>
                  <a:close/>
                </a:path>
              </a:pathLst>
            </a:custGeom>
            <a:solidFill>
              <a:srgbClr val="000000">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64"/>
            <p:cNvSpPr/>
            <p:nvPr/>
          </p:nvSpPr>
          <p:spPr>
            <a:xfrm>
              <a:off x="4520518" y="2158263"/>
              <a:ext cx="312703" cy="45806"/>
            </a:xfrm>
            <a:custGeom>
              <a:avLst/>
              <a:gdLst/>
              <a:ahLst/>
              <a:cxnLst/>
              <a:rect l="l" t="t" r="r" b="b"/>
              <a:pathLst>
                <a:path w="14359" h="2061" extrusionOk="0">
                  <a:moveTo>
                    <a:pt x="1365" y="0"/>
                  </a:moveTo>
                  <a:cubicBezTo>
                    <a:pt x="0" y="0"/>
                    <a:pt x="0" y="2060"/>
                    <a:pt x="1365" y="2060"/>
                  </a:cubicBezTo>
                  <a:cubicBezTo>
                    <a:pt x="1393" y="2060"/>
                    <a:pt x="1420" y="2059"/>
                    <a:pt x="1448" y="2058"/>
                  </a:cubicBezTo>
                  <a:lnTo>
                    <a:pt x="12939" y="2058"/>
                  </a:lnTo>
                  <a:cubicBezTo>
                    <a:pt x="12966" y="2059"/>
                    <a:pt x="12993" y="2060"/>
                    <a:pt x="13020" y="2060"/>
                  </a:cubicBezTo>
                  <a:cubicBezTo>
                    <a:pt x="14359" y="2060"/>
                    <a:pt x="14359" y="0"/>
                    <a:pt x="13020" y="0"/>
                  </a:cubicBezTo>
                  <a:cubicBezTo>
                    <a:pt x="12993" y="0"/>
                    <a:pt x="12966" y="1"/>
                    <a:pt x="12939" y="3"/>
                  </a:cubicBezTo>
                  <a:lnTo>
                    <a:pt x="9292" y="3"/>
                  </a:lnTo>
                  <a:lnTo>
                    <a:pt x="7179" y="466"/>
                  </a:lnTo>
                  <a:lnTo>
                    <a:pt x="5066" y="3"/>
                  </a:lnTo>
                  <a:lnTo>
                    <a:pt x="1448" y="3"/>
                  </a:lnTo>
                  <a:cubicBezTo>
                    <a:pt x="1420" y="1"/>
                    <a:pt x="1393" y="0"/>
                    <a:pt x="13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64"/>
            <p:cNvSpPr/>
            <p:nvPr/>
          </p:nvSpPr>
          <p:spPr>
            <a:xfrm>
              <a:off x="4528732" y="2158307"/>
              <a:ext cx="291840" cy="45717"/>
            </a:xfrm>
            <a:custGeom>
              <a:avLst/>
              <a:gdLst/>
              <a:ahLst/>
              <a:cxnLst/>
              <a:rect l="l" t="t" r="r" b="b"/>
              <a:pathLst>
                <a:path w="13401" h="2057" extrusionOk="0">
                  <a:moveTo>
                    <a:pt x="1042" y="1"/>
                  </a:moveTo>
                  <a:cubicBezTo>
                    <a:pt x="464" y="1"/>
                    <a:pt x="1" y="464"/>
                    <a:pt x="1" y="1043"/>
                  </a:cubicBezTo>
                  <a:cubicBezTo>
                    <a:pt x="1" y="1577"/>
                    <a:pt x="438" y="2057"/>
                    <a:pt x="994" y="2057"/>
                  </a:cubicBezTo>
                  <a:cubicBezTo>
                    <a:pt x="1010" y="2057"/>
                    <a:pt x="1026" y="2057"/>
                    <a:pt x="1042" y="2056"/>
                  </a:cubicBezTo>
                  <a:lnTo>
                    <a:pt x="12533" y="2056"/>
                  </a:lnTo>
                  <a:cubicBezTo>
                    <a:pt x="12880" y="2056"/>
                    <a:pt x="13198" y="1882"/>
                    <a:pt x="13401" y="1593"/>
                  </a:cubicBezTo>
                  <a:lnTo>
                    <a:pt x="2229" y="1593"/>
                  </a:lnTo>
                  <a:cubicBezTo>
                    <a:pt x="1679" y="1593"/>
                    <a:pt x="1216" y="1130"/>
                    <a:pt x="1216" y="580"/>
                  </a:cubicBezTo>
                  <a:cubicBezTo>
                    <a:pt x="1216" y="377"/>
                    <a:pt x="1274" y="175"/>
                    <a:pt x="1361" y="1"/>
                  </a:cubicBezTo>
                  <a:close/>
                </a:path>
              </a:pathLst>
            </a:custGeom>
            <a:solidFill>
              <a:srgbClr val="000000">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64"/>
            <p:cNvSpPr/>
            <p:nvPr/>
          </p:nvSpPr>
          <p:spPr>
            <a:xfrm>
              <a:off x="4574137" y="2002016"/>
              <a:ext cx="204861" cy="133172"/>
            </a:xfrm>
            <a:custGeom>
              <a:avLst/>
              <a:gdLst/>
              <a:ahLst/>
              <a:cxnLst/>
              <a:rect l="l" t="t" r="r" b="b"/>
              <a:pathLst>
                <a:path w="9407" h="5992" extrusionOk="0">
                  <a:moveTo>
                    <a:pt x="550" y="1"/>
                  </a:moveTo>
                  <a:cubicBezTo>
                    <a:pt x="232" y="1"/>
                    <a:pt x="0" y="232"/>
                    <a:pt x="0" y="522"/>
                  </a:cubicBezTo>
                  <a:lnTo>
                    <a:pt x="0" y="5500"/>
                  </a:lnTo>
                  <a:cubicBezTo>
                    <a:pt x="0" y="5789"/>
                    <a:pt x="232" y="5992"/>
                    <a:pt x="521" y="5992"/>
                  </a:cubicBezTo>
                  <a:lnTo>
                    <a:pt x="8915" y="5992"/>
                  </a:lnTo>
                  <a:cubicBezTo>
                    <a:pt x="9175" y="5992"/>
                    <a:pt x="9407" y="5789"/>
                    <a:pt x="9407" y="5500"/>
                  </a:cubicBezTo>
                  <a:lnTo>
                    <a:pt x="9407" y="522"/>
                  </a:lnTo>
                  <a:cubicBezTo>
                    <a:pt x="9407" y="232"/>
                    <a:pt x="9175" y="1"/>
                    <a:pt x="88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64"/>
            <p:cNvSpPr/>
            <p:nvPr/>
          </p:nvSpPr>
          <p:spPr>
            <a:xfrm>
              <a:off x="4630262" y="2158307"/>
              <a:ext cx="92663" cy="19980"/>
            </a:xfrm>
            <a:custGeom>
              <a:avLst/>
              <a:gdLst/>
              <a:ahLst/>
              <a:cxnLst/>
              <a:rect l="l" t="t" r="r" b="b"/>
              <a:pathLst>
                <a:path w="4255" h="899" extrusionOk="0">
                  <a:moveTo>
                    <a:pt x="0" y="1"/>
                  </a:moveTo>
                  <a:cubicBezTo>
                    <a:pt x="0" y="493"/>
                    <a:pt x="405" y="898"/>
                    <a:pt x="926" y="898"/>
                  </a:cubicBezTo>
                  <a:lnTo>
                    <a:pt x="3329" y="898"/>
                  </a:lnTo>
                  <a:cubicBezTo>
                    <a:pt x="3850" y="898"/>
                    <a:pt x="4255" y="493"/>
                    <a:pt x="42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64"/>
            <p:cNvSpPr/>
            <p:nvPr/>
          </p:nvSpPr>
          <p:spPr>
            <a:xfrm>
              <a:off x="4574137" y="1912881"/>
              <a:ext cx="248198" cy="177289"/>
            </a:xfrm>
            <a:custGeom>
              <a:avLst/>
              <a:gdLst/>
              <a:ahLst/>
              <a:cxnLst/>
              <a:rect l="l" t="t" r="r" b="b"/>
              <a:pathLst>
                <a:path w="11397" h="7977" extrusionOk="0">
                  <a:moveTo>
                    <a:pt x="10967" y="1"/>
                  </a:moveTo>
                  <a:cubicBezTo>
                    <a:pt x="10930" y="1"/>
                    <a:pt x="10892" y="6"/>
                    <a:pt x="10854" y="18"/>
                  </a:cubicBezTo>
                  <a:lnTo>
                    <a:pt x="9551" y="394"/>
                  </a:lnTo>
                  <a:cubicBezTo>
                    <a:pt x="9262" y="481"/>
                    <a:pt x="9175" y="857"/>
                    <a:pt x="9407" y="1060"/>
                  </a:cubicBezTo>
                  <a:lnTo>
                    <a:pt x="9580" y="1233"/>
                  </a:lnTo>
                  <a:lnTo>
                    <a:pt x="7381" y="3578"/>
                  </a:lnTo>
                  <a:lnTo>
                    <a:pt x="4197" y="6964"/>
                  </a:lnTo>
                  <a:lnTo>
                    <a:pt x="2518" y="5285"/>
                  </a:lnTo>
                  <a:cubicBezTo>
                    <a:pt x="2439" y="5206"/>
                    <a:pt x="2333" y="5161"/>
                    <a:pt x="2225" y="5161"/>
                  </a:cubicBezTo>
                  <a:cubicBezTo>
                    <a:pt x="2137" y="5161"/>
                    <a:pt x="2047" y="5191"/>
                    <a:pt x="1968" y="5256"/>
                  </a:cubicBezTo>
                  <a:lnTo>
                    <a:pt x="0" y="6906"/>
                  </a:lnTo>
                  <a:lnTo>
                    <a:pt x="0" y="7977"/>
                  </a:lnTo>
                  <a:lnTo>
                    <a:pt x="2200" y="6125"/>
                  </a:lnTo>
                  <a:lnTo>
                    <a:pt x="3908" y="7832"/>
                  </a:lnTo>
                  <a:cubicBezTo>
                    <a:pt x="3966" y="7919"/>
                    <a:pt x="4081" y="7948"/>
                    <a:pt x="4197" y="7948"/>
                  </a:cubicBezTo>
                  <a:cubicBezTo>
                    <a:pt x="4313" y="7948"/>
                    <a:pt x="4400" y="7919"/>
                    <a:pt x="4486" y="7832"/>
                  </a:cubicBezTo>
                  <a:lnTo>
                    <a:pt x="8510" y="3578"/>
                  </a:lnTo>
                  <a:lnTo>
                    <a:pt x="10217" y="1812"/>
                  </a:lnTo>
                  <a:lnTo>
                    <a:pt x="10391" y="1986"/>
                  </a:lnTo>
                  <a:cubicBezTo>
                    <a:pt x="10471" y="2056"/>
                    <a:pt x="10564" y="2088"/>
                    <a:pt x="10657" y="2088"/>
                  </a:cubicBezTo>
                  <a:cubicBezTo>
                    <a:pt x="10831" y="2088"/>
                    <a:pt x="11000" y="1973"/>
                    <a:pt x="11056" y="1783"/>
                  </a:cubicBezTo>
                  <a:lnTo>
                    <a:pt x="11375" y="481"/>
                  </a:lnTo>
                  <a:lnTo>
                    <a:pt x="11346" y="481"/>
                  </a:lnTo>
                  <a:cubicBezTo>
                    <a:pt x="11396" y="230"/>
                    <a:pt x="11207" y="1"/>
                    <a:pt x="109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64"/>
            <p:cNvSpPr/>
            <p:nvPr/>
          </p:nvSpPr>
          <p:spPr>
            <a:xfrm>
              <a:off x="4574137" y="2107506"/>
              <a:ext cx="204861" cy="9023"/>
            </a:xfrm>
            <a:custGeom>
              <a:avLst/>
              <a:gdLst/>
              <a:ahLst/>
              <a:cxnLst/>
              <a:rect l="l" t="t" r="r" b="b"/>
              <a:pathLst>
                <a:path w="9407" h="406" extrusionOk="0">
                  <a:moveTo>
                    <a:pt x="0" y="0"/>
                  </a:moveTo>
                  <a:lnTo>
                    <a:pt x="0" y="406"/>
                  </a:lnTo>
                  <a:lnTo>
                    <a:pt x="9407" y="406"/>
                  </a:lnTo>
                  <a:lnTo>
                    <a:pt x="94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64"/>
            <p:cNvSpPr/>
            <p:nvPr/>
          </p:nvSpPr>
          <p:spPr>
            <a:xfrm>
              <a:off x="4589280" y="2101062"/>
              <a:ext cx="25218" cy="21981"/>
            </a:xfrm>
            <a:custGeom>
              <a:avLst/>
              <a:gdLst/>
              <a:ahLst/>
              <a:cxnLst/>
              <a:rect l="l" t="t" r="r" b="b"/>
              <a:pathLst>
                <a:path w="1158" h="989" extrusionOk="0">
                  <a:moveTo>
                    <a:pt x="666" y="1"/>
                  </a:moveTo>
                  <a:cubicBezTo>
                    <a:pt x="232" y="1"/>
                    <a:pt x="0" y="522"/>
                    <a:pt x="318" y="840"/>
                  </a:cubicBezTo>
                  <a:cubicBezTo>
                    <a:pt x="421" y="943"/>
                    <a:pt x="545" y="988"/>
                    <a:pt x="665" y="988"/>
                  </a:cubicBezTo>
                  <a:cubicBezTo>
                    <a:pt x="918" y="988"/>
                    <a:pt x="1158" y="787"/>
                    <a:pt x="1158" y="493"/>
                  </a:cubicBezTo>
                  <a:cubicBezTo>
                    <a:pt x="1158" y="233"/>
                    <a:pt x="926" y="1"/>
                    <a:pt x="6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64"/>
            <p:cNvSpPr/>
            <p:nvPr/>
          </p:nvSpPr>
          <p:spPr>
            <a:xfrm>
              <a:off x="4637823" y="2101062"/>
              <a:ext cx="25240" cy="21981"/>
            </a:xfrm>
            <a:custGeom>
              <a:avLst/>
              <a:gdLst/>
              <a:ahLst/>
              <a:cxnLst/>
              <a:rect l="l" t="t" r="r" b="b"/>
              <a:pathLst>
                <a:path w="1159" h="989" extrusionOk="0">
                  <a:moveTo>
                    <a:pt x="666" y="1"/>
                  </a:moveTo>
                  <a:cubicBezTo>
                    <a:pt x="232" y="1"/>
                    <a:pt x="1" y="522"/>
                    <a:pt x="319" y="840"/>
                  </a:cubicBezTo>
                  <a:cubicBezTo>
                    <a:pt x="422" y="943"/>
                    <a:pt x="545" y="988"/>
                    <a:pt x="666" y="988"/>
                  </a:cubicBezTo>
                  <a:cubicBezTo>
                    <a:pt x="919" y="988"/>
                    <a:pt x="1158" y="787"/>
                    <a:pt x="1158" y="493"/>
                  </a:cubicBezTo>
                  <a:cubicBezTo>
                    <a:pt x="1158" y="233"/>
                    <a:pt x="927" y="1"/>
                    <a:pt x="6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64"/>
            <p:cNvSpPr/>
            <p:nvPr/>
          </p:nvSpPr>
          <p:spPr>
            <a:xfrm>
              <a:off x="4686387" y="2101062"/>
              <a:ext cx="25218" cy="21981"/>
            </a:xfrm>
            <a:custGeom>
              <a:avLst/>
              <a:gdLst/>
              <a:ahLst/>
              <a:cxnLst/>
              <a:rect l="l" t="t" r="r" b="b"/>
              <a:pathLst>
                <a:path w="1158" h="989" extrusionOk="0">
                  <a:moveTo>
                    <a:pt x="666" y="1"/>
                  </a:moveTo>
                  <a:cubicBezTo>
                    <a:pt x="232" y="1"/>
                    <a:pt x="0" y="522"/>
                    <a:pt x="319" y="840"/>
                  </a:cubicBezTo>
                  <a:cubicBezTo>
                    <a:pt x="412" y="943"/>
                    <a:pt x="529" y="988"/>
                    <a:pt x="646" y="988"/>
                  </a:cubicBezTo>
                  <a:cubicBezTo>
                    <a:pt x="893" y="988"/>
                    <a:pt x="1138" y="787"/>
                    <a:pt x="1158" y="493"/>
                  </a:cubicBezTo>
                  <a:cubicBezTo>
                    <a:pt x="1158" y="233"/>
                    <a:pt x="926" y="1"/>
                    <a:pt x="6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64"/>
            <p:cNvSpPr/>
            <p:nvPr/>
          </p:nvSpPr>
          <p:spPr>
            <a:xfrm>
              <a:off x="4734930" y="2101062"/>
              <a:ext cx="25240" cy="21981"/>
            </a:xfrm>
            <a:custGeom>
              <a:avLst/>
              <a:gdLst/>
              <a:ahLst/>
              <a:cxnLst/>
              <a:rect l="l" t="t" r="r" b="b"/>
              <a:pathLst>
                <a:path w="1159" h="989" extrusionOk="0">
                  <a:moveTo>
                    <a:pt x="666" y="1"/>
                  </a:moveTo>
                  <a:cubicBezTo>
                    <a:pt x="232" y="1"/>
                    <a:pt x="1" y="522"/>
                    <a:pt x="319" y="840"/>
                  </a:cubicBezTo>
                  <a:cubicBezTo>
                    <a:pt x="422" y="943"/>
                    <a:pt x="545" y="988"/>
                    <a:pt x="666" y="988"/>
                  </a:cubicBezTo>
                  <a:cubicBezTo>
                    <a:pt x="919" y="988"/>
                    <a:pt x="1158" y="787"/>
                    <a:pt x="1158" y="493"/>
                  </a:cubicBezTo>
                  <a:cubicBezTo>
                    <a:pt x="1158" y="233"/>
                    <a:pt x="927" y="1"/>
                    <a:pt x="6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64"/>
            <p:cNvSpPr/>
            <p:nvPr/>
          </p:nvSpPr>
          <p:spPr>
            <a:xfrm>
              <a:off x="4721204" y="2052817"/>
              <a:ext cx="44622" cy="9712"/>
            </a:xfrm>
            <a:custGeom>
              <a:avLst/>
              <a:gdLst/>
              <a:ahLst/>
              <a:cxnLst/>
              <a:rect l="l" t="t" r="r" b="b"/>
              <a:pathLst>
                <a:path w="2049" h="437" extrusionOk="0">
                  <a:moveTo>
                    <a:pt x="206" y="0"/>
                  </a:moveTo>
                  <a:cubicBezTo>
                    <a:pt x="0" y="0"/>
                    <a:pt x="0" y="437"/>
                    <a:pt x="206" y="437"/>
                  </a:cubicBezTo>
                  <a:cubicBezTo>
                    <a:pt x="213" y="437"/>
                    <a:pt x="219" y="436"/>
                    <a:pt x="226" y="435"/>
                  </a:cubicBezTo>
                  <a:lnTo>
                    <a:pt x="1817" y="435"/>
                  </a:lnTo>
                  <a:cubicBezTo>
                    <a:pt x="2049" y="378"/>
                    <a:pt x="2049" y="30"/>
                    <a:pt x="1817" y="1"/>
                  </a:cubicBezTo>
                  <a:lnTo>
                    <a:pt x="226" y="1"/>
                  </a:lnTo>
                  <a:cubicBezTo>
                    <a:pt x="219" y="0"/>
                    <a:pt x="213" y="0"/>
                    <a:pt x="2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64"/>
            <p:cNvSpPr/>
            <p:nvPr/>
          </p:nvSpPr>
          <p:spPr>
            <a:xfrm>
              <a:off x="4705299" y="2071484"/>
              <a:ext cx="59888" cy="9023"/>
            </a:xfrm>
            <a:custGeom>
              <a:avLst/>
              <a:gdLst/>
              <a:ahLst/>
              <a:cxnLst/>
              <a:rect l="l" t="t" r="r" b="b"/>
              <a:pathLst>
                <a:path w="2750" h="406" extrusionOk="0">
                  <a:moveTo>
                    <a:pt x="203" y="1"/>
                  </a:moveTo>
                  <a:cubicBezTo>
                    <a:pt x="87" y="1"/>
                    <a:pt x="0" y="87"/>
                    <a:pt x="0" y="203"/>
                  </a:cubicBezTo>
                  <a:cubicBezTo>
                    <a:pt x="0" y="319"/>
                    <a:pt x="87" y="406"/>
                    <a:pt x="203" y="406"/>
                  </a:cubicBezTo>
                  <a:lnTo>
                    <a:pt x="2547" y="406"/>
                  </a:lnTo>
                  <a:cubicBezTo>
                    <a:pt x="2663" y="406"/>
                    <a:pt x="2750" y="319"/>
                    <a:pt x="2750" y="203"/>
                  </a:cubicBezTo>
                  <a:cubicBezTo>
                    <a:pt x="2750" y="87"/>
                    <a:pt x="2663" y="1"/>
                    <a:pt x="25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64"/>
            <p:cNvSpPr/>
            <p:nvPr/>
          </p:nvSpPr>
          <p:spPr>
            <a:xfrm>
              <a:off x="4577297" y="1912615"/>
              <a:ext cx="127333" cy="122704"/>
            </a:xfrm>
            <a:custGeom>
              <a:avLst/>
              <a:gdLst/>
              <a:ahLst/>
              <a:cxnLst/>
              <a:rect l="l" t="t" r="r" b="b"/>
              <a:pathLst>
                <a:path w="5847" h="5521" extrusionOk="0">
                  <a:moveTo>
                    <a:pt x="4805" y="1"/>
                  </a:moveTo>
                  <a:lnTo>
                    <a:pt x="4776" y="30"/>
                  </a:lnTo>
                  <a:lnTo>
                    <a:pt x="1042" y="30"/>
                  </a:lnTo>
                  <a:cubicBezTo>
                    <a:pt x="463" y="30"/>
                    <a:pt x="0" y="464"/>
                    <a:pt x="0" y="1043"/>
                  </a:cubicBezTo>
                  <a:lnTo>
                    <a:pt x="0" y="3271"/>
                  </a:lnTo>
                  <a:cubicBezTo>
                    <a:pt x="0" y="3850"/>
                    <a:pt x="463" y="4284"/>
                    <a:pt x="1042" y="4284"/>
                  </a:cubicBezTo>
                  <a:lnTo>
                    <a:pt x="2547" y="4284"/>
                  </a:lnTo>
                  <a:lnTo>
                    <a:pt x="3618" y="5384"/>
                  </a:lnTo>
                  <a:cubicBezTo>
                    <a:pt x="3712" y="5478"/>
                    <a:pt x="3828" y="5520"/>
                    <a:pt x="3941" y="5520"/>
                  </a:cubicBezTo>
                  <a:cubicBezTo>
                    <a:pt x="4175" y="5520"/>
                    <a:pt x="4399" y="5339"/>
                    <a:pt x="4399" y="5066"/>
                  </a:cubicBezTo>
                  <a:lnTo>
                    <a:pt x="4399" y="4313"/>
                  </a:lnTo>
                  <a:lnTo>
                    <a:pt x="4805" y="4313"/>
                  </a:lnTo>
                  <a:cubicBezTo>
                    <a:pt x="5383" y="4313"/>
                    <a:pt x="5847" y="3850"/>
                    <a:pt x="5847" y="3300"/>
                  </a:cubicBezTo>
                  <a:lnTo>
                    <a:pt x="5847" y="1043"/>
                  </a:lnTo>
                  <a:cubicBezTo>
                    <a:pt x="5847" y="464"/>
                    <a:pt x="5383" y="1"/>
                    <a:pt x="48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64"/>
            <p:cNvSpPr/>
            <p:nvPr/>
          </p:nvSpPr>
          <p:spPr>
            <a:xfrm>
              <a:off x="4577297" y="1912615"/>
              <a:ext cx="35301" cy="95256"/>
            </a:xfrm>
            <a:custGeom>
              <a:avLst/>
              <a:gdLst/>
              <a:ahLst/>
              <a:cxnLst/>
              <a:rect l="l" t="t" r="r" b="b"/>
              <a:pathLst>
                <a:path w="1621" h="4286" extrusionOk="0">
                  <a:moveTo>
                    <a:pt x="1013" y="1"/>
                  </a:moveTo>
                  <a:cubicBezTo>
                    <a:pt x="463" y="1"/>
                    <a:pt x="0" y="464"/>
                    <a:pt x="0" y="1014"/>
                  </a:cubicBezTo>
                  <a:lnTo>
                    <a:pt x="0" y="3271"/>
                  </a:lnTo>
                  <a:cubicBezTo>
                    <a:pt x="0" y="3833"/>
                    <a:pt x="436" y="4286"/>
                    <a:pt x="991" y="4286"/>
                  </a:cubicBezTo>
                  <a:cubicBezTo>
                    <a:pt x="1008" y="4286"/>
                    <a:pt x="1025" y="4285"/>
                    <a:pt x="1042" y="4284"/>
                  </a:cubicBezTo>
                  <a:lnTo>
                    <a:pt x="1621" y="4284"/>
                  </a:lnTo>
                  <a:cubicBezTo>
                    <a:pt x="1042" y="4284"/>
                    <a:pt x="579" y="3850"/>
                    <a:pt x="579" y="3271"/>
                  </a:cubicBezTo>
                  <a:lnTo>
                    <a:pt x="579" y="1014"/>
                  </a:lnTo>
                  <a:cubicBezTo>
                    <a:pt x="579" y="464"/>
                    <a:pt x="1042" y="1"/>
                    <a:pt x="1592" y="1"/>
                  </a:cubicBezTo>
                  <a:close/>
                </a:path>
              </a:pathLst>
            </a:custGeom>
            <a:solidFill>
              <a:srgbClr val="000000">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64"/>
            <p:cNvSpPr/>
            <p:nvPr/>
          </p:nvSpPr>
          <p:spPr>
            <a:xfrm>
              <a:off x="4632158" y="2007816"/>
              <a:ext cx="36564" cy="27159"/>
            </a:xfrm>
            <a:custGeom>
              <a:avLst/>
              <a:gdLst/>
              <a:ahLst/>
              <a:cxnLst/>
              <a:rect l="l" t="t" r="r" b="b"/>
              <a:pathLst>
                <a:path w="1679" h="1222" extrusionOk="0">
                  <a:moveTo>
                    <a:pt x="0" y="0"/>
                  </a:moveTo>
                  <a:lnTo>
                    <a:pt x="1071" y="1071"/>
                  </a:lnTo>
                  <a:cubicBezTo>
                    <a:pt x="1170" y="1170"/>
                    <a:pt x="1296" y="1222"/>
                    <a:pt x="1419" y="1222"/>
                  </a:cubicBezTo>
                  <a:cubicBezTo>
                    <a:pt x="1512" y="1222"/>
                    <a:pt x="1604" y="1192"/>
                    <a:pt x="1679" y="1129"/>
                  </a:cubicBezTo>
                  <a:lnTo>
                    <a:pt x="1650" y="1071"/>
                  </a:lnTo>
                  <a:lnTo>
                    <a:pt x="550" y="0"/>
                  </a:lnTo>
                  <a:close/>
                </a:path>
              </a:pathLst>
            </a:custGeom>
            <a:solidFill>
              <a:srgbClr val="000000">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64"/>
            <p:cNvSpPr/>
            <p:nvPr/>
          </p:nvSpPr>
          <p:spPr>
            <a:xfrm>
              <a:off x="4594945" y="1929348"/>
              <a:ext cx="63046" cy="9134"/>
            </a:xfrm>
            <a:custGeom>
              <a:avLst/>
              <a:gdLst/>
              <a:ahLst/>
              <a:cxnLst/>
              <a:rect l="l" t="t" r="r" b="b"/>
              <a:pathLst>
                <a:path w="2895" h="411" extrusionOk="0">
                  <a:moveTo>
                    <a:pt x="203" y="0"/>
                  </a:moveTo>
                  <a:cubicBezTo>
                    <a:pt x="87" y="0"/>
                    <a:pt x="0" y="116"/>
                    <a:pt x="0" y="203"/>
                  </a:cubicBezTo>
                  <a:cubicBezTo>
                    <a:pt x="0" y="306"/>
                    <a:pt x="70" y="410"/>
                    <a:pt x="167" y="410"/>
                  </a:cubicBezTo>
                  <a:cubicBezTo>
                    <a:pt x="179" y="410"/>
                    <a:pt x="191" y="409"/>
                    <a:pt x="203" y="406"/>
                  </a:cubicBezTo>
                  <a:lnTo>
                    <a:pt x="2692" y="406"/>
                  </a:lnTo>
                  <a:cubicBezTo>
                    <a:pt x="2701" y="409"/>
                    <a:pt x="2711" y="410"/>
                    <a:pt x="2720" y="410"/>
                  </a:cubicBezTo>
                  <a:cubicBezTo>
                    <a:pt x="2802" y="410"/>
                    <a:pt x="2895" y="306"/>
                    <a:pt x="2895" y="203"/>
                  </a:cubicBezTo>
                  <a:cubicBezTo>
                    <a:pt x="2895" y="116"/>
                    <a:pt x="2779" y="0"/>
                    <a:pt x="26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64"/>
            <p:cNvSpPr/>
            <p:nvPr/>
          </p:nvSpPr>
          <p:spPr>
            <a:xfrm>
              <a:off x="4594945" y="1949282"/>
              <a:ext cx="63046" cy="9668"/>
            </a:xfrm>
            <a:custGeom>
              <a:avLst/>
              <a:gdLst/>
              <a:ahLst/>
              <a:cxnLst/>
              <a:rect l="l" t="t" r="r" b="b"/>
              <a:pathLst>
                <a:path w="2895" h="435" extrusionOk="0">
                  <a:moveTo>
                    <a:pt x="203" y="1"/>
                  </a:moveTo>
                  <a:cubicBezTo>
                    <a:pt x="87" y="1"/>
                    <a:pt x="0" y="116"/>
                    <a:pt x="0" y="232"/>
                  </a:cubicBezTo>
                  <a:cubicBezTo>
                    <a:pt x="0" y="319"/>
                    <a:pt x="87" y="435"/>
                    <a:pt x="203" y="435"/>
                  </a:cubicBezTo>
                  <a:lnTo>
                    <a:pt x="2692" y="435"/>
                  </a:lnTo>
                  <a:cubicBezTo>
                    <a:pt x="2779" y="435"/>
                    <a:pt x="2895" y="319"/>
                    <a:pt x="2895" y="232"/>
                  </a:cubicBezTo>
                  <a:cubicBezTo>
                    <a:pt x="2895" y="116"/>
                    <a:pt x="2779" y="1"/>
                    <a:pt x="26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64"/>
            <p:cNvSpPr/>
            <p:nvPr/>
          </p:nvSpPr>
          <p:spPr>
            <a:xfrm>
              <a:off x="4594945" y="1969771"/>
              <a:ext cx="63046" cy="9112"/>
            </a:xfrm>
            <a:custGeom>
              <a:avLst/>
              <a:gdLst/>
              <a:ahLst/>
              <a:cxnLst/>
              <a:rect l="l" t="t" r="r" b="b"/>
              <a:pathLst>
                <a:path w="2895" h="410" extrusionOk="0">
                  <a:moveTo>
                    <a:pt x="2720" y="0"/>
                  </a:moveTo>
                  <a:cubicBezTo>
                    <a:pt x="2711" y="0"/>
                    <a:pt x="2701" y="2"/>
                    <a:pt x="2692" y="5"/>
                  </a:cubicBezTo>
                  <a:lnTo>
                    <a:pt x="203" y="5"/>
                  </a:lnTo>
                  <a:cubicBezTo>
                    <a:pt x="87" y="5"/>
                    <a:pt x="0" y="92"/>
                    <a:pt x="0" y="207"/>
                  </a:cubicBezTo>
                  <a:cubicBezTo>
                    <a:pt x="0" y="294"/>
                    <a:pt x="87" y="410"/>
                    <a:pt x="203" y="410"/>
                  </a:cubicBezTo>
                  <a:lnTo>
                    <a:pt x="2692" y="410"/>
                  </a:lnTo>
                  <a:cubicBezTo>
                    <a:pt x="2779" y="410"/>
                    <a:pt x="2895" y="294"/>
                    <a:pt x="2895" y="207"/>
                  </a:cubicBezTo>
                  <a:cubicBezTo>
                    <a:pt x="2895" y="104"/>
                    <a:pt x="2802" y="0"/>
                    <a:pt x="27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98" name="Google Shape;1998;p64"/>
          <p:cNvGrpSpPr/>
          <p:nvPr/>
        </p:nvGrpSpPr>
        <p:grpSpPr>
          <a:xfrm>
            <a:off x="4786615" y="2065125"/>
            <a:ext cx="287984" cy="291229"/>
            <a:chOff x="5250100" y="1912725"/>
            <a:chExt cx="287984" cy="291229"/>
          </a:xfrm>
        </p:grpSpPr>
        <p:sp>
          <p:nvSpPr>
            <p:cNvPr id="1999" name="Google Shape;1999;p64"/>
            <p:cNvSpPr/>
            <p:nvPr/>
          </p:nvSpPr>
          <p:spPr>
            <a:xfrm>
              <a:off x="5269090" y="1972303"/>
              <a:ext cx="166396" cy="136764"/>
            </a:xfrm>
            <a:custGeom>
              <a:avLst/>
              <a:gdLst/>
              <a:ahLst/>
              <a:cxnLst/>
              <a:rect l="l" t="t" r="r" b="b"/>
              <a:pathLst>
                <a:path w="7873" h="6339" extrusionOk="0">
                  <a:moveTo>
                    <a:pt x="5152" y="0"/>
                  </a:moveTo>
                  <a:lnTo>
                    <a:pt x="1331" y="348"/>
                  </a:lnTo>
                  <a:cubicBezTo>
                    <a:pt x="1158" y="377"/>
                    <a:pt x="1013" y="406"/>
                    <a:pt x="897" y="492"/>
                  </a:cubicBezTo>
                  <a:cubicBezTo>
                    <a:pt x="753" y="550"/>
                    <a:pt x="637" y="637"/>
                    <a:pt x="521" y="753"/>
                  </a:cubicBezTo>
                  <a:cubicBezTo>
                    <a:pt x="0" y="1274"/>
                    <a:pt x="0" y="2113"/>
                    <a:pt x="521" y="2634"/>
                  </a:cubicBezTo>
                  <a:lnTo>
                    <a:pt x="4255" y="6339"/>
                  </a:lnTo>
                  <a:lnTo>
                    <a:pt x="7873" y="2721"/>
                  </a:lnTo>
                  <a:lnTo>
                    <a:pt x="515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64"/>
            <p:cNvSpPr/>
            <p:nvPr/>
          </p:nvSpPr>
          <p:spPr>
            <a:xfrm>
              <a:off x="5424547" y="1913135"/>
              <a:ext cx="113537" cy="113528"/>
            </a:xfrm>
            <a:custGeom>
              <a:avLst/>
              <a:gdLst/>
              <a:ahLst/>
              <a:cxnLst/>
              <a:rect l="l" t="t" r="r" b="b"/>
              <a:pathLst>
                <a:path w="5372" h="5262" extrusionOk="0">
                  <a:moveTo>
                    <a:pt x="3784" y="0"/>
                  </a:moveTo>
                  <a:cubicBezTo>
                    <a:pt x="3701" y="0"/>
                    <a:pt x="3617" y="8"/>
                    <a:pt x="3532" y="23"/>
                  </a:cubicBezTo>
                  <a:lnTo>
                    <a:pt x="2924" y="110"/>
                  </a:lnTo>
                  <a:cubicBezTo>
                    <a:pt x="1882" y="283"/>
                    <a:pt x="898" y="631"/>
                    <a:pt x="1" y="1123"/>
                  </a:cubicBezTo>
                  <a:lnTo>
                    <a:pt x="1592" y="3669"/>
                  </a:lnTo>
                  <a:lnTo>
                    <a:pt x="4110" y="5261"/>
                  </a:lnTo>
                  <a:lnTo>
                    <a:pt x="4197" y="5088"/>
                  </a:lnTo>
                  <a:cubicBezTo>
                    <a:pt x="4660" y="4219"/>
                    <a:pt x="4950" y="3293"/>
                    <a:pt x="5123" y="2309"/>
                  </a:cubicBezTo>
                  <a:lnTo>
                    <a:pt x="5239" y="1701"/>
                  </a:lnTo>
                  <a:cubicBezTo>
                    <a:pt x="5371" y="803"/>
                    <a:pt x="4658" y="0"/>
                    <a:pt x="37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64"/>
            <p:cNvSpPr/>
            <p:nvPr/>
          </p:nvSpPr>
          <p:spPr>
            <a:xfrm>
              <a:off x="5359052" y="2030976"/>
              <a:ext cx="118081" cy="150831"/>
            </a:xfrm>
            <a:custGeom>
              <a:avLst/>
              <a:gdLst/>
              <a:ahLst/>
              <a:cxnLst/>
              <a:rect l="l" t="t" r="r" b="b"/>
              <a:pathLst>
                <a:path w="5587" h="6991" extrusionOk="0">
                  <a:moveTo>
                    <a:pt x="3619" y="1"/>
                  </a:moveTo>
                  <a:lnTo>
                    <a:pt x="1" y="3619"/>
                  </a:lnTo>
                  <a:lnTo>
                    <a:pt x="2982" y="6600"/>
                  </a:lnTo>
                  <a:cubicBezTo>
                    <a:pt x="3242" y="6860"/>
                    <a:pt x="3582" y="6991"/>
                    <a:pt x="3922" y="6991"/>
                  </a:cubicBezTo>
                  <a:cubicBezTo>
                    <a:pt x="4262" y="6991"/>
                    <a:pt x="4603" y="6860"/>
                    <a:pt x="4863" y="6600"/>
                  </a:cubicBezTo>
                  <a:lnTo>
                    <a:pt x="4834" y="6600"/>
                  </a:lnTo>
                  <a:cubicBezTo>
                    <a:pt x="5037" y="6397"/>
                    <a:pt x="5181" y="6108"/>
                    <a:pt x="5210" y="5789"/>
                  </a:cubicBezTo>
                  <a:lnTo>
                    <a:pt x="5587" y="1969"/>
                  </a:lnTo>
                  <a:lnTo>
                    <a:pt x="36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64"/>
            <p:cNvSpPr/>
            <p:nvPr/>
          </p:nvSpPr>
          <p:spPr>
            <a:xfrm>
              <a:off x="5269090" y="1972303"/>
              <a:ext cx="166396" cy="136764"/>
            </a:xfrm>
            <a:custGeom>
              <a:avLst/>
              <a:gdLst/>
              <a:ahLst/>
              <a:cxnLst/>
              <a:rect l="l" t="t" r="r" b="b"/>
              <a:pathLst>
                <a:path w="7873" h="6339" extrusionOk="0">
                  <a:moveTo>
                    <a:pt x="5152" y="0"/>
                  </a:moveTo>
                  <a:lnTo>
                    <a:pt x="1331" y="348"/>
                  </a:lnTo>
                  <a:cubicBezTo>
                    <a:pt x="1158" y="377"/>
                    <a:pt x="1013" y="406"/>
                    <a:pt x="897" y="492"/>
                  </a:cubicBezTo>
                  <a:cubicBezTo>
                    <a:pt x="753" y="550"/>
                    <a:pt x="637" y="637"/>
                    <a:pt x="521" y="753"/>
                  </a:cubicBezTo>
                  <a:cubicBezTo>
                    <a:pt x="0" y="1274"/>
                    <a:pt x="0" y="2113"/>
                    <a:pt x="521" y="2634"/>
                  </a:cubicBezTo>
                  <a:lnTo>
                    <a:pt x="4255" y="6339"/>
                  </a:lnTo>
                  <a:lnTo>
                    <a:pt x="7873" y="2721"/>
                  </a:lnTo>
                  <a:lnTo>
                    <a:pt x="5152" y="0"/>
                  </a:lnTo>
                  <a:close/>
                </a:path>
              </a:pathLst>
            </a:custGeom>
            <a:solidFill>
              <a:srgbClr val="000000">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64"/>
            <p:cNvSpPr/>
            <p:nvPr/>
          </p:nvSpPr>
          <p:spPr>
            <a:xfrm>
              <a:off x="5250100" y="2085895"/>
              <a:ext cx="135898" cy="118058"/>
            </a:xfrm>
            <a:custGeom>
              <a:avLst/>
              <a:gdLst/>
              <a:ahLst/>
              <a:cxnLst/>
              <a:rect l="l" t="t" r="r" b="b"/>
              <a:pathLst>
                <a:path w="6430" h="5472" extrusionOk="0">
                  <a:moveTo>
                    <a:pt x="2854" y="0"/>
                  </a:moveTo>
                  <a:cubicBezTo>
                    <a:pt x="2290" y="0"/>
                    <a:pt x="1700" y="207"/>
                    <a:pt x="1159" y="696"/>
                  </a:cubicBezTo>
                  <a:lnTo>
                    <a:pt x="1" y="1883"/>
                  </a:lnTo>
                  <a:lnTo>
                    <a:pt x="1853" y="1825"/>
                  </a:lnTo>
                  <a:lnTo>
                    <a:pt x="956" y="4517"/>
                  </a:lnTo>
                  <a:lnTo>
                    <a:pt x="3619" y="3620"/>
                  </a:lnTo>
                  <a:lnTo>
                    <a:pt x="3561" y="5472"/>
                  </a:lnTo>
                  <a:lnTo>
                    <a:pt x="4747" y="4285"/>
                  </a:lnTo>
                  <a:cubicBezTo>
                    <a:pt x="6429" y="2447"/>
                    <a:pt x="4793" y="0"/>
                    <a:pt x="28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64"/>
            <p:cNvSpPr/>
            <p:nvPr/>
          </p:nvSpPr>
          <p:spPr>
            <a:xfrm>
              <a:off x="5299078" y="2089368"/>
              <a:ext cx="74522" cy="64639"/>
            </a:xfrm>
            <a:custGeom>
              <a:avLst/>
              <a:gdLst/>
              <a:ahLst/>
              <a:cxnLst/>
              <a:rect l="l" t="t" r="r" b="b"/>
              <a:pathLst>
                <a:path w="3526" h="2996" extrusionOk="0">
                  <a:moveTo>
                    <a:pt x="1579" y="0"/>
                  </a:moveTo>
                  <a:cubicBezTo>
                    <a:pt x="1262" y="0"/>
                    <a:pt x="933" y="124"/>
                    <a:pt x="637" y="420"/>
                  </a:cubicBezTo>
                  <a:lnTo>
                    <a:pt x="0" y="1056"/>
                  </a:lnTo>
                  <a:lnTo>
                    <a:pt x="984" y="1028"/>
                  </a:lnTo>
                  <a:lnTo>
                    <a:pt x="492" y="2475"/>
                  </a:lnTo>
                  <a:lnTo>
                    <a:pt x="1939" y="1983"/>
                  </a:lnTo>
                  <a:lnTo>
                    <a:pt x="1911" y="2996"/>
                  </a:lnTo>
                  <a:lnTo>
                    <a:pt x="2547" y="2359"/>
                  </a:lnTo>
                  <a:cubicBezTo>
                    <a:pt x="3525" y="1359"/>
                    <a:pt x="2626" y="0"/>
                    <a:pt x="15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64"/>
            <p:cNvSpPr/>
            <p:nvPr/>
          </p:nvSpPr>
          <p:spPr>
            <a:xfrm>
              <a:off x="5424547" y="1912725"/>
              <a:ext cx="102167" cy="79590"/>
            </a:xfrm>
            <a:custGeom>
              <a:avLst/>
              <a:gdLst/>
              <a:ahLst/>
              <a:cxnLst/>
              <a:rect l="l" t="t" r="r" b="b"/>
              <a:pathLst>
                <a:path w="4834" h="3689" extrusionOk="0">
                  <a:moveTo>
                    <a:pt x="3731" y="0"/>
                  </a:moveTo>
                  <a:cubicBezTo>
                    <a:pt x="3664" y="0"/>
                    <a:pt x="3598" y="5"/>
                    <a:pt x="3532" y="13"/>
                  </a:cubicBezTo>
                  <a:lnTo>
                    <a:pt x="2924" y="129"/>
                  </a:lnTo>
                  <a:cubicBezTo>
                    <a:pt x="1882" y="302"/>
                    <a:pt x="898" y="650"/>
                    <a:pt x="1" y="1142"/>
                  </a:cubicBezTo>
                  <a:lnTo>
                    <a:pt x="1592" y="3688"/>
                  </a:lnTo>
                  <a:lnTo>
                    <a:pt x="1592" y="3688"/>
                  </a:lnTo>
                  <a:lnTo>
                    <a:pt x="1303" y="2444"/>
                  </a:lnTo>
                  <a:cubicBezTo>
                    <a:pt x="2027" y="1865"/>
                    <a:pt x="2808" y="1315"/>
                    <a:pt x="3618" y="823"/>
                  </a:cubicBezTo>
                  <a:lnTo>
                    <a:pt x="4081" y="563"/>
                  </a:lnTo>
                  <a:cubicBezTo>
                    <a:pt x="4289" y="424"/>
                    <a:pt x="4465" y="358"/>
                    <a:pt x="4604" y="358"/>
                  </a:cubicBezTo>
                  <a:cubicBezTo>
                    <a:pt x="4698" y="358"/>
                    <a:pt x="4776" y="389"/>
                    <a:pt x="4834" y="447"/>
                  </a:cubicBezTo>
                  <a:cubicBezTo>
                    <a:pt x="4536" y="149"/>
                    <a:pt x="4132" y="0"/>
                    <a:pt x="3731" y="0"/>
                  </a:cubicBezTo>
                  <a:close/>
                </a:path>
              </a:pathLst>
            </a:custGeom>
            <a:solidFill>
              <a:srgbClr val="000000">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64"/>
            <p:cNvSpPr/>
            <p:nvPr/>
          </p:nvSpPr>
          <p:spPr>
            <a:xfrm>
              <a:off x="5298464" y="1937963"/>
              <a:ext cx="212893" cy="216548"/>
            </a:xfrm>
            <a:custGeom>
              <a:avLst/>
              <a:gdLst/>
              <a:ahLst/>
              <a:cxnLst/>
              <a:rect l="l" t="t" r="r" b="b"/>
              <a:pathLst>
                <a:path w="10073" h="10037" extrusionOk="0">
                  <a:moveTo>
                    <a:pt x="5934" y="0"/>
                  </a:moveTo>
                  <a:cubicBezTo>
                    <a:pt x="5152" y="435"/>
                    <a:pt x="4400" y="985"/>
                    <a:pt x="3763" y="1621"/>
                  </a:cubicBezTo>
                  <a:lnTo>
                    <a:pt x="145" y="5239"/>
                  </a:lnTo>
                  <a:cubicBezTo>
                    <a:pt x="0" y="5384"/>
                    <a:pt x="0" y="5644"/>
                    <a:pt x="145" y="5818"/>
                  </a:cubicBezTo>
                  <a:lnTo>
                    <a:pt x="4255" y="9928"/>
                  </a:lnTo>
                  <a:cubicBezTo>
                    <a:pt x="4327" y="10000"/>
                    <a:pt x="4429" y="10036"/>
                    <a:pt x="4533" y="10036"/>
                  </a:cubicBezTo>
                  <a:cubicBezTo>
                    <a:pt x="4638" y="10036"/>
                    <a:pt x="4747" y="10000"/>
                    <a:pt x="4834" y="9928"/>
                  </a:cubicBezTo>
                  <a:lnTo>
                    <a:pt x="8452" y="6310"/>
                  </a:lnTo>
                  <a:lnTo>
                    <a:pt x="8452" y="6281"/>
                  </a:lnTo>
                  <a:cubicBezTo>
                    <a:pt x="9088" y="5644"/>
                    <a:pt x="9638" y="4921"/>
                    <a:pt x="10072" y="4110"/>
                  </a:cubicBezTo>
                  <a:lnTo>
                    <a:pt x="59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64"/>
            <p:cNvSpPr/>
            <p:nvPr/>
          </p:nvSpPr>
          <p:spPr>
            <a:xfrm>
              <a:off x="5298464" y="1937337"/>
              <a:ext cx="152933" cy="153636"/>
            </a:xfrm>
            <a:custGeom>
              <a:avLst/>
              <a:gdLst/>
              <a:ahLst/>
              <a:cxnLst/>
              <a:rect l="l" t="t" r="r" b="b"/>
              <a:pathLst>
                <a:path w="7236" h="7121" extrusionOk="0">
                  <a:moveTo>
                    <a:pt x="5934" y="1"/>
                  </a:moveTo>
                  <a:cubicBezTo>
                    <a:pt x="5152" y="435"/>
                    <a:pt x="4400" y="985"/>
                    <a:pt x="3763" y="1650"/>
                  </a:cubicBezTo>
                  <a:lnTo>
                    <a:pt x="145" y="5268"/>
                  </a:lnTo>
                  <a:cubicBezTo>
                    <a:pt x="0" y="5413"/>
                    <a:pt x="0" y="5673"/>
                    <a:pt x="145" y="5818"/>
                  </a:cubicBezTo>
                  <a:lnTo>
                    <a:pt x="1447" y="7120"/>
                  </a:lnTo>
                  <a:cubicBezTo>
                    <a:pt x="1390" y="7063"/>
                    <a:pt x="1476" y="6889"/>
                    <a:pt x="1621" y="6744"/>
                  </a:cubicBezTo>
                  <a:lnTo>
                    <a:pt x="5239" y="3126"/>
                  </a:lnTo>
                  <a:cubicBezTo>
                    <a:pt x="5876" y="2490"/>
                    <a:pt x="6541" y="1882"/>
                    <a:pt x="7236" y="1303"/>
                  </a:cubicBezTo>
                  <a:lnTo>
                    <a:pt x="5934" y="1"/>
                  </a:lnTo>
                  <a:close/>
                </a:path>
              </a:pathLst>
            </a:custGeom>
            <a:solidFill>
              <a:srgbClr val="000000">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64"/>
            <p:cNvSpPr/>
            <p:nvPr/>
          </p:nvSpPr>
          <p:spPr>
            <a:xfrm>
              <a:off x="5536566" y="1993529"/>
              <a:ext cx="21" cy="22"/>
            </a:xfrm>
            <a:custGeom>
              <a:avLst/>
              <a:gdLst/>
              <a:ahLst/>
              <a:cxnLst/>
              <a:rect l="l" t="t" r="r" b="b"/>
              <a:pathLst>
                <a:path w="1" h="1" extrusionOk="0">
                  <a:moveTo>
                    <a:pt x="0" y="0"/>
                  </a:moveTo>
                  <a:close/>
                  <a:moveTo>
                    <a:pt x="0" y="0"/>
                  </a:moveTo>
                  <a:close/>
                </a:path>
              </a:pathLst>
            </a:custGeom>
            <a:solidFill>
              <a:srgbClr val="E280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64"/>
            <p:cNvSpPr/>
            <p:nvPr/>
          </p:nvSpPr>
          <p:spPr>
            <a:xfrm>
              <a:off x="5363345" y="1989776"/>
              <a:ext cx="97284" cy="84466"/>
            </a:xfrm>
            <a:custGeom>
              <a:avLst/>
              <a:gdLst/>
              <a:ahLst/>
              <a:cxnLst/>
              <a:rect l="l" t="t" r="r" b="b"/>
              <a:pathLst>
                <a:path w="4603" h="3915" extrusionOk="0">
                  <a:moveTo>
                    <a:pt x="2634" y="1"/>
                  </a:moveTo>
                  <a:cubicBezTo>
                    <a:pt x="869" y="1"/>
                    <a:pt x="0" y="2114"/>
                    <a:pt x="1245" y="3329"/>
                  </a:cubicBezTo>
                  <a:cubicBezTo>
                    <a:pt x="1649" y="3733"/>
                    <a:pt x="2145" y="3915"/>
                    <a:pt x="2631" y="3915"/>
                  </a:cubicBezTo>
                  <a:cubicBezTo>
                    <a:pt x="3639" y="3915"/>
                    <a:pt x="4602" y="3132"/>
                    <a:pt x="4602" y="1940"/>
                  </a:cubicBezTo>
                  <a:cubicBezTo>
                    <a:pt x="4602" y="869"/>
                    <a:pt x="3705" y="1"/>
                    <a:pt x="26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64"/>
            <p:cNvSpPr/>
            <p:nvPr/>
          </p:nvSpPr>
          <p:spPr>
            <a:xfrm>
              <a:off x="5401898" y="1999137"/>
              <a:ext cx="33668" cy="64962"/>
            </a:xfrm>
            <a:custGeom>
              <a:avLst/>
              <a:gdLst/>
              <a:ahLst/>
              <a:cxnLst/>
              <a:rect l="l" t="t" r="r" b="b"/>
              <a:pathLst>
                <a:path w="1593" h="3011" extrusionOk="0">
                  <a:moveTo>
                    <a:pt x="782" y="1"/>
                  </a:moveTo>
                  <a:cubicBezTo>
                    <a:pt x="666" y="1"/>
                    <a:pt x="580" y="117"/>
                    <a:pt x="580" y="232"/>
                  </a:cubicBezTo>
                  <a:lnTo>
                    <a:pt x="580" y="319"/>
                  </a:lnTo>
                  <a:lnTo>
                    <a:pt x="551" y="319"/>
                  </a:lnTo>
                  <a:cubicBezTo>
                    <a:pt x="348" y="406"/>
                    <a:pt x="174" y="580"/>
                    <a:pt x="116" y="840"/>
                  </a:cubicBezTo>
                  <a:cubicBezTo>
                    <a:pt x="87" y="1043"/>
                    <a:pt x="145" y="1245"/>
                    <a:pt x="319" y="1390"/>
                  </a:cubicBezTo>
                  <a:cubicBezTo>
                    <a:pt x="493" y="1535"/>
                    <a:pt x="724" y="1622"/>
                    <a:pt x="956" y="1708"/>
                  </a:cubicBezTo>
                  <a:cubicBezTo>
                    <a:pt x="1072" y="1737"/>
                    <a:pt x="1158" y="1882"/>
                    <a:pt x="1129" y="2027"/>
                  </a:cubicBezTo>
                  <a:cubicBezTo>
                    <a:pt x="1100" y="2200"/>
                    <a:pt x="956" y="2316"/>
                    <a:pt x="782" y="2316"/>
                  </a:cubicBezTo>
                  <a:cubicBezTo>
                    <a:pt x="756" y="2321"/>
                    <a:pt x="731" y="2324"/>
                    <a:pt x="705" y="2324"/>
                  </a:cubicBezTo>
                  <a:cubicBezTo>
                    <a:pt x="586" y="2324"/>
                    <a:pt x="467" y="2272"/>
                    <a:pt x="348" y="2200"/>
                  </a:cubicBezTo>
                  <a:cubicBezTo>
                    <a:pt x="317" y="2180"/>
                    <a:pt x="283" y="2170"/>
                    <a:pt x="247" y="2170"/>
                  </a:cubicBezTo>
                  <a:cubicBezTo>
                    <a:pt x="183" y="2170"/>
                    <a:pt x="115" y="2202"/>
                    <a:pt x="59" y="2258"/>
                  </a:cubicBezTo>
                  <a:cubicBezTo>
                    <a:pt x="1" y="2345"/>
                    <a:pt x="30" y="2490"/>
                    <a:pt x="145" y="2548"/>
                  </a:cubicBezTo>
                  <a:cubicBezTo>
                    <a:pt x="261" y="2635"/>
                    <a:pt x="406" y="2693"/>
                    <a:pt x="580" y="2721"/>
                  </a:cubicBezTo>
                  <a:lnTo>
                    <a:pt x="580" y="2808"/>
                  </a:lnTo>
                  <a:cubicBezTo>
                    <a:pt x="580" y="2924"/>
                    <a:pt x="666" y="3011"/>
                    <a:pt x="782" y="3011"/>
                  </a:cubicBezTo>
                  <a:cubicBezTo>
                    <a:pt x="898" y="3011"/>
                    <a:pt x="985" y="2924"/>
                    <a:pt x="985" y="2808"/>
                  </a:cubicBezTo>
                  <a:lnTo>
                    <a:pt x="985" y="2693"/>
                  </a:lnTo>
                  <a:cubicBezTo>
                    <a:pt x="1274" y="2606"/>
                    <a:pt x="1477" y="2374"/>
                    <a:pt x="1535" y="2085"/>
                  </a:cubicBezTo>
                  <a:cubicBezTo>
                    <a:pt x="1593" y="1737"/>
                    <a:pt x="1390" y="1419"/>
                    <a:pt x="1072" y="1303"/>
                  </a:cubicBezTo>
                  <a:cubicBezTo>
                    <a:pt x="898" y="1245"/>
                    <a:pt x="724" y="1187"/>
                    <a:pt x="551" y="1072"/>
                  </a:cubicBezTo>
                  <a:cubicBezTo>
                    <a:pt x="522" y="1043"/>
                    <a:pt x="522" y="956"/>
                    <a:pt x="522" y="898"/>
                  </a:cubicBezTo>
                  <a:cubicBezTo>
                    <a:pt x="551" y="811"/>
                    <a:pt x="608" y="753"/>
                    <a:pt x="695" y="724"/>
                  </a:cubicBezTo>
                  <a:cubicBezTo>
                    <a:pt x="736" y="704"/>
                    <a:pt x="781" y="694"/>
                    <a:pt x="827" y="694"/>
                  </a:cubicBezTo>
                  <a:cubicBezTo>
                    <a:pt x="910" y="694"/>
                    <a:pt x="997" y="726"/>
                    <a:pt x="1072" y="782"/>
                  </a:cubicBezTo>
                  <a:cubicBezTo>
                    <a:pt x="1113" y="818"/>
                    <a:pt x="1156" y="833"/>
                    <a:pt x="1198" y="833"/>
                  </a:cubicBezTo>
                  <a:cubicBezTo>
                    <a:pt x="1361" y="833"/>
                    <a:pt x="1493" y="602"/>
                    <a:pt x="1332" y="464"/>
                  </a:cubicBezTo>
                  <a:cubicBezTo>
                    <a:pt x="1216" y="377"/>
                    <a:pt x="1129" y="348"/>
                    <a:pt x="985" y="319"/>
                  </a:cubicBezTo>
                  <a:lnTo>
                    <a:pt x="985" y="232"/>
                  </a:lnTo>
                  <a:cubicBezTo>
                    <a:pt x="985" y="117"/>
                    <a:pt x="898" y="1"/>
                    <a:pt x="78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11" name="Google Shape;2011;p64"/>
          <p:cNvGrpSpPr/>
          <p:nvPr/>
        </p:nvGrpSpPr>
        <p:grpSpPr>
          <a:xfrm>
            <a:off x="5503832" y="2065224"/>
            <a:ext cx="288022" cy="291017"/>
            <a:chOff x="5967317" y="1912824"/>
            <a:chExt cx="288022" cy="291017"/>
          </a:xfrm>
        </p:grpSpPr>
        <p:sp>
          <p:nvSpPr>
            <p:cNvPr id="2012" name="Google Shape;2012;p64"/>
            <p:cNvSpPr/>
            <p:nvPr/>
          </p:nvSpPr>
          <p:spPr>
            <a:xfrm>
              <a:off x="6040408" y="1912824"/>
              <a:ext cx="161338" cy="158322"/>
            </a:xfrm>
            <a:custGeom>
              <a:avLst/>
              <a:gdLst/>
              <a:ahLst/>
              <a:cxnLst/>
              <a:rect l="l" t="t" r="r" b="b"/>
              <a:pathLst>
                <a:path w="7670" h="7381" extrusionOk="0">
                  <a:moveTo>
                    <a:pt x="3676" y="0"/>
                  </a:moveTo>
                  <a:cubicBezTo>
                    <a:pt x="1650" y="0"/>
                    <a:pt x="0" y="1650"/>
                    <a:pt x="29" y="3676"/>
                  </a:cubicBezTo>
                  <a:lnTo>
                    <a:pt x="29" y="7381"/>
                  </a:lnTo>
                  <a:lnTo>
                    <a:pt x="7670" y="7381"/>
                  </a:lnTo>
                  <a:lnTo>
                    <a:pt x="7670" y="3676"/>
                  </a:lnTo>
                  <a:cubicBezTo>
                    <a:pt x="7670" y="1650"/>
                    <a:pt x="6020" y="0"/>
                    <a:pt x="399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64"/>
            <p:cNvSpPr/>
            <p:nvPr/>
          </p:nvSpPr>
          <p:spPr>
            <a:xfrm>
              <a:off x="6040408" y="1912824"/>
              <a:ext cx="98633" cy="158322"/>
            </a:xfrm>
            <a:custGeom>
              <a:avLst/>
              <a:gdLst/>
              <a:ahLst/>
              <a:cxnLst/>
              <a:rect l="l" t="t" r="r" b="b"/>
              <a:pathLst>
                <a:path w="4689" h="7381" extrusionOk="0">
                  <a:moveTo>
                    <a:pt x="3676" y="0"/>
                  </a:moveTo>
                  <a:cubicBezTo>
                    <a:pt x="1650" y="0"/>
                    <a:pt x="0" y="1650"/>
                    <a:pt x="29" y="3676"/>
                  </a:cubicBezTo>
                  <a:lnTo>
                    <a:pt x="29" y="7381"/>
                  </a:lnTo>
                  <a:lnTo>
                    <a:pt x="1679" y="7381"/>
                  </a:lnTo>
                  <a:lnTo>
                    <a:pt x="1679" y="3705"/>
                  </a:lnTo>
                  <a:cubicBezTo>
                    <a:pt x="1679" y="1910"/>
                    <a:pt x="2952" y="405"/>
                    <a:pt x="4689" y="87"/>
                  </a:cubicBezTo>
                  <a:lnTo>
                    <a:pt x="4660" y="87"/>
                  </a:lnTo>
                  <a:cubicBezTo>
                    <a:pt x="4457" y="29"/>
                    <a:pt x="4226" y="0"/>
                    <a:pt x="3994" y="0"/>
                  </a:cubicBezTo>
                  <a:close/>
                </a:path>
              </a:pathLst>
            </a:custGeom>
            <a:solidFill>
              <a:srgbClr val="000000">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64"/>
            <p:cNvSpPr/>
            <p:nvPr/>
          </p:nvSpPr>
          <p:spPr>
            <a:xfrm>
              <a:off x="6048319" y="2091404"/>
              <a:ext cx="146130" cy="112076"/>
            </a:xfrm>
            <a:custGeom>
              <a:avLst/>
              <a:gdLst/>
              <a:ahLst/>
              <a:cxnLst/>
              <a:rect l="l" t="t" r="r" b="b"/>
              <a:pathLst>
                <a:path w="6947" h="5225" extrusionOk="0">
                  <a:moveTo>
                    <a:pt x="5168" y="1"/>
                  </a:moveTo>
                  <a:cubicBezTo>
                    <a:pt x="4839" y="1"/>
                    <a:pt x="4475" y="159"/>
                    <a:pt x="4110" y="159"/>
                  </a:cubicBezTo>
                  <a:lnTo>
                    <a:pt x="2837" y="159"/>
                  </a:lnTo>
                  <a:cubicBezTo>
                    <a:pt x="2485" y="159"/>
                    <a:pt x="2134" y="12"/>
                    <a:pt x="1814" y="12"/>
                  </a:cubicBezTo>
                  <a:cubicBezTo>
                    <a:pt x="1686" y="12"/>
                    <a:pt x="1563" y="35"/>
                    <a:pt x="1447" y="101"/>
                  </a:cubicBezTo>
                  <a:cubicBezTo>
                    <a:pt x="1303" y="188"/>
                    <a:pt x="1158" y="275"/>
                    <a:pt x="1042" y="362"/>
                  </a:cubicBezTo>
                  <a:cubicBezTo>
                    <a:pt x="377" y="912"/>
                    <a:pt x="0" y="1722"/>
                    <a:pt x="0" y="2562"/>
                  </a:cubicBezTo>
                  <a:lnTo>
                    <a:pt x="0" y="5224"/>
                  </a:lnTo>
                  <a:lnTo>
                    <a:pt x="6947" y="5224"/>
                  </a:lnTo>
                  <a:lnTo>
                    <a:pt x="6947" y="2562"/>
                  </a:lnTo>
                  <a:cubicBezTo>
                    <a:pt x="6947" y="1722"/>
                    <a:pt x="6570" y="912"/>
                    <a:pt x="5905" y="362"/>
                  </a:cubicBezTo>
                  <a:cubicBezTo>
                    <a:pt x="5789" y="275"/>
                    <a:pt x="5644" y="159"/>
                    <a:pt x="5499" y="73"/>
                  </a:cubicBezTo>
                  <a:cubicBezTo>
                    <a:pt x="5394" y="20"/>
                    <a:pt x="5283" y="1"/>
                    <a:pt x="51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64"/>
            <p:cNvSpPr/>
            <p:nvPr/>
          </p:nvSpPr>
          <p:spPr>
            <a:xfrm>
              <a:off x="6078763" y="2085502"/>
              <a:ext cx="85255" cy="55899"/>
            </a:xfrm>
            <a:custGeom>
              <a:avLst/>
              <a:gdLst/>
              <a:ahLst/>
              <a:cxnLst/>
              <a:rect l="l" t="t" r="r" b="b"/>
              <a:pathLst>
                <a:path w="4053" h="2606" extrusionOk="0">
                  <a:moveTo>
                    <a:pt x="1390" y="0"/>
                  </a:moveTo>
                  <a:cubicBezTo>
                    <a:pt x="898" y="0"/>
                    <a:pt x="435" y="145"/>
                    <a:pt x="0" y="376"/>
                  </a:cubicBezTo>
                  <a:lnTo>
                    <a:pt x="0" y="1447"/>
                  </a:lnTo>
                  <a:cubicBezTo>
                    <a:pt x="0" y="2084"/>
                    <a:pt x="521" y="2605"/>
                    <a:pt x="1187" y="2605"/>
                  </a:cubicBezTo>
                  <a:lnTo>
                    <a:pt x="2866" y="2605"/>
                  </a:lnTo>
                  <a:cubicBezTo>
                    <a:pt x="3503" y="2605"/>
                    <a:pt x="4023" y="2084"/>
                    <a:pt x="4052" y="1447"/>
                  </a:cubicBezTo>
                  <a:lnTo>
                    <a:pt x="4052" y="348"/>
                  </a:lnTo>
                  <a:lnTo>
                    <a:pt x="4023" y="376"/>
                  </a:lnTo>
                  <a:cubicBezTo>
                    <a:pt x="3618" y="145"/>
                    <a:pt x="3126" y="0"/>
                    <a:pt x="2663" y="0"/>
                  </a:cubicBezTo>
                  <a:close/>
                </a:path>
              </a:pathLst>
            </a:custGeom>
            <a:solidFill>
              <a:srgbClr val="FDF0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64"/>
            <p:cNvSpPr/>
            <p:nvPr/>
          </p:nvSpPr>
          <p:spPr>
            <a:xfrm>
              <a:off x="6078763" y="2085502"/>
              <a:ext cx="85255" cy="30738"/>
            </a:xfrm>
            <a:custGeom>
              <a:avLst/>
              <a:gdLst/>
              <a:ahLst/>
              <a:cxnLst/>
              <a:rect l="l" t="t" r="r" b="b"/>
              <a:pathLst>
                <a:path w="4053" h="1433" extrusionOk="0">
                  <a:moveTo>
                    <a:pt x="1390" y="0"/>
                  </a:moveTo>
                  <a:cubicBezTo>
                    <a:pt x="898" y="0"/>
                    <a:pt x="435" y="116"/>
                    <a:pt x="0" y="348"/>
                  </a:cubicBezTo>
                  <a:cubicBezTo>
                    <a:pt x="478" y="1071"/>
                    <a:pt x="1252" y="1433"/>
                    <a:pt x="2026" y="1433"/>
                  </a:cubicBezTo>
                  <a:cubicBezTo>
                    <a:pt x="2801" y="1433"/>
                    <a:pt x="3575" y="1071"/>
                    <a:pt x="4052" y="348"/>
                  </a:cubicBezTo>
                  <a:cubicBezTo>
                    <a:pt x="3618" y="116"/>
                    <a:pt x="3155" y="0"/>
                    <a:pt x="2663" y="0"/>
                  </a:cubicBezTo>
                  <a:close/>
                </a:path>
              </a:pathLst>
            </a:custGeom>
            <a:solidFill>
              <a:srgbClr val="000000">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64"/>
            <p:cNvSpPr/>
            <p:nvPr/>
          </p:nvSpPr>
          <p:spPr>
            <a:xfrm>
              <a:off x="6069632" y="1970576"/>
              <a:ext cx="103513" cy="131017"/>
            </a:xfrm>
            <a:custGeom>
              <a:avLst/>
              <a:gdLst/>
              <a:ahLst/>
              <a:cxnLst/>
              <a:rect l="l" t="t" r="r" b="b"/>
              <a:pathLst>
                <a:path w="4921" h="6108" extrusionOk="0">
                  <a:moveTo>
                    <a:pt x="3329" y="1"/>
                  </a:moveTo>
                  <a:cubicBezTo>
                    <a:pt x="2391" y="939"/>
                    <a:pt x="492" y="985"/>
                    <a:pt x="122" y="985"/>
                  </a:cubicBezTo>
                  <a:cubicBezTo>
                    <a:pt x="80" y="985"/>
                    <a:pt x="58" y="985"/>
                    <a:pt x="58" y="985"/>
                  </a:cubicBezTo>
                  <a:lnTo>
                    <a:pt x="58" y="3590"/>
                  </a:lnTo>
                  <a:cubicBezTo>
                    <a:pt x="0" y="4950"/>
                    <a:pt x="1100" y="6108"/>
                    <a:pt x="2460" y="6108"/>
                  </a:cubicBezTo>
                  <a:cubicBezTo>
                    <a:pt x="3821" y="6108"/>
                    <a:pt x="4921" y="4950"/>
                    <a:pt x="4863" y="3590"/>
                  </a:cubicBezTo>
                  <a:lnTo>
                    <a:pt x="4863" y="927"/>
                  </a:lnTo>
                  <a:cubicBezTo>
                    <a:pt x="4226" y="898"/>
                    <a:pt x="3647" y="551"/>
                    <a:pt x="3329" y="1"/>
                  </a:cubicBezTo>
                  <a:close/>
                </a:path>
              </a:pathLst>
            </a:custGeom>
            <a:solidFill>
              <a:srgbClr val="FDF0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64"/>
            <p:cNvSpPr/>
            <p:nvPr/>
          </p:nvSpPr>
          <p:spPr>
            <a:xfrm>
              <a:off x="6098919" y="2050864"/>
              <a:ext cx="45478" cy="16002"/>
            </a:xfrm>
            <a:custGeom>
              <a:avLst/>
              <a:gdLst/>
              <a:ahLst/>
              <a:cxnLst/>
              <a:rect l="l" t="t" r="r" b="b"/>
              <a:pathLst>
                <a:path w="2162" h="746" extrusionOk="0">
                  <a:moveTo>
                    <a:pt x="1839" y="1"/>
                  </a:moveTo>
                  <a:cubicBezTo>
                    <a:pt x="1801" y="1"/>
                    <a:pt x="1764" y="16"/>
                    <a:pt x="1734" y="51"/>
                  </a:cubicBezTo>
                  <a:cubicBezTo>
                    <a:pt x="1578" y="207"/>
                    <a:pt x="1376" y="316"/>
                    <a:pt x="1148" y="316"/>
                  </a:cubicBezTo>
                  <a:cubicBezTo>
                    <a:pt x="1122" y="316"/>
                    <a:pt x="1095" y="315"/>
                    <a:pt x="1068" y="312"/>
                  </a:cubicBezTo>
                  <a:cubicBezTo>
                    <a:pt x="1042" y="315"/>
                    <a:pt x="1015" y="316"/>
                    <a:pt x="989" y="316"/>
                  </a:cubicBezTo>
                  <a:cubicBezTo>
                    <a:pt x="761" y="316"/>
                    <a:pt x="558" y="207"/>
                    <a:pt x="403" y="51"/>
                  </a:cubicBezTo>
                  <a:cubicBezTo>
                    <a:pt x="365" y="20"/>
                    <a:pt x="323" y="6"/>
                    <a:pt x="282" y="6"/>
                  </a:cubicBezTo>
                  <a:cubicBezTo>
                    <a:pt x="135" y="6"/>
                    <a:pt x="0" y="182"/>
                    <a:pt x="113" y="341"/>
                  </a:cubicBezTo>
                  <a:cubicBezTo>
                    <a:pt x="374" y="601"/>
                    <a:pt x="721" y="746"/>
                    <a:pt x="1068" y="746"/>
                  </a:cubicBezTo>
                  <a:cubicBezTo>
                    <a:pt x="1416" y="746"/>
                    <a:pt x="1763" y="601"/>
                    <a:pt x="2024" y="341"/>
                  </a:cubicBezTo>
                  <a:cubicBezTo>
                    <a:pt x="2162" y="226"/>
                    <a:pt x="1989" y="1"/>
                    <a:pt x="183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64"/>
            <p:cNvSpPr/>
            <p:nvPr/>
          </p:nvSpPr>
          <p:spPr>
            <a:xfrm>
              <a:off x="6103127" y="2014680"/>
              <a:ext cx="8540" cy="20506"/>
            </a:xfrm>
            <a:custGeom>
              <a:avLst/>
              <a:gdLst/>
              <a:ahLst/>
              <a:cxnLst/>
              <a:rect l="l" t="t" r="r" b="b"/>
              <a:pathLst>
                <a:path w="406" h="956" extrusionOk="0">
                  <a:moveTo>
                    <a:pt x="203" y="1"/>
                  </a:moveTo>
                  <a:cubicBezTo>
                    <a:pt x="87" y="1"/>
                    <a:pt x="0" y="88"/>
                    <a:pt x="0" y="203"/>
                  </a:cubicBezTo>
                  <a:lnTo>
                    <a:pt x="0" y="753"/>
                  </a:lnTo>
                  <a:cubicBezTo>
                    <a:pt x="0" y="869"/>
                    <a:pt x="87" y="956"/>
                    <a:pt x="203" y="956"/>
                  </a:cubicBezTo>
                  <a:cubicBezTo>
                    <a:pt x="319" y="956"/>
                    <a:pt x="405" y="869"/>
                    <a:pt x="405" y="753"/>
                  </a:cubicBezTo>
                  <a:lnTo>
                    <a:pt x="405" y="203"/>
                  </a:lnTo>
                  <a:cubicBezTo>
                    <a:pt x="405" y="88"/>
                    <a:pt x="319" y="1"/>
                    <a:pt x="2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64"/>
            <p:cNvSpPr/>
            <p:nvPr/>
          </p:nvSpPr>
          <p:spPr>
            <a:xfrm>
              <a:off x="6132961" y="2015302"/>
              <a:ext cx="8540" cy="19884"/>
            </a:xfrm>
            <a:custGeom>
              <a:avLst/>
              <a:gdLst/>
              <a:ahLst/>
              <a:cxnLst/>
              <a:rect l="l" t="t" r="r" b="b"/>
              <a:pathLst>
                <a:path w="406" h="927" extrusionOk="0">
                  <a:moveTo>
                    <a:pt x="203" y="1"/>
                  </a:moveTo>
                  <a:cubicBezTo>
                    <a:pt x="109" y="1"/>
                    <a:pt x="15" y="59"/>
                    <a:pt x="0" y="174"/>
                  </a:cubicBezTo>
                  <a:lnTo>
                    <a:pt x="0" y="724"/>
                  </a:lnTo>
                  <a:cubicBezTo>
                    <a:pt x="0" y="840"/>
                    <a:pt x="87" y="927"/>
                    <a:pt x="203" y="927"/>
                  </a:cubicBezTo>
                  <a:cubicBezTo>
                    <a:pt x="319" y="927"/>
                    <a:pt x="406" y="840"/>
                    <a:pt x="406" y="724"/>
                  </a:cubicBezTo>
                  <a:lnTo>
                    <a:pt x="406" y="174"/>
                  </a:lnTo>
                  <a:cubicBezTo>
                    <a:pt x="391" y="59"/>
                    <a:pt x="297" y="1"/>
                    <a:pt x="2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64"/>
            <p:cNvSpPr/>
            <p:nvPr/>
          </p:nvSpPr>
          <p:spPr>
            <a:xfrm>
              <a:off x="6117118" y="2083013"/>
              <a:ext cx="138221" cy="120828"/>
            </a:xfrm>
            <a:custGeom>
              <a:avLst/>
              <a:gdLst/>
              <a:ahLst/>
              <a:cxnLst/>
              <a:rect l="l" t="t" r="r" b="b"/>
              <a:pathLst>
                <a:path w="6571" h="5633" extrusionOk="0">
                  <a:moveTo>
                    <a:pt x="3763" y="0"/>
                  </a:moveTo>
                  <a:cubicBezTo>
                    <a:pt x="1245" y="0"/>
                    <a:pt x="1" y="3039"/>
                    <a:pt x="1766" y="4805"/>
                  </a:cubicBezTo>
                  <a:cubicBezTo>
                    <a:pt x="2347" y="5376"/>
                    <a:pt x="3054" y="5632"/>
                    <a:pt x="3746" y="5632"/>
                  </a:cubicBezTo>
                  <a:cubicBezTo>
                    <a:pt x="5193" y="5632"/>
                    <a:pt x="6571" y="4511"/>
                    <a:pt x="6571" y="2808"/>
                  </a:cubicBezTo>
                  <a:cubicBezTo>
                    <a:pt x="6571" y="1274"/>
                    <a:pt x="5326" y="0"/>
                    <a:pt x="37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64"/>
            <p:cNvSpPr/>
            <p:nvPr/>
          </p:nvSpPr>
          <p:spPr>
            <a:xfrm>
              <a:off x="6137211" y="2083013"/>
              <a:ext cx="68217" cy="120721"/>
            </a:xfrm>
            <a:custGeom>
              <a:avLst/>
              <a:gdLst/>
              <a:ahLst/>
              <a:cxnLst/>
              <a:rect l="l" t="t" r="r" b="b"/>
              <a:pathLst>
                <a:path w="3243" h="5628" extrusionOk="0">
                  <a:moveTo>
                    <a:pt x="2808" y="0"/>
                  </a:moveTo>
                  <a:cubicBezTo>
                    <a:pt x="1245" y="0"/>
                    <a:pt x="1" y="1274"/>
                    <a:pt x="1" y="2808"/>
                  </a:cubicBezTo>
                  <a:cubicBezTo>
                    <a:pt x="1" y="4353"/>
                    <a:pt x="1218" y="5616"/>
                    <a:pt x="2756" y="5616"/>
                  </a:cubicBezTo>
                  <a:cubicBezTo>
                    <a:pt x="2774" y="5616"/>
                    <a:pt x="2791" y="5616"/>
                    <a:pt x="2808" y="5615"/>
                  </a:cubicBezTo>
                  <a:cubicBezTo>
                    <a:pt x="2851" y="5624"/>
                    <a:pt x="2893" y="5627"/>
                    <a:pt x="2936" y="5627"/>
                  </a:cubicBezTo>
                  <a:cubicBezTo>
                    <a:pt x="3038" y="5627"/>
                    <a:pt x="3140" y="5607"/>
                    <a:pt x="3243" y="5586"/>
                  </a:cubicBezTo>
                  <a:cubicBezTo>
                    <a:pt x="117" y="5094"/>
                    <a:pt x="117" y="550"/>
                    <a:pt x="3243" y="29"/>
                  </a:cubicBezTo>
                  <a:cubicBezTo>
                    <a:pt x="3098" y="29"/>
                    <a:pt x="2953" y="0"/>
                    <a:pt x="2808" y="0"/>
                  </a:cubicBezTo>
                  <a:close/>
                </a:path>
              </a:pathLst>
            </a:custGeom>
            <a:solidFill>
              <a:srgbClr val="000000">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64"/>
            <p:cNvSpPr/>
            <p:nvPr/>
          </p:nvSpPr>
          <p:spPr>
            <a:xfrm>
              <a:off x="6167066" y="2068097"/>
              <a:ext cx="54186" cy="30459"/>
            </a:xfrm>
            <a:custGeom>
              <a:avLst/>
              <a:gdLst/>
              <a:ahLst/>
              <a:cxnLst/>
              <a:rect l="l" t="t" r="r" b="b"/>
              <a:pathLst>
                <a:path w="2576" h="1420" extrusionOk="0">
                  <a:moveTo>
                    <a:pt x="868" y="1"/>
                  </a:moveTo>
                  <a:cubicBezTo>
                    <a:pt x="0" y="59"/>
                    <a:pt x="0" y="1332"/>
                    <a:pt x="868" y="1419"/>
                  </a:cubicBezTo>
                  <a:lnTo>
                    <a:pt x="1679" y="1419"/>
                  </a:lnTo>
                  <a:cubicBezTo>
                    <a:pt x="2576" y="1332"/>
                    <a:pt x="2576" y="59"/>
                    <a:pt x="1679" y="1"/>
                  </a:cubicBezTo>
                  <a:close/>
                </a:path>
              </a:pathLst>
            </a:custGeom>
            <a:solidFill>
              <a:srgbClr val="FDF0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64"/>
            <p:cNvSpPr/>
            <p:nvPr/>
          </p:nvSpPr>
          <p:spPr>
            <a:xfrm>
              <a:off x="6167066" y="2068097"/>
              <a:ext cx="34708" cy="30459"/>
            </a:xfrm>
            <a:custGeom>
              <a:avLst/>
              <a:gdLst/>
              <a:ahLst/>
              <a:cxnLst/>
              <a:rect l="l" t="t" r="r" b="b"/>
              <a:pathLst>
                <a:path w="1650" h="1420" extrusionOk="0">
                  <a:moveTo>
                    <a:pt x="868" y="1"/>
                  </a:moveTo>
                  <a:cubicBezTo>
                    <a:pt x="0" y="59"/>
                    <a:pt x="0" y="1332"/>
                    <a:pt x="868" y="1419"/>
                  </a:cubicBezTo>
                  <a:lnTo>
                    <a:pt x="1650" y="1419"/>
                  </a:lnTo>
                  <a:cubicBezTo>
                    <a:pt x="1042" y="1361"/>
                    <a:pt x="753" y="667"/>
                    <a:pt x="1129" y="203"/>
                  </a:cubicBezTo>
                  <a:cubicBezTo>
                    <a:pt x="1274" y="88"/>
                    <a:pt x="1447" y="1"/>
                    <a:pt x="1650" y="1"/>
                  </a:cubicBezTo>
                  <a:close/>
                </a:path>
              </a:pathLst>
            </a:custGeom>
            <a:solidFill>
              <a:srgbClr val="000000">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64"/>
            <p:cNvSpPr/>
            <p:nvPr/>
          </p:nvSpPr>
          <p:spPr>
            <a:xfrm>
              <a:off x="5967317" y="2083013"/>
              <a:ext cx="138221" cy="120828"/>
            </a:xfrm>
            <a:custGeom>
              <a:avLst/>
              <a:gdLst/>
              <a:ahLst/>
              <a:cxnLst/>
              <a:rect l="l" t="t" r="r" b="b"/>
              <a:pathLst>
                <a:path w="6571" h="5633" extrusionOk="0">
                  <a:moveTo>
                    <a:pt x="3763" y="0"/>
                  </a:moveTo>
                  <a:cubicBezTo>
                    <a:pt x="1245" y="0"/>
                    <a:pt x="1" y="3039"/>
                    <a:pt x="1766" y="4805"/>
                  </a:cubicBezTo>
                  <a:cubicBezTo>
                    <a:pt x="2338" y="5376"/>
                    <a:pt x="3042" y="5632"/>
                    <a:pt x="3733" y="5632"/>
                  </a:cubicBezTo>
                  <a:cubicBezTo>
                    <a:pt x="5180" y="5632"/>
                    <a:pt x="6571" y="4511"/>
                    <a:pt x="6571" y="2808"/>
                  </a:cubicBezTo>
                  <a:cubicBezTo>
                    <a:pt x="6571" y="1274"/>
                    <a:pt x="5326" y="0"/>
                    <a:pt x="37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64"/>
            <p:cNvSpPr/>
            <p:nvPr/>
          </p:nvSpPr>
          <p:spPr>
            <a:xfrm>
              <a:off x="5987431" y="2083013"/>
              <a:ext cx="68805" cy="120721"/>
            </a:xfrm>
            <a:custGeom>
              <a:avLst/>
              <a:gdLst/>
              <a:ahLst/>
              <a:cxnLst/>
              <a:rect l="l" t="t" r="r" b="b"/>
              <a:pathLst>
                <a:path w="3271" h="5628" extrusionOk="0">
                  <a:moveTo>
                    <a:pt x="2807" y="0"/>
                  </a:moveTo>
                  <a:cubicBezTo>
                    <a:pt x="1274" y="0"/>
                    <a:pt x="0" y="1274"/>
                    <a:pt x="0" y="2808"/>
                  </a:cubicBezTo>
                  <a:cubicBezTo>
                    <a:pt x="0" y="4353"/>
                    <a:pt x="1245" y="5616"/>
                    <a:pt x="2756" y="5616"/>
                  </a:cubicBezTo>
                  <a:cubicBezTo>
                    <a:pt x="2773" y="5616"/>
                    <a:pt x="2790" y="5616"/>
                    <a:pt x="2807" y="5615"/>
                  </a:cubicBezTo>
                  <a:cubicBezTo>
                    <a:pt x="2850" y="5624"/>
                    <a:pt x="2892" y="5627"/>
                    <a:pt x="2935" y="5627"/>
                  </a:cubicBezTo>
                  <a:cubicBezTo>
                    <a:pt x="3039" y="5627"/>
                    <a:pt x="3148" y="5607"/>
                    <a:pt x="3271" y="5586"/>
                  </a:cubicBezTo>
                  <a:cubicBezTo>
                    <a:pt x="116" y="5094"/>
                    <a:pt x="116" y="550"/>
                    <a:pt x="3271" y="29"/>
                  </a:cubicBezTo>
                  <a:cubicBezTo>
                    <a:pt x="3097" y="29"/>
                    <a:pt x="2952" y="0"/>
                    <a:pt x="2807" y="0"/>
                  </a:cubicBezTo>
                  <a:close/>
                </a:path>
              </a:pathLst>
            </a:custGeom>
            <a:solidFill>
              <a:srgbClr val="000000">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64"/>
            <p:cNvSpPr/>
            <p:nvPr/>
          </p:nvSpPr>
          <p:spPr>
            <a:xfrm>
              <a:off x="6017265" y="2068097"/>
              <a:ext cx="54207" cy="30459"/>
            </a:xfrm>
            <a:custGeom>
              <a:avLst/>
              <a:gdLst/>
              <a:ahLst/>
              <a:cxnLst/>
              <a:rect l="l" t="t" r="r" b="b"/>
              <a:pathLst>
                <a:path w="2577" h="1420" extrusionOk="0">
                  <a:moveTo>
                    <a:pt x="869" y="1"/>
                  </a:moveTo>
                  <a:cubicBezTo>
                    <a:pt x="0" y="59"/>
                    <a:pt x="0" y="1332"/>
                    <a:pt x="869" y="1419"/>
                  </a:cubicBezTo>
                  <a:lnTo>
                    <a:pt x="1708" y="1419"/>
                  </a:lnTo>
                  <a:cubicBezTo>
                    <a:pt x="2576" y="1332"/>
                    <a:pt x="2576" y="59"/>
                    <a:pt x="1708" y="1"/>
                  </a:cubicBezTo>
                  <a:close/>
                </a:path>
              </a:pathLst>
            </a:custGeom>
            <a:solidFill>
              <a:srgbClr val="FDF0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64"/>
            <p:cNvSpPr/>
            <p:nvPr/>
          </p:nvSpPr>
          <p:spPr>
            <a:xfrm>
              <a:off x="6017265" y="2068097"/>
              <a:ext cx="34708" cy="30459"/>
            </a:xfrm>
            <a:custGeom>
              <a:avLst/>
              <a:gdLst/>
              <a:ahLst/>
              <a:cxnLst/>
              <a:rect l="l" t="t" r="r" b="b"/>
              <a:pathLst>
                <a:path w="1650" h="1420" extrusionOk="0">
                  <a:moveTo>
                    <a:pt x="869" y="1"/>
                  </a:moveTo>
                  <a:cubicBezTo>
                    <a:pt x="0" y="59"/>
                    <a:pt x="0" y="1332"/>
                    <a:pt x="869" y="1419"/>
                  </a:cubicBezTo>
                  <a:lnTo>
                    <a:pt x="1650" y="1419"/>
                  </a:lnTo>
                  <a:cubicBezTo>
                    <a:pt x="753" y="1332"/>
                    <a:pt x="753" y="59"/>
                    <a:pt x="1650" y="1"/>
                  </a:cubicBezTo>
                  <a:close/>
                </a:path>
              </a:pathLst>
            </a:custGeom>
            <a:solidFill>
              <a:srgbClr val="000000">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64"/>
            <p:cNvSpPr/>
            <p:nvPr/>
          </p:nvSpPr>
          <p:spPr>
            <a:xfrm>
              <a:off x="6022924" y="2146023"/>
              <a:ext cx="47876" cy="16517"/>
            </a:xfrm>
            <a:custGeom>
              <a:avLst/>
              <a:gdLst/>
              <a:ahLst/>
              <a:cxnLst/>
              <a:rect l="l" t="t" r="r" b="b"/>
              <a:pathLst>
                <a:path w="2276" h="770" extrusionOk="0">
                  <a:moveTo>
                    <a:pt x="290" y="0"/>
                  </a:moveTo>
                  <a:cubicBezTo>
                    <a:pt x="130" y="0"/>
                    <a:pt x="1" y="176"/>
                    <a:pt x="136" y="335"/>
                  </a:cubicBezTo>
                  <a:cubicBezTo>
                    <a:pt x="397" y="595"/>
                    <a:pt x="744" y="740"/>
                    <a:pt x="1120" y="740"/>
                  </a:cubicBezTo>
                  <a:lnTo>
                    <a:pt x="1149" y="769"/>
                  </a:lnTo>
                  <a:cubicBezTo>
                    <a:pt x="1526" y="769"/>
                    <a:pt x="1873" y="595"/>
                    <a:pt x="2162" y="335"/>
                  </a:cubicBezTo>
                  <a:cubicBezTo>
                    <a:pt x="2276" y="176"/>
                    <a:pt x="2141" y="0"/>
                    <a:pt x="1994" y="0"/>
                  </a:cubicBezTo>
                  <a:cubicBezTo>
                    <a:pt x="1953" y="0"/>
                    <a:pt x="1911" y="14"/>
                    <a:pt x="1873" y="46"/>
                  </a:cubicBezTo>
                  <a:cubicBezTo>
                    <a:pt x="1670" y="248"/>
                    <a:pt x="1403" y="349"/>
                    <a:pt x="1139" y="349"/>
                  </a:cubicBezTo>
                  <a:cubicBezTo>
                    <a:pt x="874" y="349"/>
                    <a:pt x="614" y="248"/>
                    <a:pt x="426" y="46"/>
                  </a:cubicBezTo>
                  <a:cubicBezTo>
                    <a:pt x="382" y="14"/>
                    <a:pt x="335" y="0"/>
                    <a:pt x="2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64"/>
            <p:cNvSpPr/>
            <p:nvPr/>
          </p:nvSpPr>
          <p:spPr>
            <a:xfrm>
              <a:off x="6029131" y="2110505"/>
              <a:ext cx="9150" cy="18490"/>
            </a:xfrm>
            <a:custGeom>
              <a:avLst/>
              <a:gdLst/>
              <a:ahLst/>
              <a:cxnLst/>
              <a:rect l="l" t="t" r="r" b="b"/>
              <a:pathLst>
                <a:path w="435" h="862" extrusionOk="0">
                  <a:moveTo>
                    <a:pt x="218" y="0"/>
                  </a:moveTo>
                  <a:cubicBezTo>
                    <a:pt x="109" y="0"/>
                    <a:pt x="1" y="65"/>
                    <a:pt x="15" y="196"/>
                  </a:cubicBezTo>
                  <a:lnTo>
                    <a:pt x="15" y="630"/>
                  </a:lnTo>
                  <a:cubicBezTo>
                    <a:pt x="15" y="745"/>
                    <a:pt x="102" y="861"/>
                    <a:pt x="218" y="861"/>
                  </a:cubicBezTo>
                  <a:cubicBezTo>
                    <a:pt x="333" y="861"/>
                    <a:pt x="420" y="774"/>
                    <a:pt x="420" y="659"/>
                  </a:cubicBezTo>
                  <a:lnTo>
                    <a:pt x="420" y="196"/>
                  </a:lnTo>
                  <a:cubicBezTo>
                    <a:pt x="435" y="65"/>
                    <a:pt x="326" y="0"/>
                    <a:pt x="2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64"/>
            <p:cNvSpPr/>
            <p:nvPr/>
          </p:nvSpPr>
          <p:spPr>
            <a:xfrm>
              <a:off x="6054715" y="2110505"/>
              <a:ext cx="9150" cy="18490"/>
            </a:xfrm>
            <a:custGeom>
              <a:avLst/>
              <a:gdLst/>
              <a:ahLst/>
              <a:cxnLst/>
              <a:rect l="l" t="t" r="r" b="b"/>
              <a:pathLst>
                <a:path w="435" h="862" extrusionOk="0">
                  <a:moveTo>
                    <a:pt x="217" y="0"/>
                  </a:moveTo>
                  <a:cubicBezTo>
                    <a:pt x="109" y="0"/>
                    <a:pt x="0" y="65"/>
                    <a:pt x="15" y="196"/>
                  </a:cubicBezTo>
                  <a:lnTo>
                    <a:pt x="15" y="630"/>
                  </a:lnTo>
                  <a:cubicBezTo>
                    <a:pt x="15" y="745"/>
                    <a:pt x="102" y="861"/>
                    <a:pt x="217" y="861"/>
                  </a:cubicBezTo>
                  <a:cubicBezTo>
                    <a:pt x="333" y="861"/>
                    <a:pt x="420" y="774"/>
                    <a:pt x="420" y="659"/>
                  </a:cubicBezTo>
                  <a:lnTo>
                    <a:pt x="420" y="196"/>
                  </a:lnTo>
                  <a:cubicBezTo>
                    <a:pt x="434" y="65"/>
                    <a:pt x="326" y="0"/>
                    <a:pt x="2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64"/>
            <p:cNvSpPr/>
            <p:nvPr/>
          </p:nvSpPr>
          <p:spPr>
            <a:xfrm>
              <a:off x="6172115" y="2142482"/>
              <a:ext cx="48948" cy="16988"/>
            </a:xfrm>
            <a:custGeom>
              <a:avLst/>
              <a:gdLst/>
              <a:ahLst/>
              <a:cxnLst/>
              <a:rect l="l" t="t" r="r" b="b"/>
              <a:pathLst>
                <a:path w="2327" h="792" extrusionOk="0">
                  <a:moveTo>
                    <a:pt x="1160" y="1"/>
                  </a:moveTo>
                  <a:cubicBezTo>
                    <a:pt x="795" y="1"/>
                    <a:pt x="426" y="138"/>
                    <a:pt x="136" y="413"/>
                  </a:cubicBezTo>
                  <a:cubicBezTo>
                    <a:pt x="0" y="527"/>
                    <a:pt x="166" y="764"/>
                    <a:pt x="314" y="764"/>
                  </a:cubicBezTo>
                  <a:cubicBezTo>
                    <a:pt x="355" y="764"/>
                    <a:pt x="395" y="746"/>
                    <a:pt x="426" y="703"/>
                  </a:cubicBezTo>
                  <a:cubicBezTo>
                    <a:pt x="628" y="514"/>
                    <a:pt x="889" y="420"/>
                    <a:pt x="1149" y="420"/>
                  </a:cubicBezTo>
                  <a:cubicBezTo>
                    <a:pt x="1410" y="420"/>
                    <a:pt x="1670" y="514"/>
                    <a:pt x="1873" y="703"/>
                  </a:cubicBezTo>
                  <a:cubicBezTo>
                    <a:pt x="1902" y="760"/>
                    <a:pt x="1960" y="760"/>
                    <a:pt x="2018" y="760"/>
                  </a:cubicBezTo>
                  <a:lnTo>
                    <a:pt x="2018" y="789"/>
                  </a:lnTo>
                  <a:cubicBezTo>
                    <a:pt x="2028" y="791"/>
                    <a:pt x="2038" y="792"/>
                    <a:pt x="2048" y="792"/>
                  </a:cubicBezTo>
                  <a:cubicBezTo>
                    <a:pt x="2231" y="792"/>
                    <a:pt x="2327" y="550"/>
                    <a:pt x="2162" y="413"/>
                  </a:cubicBezTo>
                  <a:cubicBezTo>
                    <a:pt x="1887" y="138"/>
                    <a:pt x="1526" y="1"/>
                    <a:pt x="11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64"/>
            <p:cNvSpPr/>
            <p:nvPr/>
          </p:nvSpPr>
          <p:spPr>
            <a:xfrm>
              <a:off x="6179227" y="2109711"/>
              <a:ext cx="8561" cy="19284"/>
            </a:xfrm>
            <a:custGeom>
              <a:avLst/>
              <a:gdLst/>
              <a:ahLst/>
              <a:cxnLst/>
              <a:rect l="l" t="t" r="r" b="b"/>
              <a:pathLst>
                <a:path w="407" h="899" extrusionOk="0">
                  <a:moveTo>
                    <a:pt x="204" y="1"/>
                  </a:moveTo>
                  <a:cubicBezTo>
                    <a:pt x="88" y="1"/>
                    <a:pt x="1" y="117"/>
                    <a:pt x="1" y="233"/>
                  </a:cubicBezTo>
                  <a:lnTo>
                    <a:pt x="1" y="667"/>
                  </a:lnTo>
                  <a:cubicBezTo>
                    <a:pt x="1" y="782"/>
                    <a:pt x="88" y="869"/>
                    <a:pt x="204" y="898"/>
                  </a:cubicBezTo>
                  <a:cubicBezTo>
                    <a:pt x="319" y="898"/>
                    <a:pt x="406" y="811"/>
                    <a:pt x="406" y="696"/>
                  </a:cubicBezTo>
                  <a:lnTo>
                    <a:pt x="406" y="233"/>
                  </a:lnTo>
                  <a:cubicBezTo>
                    <a:pt x="406" y="117"/>
                    <a:pt x="319" y="1"/>
                    <a:pt x="2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64"/>
            <p:cNvSpPr/>
            <p:nvPr/>
          </p:nvSpPr>
          <p:spPr>
            <a:xfrm>
              <a:off x="6204516" y="2110505"/>
              <a:ext cx="9150" cy="18490"/>
            </a:xfrm>
            <a:custGeom>
              <a:avLst/>
              <a:gdLst/>
              <a:ahLst/>
              <a:cxnLst/>
              <a:rect l="l" t="t" r="r" b="b"/>
              <a:pathLst>
                <a:path w="435" h="862" extrusionOk="0">
                  <a:moveTo>
                    <a:pt x="217" y="0"/>
                  </a:moveTo>
                  <a:cubicBezTo>
                    <a:pt x="109" y="0"/>
                    <a:pt x="0" y="65"/>
                    <a:pt x="15" y="196"/>
                  </a:cubicBezTo>
                  <a:lnTo>
                    <a:pt x="15" y="630"/>
                  </a:lnTo>
                  <a:cubicBezTo>
                    <a:pt x="15" y="745"/>
                    <a:pt x="101" y="861"/>
                    <a:pt x="217" y="861"/>
                  </a:cubicBezTo>
                  <a:cubicBezTo>
                    <a:pt x="333" y="861"/>
                    <a:pt x="420" y="774"/>
                    <a:pt x="420" y="659"/>
                  </a:cubicBezTo>
                  <a:lnTo>
                    <a:pt x="420" y="196"/>
                  </a:lnTo>
                  <a:cubicBezTo>
                    <a:pt x="434" y="65"/>
                    <a:pt x="326" y="0"/>
                    <a:pt x="2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5" name="Google Shape;2035;p64"/>
          <p:cNvGrpSpPr/>
          <p:nvPr/>
        </p:nvGrpSpPr>
        <p:grpSpPr>
          <a:xfrm>
            <a:off x="6933649" y="2063845"/>
            <a:ext cx="297335" cy="287985"/>
            <a:chOff x="7397133" y="1911445"/>
            <a:chExt cx="297335" cy="287985"/>
          </a:xfrm>
        </p:grpSpPr>
        <p:sp>
          <p:nvSpPr>
            <p:cNvPr id="2036" name="Google Shape;2036;p64"/>
            <p:cNvSpPr/>
            <p:nvPr/>
          </p:nvSpPr>
          <p:spPr>
            <a:xfrm>
              <a:off x="7421937" y="2150777"/>
              <a:ext cx="43856" cy="48653"/>
            </a:xfrm>
            <a:custGeom>
              <a:avLst/>
              <a:gdLst/>
              <a:ahLst/>
              <a:cxnLst/>
              <a:rect l="l" t="t" r="r" b="b"/>
              <a:pathLst>
                <a:path w="1998" h="2172" extrusionOk="0">
                  <a:moveTo>
                    <a:pt x="1621" y="1"/>
                  </a:moveTo>
                  <a:lnTo>
                    <a:pt x="782" y="551"/>
                  </a:lnTo>
                  <a:lnTo>
                    <a:pt x="0" y="2171"/>
                  </a:lnTo>
                  <a:lnTo>
                    <a:pt x="1245" y="2171"/>
                  </a:lnTo>
                  <a:lnTo>
                    <a:pt x="1997" y="551"/>
                  </a:lnTo>
                  <a:lnTo>
                    <a:pt x="162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64"/>
            <p:cNvSpPr/>
            <p:nvPr/>
          </p:nvSpPr>
          <p:spPr>
            <a:xfrm>
              <a:off x="7626030" y="2150127"/>
              <a:ext cx="43856" cy="49302"/>
            </a:xfrm>
            <a:custGeom>
              <a:avLst/>
              <a:gdLst/>
              <a:ahLst/>
              <a:cxnLst/>
              <a:rect l="l" t="t" r="r" b="b"/>
              <a:pathLst>
                <a:path w="1998" h="2201" extrusionOk="0">
                  <a:moveTo>
                    <a:pt x="377" y="1"/>
                  </a:moveTo>
                  <a:lnTo>
                    <a:pt x="1" y="580"/>
                  </a:lnTo>
                  <a:lnTo>
                    <a:pt x="753" y="2200"/>
                  </a:lnTo>
                  <a:lnTo>
                    <a:pt x="1998" y="2200"/>
                  </a:lnTo>
                  <a:lnTo>
                    <a:pt x="1245" y="580"/>
                  </a:lnTo>
                  <a:lnTo>
                    <a:pt x="37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64"/>
            <p:cNvSpPr/>
            <p:nvPr/>
          </p:nvSpPr>
          <p:spPr>
            <a:xfrm>
              <a:off x="7397133" y="1953619"/>
              <a:ext cx="297335" cy="209418"/>
            </a:xfrm>
            <a:custGeom>
              <a:avLst/>
              <a:gdLst/>
              <a:ahLst/>
              <a:cxnLst/>
              <a:rect l="l" t="t" r="r" b="b"/>
              <a:pathLst>
                <a:path w="13546" h="9349" extrusionOk="0">
                  <a:moveTo>
                    <a:pt x="1129" y="0"/>
                  </a:moveTo>
                  <a:cubicBezTo>
                    <a:pt x="492" y="0"/>
                    <a:pt x="0" y="492"/>
                    <a:pt x="0" y="1129"/>
                  </a:cubicBezTo>
                  <a:lnTo>
                    <a:pt x="0" y="8220"/>
                  </a:lnTo>
                  <a:cubicBezTo>
                    <a:pt x="0" y="8828"/>
                    <a:pt x="492" y="9349"/>
                    <a:pt x="1129" y="9349"/>
                  </a:cubicBezTo>
                  <a:lnTo>
                    <a:pt x="12417" y="9349"/>
                  </a:lnTo>
                  <a:cubicBezTo>
                    <a:pt x="13054" y="9349"/>
                    <a:pt x="13546" y="8828"/>
                    <a:pt x="13546" y="8220"/>
                  </a:cubicBezTo>
                  <a:lnTo>
                    <a:pt x="13546" y="1129"/>
                  </a:lnTo>
                  <a:cubicBezTo>
                    <a:pt x="13546" y="492"/>
                    <a:pt x="13054" y="0"/>
                    <a:pt x="124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64"/>
            <p:cNvSpPr/>
            <p:nvPr/>
          </p:nvSpPr>
          <p:spPr>
            <a:xfrm>
              <a:off x="7397133" y="1953619"/>
              <a:ext cx="37513" cy="209418"/>
            </a:xfrm>
            <a:custGeom>
              <a:avLst/>
              <a:gdLst/>
              <a:ahLst/>
              <a:cxnLst/>
              <a:rect l="l" t="t" r="r" b="b"/>
              <a:pathLst>
                <a:path w="1709" h="9349" extrusionOk="0">
                  <a:moveTo>
                    <a:pt x="1129" y="0"/>
                  </a:moveTo>
                  <a:cubicBezTo>
                    <a:pt x="492" y="0"/>
                    <a:pt x="0" y="492"/>
                    <a:pt x="0" y="1129"/>
                  </a:cubicBezTo>
                  <a:lnTo>
                    <a:pt x="0" y="8220"/>
                  </a:lnTo>
                  <a:cubicBezTo>
                    <a:pt x="0" y="8828"/>
                    <a:pt x="492" y="9349"/>
                    <a:pt x="1129" y="9349"/>
                  </a:cubicBezTo>
                  <a:lnTo>
                    <a:pt x="1708" y="9349"/>
                  </a:lnTo>
                  <a:cubicBezTo>
                    <a:pt x="1071" y="9349"/>
                    <a:pt x="579" y="8828"/>
                    <a:pt x="579" y="8220"/>
                  </a:cubicBezTo>
                  <a:lnTo>
                    <a:pt x="579" y="1129"/>
                  </a:lnTo>
                  <a:cubicBezTo>
                    <a:pt x="579" y="492"/>
                    <a:pt x="1071" y="0"/>
                    <a:pt x="1708" y="0"/>
                  </a:cubicBezTo>
                  <a:close/>
                </a:path>
              </a:pathLst>
            </a:custGeom>
            <a:solidFill>
              <a:srgbClr val="000000">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64"/>
            <p:cNvSpPr/>
            <p:nvPr/>
          </p:nvSpPr>
          <p:spPr>
            <a:xfrm>
              <a:off x="7420025" y="1976320"/>
              <a:ext cx="251591" cy="163386"/>
            </a:xfrm>
            <a:custGeom>
              <a:avLst/>
              <a:gdLst/>
              <a:ahLst/>
              <a:cxnLst/>
              <a:rect l="l" t="t" r="r" b="b"/>
              <a:pathLst>
                <a:path w="11462" h="7294" extrusionOk="0">
                  <a:moveTo>
                    <a:pt x="87" y="0"/>
                  </a:moveTo>
                  <a:cubicBezTo>
                    <a:pt x="29" y="0"/>
                    <a:pt x="0" y="58"/>
                    <a:pt x="0" y="116"/>
                  </a:cubicBezTo>
                  <a:lnTo>
                    <a:pt x="0" y="7207"/>
                  </a:lnTo>
                  <a:cubicBezTo>
                    <a:pt x="0" y="7265"/>
                    <a:pt x="29" y="7294"/>
                    <a:pt x="87" y="7294"/>
                  </a:cubicBezTo>
                  <a:lnTo>
                    <a:pt x="11375" y="7294"/>
                  </a:lnTo>
                  <a:cubicBezTo>
                    <a:pt x="11433" y="7294"/>
                    <a:pt x="11462" y="7265"/>
                    <a:pt x="11462" y="7207"/>
                  </a:cubicBezTo>
                  <a:lnTo>
                    <a:pt x="11462" y="116"/>
                  </a:lnTo>
                  <a:cubicBezTo>
                    <a:pt x="11462" y="58"/>
                    <a:pt x="11433" y="0"/>
                    <a:pt x="1137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64"/>
            <p:cNvSpPr/>
            <p:nvPr/>
          </p:nvSpPr>
          <p:spPr>
            <a:xfrm>
              <a:off x="7436546" y="2006797"/>
              <a:ext cx="113745" cy="111373"/>
            </a:xfrm>
            <a:custGeom>
              <a:avLst/>
              <a:gdLst/>
              <a:ahLst/>
              <a:cxnLst/>
              <a:rect l="l" t="t" r="r" b="b"/>
              <a:pathLst>
                <a:path w="5182" h="4972" extrusionOk="0">
                  <a:moveTo>
                    <a:pt x="956" y="1"/>
                  </a:moveTo>
                  <a:lnTo>
                    <a:pt x="840" y="116"/>
                  </a:lnTo>
                  <a:cubicBezTo>
                    <a:pt x="1" y="956"/>
                    <a:pt x="1" y="2316"/>
                    <a:pt x="840" y="3155"/>
                  </a:cubicBezTo>
                  <a:lnTo>
                    <a:pt x="2027" y="4342"/>
                  </a:lnTo>
                  <a:cubicBezTo>
                    <a:pt x="2447" y="4762"/>
                    <a:pt x="2996" y="4971"/>
                    <a:pt x="3546" y="4971"/>
                  </a:cubicBezTo>
                  <a:cubicBezTo>
                    <a:pt x="4096" y="4971"/>
                    <a:pt x="4646" y="4762"/>
                    <a:pt x="5066" y="4342"/>
                  </a:cubicBezTo>
                  <a:lnTo>
                    <a:pt x="5182" y="4226"/>
                  </a:lnTo>
                  <a:lnTo>
                    <a:pt x="4082" y="3097"/>
                  </a:lnTo>
                  <a:lnTo>
                    <a:pt x="3966" y="3242"/>
                  </a:lnTo>
                  <a:cubicBezTo>
                    <a:pt x="3850" y="3343"/>
                    <a:pt x="3698" y="3394"/>
                    <a:pt x="3550" y="3394"/>
                  </a:cubicBezTo>
                  <a:cubicBezTo>
                    <a:pt x="3402" y="3394"/>
                    <a:pt x="3257" y="3343"/>
                    <a:pt x="3156" y="3242"/>
                  </a:cubicBezTo>
                  <a:lnTo>
                    <a:pt x="1969" y="2055"/>
                  </a:lnTo>
                  <a:cubicBezTo>
                    <a:pt x="1737" y="1824"/>
                    <a:pt x="1737" y="1448"/>
                    <a:pt x="1969" y="1245"/>
                  </a:cubicBezTo>
                  <a:lnTo>
                    <a:pt x="2085" y="1129"/>
                  </a:lnTo>
                  <a:lnTo>
                    <a:pt x="95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64"/>
            <p:cNvSpPr/>
            <p:nvPr/>
          </p:nvSpPr>
          <p:spPr>
            <a:xfrm>
              <a:off x="7436546" y="2006797"/>
              <a:ext cx="113745" cy="111373"/>
            </a:xfrm>
            <a:custGeom>
              <a:avLst/>
              <a:gdLst/>
              <a:ahLst/>
              <a:cxnLst/>
              <a:rect l="l" t="t" r="r" b="b"/>
              <a:pathLst>
                <a:path w="5182" h="4972" extrusionOk="0">
                  <a:moveTo>
                    <a:pt x="956" y="1"/>
                  </a:moveTo>
                  <a:lnTo>
                    <a:pt x="840" y="116"/>
                  </a:lnTo>
                  <a:cubicBezTo>
                    <a:pt x="1" y="956"/>
                    <a:pt x="1" y="2316"/>
                    <a:pt x="840" y="3155"/>
                  </a:cubicBezTo>
                  <a:lnTo>
                    <a:pt x="2027" y="4342"/>
                  </a:lnTo>
                  <a:cubicBezTo>
                    <a:pt x="2447" y="4762"/>
                    <a:pt x="2996" y="4971"/>
                    <a:pt x="3546" y="4971"/>
                  </a:cubicBezTo>
                  <a:cubicBezTo>
                    <a:pt x="4096" y="4971"/>
                    <a:pt x="4646" y="4762"/>
                    <a:pt x="5066" y="4342"/>
                  </a:cubicBezTo>
                  <a:lnTo>
                    <a:pt x="5182" y="4226"/>
                  </a:lnTo>
                  <a:lnTo>
                    <a:pt x="5153" y="4197"/>
                  </a:lnTo>
                  <a:cubicBezTo>
                    <a:pt x="4806" y="4412"/>
                    <a:pt x="4410" y="4519"/>
                    <a:pt x="4016" y="4519"/>
                  </a:cubicBezTo>
                  <a:cubicBezTo>
                    <a:pt x="3455" y="4519"/>
                    <a:pt x="2898" y="4304"/>
                    <a:pt x="2490" y="3879"/>
                  </a:cubicBezTo>
                  <a:lnTo>
                    <a:pt x="1303" y="2721"/>
                  </a:lnTo>
                  <a:cubicBezTo>
                    <a:pt x="609" y="1998"/>
                    <a:pt x="464" y="898"/>
                    <a:pt x="1014" y="29"/>
                  </a:cubicBezTo>
                  <a:lnTo>
                    <a:pt x="956" y="1"/>
                  </a:lnTo>
                  <a:close/>
                </a:path>
              </a:pathLst>
            </a:custGeom>
            <a:solidFill>
              <a:srgbClr val="000000">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64"/>
            <p:cNvSpPr/>
            <p:nvPr/>
          </p:nvSpPr>
          <p:spPr>
            <a:xfrm>
              <a:off x="7455000" y="1994471"/>
              <a:ext cx="40673" cy="40230"/>
            </a:xfrm>
            <a:custGeom>
              <a:avLst/>
              <a:gdLst/>
              <a:ahLst/>
              <a:cxnLst/>
              <a:rect l="l" t="t" r="r" b="b"/>
              <a:pathLst>
                <a:path w="1853" h="1796" extrusionOk="0">
                  <a:moveTo>
                    <a:pt x="550" y="1"/>
                  </a:moveTo>
                  <a:cubicBezTo>
                    <a:pt x="478" y="1"/>
                    <a:pt x="405" y="30"/>
                    <a:pt x="348" y="87"/>
                  </a:cubicBezTo>
                  <a:lnTo>
                    <a:pt x="116" y="319"/>
                  </a:lnTo>
                  <a:cubicBezTo>
                    <a:pt x="0" y="435"/>
                    <a:pt x="0" y="608"/>
                    <a:pt x="116" y="724"/>
                  </a:cubicBezTo>
                  <a:lnTo>
                    <a:pt x="1071" y="1708"/>
                  </a:lnTo>
                  <a:cubicBezTo>
                    <a:pt x="1129" y="1766"/>
                    <a:pt x="1209" y="1795"/>
                    <a:pt x="1288" y="1795"/>
                  </a:cubicBezTo>
                  <a:cubicBezTo>
                    <a:pt x="1368" y="1795"/>
                    <a:pt x="1447" y="1766"/>
                    <a:pt x="1505" y="1708"/>
                  </a:cubicBezTo>
                  <a:lnTo>
                    <a:pt x="1737" y="1477"/>
                  </a:lnTo>
                  <a:cubicBezTo>
                    <a:pt x="1853" y="1361"/>
                    <a:pt x="1853" y="1158"/>
                    <a:pt x="1737" y="1043"/>
                  </a:cubicBezTo>
                  <a:lnTo>
                    <a:pt x="753" y="87"/>
                  </a:lnTo>
                  <a:cubicBezTo>
                    <a:pt x="695" y="30"/>
                    <a:pt x="622" y="1"/>
                    <a:pt x="5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64"/>
            <p:cNvSpPr/>
            <p:nvPr/>
          </p:nvSpPr>
          <p:spPr>
            <a:xfrm>
              <a:off x="7523676" y="2064523"/>
              <a:ext cx="40037" cy="39558"/>
            </a:xfrm>
            <a:custGeom>
              <a:avLst/>
              <a:gdLst/>
              <a:ahLst/>
              <a:cxnLst/>
              <a:rect l="l" t="t" r="r" b="b"/>
              <a:pathLst>
                <a:path w="1824" h="1766" extrusionOk="0">
                  <a:moveTo>
                    <a:pt x="550" y="0"/>
                  </a:moveTo>
                  <a:cubicBezTo>
                    <a:pt x="478" y="0"/>
                    <a:pt x="405" y="29"/>
                    <a:pt x="347" y="87"/>
                  </a:cubicBezTo>
                  <a:lnTo>
                    <a:pt x="116" y="319"/>
                  </a:lnTo>
                  <a:cubicBezTo>
                    <a:pt x="0" y="435"/>
                    <a:pt x="0" y="608"/>
                    <a:pt x="116" y="724"/>
                  </a:cubicBezTo>
                  <a:lnTo>
                    <a:pt x="1071" y="1679"/>
                  </a:lnTo>
                  <a:cubicBezTo>
                    <a:pt x="1129" y="1737"/>
                    <a:pt x="1201" y="1766"/>
                    <a:pt x="1273" y="1766"/>
                  </a:cubicBezTo>
                  <a:cubicBezTo>
                    <a:pt x="1346" y="1766"/>
                    <a:pt x="1418" y="1737"/>
                    <a:pt x="1476" y="1679"/>
                  </a:cubicBezTo>
                  <a:lnTo>
                    <a:pt x="1708" y="1448"/>
                  </a:lnTo>
                  <a:cubicBezTo>
                    <a:pt x="1823" y="1332"/>
                    <a:pt x="1823" y="1158"/>
                    <a:pt x="1708" y="1042"/>
                  </a:cubicBezTo>
                  <a:lnTo>
                    <a:pt x="753" y="87"/>
                  </a:lnTo>
                  <a:cubicBezTo>
                    <a:pt x="695" y="29"/>
                    <a:pt x="622" y="0"/>
                    <a:pt x="5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64"/>
            <p:cNvSpPr/>
            <p:nvPr/>
          </p:nvSpPr>
          <p:spPr>
            <a:xfrm>
              <a:off x="7537011" y="2077498"/>
              <a:ext cx="26713" cy="26589"/>
            </a:xfrm>
            <a:custGeom>
              <a:avLst/>
              <a:gdLst/>
              <a:ahLst/>
              <a:cxnLst/>
              <a:rect l="l" t="t" r="r" b="b"/>
              <a:pathLst>
                <a:path w="1217" h="1187" extrusionOk="0">
                  <a:moveTo>
                    <a:pt x="1" y="666"/>
                  </a:moveTo>
                  <a:lnTo>
                    <a:pt x="1" y="666"/>
                  </a:lnTo>
                  <a:cubicBezTo>
                    <a:pt x="5" y="670"/>
                    <a:pt x="10" y="674"/>
                    <a:pt x="14" y="678"/>
                  </a:cubicBezTo>
                  <a:lnTo>
                    <a:pt x="14" y="678"/>
                  </a:lnTo>
                  <a:lnTo>
                    <a:pt x="1" y="666"/>
                  </a:lnTo>
                  <a:close/>
                  <a:moveTo>
                    <a:pt x="666" y="0"/>
                  </a:moveTo>
                  <a:cubicBezTo>
                    <a:pt x="753" y="116"/>
                    <a:pt x="753" y="319"/>
                    <a:pt x="666" y="434"/>
                  </a:cubicBezTo>
                  <a:lnTo>
                    <a:pt x="435" y="666"/>
                  </a:lnTo>
                  <a:cubicBezTo>
                    <a:pt x="377" y="724"/>
                    <a:pt x="297" y="753"/>
                    <a:pt x="218" y="753"/>
                  </a:cubicBezTo>
                  <a:cubicBezTo>
                    <a:pt x="144" y="753"/>
                    <a:pt x="70" y="728"/>
                    <a:pt x="14" y="678"/>
                  </a:cubicBezTo>
                  <a:lnTo>
                    <a:pt x="14" y="678"/>
                  </a:lnTo>
                  <a:lnTo>
                    <a:pt x="464" y="1100"/>
                  </a:lnTo>
                  <a:cubicBezTo>
                    <a:pt x="522" y="1158"/>
                    <a:pt x="594" y="1187"/>
                    <a:pt x="666" y="1187"/>
                  </a:cubicBezTo>
                  <a:cubicBezTo>
                    <a:pt x="739" y="1187"/>
                    <a:pt x="811" y="1158"/>
                    <a:pt x="869" y="1100"/>
                  </a:cubicBezTo>
                  <a:lnTo>
                    <a:pt x="1101" y="869"/>
                  </a:lnTo>
                  <a:cubicBezTo>
                    <a:pt x="1216" y="753"/>
                    <a:pt x="1216" y="579"/>
                    <a:pt x="1101" y="463"/>
                  </a:cubicBezTo>
                  <a:lnTo>
                    <a:pt x="666" y="0"/>
                  </a:lnTo>
                  <a:close/>
                </a:path>
              </a:pathLst>
            </a:custGeom>
            <a:solidFill>
              <a:srgbClr val="000000">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64"/>
            <p:cNvSpPr/>
            <p:nvPr/>
          </p:nvSpPr>
          <p:spPr>
            <a:xfrm>
              <a:off x="7468973" y="2008096"/>
              <a:ext cx="26713" cy="26611"/>
            </a:xfrm>
            <a:custGeom>
              <a:avLst/>
              <a:gdLst/>
              <a:ahLst/>
              <a:cxnLst/>
              <a:rect l="l" t="t" r="r" b="b"/>
              <a:pathLst>
                <a:path w="1217" h="1188" extrusionOk="0">
                  <a:moveTo>
                    <a:pt x="638" y="0"/>
                  </a:moveTo>
                  <a:lnTo>
                    <a:pt x="638" y="0"/>
                  </a:lnTo>
                  <a:cubicBezTo>
                    <a:pt x="753" y="116"/>
                    <a:pt x="753" y="290"/>
                    <a:pt x="638" y="406"/>
                  </a:cubicBezTo>
                  <a:lnTo>
                    <a:pt x="406" y="637"/>
                  </a:lnTo>
                  <a:cubicBezTo>
                    <a:pt x="348" y="695"/>
                    <a:pt x="276" y="724"/>
                    <a:pt x="204" y="724"/>
                  </a:cubicBezTo>
                  <a:cubicBezTo>
                    <a:pt x="131" y="724"/>
                    <a:pt x="59" y="695"/>
                    <a:pt x="1" y="637"/>
                  </a:cubicBezTo>
                  <a:lnTo>
                    <a:pt x="1" y="637"/>
                  </a:lnTo>
                  <a:lnTo>
                    <a:pt x="435" y="1100"/>
                  </a:lnTo>
                  <a:cubicBezTo>
                    <a:pt x="493" y="1158"/>
                    <a:pt x="573" y="1187"/>
                    <a:pt x="652" y="1187"/>
                  </a:cubicBezTo>
                  <a:cubicBezTo>
                    <a:pt x="732" y="1187"/>
                    <a:pt x="811" y="1158"/>
                    <a:pt x="869" y="1100"/>
                  </a:cubicBezTo>
                  <a:lnTo>
                    <a:pt x="1101" y="869"/>
                  </a:lnTo>
                  <a:cubicBezTo>
                    <a:pt x="1217" y="753"/>
                    <a:pt x="1217" y="550"/>
                    <a:pt x="1101" y="435"/>
                  </a:cubicBezTo>
                  <a:lnTo>
                    <a:pt x="638" y="0"/>
                  </a:lnTo>
                  <a:close/>
                </a:path>
              </a:pathLst>
            </a:custGeom>
            <a:solidFill>
              <a:srgbClr val="000000">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64"/>
            <p:cNvSpPr/>
            <p:nvPr/>
          </p:nvSpPr>
          <p:spPr>
            <a:xfrm>
              <a:off x="7524291" y="1911445"/>
              <a:ext cx="132161" cy="143315"/>
            </a:xfrm>
            <a:custGeom>
              <a:avLst/>
              <a:gdLst/>
              <a:ahLst/>
              <a:cxnLst/>
              <a:rect l="l" t="t" r="r" b="b"/>
              <a:pathLst>
                <a:path w="6021" h="6398" extrusionOk="0">
                  <a:moveTo>
                    <a:pt x="3011" y="1"/>
                  </a:moveTo>
                  <a:cubicBezTo>
                    <a:pt x="2490" y="1"/>
                    <a:pt x="2172" y="811"/>
                    <a:pt x="1766" y="1043"/>
                  </a:cubicBezTo>
                  <a:cubicBezTo>
                    <a:pt x="1332" y="1274"/>
                    <a:pt x="493" y="1188"/>
                    <a:pt x="232" y="1622"/>
                  </a:cubicBezTo>
                  <a:cubicBezTo>
                    <a:pt x="1" y="2027"/>
                    <a:pt x="522" y="2693"/>
                    <a:pt x="522" y="3214"/>
                  </a:cubicBezTo>
                  <a:cubicBezTo>
                    <a:pt x="522" y="3706"/>
                    <a:pt x="1" y="4371"/>
                    <a:pt x="232" y="4805"/>
                  </a:cubicBezTo>
                  <a:cubicBezTo>
                    <a:pt x="464" y="5211"/>
                    <a:pt x="1332" y="5124"/>
                    <a:pt x="1766" y="5355"/>
                  </a:cubicBezTo>
                  <a:cubicBezTo>
                    <a:pt x="2172" y="5616"/>
                    <a:pt x="2490" y="6397"/>
                    <a:pt x="3011" y="6397"/>
                  </a:cubicBezTo>
                  <a:cubicBezTo>
                    <a:pt x="3532" y="6397"/>
                    <a:pt x="3821" y="5587"/>
                    <a:pt x="4256" y="5355"/>
                  </a:cubicBezTo>
                  <a:cubicBezTo>
                    <a:pt x="4661" y="5124"/>
                    <a:pt x="5500" y="5240"/>
                    <a:pt x="5761" y="4805"/>
                  </a:cubicBezTo>
                  <a:cubicBezTo>
                    <a:pt x="6021" y="4371"/>
                    <a:pt x="5500" y="3706"/>
                    <a:pt x="5500" y="3214"/>
                  </a:cubicBezTo>
                  <a:cubicBezTo>
                    <a:pt x="5500" y="2693"/>
                    <a:pt x="5992" y="2027"/>
                    <a:pt x="5761" y="1622"/>
                  </a:cubicBezTo>
                  <a:cubicBezTo>
                    <a:pt x="5529" y="1188"/>
                    <a:pt x="4690" y="1303"/>
                    <a:pt x="4256" y="1043"/>
                  </a:cubicBezTo>
                  <a:cubicBezTo>
                    <a:pt x="3821" y="782"/>
                    <a:pt x="3532" y="1"/>
                    <a:pt x="301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64"/>
            <p:cNvSpPr/>
            <p:nvPr/>
          </p:nvSpPr>
          <p:spPr>
            <a:xfrm>
              <a:off x="7628579" y="2053363"/>
              <a:ext cx="28601" cy="19936"/>
            </a:xfrm>
            <a:custGeom>
              <a:avLst/>
              <a:gdLst/>
              <a:ahLst/>
              <a:cxnLst/>
              <a:rect l="l" t="t" r="r" b="b"/>
              <a:pathLst>
                <a:path w="1303" h="890" extrusionOk="0">
                  <a:moveTo>
                    <a:pt x="398" y="1"/>
                  </a:moveTo>
                  <a:cubicBezTo>
                    <a:pt x="248" y="1"/>
                    <a:pt x="109" y="86"/>
                    <a:pt x="58" y="238"/>
                  </a:cubicBezTo>
                  <a:lnTo>
                    <a:pt x="58" y="296"/>
                  </a:lnTo>
                  <a:cubicBezTo>
                    <a:pt x="1" y="469"/>
                    <a:pt x="116" y="643"/>
                    <a:pt x="261" y="701"/>
                  </a:cubicBezTo>
                  <a:lnTo>
                    <a:pt x="782" y="875"/>
                  </a:lnTo>
                  <a:cubicBezTo>
                    <a:pt x="813" y="885"/>
                    <a:pt x="844" y="890"/>
                    <a:pt x="876" y="890"/>
                  </a:cubicBezTo>
                  <a:cubicBezTo>
                    <a:pt x="1023" y="890"/>
                    <a:pt x="1168" y="786"/>
                    <a:pt x="1216" y="643"/>
                  </a:cubicBezTo>
                  <a:lnTo>
                    <a:pt x="1245" y="527"/>
                  </a:lnTo>
                  <a:cubicBezTo>
                    <a:pt x="1303" y="325"/>
                    <a:pt x="1187" y="151"/>
                    <a:pt x="985" y="93"/>
                  </a:cubicBezTo>
                  <a:lnTo>
                    <a:pt x="464" y="6"/>
                  </a:lnTo>
                  <a:cubicBezTo>
                    <a:pt x="442" y="3"/>
                    <a:pt x="420" y="1"/>
                    <a:pt x="3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64"/>
            <p:cNvSpPr/>
            <p:nvPr/>
          </p:nvSpPr>
          <p:spPr>
            <a:xfrm>
              <a:off x="7612058" y="2080725"/>
              <a:ext cx="26691" cy="25155"/>
            </a:xfrm>
            <a:custGeom>
              <a:avLst/>
              <a:gdLst/>
              <a:ahLst/>
              <a:cxnLst/>
              <a:rect l="l" t="t" r="r" b="b"/>
              <a:pathLst>
                <a:path w="1216" h="1123" extrusionOk="0">
                  <a:moveTo>
                    <a:pt x="423" y="1"/>
                  </a:moveTo>
                  <a:cubicBezTo>
                    <a:pt x="340" y="1"/>
                    <a:pt x="261" y="30"/>
                    <a:pt x="203" y="88"/>
                  </a:cubicBezTo>
                  <a:lnTo>
                    <a:pt x="174" y="117"/>
                  </a:lnTo>
                  <a:lnTo>
                    <a:pt x="145" y="146"/>
                  </a:lnTo>
                  <a:cubicBezTo>
                    <a:pt x="0" y="290"/>
                    <a:pt x="0" y="493"/>
                    <a:pt x="145" y="609"/>
                  </a:cubicBezTo>
                  <a:lnTo>
                    <a:pt x="492" y="1014"/>
                  </a:lnTo>
                  <a:cubicBezTo>
                    <a:pt x="564" y="1086"/>
                    <a:pt x="651" y="1122"/>
                    <a:pt x="738" y="1122"/>
                  </a:cubicBezTo>
                  <a:cubicBezTo>
                    <a:pt x="825" y="1122"/>
                    <a:pt x="912" y="1086"/>
                    <a:pt x="984" y="1014"/>
                  </a:cubicBezTo>
                  <a:lnTo>
                    <a:pt x="1071" y="927"/>
                  </a:lnTo>
                  <a:cubicBezTo>
                    <a:pt x="1216" y="811"/>
                    <a:pt x="1216" y="580"/>
                    <a:pt x="1071" y="435"/>
                  </a:cubicBezTo>
                  <a:lnTo>
                    <a:pt x="666" y="88"/>
                  </a:lnTo>
                  <a:cubicBezTo>
                    <a:pt x="593" y="30"/>
                    <a:pt x="507" y="1"/>
                    <a:pt x="4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64"/>
            <p:cNvSpPr/>
            <p:nvPr/>
          </p:nvSpPr>
          <p:spPr>
            <a:xfrm>
              <a:off x="7584706" y="2097846"/>
              <a:ext cx="21621" cy="27328"/>
            </a:xfrm>
            <a:custGeom>
              <a:avLst/>
              <a:gdLst/>
              <a:ahLst/>
              <a:cxnLst/>
              <a:rect l="l" t="t" r="r" b="b"/>
              <a:pathLst>
                <a:path w="985" h="1220" extrusionOk="0">
                  <a:moveTo>
                    <a:pt x="441" y="1"/>
                  </a:moveTo>
                  <a:cubicBezTo>
                    <a:pt x="409" y="1"/>
                    <a:pt x="378" y="6"/>
                    <a:pt x="348" y="18"/>
                  </a:cubicBezTo>
                  <a:lnTo>
                    <a:pt x="290" y="18"/>
                  </a:lnTo>
                  <a:cubicBezTo>
                    <a:pt x="116" y="76"/>
                    <a:pt x="0" y="250"/>
                    <a:pt x="58" y="424"/>
                  </a:cubicBezTo>
                  <a:lnTo>
                    <a:pt x="145" y="945"/>
                  </a:lnTo>
                  <a:cubicBezTo>
                    <a:pt x="193" y="1112"/>
                    <a:pt x="320" y="1220"/>
                    <a:pt x="477" y="1220"/>
                  </a:cubicBezTo>
                  <a:cubicBezTo>
                    <a:pt x="510" y="1220"/>
                    <a:pt x="544" y="1215"/>
                    <a:pt x="579" y="1205"/>
                  </a:cubicBezTo>
                  <a:lnTo>
                    <a:pt x="695" y="1176"/>
                  </a:lnTo>
                  <a:cubicBezTo>
                    <a:pt x="869" y="1118"/>
                    <a:pt x="985" y="916"/>
                    <a:pt x="927" y="742"/>
                  </a:cubicBezTo>
                  <a:lnTo>
                    <a:pt x="753" y="221"/>
                  </a:lnTo>
                  <a:cubicBezTo>
                    <a:pt x="684" y="84"/>
                    <a:pt x="561" y="1"/>
                    <a:pt x="4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64"/>
            <p:cNvSpPr/>
            <p:nvPr/>
          </p:nvSpPr>
          <p:spPr>
            <a:xfrm>
              <a:off x="7566977" y="1938045"/>
              <a:ext cx="45678" cy="90138"/>
            </a:xfrm>
            <a:custGeom>
              <a:avLst/>
              <a:gdLst/>
              <a:ahLst/>
              <a:cxnLst/>
              <a:rect l="l" t="t" r="r" b="b"/>
              <a:pathLst>
                <a:path w="2081" h="4024" extrusionOk="0">
                  <a:moveTo>
                    <a:pt x="1010" y="1"/>
                  </a:moveTo>
                  <a:cubicBezTo>
                    <a:pt x="923" y="1"/>
                    <a:pt x="807" y="87"/>
                    <a:pt x="836" y="203"/>
                  </a:cubicBezTo>
                  <a:lnTo>
                    <a:pt x="836" y="406"/>
                  </a:lnTo>
                  <a:lnTo>
                    <a:pt x="750" y="435"/>
                  </a:lnTo>
                  <a:cubicBezTo>
                    <a:pt x="431" y="522"/>
                    <a:pt x="229" y="753"/>
                    <a:pt x="171" y="1071"/>
                  </a:cubicBezTo>
                  <a:cubicBezTo>
                    <a:pt x="113" y="1332"/>
                    <a:pt x="200" y="1621"/>
                    <a:pt x="402" y="1795"/>
                  </a:cubicBezTo>
                  <a:cubicBezTo>
                    <a:pt x="663" y="1969"/>
                    <a:pt x="952" y="2113"/>
                    <a:pt x="1271" y="2200"/>
                  </a:cubicBezTo>
                  <a:cubicBezTo>
                    <a:pt x="1502" y="2258"/>
                    <a:pt x="1647" y="2490"/>
                    <a:pt x="1589" y="2721"/>
                  </a:cubicBezTo>
                  <a:cubicBezTo>
                    <a:pt x="1531" y="3011"/>
                    <a:pt x="1300" y="3213"/>
                    <a:pt x="1039" y="3213"/>
                  </a:cubicBezTo>
                  <a:cubicBezTo>
                    <a:pt x="807" y="3213"/>
                    <a:pt x="576" y="3155"/>
                    <a:pt x="402" y="3040"/>
                  </a:cubicBezTo>
                  <a:cubicBezTo>
                    <a:pt x="365" y="3021"/>
                    <a:pt x="329" y="3013"/>
                    <a:pt x="295" y="3013"/>
                  </a:cubicBezTo>
                  <a:cubicBezTo>
                    <a:pt x="117" y="3013"/>
                    <a:pt x="0" y="3241"/>
                    <a:pt x="171" y="3387"/>
                  </a:cubicBezTo>
                  <a:cubicBezTo>
                    <a:pt x="373" y="3503"/>
                    <a:pt x="576" y="3589"/>
                    <a:pt x="836" y="3618"/>
                  </a:cubicBezTo>
                  <a:lnTo>
                    <a:pt x="836" y="3821"/>
                  </a:lnTo>
                  <a:cubicBezTo>
                    <a:pt x="807" y="3937"/>
                    <a:pt x="923" y="4024"/>
                    <a:pt x="1010" y="4024"/>
                  </a:cubicBezTo>
                  <a:cubicBezTo>
                    <a:pt x="1126" y="4024"/>
                    <a:pt x="1242" y="3937"/>
                    <a:pt x="1242" y="3821"/>
                  </a:cubicBezTo>
                  <a:lnTo>
                    <a:pt x="1242" y="3589"/>
                  </a:lnTo>
                  <a:cubicBezTo>
                    <a:pt x="1618" y="3503"/>
                    <a:pt x="1936" y="3184"/>
                    <a:pt x="1994" y="2808"/>
                  </a:cubicBezTo>
                  <a:cubicBezTo>
                    <a:pt x="2081" y="2374"/>
                    <a:pt x="1820" y="1940"/>
                    <a:pt x="1415" y="1824"/>
                  </a:cubicBezTo>
                  <a:lnTo>
                    <a:pt x="1415" y="1795"/>
                  </a:lnTo>
                  <a:cubicBezTo>
                    <a:pt x="1155" y="1708"/>
                    <a:pt x="923" y="1592"/>
                    <a:pt x="692" y="1448"/>
                  </a:cubicBezTo>
                  <a:cubicBezTo>
                    <a:pt x="605" y="1390"/>
                    <a:pt x="576" y="1274"/>
                    <a:pt x="605" y="1158"/>
                  </a:cubicBezTo>
                  <a:cubicBezTo>
                    <a:pt x="634" y="1014"/>
                    <a:pt x="750" y="869"/>
                    <a:pt x="894" y="840"/>
                  </a:cubicBezTo>
                  <a:cubicBezTo>
                    <a:pt x="923" y="811"/>
                    <a:pt x="981" y="811"/>
                    <a:pt x="1068" y="811"/>
                  </a:cubicBezTo>
                  <a:cubicBezTo>
                    <a:pt x="1094" y="806"/>
                    <a:pt x="1119" y="803"/>
                    <a:pt x="1145" y="803"/>
                  </a:cubicBezTo>
                  <a:cubicBezTo>
                    <a:pt x="1263" y="803"/>
                    <a:pt x="1378" y="855"/>
                    <a:pt x="1473" y="927"/>
                  </a:cubicBezTo>
                  <a:cubicBezTo>
                    <a:pt x="1514" y="962"/>
                    <a:pt x="1558" y="977"/>
                    <a:pt x="1599" y="977"/>
                  </a:cubicBezTo>
                  <a:cubicBezTo>
                    <a:pt x="1763" y="977"/>
                    <a:pt x="1895" y="747"/>
                    <a:pt x="1734" y="608"/>
                  </a:cubicBezTo>
                  <a:cubicBezTo>
                    <a:pt x="1589" y="493"/>
                    <a:pt x="1415" y="435"/>
                    <a:pt x="1242" y="406"/>
                  </a:cubicBezTo>
                  <a:lnTo>
                    <a:pt x="1242" y="203"/>
                  </a:lnTo>
                  <a:cubicBezTo>
                    <a:pt x="1242" y="87"/>
                    <a:pt x="1126" y="1"/>
                    <a:pt x="101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64"/>
            <p:cNvSpPr/>
            <p:nvPr/>
          </p:nvSpPr>
          <p:spPr>
            <a:xfrm>
              <a:off x="7434020" y="2101499"/>
              <a:ext cx="28601" cy="9094"/>
            </a:xfrm>
            <a:custGeom>
              <a:avLst/>
              <a:gdLst/>
              <a:ahLst/>
              <a:cxnLst/>
              <a:rect l="l" t="t" r="r" b="b"/>
              <a:pathLst>
                <a:path w="1303" h="406" extrusionOk="0">
                  <a:moveTo>
                    <a:pt x="290" y="0"/>
                  </a:moveTo>
                  <a:cubicBezTo>
                    <a:pt x="0" y="0"/>
                    <a:pt x="0" y="405"/>
                    <a:pt x="290" y="405"/>
                  </a:cubicBezTo>
                  <a:lnTo>
                    <a:pt x="1042" y="405"/>
                  </a:lnTo>
                  <a:cubicBezTo>
                    <a:pt x="1303" y="405"/>
                    <a:pt x="1303" y="0"/>
                    <a:pt x="104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64"/>
            <p:cNvSpPr/>
            <p:nvPr/>
          </p:nvSpPr>
          <p:spPr>
            <a:xfrm>
              <a:off x="7434810" y="2116378"/>
              <a:ext cx="43549" cy="9162"/>
            </a:xfrm>
            <a:custGeom>
              <a:avLst/>
              <a:gdLst/>
              <a:ahLst/>
              <a:cxnLst/>
              <a:rect l="l" t="t" r="r" b="b"/>
              <a:pathLst>
                <a:path w="1984" h="409" extrusionOk="0">
                  <a:moveTo>
                    <a:pt x="231" y="0"/>
                  </a:moveTo>
                  <a:cubicBezTo>
                    <a:pt x="1" y="0"/>
                    <a:pt x="1" y="408"/>
                    <a:pt x="231" y="408"/>
                  </a:cubicBezTo>
                  <a:cubicBezTo>
                    <a:pt x="238" y="408"/>
                    <a:pt x="246" y="408"/>
                    <a:pt x="254" y="407"/>
                  </a:cubicBezTo>
                  <a:lnTo>
                    <a:pt x="1759" y="407"/>
                  </a:lnTo>
                  <a:cubicBezTo>
                    <a:pt x="1766" y="408"/>
                    <a:pt x="1772" y="408"/>
                    <a:pt x="1779" y="408"/>
                  </a:cubicBezTo>
                  <a:cubicBezTo>
                    <a:pt x="1983" y="408"/>
                    <a:pt x="1983" y="0"/>
                    <a:pt x="1779" y="0"/>
                  </a:cubicBezTo>
                  <a:cubicBezTo>
                    <a:pt x="1772" y="0"/>
                    <a:pt x="1766" y="1"/>
                    <a:pt x="1759" y="2"/>
                  </a:cubicBezTo>
                  <a:lnTo>
                    <a:pt x="254" y="2"/>
                  </a:lnTo>
                  <a:cubicBezTo>
                    <a:pt x="246" y="1"/>
                    <a:pt x="238" y="0"/>
                    <a:pt x="2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54" name="Google Shape;2054;p64"/>
          <p:cNvGrpSpPr/>
          <p:nvPr/>
        </p:nvGrpSpPr>
        <p:grpSpPr>
          <a:xfrm>
            <a:off x="7660299" y="2067070"/>
            <a:ext cx="278507" cy="290613"/>
            <a:chOff x="8123783" y="1914670"/>
            <a:chExt cx="278507" cy="290613"/>
          </a:xfrm>
        </p:grpSpPr>
        <p:sp>
          <p:nvSpPr>
            <p:cNvPr id="2055" name="Google Shape;2055;p64"/>
            <p:cNvSpPr/>
            <p:nvPr/>
          </p:nvSpPr>
          <p:spPr>
            <a:xfrm>
              <a:off x="8155330" y="1914990"/>
              <a:ext cx="246959" cy="251178"/>
            </a:xfrm>
            <a:custGeom>
              <a:avLst/>
              <a:gdLst/>
              <a:ahLst/>
              <a:cxnLst/>
              <a:rect l="l" t="t" r="r" b="b"/>
              <a:pathLst>
                <a:path w="11781" h="11751" extrusionOk="0">
                  <a:moveTo>
                    <a:pt x="5890" y="0"/>
                  </a:moveTo>
                  <a:cubicBezTo>
                    <a:pt x="5681" y="0"/>
                    <a:pt x="5471" y="15"/>
                    <a:pt x="5268" y="44"/>
                  </a:cubicBezTo>
                  <a:cubicBezTo>
                    <a:pt x="2519" y="333"/>
                    <a:pt x="348" y="2504"/>
                    <a:pt x="58" y="5224"/>
                  </a:cubicBezTo>
                  <a:cubicBezTo>
                    <a:pt x="30" y="5456"/>
                    <a:pt x="1" y="5659"/>
                    <a:pt x="1" y="5861"/>
                  </a:cubicBezTo>
                  <a:cubicBezTo>
                    <a:pt x="1" y="6093"/>
                    <a:pt x="30" y="6295"/>
                    <a:pt x="58" y="6498"/>
                  </a:cubicBezTo>
                  <a:cubicBezTo>
                    <a:pt x="348" y="9247"/>
                    <a:pt x="2519" y="11418"/>
                    <a:pt x="5268" y="11708"/>
                  </a:cubicBezTo>
                  <a:cubicBezTo>
                    <a:pt x="5471" y="11737"/>
                    <a:pt x="5681" y="11751"/>
                    <a:pt x="5890" y="11751"/>
                  </a:cubicBezTo>
                  <a:cubicBezTo>
                    <a:pt x="6100" y="11751"/>
                    <a:pt x="6310" y="11737"/>
                    <a:pt x="6513" y="11708"/>
                  </a:cubicBezTo>
                  <a:cubicBezTo>
                    <a:pt x="9262" y="11418"/>
                    <a:pt x="11433" y="9247"/>
                    <a:pt x="11722" y="6498"/>
                  </a:cubicBezTo>
                  <a:cubicBezTo>
                    <a:pt x="11751" y="6295"/>
                    <a:pt x="11751" y="6093"/>
                    <a:pt x="11780" y="5861"/>
                  </a:cubicBezTo>
                  <a:cubicBezTo>
                    <a:pt x="11780" y="5659"/>
                    <a:pt x="11751" y="5427"/>
                    <a:pt x="11751" y="5224"/>
                  </a:cubicBezTo>
                  <a:cubicBezTo>
                    <a:pt x="11433" y="2475"/>
                    <a:pt x="9262" y="333"/>
                    <a:pt x="6513" y="44"/>
                  </a:cubicBezTo>
                  <a:cubicBezTo>
                    <a:pt x="6310" y="15"/>
                    <a:pt x="6100" y="0"/>
                    <a:pt x="58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64"/>
            <p:cNvSpPr/>
            <p:nvPr/>
          </p:nvSpPr>
          <p:spPr>
            <a:xfrm>
              <a:off x="8155938" y="1914670"/>
              <a:ext cx="129863" cy="251199"/>
            </a:xfrm>
            <a:custGeom>
              <a:avLst/>
              <a:gdLst/>
              <a:ahLst/>
              <a:cxnLst/>
              <a:rect l="l" t="t" r="r" b="b"/>
              <a:pathLst>
                <a:path w="6195" h="11752" extrusionOk="0">
                  <a:moveTo>
                    <a:pt x="5847" y="1"/>
                  </a:moveTo>
                  <a:cubicBezTo>
                    <a:pt x="5644" y="1"/>
                    <a:pt x="5442" y="30"/>
                    <a:pt x="5239" y="59"/>
                  </a:cubicBezTo>
                  <a:cubicBezTo>
                    <a:pt x="2490" y="348"/>
                    <a:pt x="319" y="2519"/>
                    <a:pt x="29" y="5239"/>
                  </a:cubicBezTo>
                  <a:cubicBezTo>
                    <a:pt x="1" y="5442"/>
                    <a:pt x="1" y="5674"/>
                    <a:pt x="1" y="5876"/>
                  </a:cubicBezTo>
                  <a:cubicBezTo>
                    <a:pt x="1" y="6079"/>
                    <a:pt x="1" y="6310"/>
                    <a:pt x="29" y="6513"/>
                  </a:cubicBezTo>
                  <a:cubicBezTo>
                    <a:pt x="319" y="9262"/>
                    <a:pt x="2490" y="11433"/>
                    <a:pt x="5239" y="11723"/>
                  </a:cubicBezTo>
                  <a:cubicBezTo>
                    <a:pt x="5442" y="11752"/>
                    <a:pt x="5644" y="11752"/>
                    <a:pt x="5876" y="11752"/>
                  </a:cubicBezTo>
                  <a:lnTo>
                    <a:pt x="6194" y="11752"/>
                  </a:lnTo>
                  <a:cubicBezTo>
                    <a:pt x="6107" y="11752"/>
                    <a:pt x="5992" y="11723"/>
                    <a:pt x="5905" y="11723"/>
                  </a:cubicBezTo>
                  <a:cubicBezTo>
                    <a:pt x="3155" y="11433"/>
                    <a:pt x="985" y="9262"/>
                    <a:pt x="695" y="6513"/>
                  </a:cubicBezTo>
                  <a:cubicBezTo>
                    <a:pt x="666" y="6310"/>
                    <a:pt x="666" y="6079"/>
                    <a:pt x="666" y="5876"/>
                  </a:cubicBezTo>
                  <a:cubicBezTo>
                    <a:pt x="666" y="5674"/>
                    <a:pt x="666" y="5442"/>
                    <a:pt x="695" y="5239"/>
                  </a:cubicBezTo>
                  <a:cubicBezTo>
                    <a:pt x="985" y="2490"/>
                    <a:pt x="3155" y="348"/>
                    <a:pt x="5905" y="30"/>
                  </a:cubicBezTo>
                  <a:lnTo>
                    <a:pt x="6194" y="1"/>
                  </a:lnTo>
                  <a:close/>
                </a:path>
              </a:pathLst>
            </a:custGeom>
            <a:solidFill>
              <a:srgbClr val="000000">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64"/>
            <p:cNvSpPr/>
            <p:nvPr/>
          </p:nvSpPr>
          <p:spPr>
            <a:xfrm>
              <a:off x="8175349" y="1934491"/>
              <a:ext cx="207529" cy="211591"/>
            </a:xfrm>
            <a:custGeom>
              <a:avLst/>
              <a:gdLst/>
              <a:ahLst/>
              <a:cxnLst/>
              <a:rect l="l" t="t" r="r" b="b"/>
              <a:pathLst>
                <a:path w="9900" h="9899" extrusionOk="0">
                  <a:moveTo>
                    <a:pt x="4950" y="0"/>
                  </a:moveTo>
                  <a:cubicBezTo>
                    <a:pt x="4776" y="0"/>
                    <a:pt x="4574" y="0"/>
                    <a:pt x="4400" y="29"/>
                  </a:cubicBezTo>
                  <a:cubicBezTo>
                    <a:pt x="2114" y="289"/>
                    <a:pt x="290" y="2113"/>
                    <a:pt x="30" y="4399"/>
                  </a:cubicBezTo>
                  <a:cubicBezTo>
                    <a:pt x="1" y="4776"/>
                    <a:pt x="1" y="5123"/>
                    <a:pt x="30" y="5499"/>
                  </a:cubicBezTo>
                  <a:cubicBezTo>
                    <a:pt x="290" y="7814"/>
                    <a:pt x="2114" y="9638"/>
                    <a:pt x="4400" y="9869"/>
                  </a:cubicBezTo>
                  <a:cubicBezTo>
                    <a:pt x="4574" y="9898"/>
                    <a:pt x="4776" y="9898"/>
                    <a:pt x="4950" y="9898"/>
                  </a:cubicBezTo>
                  <a:cubicBezTo>
                    <a:pt x="5124" y="9898"/>
                    <a:pt x="5297" y="9898"/>
                    <a:pt x="5471" y="9869"/>
                  </a:cubicBezTo>
                  <a:cubicBezTo>
                    <a:pt x="7786" y="9638"/>
                    <a:pt x="9610" y="7814"/>
                    <a:pt x="9870" y="5499"/>
                  </a:cubicBezTo>
                  <a:cubicBezTo>
                    <a:pt x="9870" y="5325"/>
                    <a:pt x="9899" y="5152"/>
                    <a:pt x="9899" y="4949"/>
                  </a:cubicBezTo>
                  <a:cubicBezTo>
                    <a:pt x="9899" y="4776"/>
                    <a:pt x="9870" y="4602"/>
                    <a:pt x="9870" y="4399"/>
                  </a:cubicBezTo>
                  <a:cubicBezTo>
                    <a:pt x="9610" y="2113"/>
                    <a:pt x="7786" y="289"/>
                    <a:pt x="5471" y="29"/>
                  </a:cubicBezTo>
                  <a:cubicBezTo>
                    <a:pt x="5297" y="0"/>
                    <a:pt x="5124" y="0"/>
                    <a:pt x="49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64"/>
            <p:cNvSpPr/>
            <p:nvPr/>
          </p:nvSpPr>
          <p:spPr>
            <a:xfrm>
              <a:off x="8175349" y="1934491"/>
              <a:ext cx="116510" cy="211591"/>
            </a:xfrm>
            <a:custGeom>
              <a:avLst/>
              <a:gdLst/>
              <a:ahLst/>
              <a:cxnLst/>
              <a:rect l="l" t="t" r="r" b="b"/>
              <a:pathLst>
                <a:path w="5558" h="9899" extrusionOk="0">
                  <a:moveTo>
                    <a:pt x="4950" y="0"/>
                  </a:moveTo>
                  <a:cubicBezTo>
                    <a:pt x="4776" y="0"/>
                    <a:pt x="4574" y="0"/>
                    <a:pt x="4400" y="29"/>
                  </a:cubicBezTo>
                  <a:cubicBezTo>
                    <a:pt x="2114" y="260"/>
                    <a:pt x="290" y="2084"/>
                    <a:pt x="30" y="4399"/>
                  </a:cubicBezTo>
                  <a:cubicBezTo>
                    <a:pt x="1" y="4747"/>
                    <a:pt x="1" y="5123"/>
                    <a:pt x="30" y="5499"/>
                  </a:cubicBezTo>
                  <a:cubicBezTo>
                    <a:pt x="290" y="7786"/>
                    <a:pt x="2114" y="9609"/>
                    <a:pt x="4400" y="9869"/>
                  </a:cubicBezTo>
                  <a:cubicBezTo>
                    <a:pt x="4574" y="9898"/>
                    <a:pt x="4776" y="9898"/>
                    <a:pt x="4950" y="9898"/>
                  </a:cubicBezTo>
                  <a:cubicBezTo>
                    <a:pt x="5124" y="9898"/>
                    <a:pt x="5297" y="9898"/>
                    <a:pt x="5471" y="9869"/>
                  </a:cubicBezTo>
                  <a:lnTo>
                    <a:pt x="5558" y="9869"/>
                  </a:lnTo>
                  <a:lnTo>
                    <a:pt x="5558" y="9840"/>
                  </a:lnTo>
                  <a:cubicBezTo>
                    <a:pt x="3271" y="9551"/>
                    <a:pt x="1506" y="7757"/>
                    <a:pt x="1245" y="5470"/>
                  </a:cubicBezTo>
                  <a:cubicBezTo>
                    <a:pt x="1216" y="5123"/>
                    <a:pt x="1216" y="4747"/>
                    <a:pt x="1245" y="4399"/>
                  </a:cubicBezTo>
                  <a:cubicBezTo>
                    <a:pt x="1506" y="2113"/>
                    <a:pt x="3271" y="289"/>
                    <a:pt x="5558" y="29"/>
                  </a:cubicBezTo>
                  <a:lnTo>
                    <a:pt x="5471" y="29"/>
                  </a:lnTo>
                  <a:cubicBezTo>
                    <a:pt x="5297" y="0"/>
                    <a:pt x="5124" y="0"/>
                    <a:pt x="4950" y="0"/>
                  </a:cubicBezTo>
                  <a:close/>
                </a:path>
              </a:pathLst>
            </a:custGeom>
            <a:solidFill>
              <a:srgbClr val="000000">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64"/>
            <p:cNvSpPr/>
            <p:nvPr/>
          </p:nvSpPr>
          <p:spPr>
            <a:xfrm>
              <a:off x="8171115" y="1930150"/>
              <a:ext cx="215998" cy="220868"/>
            </a:xfrm>
            <a:custGeom>
              <a:avLst/>
              <a:gdLst/>
              <a:ahLst/>
              <a:cxnLst/>
              <a:rect l="l" t="t" r="r" b="b"/>
              <a:pathLst>
                <a:path w="10304" h="10333" extrusionOk="0">
                  <a:moveTo>
                    <a:pt x="5152" y="406"/>
                  </a:moveTo>
                  <a:cubicBezTo>
                    <a:pt x="5326" y="406"/>
                    <a:pt x="5499" y="406"/>
                    <a:pt x="5673" y="435"/>
                  </a:cubicBezTo>
                  <a:cubicBezTo>
                    <a:pt x="7872" y="666"/>
                    <a:pt x="9638" y="2432"/>
                    <a:pt x="9870" y="4631"/>
                  </a:cubicBezTo>
                  <a:cubicBezTo>
                    <a:pt x="9898" y="4979"/>
                    <a:pt x="9898" y="5326"/>
                    <a:pt x="9870" y="5673"/>
                  </a:cubicBezTo>
                  <a:cubicBezTo>
                    <a:pt x="9638" y="7873"/>
                    <a:pt x="7872" y="9638"/>
                    <a:pt x="5673" y="9870"/>
                  </a:cubicBezTo>
                  <a:cubicBezTo>
                    <a:pt x="5499" y="9884"/>
                    <a:pt x="5326" y="9892"/>
                    <a:pt x="5156" y="9892"/>
                  </a:cubicBezTo>
                  <a:cubicBezTo>
                    <a:pt x="4985" y="9892"/>
                    <a:pt x="4819" y="9884"/>
                    <a:pt x="4660" y="9870"/>
                  </a:cubicBezTo>
                  <a:cubicBezTo>
                    <a:pt x="2431" y="9638"/>
                    <a:pt x="695" y="7873"/>
                    <a:pt x="434" y="5673"/>
                  </a:cubicBezTo>
                  <a:cubicBezTo>
                    <a:pt x="405" y="5326"/>
                    <a:pt x="405" y="4979"/>
                    <a:pt x="434" y="4631"/>
                  </a:cubicBezTo>
                  <a:cubicBezTo>
                    <a:pt x="695" y="2229"/>
                    <a:pt x="2721" y="406"/>
                    <a:pt x="5152" y="406"/>
                  </a:cubicBezTo>
                  <a:close/>
                  <a:moveTo>
                    <a:pt x="5152" y="0"/>
                  </a:moveTo>
                  <a:cubicBezTo>
                    <a:pt x="2518" y="0"/>
                    <a:pt x="318" y="1997"/>
                    <a:pt x="29" y="4602"/>
                  </a:cubicBezTo>
                  <a:cubicBezTo>
                    <a:pt x="0" y="4776"/>
                    <a:pt x="0" y="4979"/>
                    <a:pt x="0" y="5152"/>
                  </a:cubicBezTo>
                  <a:cubicBezTo>
                    <a:pt x="0" y="5355"/>
                    <a:pt x="29" y="5528"/>
                    <a:pt x="29" y="5702"/>
                  </a:cubicBezTo>
                  <a:cubicBezTo>
                    <a:pt x="290" y="8104"/>
                    <a:pt x="2171" y="10015"/>
                    <a:pt x="4602" y="10275"/>
                  </a:cubicBezTo>
                  <a:cubicBezTo>
                    <a:pt x="4776" y="10304"/>
                    <a:pt x="4949" y="10304"/>
                    <a:pt x="5152" y="10304"/>
                  </a:cubicBezTo>
                  <a:lnTo>
                    <a:pt x="5152" y="10333"/>
                  </a:lnTo>
                  <a:cubicBezTo>
                    <a:pt x="5354" y="10333"/>
                    <a:pt x="5528" y="10333"/>
                    <a:pt x="5702" y="10304"/>
                  </a:cubicBezTo>
                  <a:cubicBezTo>
                    <a:pt x="8104" y="10043"/>
                    <a:pt x="10014" y="8133"/>
                    <a:pt x="10275" y="5702"/>
                  </a:cubicBezTo>
                  <a:cubicBezTo>
                    <a:pt x="10304" y="5326"/>
                    <a:pt x="10304" y="4979"/>
                    <a:pt x="10275" y="4602"/>
                  </a:cubicBezTo>
                  <a:cubicBezTo>
                    <a:pt x="9985" y="1997"/>
                    <a:pt x="7786" y="0"/>
                    <a:pt x="5152" y="0"/>
                  </a:cubicBezTo>
                  <a:close/>
                </a:path>
              </a:pathLst>
            </a:custGeom>
            <a:solidFill>
              <a:srgbClr val="000000">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64"/>
            <p:cNvSpPr/>
            <p:nvPr/>
          </p:nvSpPr>
          <p:spPr>
            <a:xfrm>
              <a:off x="8340380" y="2035969"/>
              <a:ext cx="22451" cy="8678"/>
            </a:xfrm>
            <a:custGeom>
              <a:avLst/>
              <a:gdLst/>
              <a:ahLst/>
              <a:cxnLst/>
              <a:rect l="l" t="t" r="r" b="b"/>
              <a:pathLst>
                <a:path w="1071" h="406" extrusionOk="0">
                  <a:moveTo>
                    <a:pt x="203" y="1"/>
                  </a:moveTo>
                  <a:cubicBezTo>
                    <a:pt x="87" y="1"/>
                    <a:pt x="0" y="87"/>
                    <a:pt x="0" y="203"/>
                  </a:cubicBezTo>
                  <a:cubicBezTo>
                    <a:pt x="0" y="319"/>
                    <a:pt x="116" y="406"/>
                    <a:pt x="203" y="406"/>
                  </a:cubicBezTo>
                  <a:lnTo>
                    <a:pt x="868" y="406"/>
                  </a:lnTo>
                  <a:cubicBezTo>
                    <a:pt x="984" y="406"/>
                    <a:pt x="1071" y="319"/>
                    <a:pt x="1071" y="203"/>
                  </a:cubicBezTo>
                  <a:cubicBezTo>
                    <a:pt x="1071" y="87"/>
                    <a:pt x="984" y="1"/>
                    <a:pt x="8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64"/>
            <p:cNvSpPr/>
            <p:nvPr/>
          </p:nvSpPr>
          <p:spPr>
            <a:xfrm>
              <a:off x="8195367" y="2035969"/>
              <a:ext cx="21864" cy="8678"/>
            </a:xfrm>
            <a:custGeom>
              <a:avLst/>
              <a:gdLst/>
              <a:ahLst/>
              <a:cxnLst/>
              <a:rect l="l" t="t" r="r" b="b"/>
              <a:pathLst>
                <a:path w="1043" h="406" extrusionOk="0">
                  <a:moveTo>
                    <a:pt x="203" y="1"/>
                  </a:moveTo>
                  <a:cubicBezTo>
                    <a:pt x="88" y="1"/>
                    <a:pt x="1" y="87"/>
                    <a:pt x="1" y="203"/>
                  </a:cubicBezTo>
                  <a:cubicBezTo>
                    <a:pt x="1" y="319"/>
                    <a:pt x="88" y="406"/>
                    <a:pt x="203" y="406"/>
                  </a:cubicBezTo>
                  <a:lnTo>
                    <a:pt x="840" y="406"/>
                  </a:lnTo>
                  <a:cubicBezTo>
                    <a:pt x="956" y="406"/>
                    <a:pt x="1043" y="319"/>
                    <a:pt x="1043" y="203"/>
                  </a:cubicBezTo>
                  <a:cubicBezTo>
                    <a:pt x="1043" y="87"/>
                    <a:pt x="956" y="1"/>
                    <a:pt x="8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64"/>
            <p:cNvSpPr/>
            <p:nvPr/>
          </p:nvSpPr>
          <p:spPr>
            <a:xfrm>
              <a:off x="8274540" y="1955530"/>
              <a:ext cx="9119" cy="22273"/>
            </a:xfrm>
            <a:custGeom>
              <a:avLst/>
              <a:gdLst/>
              <a:ahLst/>
              <a:cxnLst/>
              <a:rect l="l" t="t" r="r" b="b"/>
              <a:pathLst>
                <a:path w="435" h="1042" extrusionOk="0">
                  <a:moveTo>
                    <a:pt x="218" y="0"/>
                  </a:moveTo>
                  <a:cubicBezTo>
                    <a:pt x="109" y="0"/>
                    <a:pt x="1" y="58"/>
                    <a:pt x="15" y="174"/>
                  </a:cubicBezTo>
                  <a:lnTo>
                    <a:pt x="15" y="839"/>
                  </a:lnTo>
                  <a:cubicBezTo>
                    <a:pt x="15" y="955"/>
                    <a:pt x="102" y="1042"/>
                    <a:pt x="218" y="1042"/>
                  </a:cubicBezTo>
                  <a:cubicBezTo>
                    <a:pt x="334" y="1042"/>
                    <a:pt x="420" y="955"/>
                    <a:pt x="420" y="839"/>
                  </a:cubicBezTo>
                  <a:lnTo>
                    <a:pt x="420" y="174"/>
                  </a:lnTo>
                  <a:cubicBezTo>
                    <a:pt x="435" y="58"/>
                    <a:pt x="326" y="0"/>
                    <a:pt x="2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64"/>
            <p:cNvSpPr/>
            <p:nvPr/>
          </p:nvSpPr>
          <p:spPr>
            <a:xfrm>
              <a:off x="8274540" y="2104049"/>
              <a:ext cx="9119" cy="22294"/>
            </a:xfrm>
            <a:custGeom>
              <a:avLst/>
              <a:gdLst/>
              <a:ahLst/>
              <a:cxnLst/>
              <a:rect l="l" t="t" r="r" b="b"/>
              <a:pathLst>
                <a:path w="435" h="1043" extrusionOk="0">
                  <a:moveTo>
                    <a:pt x="218" y="0"/>
                  </a:moveTo>
                  <a:cubicBezTo>
                    <a:pt x="109" y="0"/>
                    <a:pt x="1" y="58"/>
                    <a:pt x="15" y="174"/>
                  </a:cubicBezTo>
                  <a:lnTo>
                    <a:pt x="15" y="840"/>
                  </a:lnTo>
                  <a:cubicBezTo>
                    <a:pt x="15" y="926"/>
                    <a:pt x="102" y="1042"/>
                    <a:pt x="218" y="1042"/>
                  </a:cubicBezTo>
                  <a:cubicBezTo>
                    <a:pt x="334" y="1042"/>
                    <a:pt x="420" y="926"/>
                    <a:pt x="420" y="840"/>
                  </a:cubicBezTo>
                  <a:lnTo>
                    <a:pt x="420" y="174"/>
                  </a:lnTo>
                  <a:cubicBezTo>
                    <a:pt x="435" y="58"/>
                    <a:pt x="326" y="0"/>
                    <a:pt x="2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64"/>
            <p:cNvSpPr/>
            <p:nvPr/>
          </p:nvSpPr>
          <p:spPr>
            <a:xfrm>
              <a:off x="8234209" y="1966008"/>
              <a:ext cx="17001" cy="20477"/>
            </a:xfrm>
            <a:custGeom>
              <a:avLst/>
              <a:gdLst/>
              <a:ahLst/>
              <a:cxnLst/>
              <a:rect l="l" t="t" r="r" b="b"/>
              <a:pathLst>
                <a:path w="811" h="958" extrusionOk="0">
                  <a:moveTo>
                    <a:pt x="244" y="1"/>
                  </a:moveTo>
                  <a:cubicBezTo>
                    <a:pt x="210" y="1"/>
                    <a:pt x="176" y="11"/>
                    <a:pt x="145" y="31"/>
                  </a:cubicBezTo>
                  <a:cubicBezTo>
                    <a:pt x="29" y="89"/>
                    <a:pt x="0" y="205"/>
                    <a:pt x="58" y="292"/>
                  </a:cubicBezTo>
                  <a:lnTo>
                    <a:pt x="376" y="870"/>
                  </a:lnTo>
                  <a:cubicBezTo>
                    <a:pt x="434" y="928"/>
                    <a:pt x="492" y="957"/>
                    <a:pt x="579" y="957"/>
                  </a:cubicBezTo>
                  <a:cubicBezTo>
                    <a:pt x="608" y="957"/>
                    <a:pt x="637" y="957"/>
                    <a:pt x="666" y="928"/>
                  </a:cubicBezTo>
                  <a:cubicBezTo>
                    <a:pt x="753" y="870"/>
                    <a:pt x="811" y="755"/>
                    <a:pt x="753" y="668"/>
                  </a:cubicBezTo>
                  <a:lnTo>
                    <a:pt x="405" y="89"/>
                  </a:lnTo>
                  <a:cubicBezTo>
                    <a:pt x="368" y="33"/>
                    <a:pt x="306" y="1"/>
                    <a:pt x="2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64"/>
            <p:cNvSpPr/>
            <p:nvPr/>
          </p:nvSpPr>
          <p:spPr>
            <a:xfrm>
              <a:off x="8306129" y="2094428"/>
              <a:ext cx="17273" cy="20776"/>
            </a:xfrm>
            <a:custGeom>
              <a:avLst/>
              <a:gdLst/>
              <a:ahLst/>
              <a:cxnLst/>
              <a:rect l="l" t="t" r="r" b="b"/>
              <a:pathLst>
                <a:path w="824" h="972" extrusionOk="0">
                  <a:moveTo>
                    <a:pt x="274" y="1"/>
                  </a:moveTo>
                  <a:cubicBezTo>
                    <a:pt x="134" y="1"/>
                    <a:pt x="1" y="146"/>
                    <a:pt x="100" y="306"/>
                  </a:cubicBezTo>
                  <a:lnTo>
                    <a:pt x="419" y="884"/>
                  </a:lnTo>
                  <a:cubicBezTo>
                    <a:pt x="447" y="942"/>
                    <a:pt x="505" y="971"/>
                    <a:pt x="592" y="971"/>
                  </a:cubicBezTo>
                  <a:cubicBezTo>
                    <a:pt x="621" y="971"/>
                    <a:pt x="679" y="971"/>
                    <a:pt x="708" y="942"/>
                  </a:cubicBezTo>
                  <a:cubicBezTo>
                    <a:pt x="795" y="884"/>
                    <a:pt x="824" y="769"/>
                    <a:pt x="766" y="653"/>
                  </a:cubicBezTo>
                  <a:lnTo>
                    <a:pt x="447" y="103"/>
                  </a:lnTo>
                  <a:cubicBezTo>
                    <a:pt x="402" y="31"/>
                    <a:pt x="337" y="1"/>
                    <a:pt x="2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64"/>
            <p:cNvSpPr/>
            <p:nvPr/>
          </p:nvSpPr>
          <p:spPr>
            <a:xfrm>
              <a:off x="8205073" y="1995515"/>
              <a:ext cx="22472" cy="15711"/>
            </a:xfrm>
            <a:custGeom>
              <a:avLst/>
              <a:gdLst/>
              <a:ahLst/>
              <a:cxnLst/>
              <a:rect l="l" t="t" r="r" b="b"/>
              <a:pathLst>
                <a:path w="1072" h="735" extrusionOk="0">
                  <a:moveTo>
                    <a:pt x="262" y="0"/>
                  </a:moveTo>
                  <a:cubicBezTo>
                    <a:pt x="178" y="0"/>
                    <a:pt x="102" y="33"/>
                    <a:pt x="59" y="98"/>
                  </a:cubicBezTo>
                  <a:cubicBezTo>
                    <a:pt x="1" y="185"/>
                    <a:pt x="30" y="330"/>
                    <a:pt x="146" y="388"/>
                  </a:cubicBezTo>
                  <a:lnTo>
                    <a:pt x="696" y="706"/>
                  </a:lnTo>
                  <a:cubicBezTo>
                    <a:pt x="724" y="735"/>
                    <a:pt x="753" y="735"/>
                    <a:pt x="811" y="735"/>
                  </a:cubicBezTo>
                  <a:cubicBezTo>
                    <a:pt x="1014" y="735"/>
                    <a:pt x="1072" y="445"/>
                    <a:pt x="898" y="359"/>
                  </a:cubicBezTo>
                  <a:lnTo>
                    <a:pt x="348" y="11"/>
                  </a:lnTo>
                  <a:cubicBezTo>
                    <a:pt x="319" y="4"/>
                    <a:pt x="290" y="0"/>
                    <a:pt x="2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64"/>
            <p:cNvSpPr/>
            <p:nvPr/>
          </p:nvSpPr>
          <p:spPr>
            <a:xfrm>
              <a:off x="8329522" y="2069518"/>
              <a:ext cx="22996" cy="15967"/>
            </a:xfrm>
            <a:custGeom>
              <a:avLst/>
              <a:gdLst/>
              <a:ahLst/>
              <a:cxnLst/>
              <a:rect l="l" t="t" r="r" b="b"/>
              <a:pathLst>
                <a:path w="1097" h="747" extrusionOk="0">
                  <a:moveTo>
                    <a:pt x="309" y="0"/>
                  </a:moveTo>
                  <a:cubicBezTo>
                    <a:pt x="123" y="0"/>
                    <a:pt x="0" y="275"/>
                    <a:pt x="200" y="400"/>
                  </a:cubicBezTo>
                  <a:lnTo>
                    <a:pt x="779" y="718"/>
                  </a:lnTo>
                  <a:cubicBezTo>
                    <a:pt x="808" y="747"/>
                    <a:pt x="836" y="747"/>
                    <a:pt x="865" y="747"/>
                  </a:cubicBezTo>
                  <a:cubicBezTo>
                    <a:pt x="952" y="747"/>
                    <a:pt x="1010" y="689"/>
                    <a:pt x="1068" y="631"/>
                  </a:cubicBezTo>
                  <a:cubicBezTo>
                    <a:pt x="1097" y="544"/>
                    <a:pt x="1068" y="400"/>
                    <a:pt x="981" y="342"/>
                  </a:cubicBezTo>
                  <a:lnTo>
                    <a:pt x="402" y="23"/>
                  </a:lnTo>
                  <a:cubicBezTo>
                    <a:pt x="370" y="7"/>
                    <a:pt x="339" y="0"/>
                    <a:pt x="3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64"/>
            <p:cNvSpPr/>
            <p:nvPr/>
          </p:nvSpPr>
          <p:spPr>
            <a:xfrm>
              <a:off x="8205073" y="2070138"/>
              <a:ext cx="23541" cy="15967"/>
            </a:xfrm>
            <a:custGeom>
              <a:avLst/>
              <a:gdLst/>
              <a:ahLst/>
              <a:cxnLst/>
              <a:rect l="l" t="t" r="r" b="b"/>
              <a:pathLst>
                <a:path w="1123" h="747" extrusionOk="0">
                  <a:moveTo>
                    <a:pt x="791" y="0"/>
                  </a:moveTo>
                  <a:cubicBezTo>
                    <a:pt x="760" y="0"/>
                    <a:pt x="728" y="7"/>
                    <a:pt x="696" y="23"/>
                  </a:cubicBezTo>
                  <a:lnTo>
                    <a:pt x="146" y="371"/>
                  </a:lnTo>
                  <a:cubicBezTo>
                    <a:pt x="1" y="458"/>
                    <a:pt x="59" y="689"/>
                    <a:pt x="232" y="718"/>
                  </a:cubicBezTo>
                  <a:lnTo>
                    <a:pt x="232" y="747"/>
                  </a:lnTo>
                  <a:cubicBezTo>
                    <a:pt x="261" y="747"/>
                    <a:pt x="319" y="747"/>
                    <a:pt x="348" y="718"/>
                  </a:cubicBezTo>
                  <a:lnTo>
                    <a:pt x="898" y="400"/>
                  </a:lnTo>
                  <a:cubicBezTo>
                    <a:pt x="1122" y="275"/>
                    <a:pt x="982" y="0"/>
                    <a:pt x="7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64"/>
            <p:cNvSpPr/>
            <p:nvPr/>
          </p:nvSpPr>
          <p:spPr>
            <a:xfrm>
              <a:off x="8330675" y="1995857"/>
              <a:ext cx="21843" cy="15988"/>
            </a:xfrm>
            <a:custGeom>
              <a:avLst/>
              <a:gdLst/>
              <a:ahLst/>
              <a:cxnLst/>
              <a:rect l="l" t="t" r="r" b="b"/>
              <a:pathLst>
                <a:path w="1042" h="748" extrusionOk="0">
                  <a:moveTo>
                    <a:pt x="790" y="1"/>
                  </a:moveTo>
                  <a:cubicBezTo>
                    <a:pt x="759" y="1"/>
                    <a:pt x="727" y="8"/>
                    <a:pt x="695" y="24"/>
                  </a:cubicBezTo>
                  <a:lnTo>
                    <a:pt x="145" y="372"/>
                  </a:lnTo>
                  <a:cubicBezTo>
                    <a:pt x="0" y="487"/>
                    <a:pt x="87" y="690"/>
                    <a:pt x="260" y="719"/>
                  </a:cubicBezTo>
                  <a:lnTo>
                    <a:pt x="260" y="748"/>
                  </a:lnTo>
                  <a:cubicBezTo>
                    <a:pt x="289" y="748"/>
                    <a:pt x="318" y="719"/>
                    <a:pt x="347" y="719"/>
                  </a:cubicBezTo>
                  <a:lnTo>
                    <a:pt x="897" y="401"/>
                  </a:lnTo>
                  <a:cubicBezTo>
                    <a:pt x="1013" y="343"/>
                    <a:pt x="1042" y="198"/>
                    <a:pt x="984" y="111"/>
                  </a:cubicBezTo>
                  <a:cubicBezTo>
                    <a:pt x="942" y="49"/>
                    <a:pt x="871" y="1"/>
                    <a:pt x="7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64"/>
            <p:cNvSpPr/>
            <p:nvPr/>
          </p:nvSpPr>
          <p:spPr>
            <a:xfrm>
              <a:off x="8234209" y="2094150"/>
              <a:ext cx="17001" cy="21054"/>
            </a:xfrm>
            <a:custGeom>
              <a:avLst/>
              <a:gdLst/>
              <a:ahLst/>
              <a:cxnLst/>
              <a:rect l="l" t="t" r="r" b="b"/>
              <a:pathLst>
                <a:path w="811" h="985" extrusionOk="0">
                  <a:moveTo>
                    <a:pt x="581" y="0"/>
                  </a:moveTo>
                  <a:cubicBezTo>
                    <a:pt x="508" y="0"/>
                    <a:pt x="444" y="39"/>
                    <a:pt x="405" y="116"/>
                  </a:cubicBezTo>
                  <a:lnTo>
                    <a:pt x="58" y="666"/>
                  </a:lnTo>
                  <a:cubicBezTo>
                    <a:pt x="0" y="782"/>
                    <a:pt x="29" y="897"/>
                    <a:pt x="145" y="955"/>
                  </a:cubicBezTo>
                  <a:cubicBezTo>
                    <a:pt x="174" y="984"/>
                    <a:pt x="203" y="984"/>
                    <a:pt x="232" y="984"/>
                  </a:cubicBezTo>
                  <a:lnTo>
                    <a:pt x="261" y="984"/>
                  </a:lnTo>
                  <a:cubicBezTo>
                    <a:pt x="319" y="984"/>
                    <a:pt x="405" y="926"/>
                    <a:pt x="434" y="868"/>
                  </a:cubicBezTo>
                  <a:lnTo>
                    <a:pt x="753" y="319"/>
                  </a:lnTo>
                  <a:cubicBezTo>
                    <a:pt x="811" y="203"/>
                    <a:pt x="782" y="87"/>
                    <a:pt x="695" y="29"/>
                  </a:cubicBezTo>
                  <a:cubicBezTo>
                    <a:pt x="656" y="10"/>
                    <a:pt x="618" y="0"/>
                    <a:pt x="5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64"/>
            <p:cNvSpPr/>
            <p:nvPr/>
          </p:nvSpPr>
          <p:spPr>
            <a:xfrm>
              <a:off x="8307009" y="1965708"/>
              <a:ext cx="17462" cy="20776"/>
            </a:xfrm>
            <a:custGeom>
              <a:avLst/>
              <a:gdLst/>
              <a:ahLst/>
              <a:cxnLst/>
              <a:rect l="l" t="t" r="r" b="b"/>
              <a:pathLst>
                <a:path w="833" h="972" extrusionOk="0">
                  <a:moveTo>
                    <a:pt x="551" y="1"/>
                  </a:moveTo>
                  <a:cubicBezTo>
                    <a:pt x="487" y="1"/>
                    <a:pt x="422" y="31"/>
                    <a:pt x="377" y="103"/>
                  </a:cubicBezTo>
                  <a:lnTo>
                    <a:pt x="58" y="682"/>
                  </a:lnTo>
                  <a:cubicBezTo>
                    <a:pt x="0" y="769"/>
                    <a:pt x="29" y="884"/>
                    <a:pt x="145" y="942"/>
                  </a:cubicBezTo>
                  <a:cubicBezTo>
                    <a:pt x="174" y="971"/>
                    <a:pt x="203" y="971"/>
                    <a:pt x="232" y="971"/>
                  </a:cubicBezTo>
                  <a:cubicBezTo>
                    <a:pt x="319" y="971"/>
                    <a:pt x="377" y="942"/>
                    <a:pt x="434" y="884"/>
                  </a:cubicBezTo>
                  <a:lnTo>
                    <a:pt x="753" y="306"/>
                  </a:lnTo>
                  <a:cubicBezTo>
                    <a:pt x="832" y="146"/>
                    <a:pt x="693" y="1"/>
                    <a:pt x="5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64"/>
            <p:cNvSpPr/>
            <p:nvPr/>
          </p:nvSpPr>
          <p:spPr>
            <a:xfrm>
              <a:off x="8235425" y="1997311"/>
              <a:ext cx="38236" cy="37428"/>
            </a:xfrm>
            <a:custGeom>
              <a:avLst/>
              <a:gdLst/>
              <a:ahLst/>
              <a:cxnLst/>
              <a:rect l="l" t="t" r="r" b="b"/>
              <a:pathLst>
                <a:path w="1824" h="1751" extrusionOk="0">
                  <a:moveTo>
                    <a:pt x="281" y="1"/>
                  </a:moveTo>
                  <a:cubicBezTo>
                    <a:pt x="124" y="1"/>
                    <a:pt x="1" y="194"/>
                    <a:pt x="116" y="333"/>
                  </a:cubicBezTo>
                  <a:lnTo>
                    <a:pt x="1476" y="1693"/>
                  </a:lnTo>
                  <a:cubicBezTo>
                    <a:pt x="1505" y="1751"/>
                    <a:pt x="1563" y="1751"/>
                    <a:pt x="1621" y="1751"/>
                  </a:cubicBezTo>
                  <a:cubicBezTo>
                    <a:pt x="1650" y="1751"/>
                    <a:pt x="1708" y="1751"/>
                    <a:pt x="1766" y="1693"/>
                  </a:cubicBezTo>
                  <a:cubicBezTo>
                    <a:pt x="1823" y="1606"/>
                    <a:pt x="1823" y="1490"/>
                    <a:pt x="1766" y="1403"/>
                  </a:cubicBezTo>
                  <a:lnTo>
                    <a:pt x="405" y="43"/>
                  </a:lnTo>
                  <a:cubicBezTo>
                    <a:pt x="364" y="14"/>
                    <a:pt x="321" y="1"/>
                    <a:pt x="2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64"/>
            <p:cNvSpPr/>
            <p:nvPr/>
          </p:nvSpPr>
          <p:spPr>
            <a:xfrm>
              <a:off x="8282316" y="2012834"/>
              <a:ext cx="25511" cy="21952"/>
            </a:xfrm>
            <a:custGeom>
              <a:avLst/>
              <a:gdLst/>
              <a:ahLst/>
              <a:cxnLst/>
              <a:rect l="l" t="t" r="r" b="b"/>
              <a:pathLst>
                <a:path w="1217" h="1027" extrusionOk="0">
                  <a:moveTo>
                    <a:pt x="926" y="1"/>
                  </a:moveTo>
                  <a:cubicBezTo>
                    <a:pt x="875" y="1"/>
                    <a:pt x="822" y="21"/>
                    <a:pt x="773" y="70"/>
                  </a:cubicBezTo>
                  <a:lnTo>
                    <a:pt x="165" y="677"/>
                  </a:lnTo>
                  <a:cubicBezTo>
                    <a:pt x="1" y="787"/>
                    <a:pt x="96" y="1027"/>
                    <a:pt x="279" y="1027"/>
                  </a:cubicBezTo>
                  <a:cubicBezTo>
                    <a:pt x="289" y="1027"/>
                    <a:pt x="299" y="1026"/>
                    <a:pt x="310" y="1025"/>
                  </a:cubicBezTo>
                  <a:cubicBezTo>
                    <a:pt x="368" y="1025"/>
                    <a:pt x="426" y="996"/>
                    <a:pt x="455" y="967"/>
                  </a:cubicBezTo>
                  <a:lnTo>
                    <a:pt x="1062" y="359"/>
                  </a:lnTo>
                  <a:cubicBezTo>
                    <a:pt x="1217" y="205"/>
                    <a:pt x="1086" y="1"/>
                    <a:pt x="92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64"/>
            <p:cNvSpPr/>
            <p:nvPr/>
          </p:nvSpPr>
          <p:spPr>
            <a:xfrm>
              <a:off x="8260286" y="2026070"/>
              <a:ext cx="32785" cy="28792"/>
            </a:xfrm>
            <a:custGeom>
              <a:avLst/>
              <a:gdLst/>
              <a:ahLst/>
              <a:cxnLst/>
              <a:rect l="l" t="t" r="r" b="b"/>
              <a:pathLst>
                <a:path w="1564" h="1347" extrusionOk="0">
                  <a:moveTo>
                    <a:pt x="898" y="1"/>
                  </a:moveTo>
                  <a:cubicBezTo>
                    <a:pt x="290" y="1"/>
                    <a:pt x="1" y="724"/>
                    <a:pt x="435" y="1158"/>
                  </a:cubicBezTo>
                  <a:cubicBezTo>
                    <a:pt x="564" y="1288"/>
                    <a:pt x="726" y="1346"/>
                    <a:pt x="886" y="1346"/>
                  </a:cubicBezTo>
                  <a:cubicBezTo>
                    <a:pt x="1228" y="1346"/>
                    <a:pt x="1564" y="1080"/>
                    <a:pt x="1564" y="666"/>
                  </a:cubicBezTo>
                  <a:cubicBezTo>
                    <a:pt x="1564" y="319"/>
                    <a:pt x="1245" y="1"/>
                    <a:pt x="89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64"/>
            <p:cNvSpPr/>
            <p:nvPr/>
          </p:nvSpPr>
          <p:spPr>
            <a:xfrm>
              <a:off x="8123783" y="2105910"/>
              <a:ext cx="113470" cy="98966"/>
            </a:xfrm>
            <a:custGeom>
              <a:avLst/>
              <a:gdLst/>
              <a:ahLst/>
              <a:cxnLst/>
              <a:rect l="l" t="t" r="r" b="b"/>
              <a:pathLst>
                <a:path w="5413" h="4630" extrusionOk="0">
                  <a:moveTo>
                    <a:pt x="3097" y="0"/>
                  </a:moveTo>
                  <a:cubicBezTo>
                    <a:pt x="1043" y="0"/>
                    <a:pt x="1" y="2489"/>
                    <a:pt x="1448" y="3936"/>
                  </a:cubicBezTo>
                  <a:cubicBezTo>
                    <a:pt x="1927" y="4415"/>
                    <a:pt x="2513" y="4629"/>
                    <a:pt x="3085" y="4629"/>
                  </a:cubicBezTo>
                  <a:cubicBezTo>
                    <a:pt x="4277" y="4629"/>
                    <a:pt x="5413" y="3703"/>
                    <a:pt x="5413" y="2315"/>
                  </a:cubicBezTo>
                  <a:cubicBezTo>
                    <a:pt x="5413" y="1042"/>
                    <a:pt x="4371" y="0"/>
                    <a:pt x="30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64"/>
            <p:cNvSpPr/>
            <p:nvPr/>
          </p:nvSpPr>
          <p:spPr>
            <a:xfrm>
              <a:off x="8137744" y="2106124"/>
              <a:ext cx="56431" cy="99159"/>
            </a:xfrm>
            <a:custGeom>
              <a:avLst/>
              <a:gdLst/>
              <a:ahLst/>
              <a:cxnLst/>
              <a:rect l="l" t="t" r="r" b="b"/>
              <a:pathLst>
                <a:path w="2692" h="4639" extrusionOk="0">
                  <a:moveTo>
                    <a:pt x="2402" y="1"/>
                  </a:moveTo>
                  <a:cubicBezTo>
                    <a:pt x="1164" y="1"/>
                    <a:pt x="116" y="1016"/>
                    <a:pt x="116" y="2305"/>
                  </a:cubicBezTo>
                  <a:cubicBezTo>
                    <a:pt x="116" y="3597"/>
                    <a:pt x="1167" y="4639"/>
                    <a:pt x="2408" y="4639"/>
                  </a:cubicBezTo>
                  <a:cubicBezTo>
                    <a:pt x="2502" y="4639"/>
                    <a:pt x="2597" y="4633"/>
                    <a:pt x="2692" y="4621"/>
                  </a:cubicBezTo>
                  <a:cubicBezTo>
                    <a:pt x="0" y="4274"/>
                    <a:pt x="0" y="366"/>
                    <a:pt x="2692" y="19"/>
                  </a:cubicBezTo>
                  <a:cubicBezTo>
                    <a:pt x="2594" y="7"/>
                    <a:pt x="2498" y="1"/>
                    <a:pt x="2402" y="1"/>
                  </a:cubicBezTo>
                  <a:close/>
                </a:path>
              </a:pathLst>
            </a:custGeom>
            <a:solidFill>
              <a:srgbClr val="000000">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64"/>
            <p:cNvSpPr/>
            <p:nvPr/>
          </p:nvSpPr>
          <p:spPr>
            <a:xfrm>
              <a:off x="8172917" y="2124362"/>
              <a:ext cx="32177" cy="61988"/>
            </a:xfrm>
            <a:custGeom>
              <a:avLst/>
              <a:gdLst/>
              <a:ahLst/>
              <a:cxnLst/>
              <a:rect l="l" t="t" r="r" b="b"/>
              <a:pathLst>
                <a:path w="1535" h="2900" extrusionOk="0">
                  <a:moveTo>
                    <a:pt x="689" y="1"/>
                  </a:moveTo>
                  <a:cubicBezTo>
                    <a:pt x="591" y="1"/>
                    <a:pt x="522" y="104"/>
                    <a:pt x="522" y="208"/>
                  </a:cubicBezTo>
                  <a:lnTo>
                    <a:pt x="522" y="295"/>
                  </a:lnTo>
                  <a:cubicBezTo>
                    <a:pt x="290" y="353"/>
                    <a:pt x="146" y="555"/>
                    <a:pt x="88" y="787"/>
                  </a:cubicBezTo>
                  <a:cubicBezTo>
                    <a:pt x="59" y="989"/>
                    <a:pt x="117" y="1192"/>
                    <a:pt x="290" y="1337"/>
                  </a:cubicBezTo>
                  <a:cubicBezTo>
                    <a:pt x="464" y="1452"/>
                    <a:pt x="667" y="1568"/>
                    <a:pt x="898" y="1626"/>
                  </a:cubicBezTo>
                  <a:cubicBezTo>
                    <a:pt x="1014" y="1655"/>
                    <a:pt x="1101" y="1800"/>
                    <a:pt x="1072" y="1916"/>
                  </a:cubicBezTo>
                  <a:cubicBezTo>
                    <a:pt x="1043" y="2089"/>
                    <a:pt x="898" y="2205"/>
                    <a:pt x="753" y="2205"/>
                  </a:cubicBezTo>
                  <a:cubicBezTo>
                    <a:pt x="609" y="2205"/>
                    <a:pt x="464" y="2176"/>
                    <a:pt x="348" y="2089"/>
                  </a:cubicBezTo>
                  <a:cubicBezTo>
                    <a:pt x="317" y="2069"/>
                    <a:pt x="279" y="2059"/>
                    <a:pt x="241" y="2059"/>
                  </a:cubicBezTo>
                  <a:cubicBezTo>
                    <a:pt x="170" y="2059"/>
                    <a:pt x="96" y="2091"/>
                    <a:pt x="59" y="2147"/>
                  </a:cubicBezTo>
                  <a:cubicBezTo>
                    <a:pt x="1" y="2263"/>
                    <a:pt x="30" y="2379"/>
                    <a:pt x="117" y="2437"/>
                  </a:cubicBezTo>
                  <a:cubicBezTo>
                    <a:pt x="232" y="2523"/>
                    <a:pt x="377" y="2581"/>
                    <a:pt x="551" y="2610"/>
                  </a:cubicBezTo>
                  <a:lnTo>
                    <a:pt x="551" y="2697"/>
                  </a:lnTo>
                  <a:cubicBezTo>
                    <a:pt x="551" y="2813"/>
                    <a:pt x="638" y="2900"/>
                    <a:pt x="753" y="2900"/>
                  </a:cubicBezTo>
                  <a:cubicBezTo>
                    <a:pt x="869" y="2900"/>
                    <a:pt x="956" y="2813"/>
                    <a:pt x="956" y="2697"/>
                  </a:cubicBezTo>
                  <a:lnTo>
                    <a:pt x="956" y="2581"/>
                  </a:lnTo>
                  <a:cubicBezTo>
                    <a:pt x="1217" y="2494"/>
                    <a:pt x="1419" y="2263"/>
                    <a:pt x="1477" y="2002"/>
                  </a:cubicBezTo>
                  <a:cubicBezTo>
                    <a:pt x="1535" y="1655"/>
                    <a:pt x="1332" y="1337"/>
                    <a:pt x="1014" y="1250"/>
                  </a:cubicBezTo>
                  <a:cubicBezTo>
                    <a:pt x="840" y="1192"/>
                    <a:pt x="667" y="1105"/>
                    <a:pt x="522" y="1018"/>
                  </a:cubicBezTo>
                  <a:cubicBezTo>
                    <a:pt x="493" y="960"/>
                    <a:pt x="464" y="903"/>
                    <a:pt x="493" y="874"/>
                  </a:cubicBezTo>
                  <a:cubicBezTo>
                    <a:pt x="493" y="787"/>
                    <a:pt x="551" y="700"/>
                    <a:pt x="638" y="671"/>
                  </a:cubicBezTo>
                  <a:cubicBezTo>
                    <a:pt x="669" y="663"/>
                    <a:pt x="702" y="660"/>
                    <a:pt x="735" y="660"/>
                  </a:cubicBezTo>
                  <a:cubicBezTo>
                    <a:pt x="827" y="660"/>
                    <a:pt x="921" y="687"/>
                    <a:pt x="985" y="729"/>
                  </a:cubicBezTo>
                  <a:cubicBezTo>
                    <a:pt x="1024" y="768"/>
                    <a:pt x="1075" y="784"/>
                    <a:pt x="1125" y="784"/>
                  </a:cubicBezTo>
                  <a:cubicBezTo>
                    <a:pt x="1185" y="784"/>
                    <a:pt x="1243" y="761"/>
                    <a:pt x="1274" y="729"/>
                  </a:cubicBezTo>
                  <a:cubicBezTo>
                    <a:pt x="1361" y="613"/>
                    <a:pt x="1332" y="497"/>
                    <a:pt x="1245" y="440"/>
                  </a:cubicBezTo>
                  <a:cubicBezTo>
                    <a:pt x="1159" y="353"/>
                    <a:pt x="1043" y="295"/>
                    <a:pt x="927" y="266"/>
                  </a:cubicBezTo>
                  <a:lnTo>
                    <a:pt x="927" y="208"/>
                  </a:lnTo>
                  <a:cubicBezTo>
                    <a:pt x="927" y="92"/>
                    <a:pt x="840" y="5"/>
                    <a:pt x="725" y="5"/>
                  </a:cubicBezTo>
                  <a:cubicBezTo>
                    <a:pt x="712" y="2"/>
                    <a:pt x="700" y="1"/>
                    <a:pt x="689" y="1"/>
                  </a:cubicBezTo>
                  <a:close/>
                </a:path>
              </a:pathLst>
            </a:custGeom>
            <a:solidFill>
              <a:srgbClr val="000000">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78" name="Google Shape;2078;p64"/>
          <p:cNvGrpSpPr/>
          <p:nvPr/>
        </p:nvGrpSpPr>
        <p:grpSpPr>
          <a:xfrm>
            <a:off x="1188646" y="2668882"/>
            <a:ext cx="311594" cy="296909"/>
            <a:chOff x="1804531" y="2516482"/>
            <a:chExt cx="311594" cy="296909"/>
          </a:xfrm>
        </p:grpSpPr>
        <p:sp>
          <p:nvSpPr>
            <p:cNvPr id="2079" name="Google Shape;2079;p64"/>
            <p:cNvSpPr/>
            <p:nvPr/>
          </p:nvSpPr>
          <p:spPr>
            <a:xfrm>
              <a:off x="1845439" y="2516482"/>
              <a:ext cx="222898" cy="260578"/>
            </a:xfrm>
            <a:custGeom>
              <a:avLst/>
              <a:gdLst/>
              <a:ahLst/>
              <a:cxnLst/>
              <a:rect l="l" t="t" r="r" b="b"/>
              <a:pathLst>
                <a:path w="10247" h="11751" extrusionOk="0">
                  <a:moveTo>
                    <a:pt x="1042" y="0"/>
                  </a:moveTo>
                  <a:cubicBezTo>
                    <a:pt x="463" y="0"/>
                    <a:pt x="0" y="463"/>
                    <a:pt x="0" y="1042"/>
                  </a:cubicBezTo>
                  <a:lnTo>
                    <a:pt x="0" y="10709"/>
                  </a:lnTo>
                  <a:cubicBezTo>
                    <a:pt x="0" y="11288"/>
                    <a:pt x="463" y="11751"/>
                    <a:pt x="1042" y="11751"/>
                  </a:cubicBezTo>
                  <a:lnTo>
                    <a:pt x="9204" y="11751"/>
                  </a:lnTo>
                  <a:cubicBezTo>
                    <a:pt x="9783" y="11751"/>
                    <a:pt x="10246" y="11288"/>
                    <a:pt x="10246" y="10709"/>
                  </a:cubicBezTo>
                  <a:lnTo>
                    <a:pt x="10246" y="2894"/>
                  </a:lnTo>
                  <a:lnTo>
                    <a:pt x="738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64"/>
            <p:cNvSpPr/>
            <p:nvPr/>
          </p:nvSpPr>
          <p:spPr>
            <a:xfrm>
              <a:off x="1879430" y="2632679"/>
              <a:ext cx="144197" cy="9003"/>
            </a:xfrm>
            <a:custGeom>
              <a:avLst/>
              <a:gdLst/>
              <a:ahLst/>
              <a:cxnLst/>
              <a:rect l="l" t="t" r="r" b="b"/>
              <a:pathLst>
                <a:path w="6629" h="406" extrusionOk="0">
                  <a:moveTo>
                    <a:pt x="203" y="1"/>
                  </a:moveTo>
                  <a:cubicBezTo>
                    <a:pt x="87" y="1"/>
                    <a:pt x="0" y="88"/>
                    <a:pt x="0" y="203"/>
                  </a:cubicBezTo>
                  <a:cubicBezTo>
                    <a:pt x="0" y="319"/>
                    <a:pt x="87" y="406"/>
                    <a:pt x="203" y="406"/>
                  </a:cubicBezTo>
                  <a:lnTo>
                    <a:pt x="6426" y="406"/>
                  </a:lnTo>
                  <a:cubicBezTo>
                    <a:pt x="6541" y="406"/>
                    <a:pt x="6628" y="319"/>
                    <a:pt x="6628" y="203"/>
                  </a:cubicBezTo>
                  <a:cubicBezTo>
                    <a:pt x="6628" y="88"/>
                    <a:pt x="6541" y="1"/>
                    <a:pt x="64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64"/>
            <p:cNvSpPr/>
            <p:nvPr/>
          </p:nvSpPr>
          <p:spPr>
            <a:xfrm>
              <a:off x="1879430" y="2653864"/>
              <a:ext cx="142305" cy="9003"/>
            </a:xfrm>
            <a:custGeom>
              <a:avLst/>
              <a:gdLst/>
              <a:ahLst/>
              <a:cxnLst/>
              <a:rect l="l" t="t" r="r" b="b"/>
              <a:pathLst>
                <a:path w="6542" h="406" extrusionOk="0">
                  <a:moveTo>
                    <a:pt x="203" y="1"/>
                  </a:moveTo>
                  <a:cubicBezTo>
                    <a:pt x="87" y="1"/>
                    <a:pt x="0" y="88"/>
                    <a:pt x="0" y="203"/>
                  </a:cubicBezTo>
                  <a:cubicBezTo>
                    <a:pt x="0" y="319"/>
                    <a:pt x="87" y="406"/>
                    <a:pt x="203" y="406"/>
                  </a:cubicBezTo>
                  <a:lnTo>
                    <a:pt x="6339" y="406"/>
                  </a:lnTo>
                  <a:cubicBezTo>
                    <a:pt x="6454" y="406"/>
                    <a:pt x="6541" y="319"/>
                    <a:pt x="6541" y="203"/>
                  </a:cubicBezTo>
                  <a:cubicBezTo>
                    <a:pt x="6541" y="88"/>
                    <a:pt x="6454" y="1"/>
                    <a:pt x="63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64"/>
            <p:cNvSpPr/>
            <p:nvPr/>
          </p:nvSpPr>
          <p:spPr>
            <a:xfrm>
              <a:off x="1879430" y="2675049"/>
              <a:ext cx="142305" cy="9025"/>
            </a:xfrm>
            <a:custGeom>
              <a:avLst/>
              <a:gdLst/>
              <a:ahLst/>
              <a:cxnLst/>
              <a:rect l="l" t="t" r="r" b="b"/>
              <a:pathLst>
                <a:path w="6542" h="407" extrusionOk="0">
                  <a:moveTo>
                    <a:pt x="203" y="1"/>
                  </a:moveTo>
                  <a:cubicBezTo>
                    <a:pt x="87" y="1"/>
                    <a:pt x="0" y="88"/>
                    <a:pt x="0" y="204"/>
                  </a:cubicBezTo>
                  <a:cubicBezTo>
                    <a:pt x="0" y="319"/>
                    <a:pt x="87" y="406"/>
                    <a:pt x="203" y="406"/>
                  </a:cubicBezTo>
                  <a:lnTo>
                    <a:pt x="6339" y="406"/>
                  </a:lnTo>
                  <a:cubicBezTo>
                    <a:pt x="6454" y="406"/>
                    <a:pt x="6541" y="319"/>
                    <a:pt x="6541" y="204"/>
                  </a:cubicBezTo>
                  <a:cubicBezTo>
                    <a:pt x="6541" y="88"/>
                    <a:pt x="6454" y="1"/>
                    <a:pt x="63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64"/>
            <p:cNvSpPr/>
            <p:nvPr/>
          </p:nvSpPr>
          <p:spPr>
            <a:xfrm>
              <a:off x="1879430" y="2696878"/>
              <a:ext cx="142305" cy="9025"/>
            </a:xfrm>
            <a:custGeom>
              <a:avLst/>
              <a:gdLst/>
              <a:ahLst/>
              <a:cxnLst/>
              <a:rect l="l" t="t" r="r" b="b"/>
              <a:pathLst>
                <a:path w="6542" h="407" extrusionOk="0">
                  <a:moveTo>
                    <a:pt x="203" y="1"/>
                  </a:moveTo>
                  <a:cubicBezTo>
                    <a:pt x="87" y="1"/>
                    <a:pt x="0" y="88"/>
                    <a:pt x="0" y="204"/>
                  </a:cubicBezTo>
                  <a:cubicBezTo>
                    <a:pt x="0" y="319"/>
                    <a:pt x="87" y="406"/>
                    <a:pt x="203" y="406"/>
                  </a:cubicBezTo>
                  <a:lnTo>
                    <a:pt x="6339" y="406"/>
                  </a:lnTo>
                  <a:cubicBezTo>
                    <a:pt x="6454" y="406"/>
                    <a:pt x="6541" y="319"/>
                    <a:pt x="6541" y="204"/>
                  </a:cubicBezTo>
                  <a:cubicBezTo>
                    <a:pt x="6541" y="88"/>
                    <a:pt x="6454" y="1"/>
                    <a:pt x="63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64"/>
            <p:cNvSpPr/>
            <p:nvPr/>
          </p:nvSpPr>
          <p:spPr>
            <a:xfrm>
              <a:off x="2005938" y="2516482"/>
              <a:ext cx="62364" cy="64197"/>
            </a:xfrm>
            <a:custGeom>
              <a:avLst/>
              <a:gdLst/>
              <a:ahLst/>
              <a:cxnLst/>
              <a:rect l="l" t="t" r="r" b="b"/>
              <a:pathLst>
                <a:path w="2867" h="2895" extrusionOk="0">
                  <a:moveTo>
                    <a:pt x="1" y="0"/>
                  </a:moveTo>
                  <a:lnTo>
                    <a:pt x="1" y="1852"/>
                  </a:lnTo>
                  <a:cubicBezTo>
                    <a:pt x="1" y="2431"/>
                    <a:pt x="464" y="2894"/>
                    <a:pt x="1043" y="2894"/>
                  </a:cubicBezTo>
                  <a:lnTo>
                    <a:pt x="2866" y="2894"/>
                  </a:lnTo>
                  <a:lnTo>
                    <a:pt x="1" y="0"/>
                  </a:lnTo>
                  <a:close/>
                </a:path>
              </a:pathLst>
            </a:custGeom>
            <a:solidFill>
              <a:srgbClr val="000000">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64"/>
            <p:cNvSpPr/>
            <p:nvPr/>
          </p:nvSpPr>
          <p:spPr>
            <a:xfrm>
              <a:off x="1804531" y="2711009"/>
              <a:ext cx="117115" cy="102382"/>
            </a:xfrm>
            <a:custGeom>
              <a:avLst/>
              <a:gdLst/>
              <a:ahLst/>
              <a:cxnLst/>
              <a:rect l="l" t="t" r="r" b="b"/>
              <a:pathLst>
                <a:path w="5384" h="4617" extrusionOk="0">
                  <a:moveTo>
                    <a:pt x="3068" y="1"/>
                  </a:moveTo>
                  <a:cubicBezTo>
                    <a:pt x="1013" y="1"/>
                    <a:pt x="0" y="2490"/>
                    <a:pt x="1447" y="3937"/>
                  </a:cubicBezTo>
                  <a:cubicBezTo>
                    <a:pt x="1917" y="4406"/>
                    <a:pt x="2496" y="4617"/>
                    <a:pt x="3064" y="4617"/>
                  </a:cubicBezTo>
                  <a:cubicBezTo>
                    <a:pt x="4248" y="4617"/>
                    <a:pt x="5383" y="3704"/>
                    <a:pt x="5383" y="2316"/>
                  </a:cubicBezTo>
                  <a:cubicBezTo>
                    <a:pt x="5383" y="1043"/>
                    <a:pt x="4341" y="1"/>
                    <a:pt x="30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64"/>
            <p:cNvSpPr/>
            <p:nvPr/>
          </p:nvSpPr>
          <p:spPr>
            <a:xfrm>
              <a:off x="1818372" y="2710721"/>
              <a:ext cx="58579" cy="102005"/>
            </a:xfrm>
            <a:custGeom>
              <a:avLst/>
              <a:gdLst/>
              <a:ahLst/>
              <a:cxnLst/>
              <a:rect l="l" t="t" r="r" b="b"/>
              <a:pathLst>
                <a:path w="2693" h="4600" extrusionOk="0">
                  <a:moveTo>
                    <a:pt x="2446" y="1"/>
                  </a:moveTo>
                  <a:cubicBezTo>
                    <a:pt x="1192" y="1"/>
                    <a:pt x="146" y="1023"/>
                    <a:pt x="146" y="2300"/>
                  </a:cubicBezTo>
                  <a:cubicBezTo>
                    <a:pt x="146" y="3578"/>
                    <a:pt x="1192" y="4600"/>
                    <a:pt x="2446" y="4600"/>
                  </a:cubicBezTo>
                  <a:cubicBezTo>
                    <a:pt x="2527" y="4600"/>
                    <a:pt x="2610" y="4595"/>
                    <a:pt x="2692" y="4587"/>
                  </a:cubicBezTo>
                  <a:cubicBezTo>
                    <a:pt x="1" y="4239"/>
                    <a:pt x="1" y="361"/>
                    <a:pt x="2692" y="14"/>
                  </a:cubicBezTo>
                  <a:cubicBezTo>
                    <a:pt x="2610" y="5"/>
                    <a:pt x="2527" y="1"/>
                    <a:pt x="2446" y="1"/>
                  </a:cubicBezTo>
                  <a:close/>
                </a:path>
              </a:pathLst>
            </a:custGeom>
            <a:solidFill>
              <a:srgbClr val="000000">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64"/>
            <p:cNvSpPr/>
            <p:nvPr/>
          </p:nvSpPr>
          <p:spPr>
            <a:xfrm>
              <a:off x="1853833" y="2730442"/>
              <a:ext cx="35065" cy="62755"/>
            </a:xfrm>
            <a:custGeom>
              <a:avLst/>
              <a:gdLst/>
              <a:ahLst/>
              <a:cxnLst/>
              <a:rect l="l" t="t" r="r" b="b"/>
              <a:pathLst>
                <a:path w="1612" h="2830" extrusionOk="0">
                  <a:moveTo>
                    <a:pt x="801" y="0"/>
                  </a:moveTo>
                  <a:cubicBezTo>
                    <a:pt x="707" y="0"/>
                    <a:pt x="613" y="65"/>
                    <a:pt x="598" y="196"/>
                  </a:cubicBezTo>
                  <a:lnTo>
                    <a:pt x="598" y="282"/>
                  </a:lnTo>
                  <a:cubicBezTo>
                    <a:pt x="396" y="340"/>
                    <a:pt x="222" y="543"/>
                    <a:pt x="164" y="774"/>
                  </a:cubicBezTo>
                  <a:cubicBezTo>
                    <a:pt x="135" y="977"/>
                    <a:pt x="193" y="1180"/>
                    <a:pt x="367" y="1324"/>
                  </a:cubicBezTo>
                  <a:cubicBezTo>
                    <a:pt x="541" y="1440"/>
                    <a:pt x="743" y="1527"/>
                    <a:pt x="975" y="1614"/>
                  </a:cubicBezTo>
                  <a:cubicBezTo>
                    <a:pt x="1090" y="1643"/>
                    <a:pt x="1177" y="1758"/>
                    <a:pt x="1148" y="1903"/>
                  </a:cubicBezTo>
                  <a:cubicBezTo>
                    <a:pt x="1119" y="2048"/>
                    <a:pt x="975" y="2193"/>
                    <a:pt x="830" y="2193"/>
                  </a:cubicBezTo>
                  <a:cubicBezTo>
                    <a:pt x="685" y="2193"/>
                    <a:pt x="541" y="2164"/>
                    <a:pt x="425" y="2077"/>
                  </a:cubicBezTo>
                  <a:cubicBezTo>
                    <a:pt x="386" y="2053"/>
                    <a:pt x="348" y="2042"/>
                    <a:pt x="311" y="2042"/>
                  </a:cubicBezTo>
                  <a:cubicBezTo>
                    <a:pt x="129" y="2042"/>
                    <a:pt x="0" y="2304"/>
                    <a:pt x="193" y="2424"/>
                  </a:cubicBezTo>
                  <a:cubicBezTo>
                    <a:pt x="338" y="2511"/>
                    <a:pt x="483" y="2569"/>
                    <a:pt x="627" y="2569"/>
                  </a:cubicBezTo>
                  <a:lnTo>
                    <a:pt x="627" y="2656"/>
                  </a:lnTo>
                  <a:cubicBezTo>
                    <a:pt x="613" y="2771"/>
                    <a:pt x="721" y="2829"/>
                    <a:pt x="830" y="2829"/>
                  </a:cubicBezTo>
                  <a:cubicBezTo>
                    <a:pt x="939" y="2829"/>
                    <a:pt x="1047" y="2771"/>
                    <a:pt x="1033" y="2656"/>
                  </a:cubicBezTo>
                  <a:lnTo>
                    <a:pt x="1033" y="2569"/>
                  </a:lnTo>
                  <a:cubicBezTo>
                    <a:pt x="1293" y="2482"/>
                    <a:pt x="1496" y="2250"/>
                    <a:pt x="1554" y="1961"/>
                  </a:cubicBezTo>
                  <a:cubicBezTo>
                    <a:pt x="1611" y="1643"/>
                    <a:pt x="1409" y="1324"/>
                    <a:pt x="1090" y="1209"/>
                  </a:cubicBezTo>
                  <a:lnTo>
                    <a:pt x="1090" y="1237"/>
                  </a:lnTo>
                  <a:cubicBezTo>
                    <a:pt x="917" y="1180"/>
                    <a:pt x="743" y="1093"/>
                    <a:pt x="598" y="1006"/>
                  </a:cubicBezTo>
                  <a:cubicBezTo>
                    <a:pt x="569" y="948"/>
                    <a:pt x="541" y="890"/>
                    <a:pt x="569" y="832"/>
                  </a:cubicBezTo>
                  <a:cubicBezTo>
                    <a:pt x="569" y="774"/>
                    <a:pt x="627" y="688"/>
                    <a:pt x="714" y="659"/>
                  </a:cubicBezTo>
                  <a:cubicBezTo>
                    <a:pt x="745" y="651"/>
                    <a:pt x="778" y="647"/>
                    <a:pt x="812" y="647"/>
                  </a:cubicBezTo>
                  <a:cubicBezTo>
                    <a:pt x="903" y="647"/>
                    <a:pt x="998" y="674"/>
                    <a:pt x="1062" y="717"/>
                  </a:cubicBezTo>
                  <a:cubicBezTo>
                    <a:pt x="1098" y="753"/>
                    <a:pt x="1144" y="769"/>
                    <a:pt x="1190" y="769"/>
                  </a:cubicBezTo>
                  <a:cubicBezTo>
                    <a:pt x="1254" y="769"/>
                    <a:pt x="1317" y="738"/>
                    <a:pt x="1351" y="688"/>
                  </a:cubicBezTo>
                  <a:cubicBezTo>
                    <a:pt x="1438" y="601"/>
                    <a:pt x="1409" y="485"/>
                    <a:pt x="1322" y="398"/>
                  </a:cubicBezTo>
                  <a:cubicBezTo>
                    <a:pt x="1235" y="340"/>
                    <a:pt x="1119" y="282"/>
                    <a:pt x="1004" y="253"/>
                  </a:cubicBezTo>
                  <a:lnTo>
                    <a:pt x="1004" y="196"/>
                  </a:lnTo>
                  <a:cubicBezTo>
                    <a:pt x="989" y="65"/>
                    <a:pt x="895" y="0"/>
                    <a:pt x="801" y="0"/>
                  </a:cubicBezTo>
                  <a:close/>
                </a:path>
              </a:pathLst>
            </a:custGeom>
            <a:solidFill>
              <a:srgbClr val="000000">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64"/>
            <p:cNvSpPr/>
            <p:nvPr/>
          </p:nvSpPr>
          <p:spPr>
            <a:xfrm>
              <a:off x="2055871" y="2646100"/>
              <a:ext cx="60254" cy="109190"/>
            </a:xfrm>
            <a:custGeom>
              <a:avLst/>
              <a:gdLst/>
              <a:ahLst/>
              <a:cxnLst/>
              <a:rect l="l" t="t" r="r" b="b"/>
              <a:pathLst>
                <a:path w="2770" h="4924" extrusionOk="0">
                  <a:moveTo>
                    <a:pt x="545" y="1"/>
                  </a:moveTo>
                  <a:cubicBezTo>
                    <a:pt x="1" y="1"/>
                    <a:pt x="9" y="843"/>
                    <a:pt x="571" y="843"/>
                  </a:cubicBezTo>
                  <a:cubicBezTo>
                    <a:pt x="580" y="843"/>
                    <a:pt x="590" y="843"/>
                    <a:pt x="599" y="843"/>
                  </a:cubicBezTo>
                  <a:lnTo>
                    <a:pt x="1815" y="843"/>
                  </a:lnTo>
                  <a:cubicBezTo>
                    <a:pt x="1872" y="843"/>
                    <a:pt x="1930" y="901"/>
                    <a:pt x="1930" y="959"/>
                  </a:cubicBezTo>
                  <a:lnTo>
                    <a:pt x="1930" y="4519"/>
                  </a:lnTo>
                  <a:cubicBezTo>
                    <a:pt x="1930" y="4750"/>
                    <a:pt x="2133" y="4924"/>
                    <a:pt x="2364" y="4924"/>
                  </a:cubicBezTo>
                  <a:cubicBezTo>
                    <a:pt x="2596" y="4924"/>
                    <a:pt x="2770" y="4750"/>
                    <a:pt x="2770" y="4519"/>
                  </a:cubicBezTo>
                  <a:lnTo>
                    <a:pt x="2770" y="959"/>
                  </a:lnTo>
                  <a:cubicBezTo>
                    <a:pt x="2770" y="438"/>
                    <a:pt x="2336" y="3"/>
                    <a:pt x="1815" y="3"/>
                  </a:cubicBezTo>
                  <a:lnTo>
                    <a:pt x="599" y="3"/>
                  </a:lnTo>
                  <a:cubicBezTo>
                    <a:pt x="581" y="2"/>
                    <a:pt x="563" y="1"/>
                    <a:pt x="5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64"/>
            <p:cNvSpPr/>
            <p:nvPr/>
          </p:nvSpPr>
          <p:spPr>
            <a:xfrm>
              <a:off x="2095321" y="2664778"/>
              <a:ext cx="15140" cy="90518"/>
            </a:xfrm>
            <a:custGeom>
              <a:avLst/>
              <a:gdLst/>
              <a:ahLst/>
              <a:cxnLst/>
              <a:rect l="l" t="t" r="r" b="b"/>
              <a:pathLst>
                <a:path w="696" h="4082" extrusionOk="0">
                  <a:moveTo>
                    <a:pt x="1" y="1"/>
                  </a:moveTo>
                  <a:cubicBezTo>
                    <a:pt x="58" y="1"/>
                    <a:pt x="116" y="59"/>
                    <a:pt x="116" y="117"/>
                  </a:cubicBezTo>
                  <a:lnTo>
                    <a:pt x="116" y="3677"/>
                  </a:lnTo>
                  <a:cubicBezTo>
                    <a:pt x="116" y="3908"/>
                    <a:pt x="319" y="4082"/>
                    <a:pt x="550" y="4082"/>
                  </a:cubicBezTo>
                  <a:cubicBezTo>
                    <a:pt x="608" y="4082"/>
                    <a:pt x="666" y="4082"/>
                    <a:pt x="695" y="4053"/>
                  </a:cubicBezTo>
                  <a:cubicBezTo>
                    <a:pt x="550" y="3995"/>
                    <a:pt x="464" y="3850"/>
                    <a:pt x="464" y="3677"/>
                  </a:cubicBezTo>
                  <a:lnTo>
                    <a:pt x="464" y="117"/>
                  </a:lnTo>
                  <a:cubicBezTo>
                    <a:pt x="464" y="59"/>
                    <a:pt x="406" y="1"/>
                    <a:pt x="319" y="1"/>
                  </a:cubicBezTo>
                  <a:close/>
                </a:path>
              </a:pathLst>
            </a:custGeom>
            <a:solidFill>
              <a:srgbClr val="000000">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64"/>
            <p:cNvSpPr/>
            <p:nvPr/>
          </p:nvSpPr>
          <p:spPr>
            <a:xfrm>
              <a:off x="2014746" y="2629462"/>
              <a:ext cx="68020" cy="65505"/>
            </a:xfrm>
            <a:custGeom>
              <a:avLst/>
              <a:gdLst/>
              <a:ahLst/>
              <a:cxnLst/>
              <a:rect l="l" t="t" r="r" b="b"/>
              <a:pathLst>
                <a:path w="3127" h="2954" extrusionOk="0">
                  <a:moveTo>
                    <a:pt x="580" y="1"/>
                  </a:moveTo>
                  <a:cubicBezTo>
                    <a:pt x="261" y="1"/>
                    <a:pt x="1" y="261"/>
                    <a:pt x="1" y="609"/>
                  </a:cubicBezTo>
                  <a:lnTo>
                    <a:pt x="1" y="2201"/>
                  </a:lnTo>
                  <a:lnTo>
                    <a:pt x="1622" y="2953"/>
                  </a:lnTo>
                  <a:lnTo>
                    <a:pt x="3127" y="2201"/>
                  </a:lnTo>
                  <a:lnTo>
                    <a:pt x="3127" y="609"/>
                  </a:lnTo>
                  <a:cubicBezTo>
                    <a:pt x="3127" y="261"/>
                    <a:pt x="2866" y="1"/>
                    <a:pt x="25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64"/>
            <p:cNvSpPr/>
            <p:nvPr/>
          </p:nvSpPr>
          <p:spPr>
            <a:xfrm>
              <a:off x="2014746" y="2746325"/>
              <a:ext cx="68020" cy="61957"/>
            </a:xfrm>
            <a:custGeom>
              <a:avLst/>
              <a:gdLst/>
              <a:ahLst/>
              <a:cxnLst/>
              <a:rect l="l" t="t" r="r" b="b"/>
              <a:pathLst>
                <a:path w="3127" h="2794" extrusionOk="0">
                  <a:moveTo>
                    <a:pt x="1622" y="1"/>
                  </a:moveTo>
                  <a:lnTo>
                    <a:pt x="1" y="753"/>
                  </a:lnTo>
                  <a:cubicBezTo>
                    <a:pt x="1" y="956"/>
                    <a:pt x="59" y="1158"/>
                    <a:pt x="175" y="1332"/>
                  </a:cubicBezTo>
                  <a:lnTo>
                    <a:pt x="811" y="2229"/>
                  </a:lnTo>
                  <a:lnTo>
                    <a:pt x="985" y="2490"/>
                  </a:lnTo>
                  <a:cubicBezTo>
                    <a:pt x="1130" y="2692"/>
                    <a:pt x="1347" y="2793"/>
                    <a:pt x="1564" y="2793"/>
                  </a:cubicBezTo>
                  <a:cubicBezTo>
                    <a:pt x="1781" y="2793"/>
                    <a:pt x="1998" y="2692"/>
                    <a:pt x="2143" y="2490"/>
                  </a:cubicBezTo>
                  <a:lnTo>
                    <a:pt x="2316" y="2258"/>
                  </a:lnTo>
                  <a:lnTo>
                    <a:pt x="2953" y="1332"/>
                  </a:lnTo>
                  <a:cubicBezTo>
                    <a:pt x="3069" y="1158"/>
                    <a:pt x="3127" y="956"/>
                    <a:pt x="3127" y="753"/>
                  </a:cubicBezTo>
                  <a:lnTo>
                    <a:pt x="162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64"/>
            <p:cNvSpPr/>
            <p:nvPr/>
          </p:nvSpPr>
          <p:spPr>
            <a:xfrm>
              <a:off x="2014746" y="2746968"/>
              <a:ext cx="34021" cy="61003"/>
            </a:xfrm>
            <a:custGeom>
              <a:avLst/>
              <a:gdLst/>
              <a:ahLst/>
              <a:cxnLst/>
              <a:rect l="l" t="t" r="r" b="b"/>
              <a:pathLst>
                <a:path w="1564" h="2751" extrusionOk="0">
                  <a:moveTo>
                    <a:pt x="1564" y="0"/>
                  </a:moveTo>
                  <a:lnTo>
                    <a:pt x="1" y="724"/>
                  </a:lnTo>
                  <a:cubicBezTo>
                    <a:pt x="1" y="927"/>
                    <a:pt x="59" y="1129"/>
                    <a:pt x="175" y="1303"/>
                  </a:cubicBezTo>
                  <a:lnTo>
                    <a:pt x="811" y="2200"/>
                  </a:lnTo>
                  <a:lnTo>
                    <a:pt x="985" y="2461"/>
                  </a:lnTo>
                  <a:cubicBezTo>
                    <a:pt x="1130" y="2634"/>
                    <a:pt x="1332" y="2750"/>
                    <a:pt x="1564" y="2750"/>
                  </a:cubicBezTo>
                  <a:cubicBezTo>
                    <a:pt x="1477" y="2750"/>
                    <a:pt x="1419" y="2663"/>
                    <a:pt x="1361" y="2461"/>
                  </a:cubicBezTo>
                  <a:lnTo>
                    <a:pt x="1303" y="2200"/>
                  </a:lnTo>
                  <a:lnTo>
                    <a:pt x="1072" y="1303"/>
                  </a:lnTo>
                  <a:cubicBezTo>
                    <a:pt x="1043" y="1100"/>
                    <a:pt x="1014" y="927"/>
                    <a:pt x="1014" y="724"/>
                  </a:cubicBezTo>
                  <a:lnTo>
                    <a:pt x="1564" y="0"/>
                  </a:lnTo>
                  <a:close/>
                </a:path>
              </a:pathLst>
            </a:custGeom>
            <a:solidFill>
              <a:srgbClr val="000000">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64"/>
            <p:cNvSpPr/>
            <p:nvPr/>
          </p:nvSpPr>
          <p:spPr>
            <a:xfrm>
              <a:off x="2014746" y="2629462"/>
              <a:ext cx="34021" cy="64862"/>
            </a:xfrm>
            <a:custGeom>
              <a:avLst/>
              <a:gdLst/>
              <a:ahLst/>
              <a:cxnLst/>
              <a:rect l="l" t="t" r="r" b="b"/>
              <a:pathLst>
                <a:path w="1564" h="2925" extrusionOk="0">
                  <a:moveTo>
                    <a:pt x="580" y="1"/>
                  </a:moveTo>
                  <a:cubicBezTo>
                    <a:pt x="261" y="1"/>
                    <a:pt x="1" y="261"/>
                    <a:pt x="1" y="609"/>
                  </a:cubicBezTo>
                  <a:lnTo>
                    <a:pt x="1" y="2201"/>
                  </a:lnTo>
                  <a:lnTo>
                    <a:pt x="1564" y="2924"/>
                  </a:lnTo>
                  <a:lnTo>
                    <a:pt x="1014" y="2201"/>
                  </a:lnTo>
                  <a:lnTo>
                    <a:pt x="1014" y="609"/>
                  </a:lnTo>
                  <a:cubicBezTo>
                    <a:pt x="1014" y="261"/>
                    <a:pt x="1130" y="1"/>
                    <a:pt x="1217" y="1"/>
                  </a:cubicBezTo>
                  <a:close/>
                </a:path>
              </a:pathLst>
            </a:custGeom>
            <a:solidFill>
              <a:srgbClr val="000000">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64"/>
            <p:cNvSpPr/>
            <p:nvPr/>
          </p:nvSpPr>
          <p:spPr>
            <a:xfrm>
              <a:off x="2014746" y="2678266"/>
              <a:ext cx="68020" cy="84753"/>
            </a:xfrm>
            <a:custGeom>
              <a:avLst/>
              <a:gdLst/>
              <a:ahLst/>
              <a:cxnLst/>
              <a:rect l="l" t="t" r="r" b="b"/>
              <a:pathLst>
                <a:path w="3127" h="3822" extrusionOk="0">
                  <a:moveTo>
                    <a:pt x="1" y="1"/>
                  </a:moveTo>
                  <a:lnTo>
                    <a:pt x="1" y="3821"/>
                  </a:lnTo>
                  <a:lnTo>
                    <a:pt x="3127" y="3821"/>
                  </a:lnTo>
                  <a:lnTo>
                    <a:pt x="312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64"/>
            <p:cNvSpPr/>
            <p:nvPr/>
          </p:nvSpPr>
          <p:spPr>
            <a:xfrm>
              <a:off x="2048738" y="2746325"/>
              <a:ext cx="653" cy="665"/>
            </a:xfrm>
            <a:custGeom>
              <a:avLst/>
              <a:gdLst/>
              <a:ahLst/>
              <a:cxnLst/>
              <a:rect l="l" t="t" r="r" b="b"/>
              <a:pathLst>
                <a:path w="30" h="30" extrusionOk="0">
                  <a:moveTo>
                    <a:pt x="30" y="1"/>
                  </a:moveTo>
                  <a:lnTo>
                    <a:pt x="1" y="29"/>
                  </a:lnTo>
                  <a:lnTo>
                    <a:pt x="30" y="29"/>
                  </a:lnTo>
                  <a:lnTo>
                    <a:pt x="30" y="1"/>
                  </a:lnTo>
                  <a:close/>
                </a:path>
              </a:pathLst>
            </a:custGeom>
            <a:solidFill>
              <a:srgbClr val="FBE2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64"/>
            <p:cNvSpPr/>
            <p:nvPr/>
          </p:nvSpPr>
          <p:spPr>
            <a:xfrm>
              <a:off x="2048738" y="2673785"/>
              <a:ext cx="653" cy="1286"/>
            </a:xfrm>
            <a:custGeom>
              <a:avLst/>
              <a:gdLst/>
              <a:ahLst/>
              <a:cxnLst/>
              <a:rect l="l" t="t" r="r" b="b"/>
              <a:pathLst>
                <a:path w="30" h="58" extrusionOk="0">
                  <a:moveTo>
                    <a:pt x="1" y="0"/>
                  </a:moveTo>
                  <a:lnTo>
                    <a:pt x="30" y="58"/>
                  </a:lnTo>
                  <a:lnTo>
                    <a:pt x="30" y="29"/>
                  </a:lnTo>
                  <a:lnTo>
                    <a:pt x="1" y="0"/>
                  </a:lnTo>
                  <a:close/>
                </a:path>
              </a:pathLst>
            </a:custGeom>
            <a:solidFill>
              <a:srgbClr val="DD63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64"/>
            <p:cNvSpPr/>
            <p:nvPr/>
          </p:nvSpPr>
          <p:spPr>
            <a:xfrm>
              <a:off x="2014746" y="2678266"/>
              <a:ext cx="22057" cy="84753"/>
            </a:xfrm>
            <a:custGeom>
              <a:avLst/>
              <a:gdLst/>
              <a:ahLst/>
              <a:cxnLst/>
              <a:rect l="l" t="t" r="r" b="b"/>
              <a:pathLst>
                <a:path w="1014" h="3822" extrusionOk="0">
                  <a:moveTo>
                    <a:pt x="1" y="1"/>
                  </a:moveTo>
                  <a:lnTo>
                    <a:pt x="1" y="3821"/>
                  </a:lnTo>
                  <a:lnTo>
                    <a:pt x="1014" y="3821"/>
                  </a:lnTo>
                  <a:lnTo>
                    <a:pt x="1014" y="1"/>
                  </a:lnTo>
                  <a:close/>
                </a:path>
              </a:pathLst>
            </a:custGeom>
            <a:solidFill>
              <a:srgbClr val="000000">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64"/>
            <p:cNvSpPr/>
            <p:nvPr/>
          </p:nvSpPr>
          <p:spPr>
            <a:xfrm>
              <a:off x="2032383" y="2784148"/>
              <a:ext cx="32759" cy="23661"/>
            </a:xfrm>
            <a:custGeom>
              <a:avLst/>
              <a:gdLst/>
              <a:ahLst/>
              <a:cxnLst/>
              <a:rect l="l" t="t" r="r" b="b"/>
              <a:pathLst>
                <a:path w="1506" h="1067" extrusionOk="0">
                  <a:moveTo>
                    <a:pt x="736" y="1"/>
                  </a:moveTo>
                  <a:cubicBezTo>
                    <a:pt x="620" y="1"/>
                    <a:pt x="506" y="30"/>
                    <a:pt x="406" y="90"/>
                  </a:cubicBezTo>
                  <a:cubicBezTo>
                    <a:pt x="319" y="148"/>
                    <a:pt x="232" y="206"/>
                    <a:pt x="174" y="293"/>
                  </a:cubicBezTo>
                  <a:lnTo>
                    <a:pt x="0" y="524"/>
                  </a:lnTo>
                  <a:lnTo>
                    <a:pt x="174" y="785"/>
                  </a:lnTo>
                  <a:cubicBezTo>
                    <a:pt x="319" y="973"/>
                    <a:pt x="536" y="1067"/>
                    <a:pt x="753" y="1067"/>
                  </a:cubicBezTo>
                  <a:cubicBezTo>
                    <a:pt x="970" y="1067"/>
                    <a:pt x="1187" y="973"/>
                    <a:pt x="1332" y="785"/>
                  </a:cubicBezTo>
                  <a:lnTo>
                    <a:pt x="1505" y="524"/>
                  </a:lnTo>
                  <a:lnTo>
                    <a:pt x="1332" y="293"/>
                  </a:lnTo>
                  <a:cubicBezTo>
                    <a:pt x="1180" y="103"/>
                    <a:pt x="955" y="1"/>
                    <a:pt x="7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64"/>
            <p:cNvSpPr/>
            <p:nvPr/>
          </p:nvSpPr>
          <p:spPr>
            <a:xfrm>
              <a:off x="2032383" y="2786122"/>
              <a:ext cx="16380" cy="21865"/>
            </a:xfrm>
            <a:custGeom>
              <a:avLst/>
              <a:gdLst/>
              <a:ahLst/>
              <a:cxnLst/>
              <a:rect l="l" t="t" r="r" b="b"/>
              <a:pathLst>
                <a:path w="753" h="986" extrusionOk="0">
                  <a:moveTo>
                    <a:pt x="406" y="1"/>
                  </a:moveTo>
                  <a:cubicBezTo>
                    <a:pt x="319" y="59"/>
                    <a:pt x="232" y="117"/>
                    <a:pt x="174" y="204"/>
                  </a:cubicBezTo>
                  <a:lnTo>
                    <a:pt x="0" y="435"/>
                  </a:lnTo>
                  <a:lnTo>
                    <a:pt x="174" y="696"/>
                  </a:lnTo>
                  <a:cubicBezTo>
                    <a:pt x="319" y="869"/>
                    <a:pt x="521" y="985"/>
                    <a:pt x="753" y="985"/>
                  </a:cubicBezTo>
                  <a:cubicBezTo>
                    <a:pt x="666" y="985"/>
                    <a:pt x="608" y="898"/>
                    <a:pt x="550" y="696"/>
                  </a:cubicBezTo>
                  <a:lnTo>
                    <a:pt x="492" y="435"/>
                  </a:lnTo>
                  <a:lnTo>
                    <a:pt x="406" y="1"/>
                  </a:lnTo>
                  <a:close/>
                </a:path>
              </a:pathLst>
            </a:custGeom>
            <a:solidFill>
              <a:srgbClr val="000000">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64"/>
            <p:cNvSpPr/>
            <p:nvPr/>
          </p:nvSpPr>
          <p:spPr>
            <a:xfrm>
              <a:off x="2013815" y="2743080"/>
              <a:ext cx="71073" cy="9070"/>
            </a:xfrm>
            <a:custGeom>
              <a:avLst/>
              <a:gdLst/>
              <a:ahLst/>
              <a:cxnLst/>
              <a:rect l="l" t="t" r="r" b="b"/>
              <a:pathLst>
                <a:path w="3576" h="409" extrusionOk="0">
                  <a:moveTo>
                    <a:pt x="205" y="1"/>
                  </a:moveTo>
                  <a:cubicBezTo>
                    <a:pt x="0" y="1"/>
                    <a:pt x="0" y="408"/>
                    <a:pt x="205" y="408"/>
                  </a:cubicBezTo>
                  <a:cubicBezTo>
                    <a:pt x="211" y="408"/>
                    <a:pt x="218" y="408"/>
                    <a:pt x="225" y="407"/>
                  </a:cubicBezTo>
                  <a:lnTo>
                    <a:pt x="3351" y="407"/>
                  </a:lnTo>
                  <a:cubicBezTo>
                    <a:pt x="3358" y="408"/>
                    <a:pt x="3365" y="408"/>
                    <a:pt x="3371" y="408"/>
                  </a:cubicBezTo>
                  <a:cubicBezTo>
                    <a:pt x="3575" y="408"/>
                    <a:pt x="3575" y="1"/>
                    <a:pt x="3371" y="1"/>
                  </a:cubicBezTo>
                  <a:cubicBezTo>
                    <a:pt x="3365" y="1"/>
                    <a:pt x="3358" y="1"/>
                    <a:pt x="3351" y="2"/>
                  </a:cubicBezTo>
                  <a:lnTo>
                    <a:pt x="225" y="2"/>
                  </a:lnTo>
                  <a:cubicBezTo>
                    <a:pt x="218" y="1"/>
                    <a:pt x="211" y="1"/>
                    <a:pt x="205" y="1"/>
                  </a:cubicBezTo>
                  <a:close/>
                </a:path>
              </a:pathLst>
            </a:custGeom>
            <a:solidFill>
              <a:srgbClr val="000000">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64"/>
            <p:cNvSpPr/>
            <p:nvPr/>
          </p:nvSpPr>
          <p:spPr>
            <a:xfrm>
              <a:off x="2012523" y="2728349"/>
              <a:ext cx="73657" cy="9003"/>
            </a:xfrm>
            <a:custGeom>
              <a:avLst/>
              <a:gdLst/>
              <a:ahLst/>
              <a:cxnLst/>
              <a:rect l="l" t="t" r="r" b="b"/>
              <a:pathLst>
                <a:path w="3706" h="406" extrusionOk="0">
                  <a:moveTo>
                    <a:pt x="290" y="0"/>
                  </a:moveTo>
                  <a:cubicBezTo>
                    <a:pt x="1" y="0"/>
                    <a:pt x="1" y="405"/>
                    <a:pt x="290" y="405"/>
                  </a:cubicBezTo>
                  <a:lnTo>
                    <a:pt x="3416" y="405"/>
                  </a:lnTo>
                  <a:cubicBezTo>
                    <a:pt x="3705" y="405"/>
                    <a:pt x="3705" y="0"/>
                    <a:pt x="3416" y="0"/>
                  </a:cubicBezTo>
                  <a:close/>
                </a:path>
              </a:pathLst>
            </a:custGeom>
            <a:solidFill>
              <a:srgbClr val="000000">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64"/>
            <p:cNvSpPr/>
            <p:nvPr/>
          </p:nvSpPr>
          <p:spPr>
            <a:xfrm>
              <a:off x="1876277" y="2516482"/>
              <a:ext cx="52271" cy="46656"/>
            </a:xfrm>
            <a:custGeom>
              <a:avLst/>
              <a:gdLst/>
              <a:ahLst/>
              <a:cxnLst/>
              <a:rect l="l" t="t" r="r" b="b"/>
              <a:pathLst>
                <a:path w="2403" h="2104" extrusionOk="0">
                  <a:moveTo>
                    <a:pt x="1" y="0"/>
                  </a:moveTo>
                  <a:lnTo>
                    <a:pt x="1" y="1737"/>
                  </a:lnTo>
                  <a:cubicBezTo>
                    <a:pt x="1" y="1954"/>
                    <a:pt x="175" y="2103"/>
                    <a:pt x="360" y="2103"/>
                  </a:cubicBezTo>
                  <a:cubicBezTo>
                    <a:pt x="446" y="2103"/>
                    <a:pt x="535" y="2071"/>
                    <a:pt x="608" y="1997"/>
                  </a:cubicBezTo>
                  <a:lnTo>
                    <a:pt x="927" y="1621"/>
                  </a:lnTo>
                  <a:cubicBezTo>
                    <a:pt x="999" y="1549"/>
                    <a:pt x="1100" y="1512"/>
                    <a:pt x="1202" y="1512"/>
                  </a:cubicBezTo>
                  <a:cubicBezTo>
                    <a:pt x="1303" y="1512"/>
                    <a:pt x="1404" y="1549"/>
                    <a:pt x="1477" y="1621"/>
                  </a:cubicBezTo>
                  <a:lnTo>
                    <a:pt x="1795" y="1997"/>
                  </a:lnTo>
                  <a:cubicBezTo>
                    <a:pt x="1859" y="2061"/>
                    <a:pt x="1944" y="2091"/>
                    <a:pt x="2029" y="2091"/>
                  </a:cubicBezTo>
                  <a:cubicBezTo>
                    <a:pt x="2214" y="2091"/>
                    <a:pt x="2403" y="1954"/>
                    <a:pt x="2403" y="1737"/>
                  </a:cubicBezTo>
                  <a:lnTo>
                    <a:pt x="24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64"/>
            <p:cNvSpPr/>
            <p:nvPr/>
          </p:nvSpPr>
          <p:spPr>
            <a:xfrm>
              <a:off x="1904114" y="2593481"/>
              <a:ext cx="102498" cy="9713"/>
            </a:xfrm>
            <a:custGeom>
              <a:avLst/>
              <a:gdLst/>
              <a:ahLst/>
              <a:cxnLst/>
              <a:rect l="l" t="t" r="r" b="b"/>
              <a:pathLst>
                <a:path w="4712" h="438" extrusionOk="0">
                  <a:moveTo>
                    <a:pt x="206" y="1"/>
                  </a:moveTo>
                  <a:cubicBezTo>
                    <a:pt x="0" y="1"/>
                    <a:pt x="0" y="438"/>
                    <a:pt x="206" y="438"/>
                  </a:cubicBezTo>
                  <a:cubicBezTo>
                    <a:pt x="213" y="438"/>
                    <a:pt x="219" y="437"/>
                    <a:pt x="226" y="436"/>
                  </a:cubicBezTo>
                  <a:lnTo>
                    <a:pt x="4480" y="436"/>
                  </a:lnTo>
                  <a:cubicBezTo>
                    <a:pt x="4712" y="378"/>
                    <a:pt x="4712" y="31"/>
                    <a:pt x="4480" y="2"/>
                  </a:cubicBezTo>
                  <a:lnTo>
                    <a:pt x="226" y="2"/>
                  </a:lnTo>
                  <a:cubicBezTo>
                    <a:pt x="219" y="1"/>
                    <a:pt x="213" y="1"/>
                    <a:pt x="2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04" name="Google Shape;2104;p64"/>
          <p:cNvGrpSpPr/>
          <p:nvPr/>
        </p:nvGrpSpPr>
        <p:grpSpPr>
          <a:xfrm>
            <a:off x="1926805" y="2671226"/>
            <a:ext cx="295079" cy="292236"/>
            <a:chOff x="2390290" y="2518826"/>
            <a:chExt cx="295079" cy="292236"/>
          </a:xfrm>
        </p:grpSpPr>
        <p:sp>
          <p:nvSpPr>
            <p:cNvPr id="2105" name="Google Shape;2105;p64"/>
            <p:cNvSpPr/>
            <p:nvPr/>
          </p:nvSpPr>
          <p:spPr>
            <a:xfrm>
              <a:off x="2390290" y="2744398"/>
              <a:ext cx="249900" cy="66663"/>
            </a:xfrm>
            <a:custGeom>
              <a:avLst/>
              <a:gdLst/>
              <a:ahLst/>
              <a:cxnLst/>
              <a:rect l="l" t="t" r="r" b="b"/>
              <a:pathLst>
                <a:path w="11838" h="3097" extrusionOk="0">
                  <a:moveTo>
                    <a:pt x="2062" y="1"/>
                  </a:moveTo>
                  <a:cubicBezTo>
                    <a:pt x="1682" y="1"/>
                    <a:pt x="1295" y="143"/>
                    <a:pt x="984" y="463"/>
                  </a:cubicBezTo>
                  <a:cubicBezTo>
                    <a:pt x="0" y="1418"/>
                    <a:pt x="695" y="3068"/>
                    <a:pt x="2055" y="3097"/>
                  </a:cubicBezTo>
                  <a:lnTo>
                    <a:pt x="6136" y="3097"/>
                  </a:lnTo>
                  <a:cubicBezTo>
                    <a:pt x="6455" y="3097"/>
                    <a:pt x="6715" y="2808"/>
                    <a:pt x="6715" y="2489"/>
                  </a:cubicBezTo>
                  <a:lnTo>
                    <a:pt x="11838" y="2489"/>
                  </a:lnTo>
                  <a:cubicBezTo>
                    <a:pt x="11838" y="2460"/>
                    <a:pt x="11838" y="2431"/>
                    <a:pt x="11838" y="2402"/>
                  </a:cubicBezTo>
                  <a:cubicBezTo>
                    <a:pt x="11838" y="2026"/>
                    <a:pt x="11549" y="1708"/>
                    <a:pt x="11172" y="1708"/>
                  </a:cubicBezTo>
                  <a:lnTo>
                    <a:pt x="3618" y="1708"/>
                  </a:lnTo>
                  <a:cubicBezTo>
                    <a:pt x="3618" y="1650"/>
                    <a:pt x="3618" y="1592"/>
                    <a:pt x="3618" y="1534"/>
                  </a:cubicBezTo>
                  <a:cubicBezTo>
                    <a:pt x="3618" y="616"/>
                    <a:pt x="2853" y="1"/>
                    <a:pt x="20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64"/>
            <p:cNvSpPr/>
            <p:nvPr/>
          </p:nvSpPr>
          <p:spPr>
            <a:xfrm>
              <a:off x="2401285" y="2519450"/>
              <a:ext cx="238902" cy="276639"/>
            </a:xfrm>
            <a:custGeom>
              <a:avLst/>
              <a:gdLst/>
              <a:ahLst/>
              <a:cxnLst/>
              <a:rect l="l" t="t" r="r" b="b"/>
              <a:pathLst>
                <a:path w="11317" h="12852" extrusionOk="0">
                  <a:moveTo>
                    <a:pt x="1332" y="1"/>
                  </a:moveTo>
                  <a:cubicBezTo>
                    <a:pt x="579" y="88"/>
                    <a:pt x="0" y="753"/>
                    <a:pt x="0" y="1535"/>
                  </a:cubicBezTo>
                  <a:lnTo>
                    <a:pt x="0" y="12012"/>
                  </a:lnTo>
                  <a:lnTo>
                    <a:pt x="1332" y="12099"/>
                  </a:lnTo>
                  <a:lnTo>
                    <a:pt x="11317" y="12851"/>
                  </a:lnTo>
                  <a:lnTo>
                    <a:pt x="11317" y="2403"/>
                  </a:lnTo>
                  <a:cubicBezTo>
                    <a:pt x="11317" y="2027"/>
                    <a:pt x="11028" y="1709"/>
                    <a:pt x="10651" y="1709"/>
                  </a:cubicBezTo>
                  <a:lnTo>
                    <a:pt x="3097" y="1709"/>
                  </a:lnTo>
                  <a:cubicBezTo>
                    <a:pt x="3097" y="1651"/>
                    <a:pt x="3097" y="1593"/>
                    <a:pt x="3097" y="1535"/>
                  </a:cubicBezTo>
                  <a:cubicBezTo>
                    <a:pt x="3097" y="696"/>
                    <a:pt x="2403" y="1"/>
                    <a:pt x="15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64"/>
            <p:cNvSpPr/>
            <p:nvPr/>
          </p:nvSpPr>
          <p:spPr>
            <a:xfrm>
              <a:off x="2390290" y="2744398"/>
              <a:ext cx="249900" cy="66663"/>
            </a:xfrm>
            <a:custGeom>
              <a:avLst/>
              <a:gdLst/>
              <a:ahLst/>
              <a:cxnLst/>
              <a:rect l="l" t="t" r="r" b="b"/>
              <a:pathLst>
                <a:path w="11838" h="3097" extrusionOk="0">
                  <a:moveTo>
                    <a:pt x="2062" y="1"/>
                  </a:moveTo>
                  <a:cubicBezTo>
                    <a:pt x="1682" y="1"/>
                    <a:pt x="1295" y="143"/>
                    <a:pt x="984" y="463"/>
                  </a:cubicBezTo>
                  <a:cubicBezTo>
                    <a:pt x="0" y="1418"/>
                    <a:pt x="695" y="3068"/>
                    <a:pt x="2055" y="3097"/>
                  </a:cubicBezTo>
                  <a:lnTo>
                    <a:pt x="6136" y="3097"/>
                  </a:lnTo>
                  <a:cubicBezTo>
                    <a:pt x="6455" y="3097"/>
                    <a:pt x="6715" y="2808"/>
                    <a:pt x="6715" y="2489"/>
                  </a:cubicBezTo>
                  <a:lnTo>
                    <a:pt x="11838" y="2489"/>
                  </a:lnTo>
                  <a:cubicBezTo>
                    <a:pt x="11838" y="2460"/>
                    <a:pt x="11838" y="2431"/>
                    <a:pt x="11838" y="2402"/>
                  </a:cubicBezTo>
                  <a:cubicBezTo>
                    <a:pt x="11838" y="2026"/>
                    <a:pt x="11549" y="1708"/>
                    <a:pt x="11172" y="1708"/>
                  </a:cubicBezTo>
                  <a:lnTo>
                    <a:pt x="3618" y="1708"/>
                  </a:lnTo>
                  <a:cubicBezTo>
                    <a:pt x="3618" y="1650"/>
                    <a:pt x="3618" y="1592"/>
                    <a:pt x="3618" y="1534"/>
                  </a:cubicBezTo>
                  <a:cubicBezTo>
                    <a:pt x="3618" y="616"/>
                    <a:pt x="2853" y="1"/>
                    <a:pt x="2062" y="1"/>
                  </a:cubicBezTo>
                  <a:close/>
                </a:path>
              </a:pathLst>
            </a:custGeom>
            <a:solidFill>
              <a:srgbClr val="000000">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64"/>
            <p:cNvSpPr/>
            <p:nvPr/>
          </p:nvSpPr>
          <p:spPr>
            <a:xfrm>
              <a:off x="2555204" y="2518826"/>
              <a:ext cx="130164" cy="140214"/>
            </a:xfrm>
            <a:custGeom>
              <a:avLst/>
              <a:gdLst/>
              <a:ahLst/>
              <a:cxnLst/>
              <a:rect l="l" t="t" r="r" b="b"/>
              <a:pathLst>
                <a:path w="6166" h="6514" extrusionOk="0">
                  <a:moveTo>
                    <a:pt x="3069" y="1"/>
                  </a:moveTo>
                  <a:cubicBezTo>
                    <a:pt x="2548" y="1"/>
                    <a:pt x="2230" y="811"/>
                    <a:pt x="1824" y="1072"/>
                  </a:cubicBezTo>
                  <a:cubicBezTo>
                    <a:pt x="1390" y="1303"/>
                    <a:pt x="522" y="1188"/>
                    <a:pt x="261" y="1622"/>
                  </a:cubicBezTo>
                  <a:cubicBezTo>
                    <a:pt x="1" y="2085"/>
                    <a:pt x="551" y="2722"/>
                    <a:pt x="551" y="3271"/>
                  </a:cubicBezTo>
                  <a:cubicBezTo>
                    <a:pt x="551" y="3792"/>
                    <a:pt x="30" y="4458"/>
                    <a:pt x="261" y="4892"/>
                  </a:cubicBezTo>
                  <a:cubicBezTo>
                    <a:pt x="522" y="5297"/>
                    <a:pt x="1361" y="5211"/>
                    <a:pt x="1824" y="5471"/>
                  </a:cubicBezTo>
                  <a:cubicBezTo>
                    <a:pt x="2258" y="5732"/>
                    <a:pt x="2548" y="6513"/>
                    <a:pt x="3069" y="6513"/>
                  </a:cubicBezTo>
                  <a:cubicBezTo>
                    <a:pt x="3590" y="6513"/>
                    <a:pt x="3937" y="5703"/>
                    <a:pt x="4342" y="5471"/>
                  </a:cubicBezTo>
                  <a:cubicBezTo>
                    <a:pt x="4776" y="5211"/>
                    <a:pt x="5645" y="5326"/>
                    <a:pt x="5905" y="4892"/>
                  </a:cubicBezTo>
                  <a:cubicBezTo>
                    <a:pt x="6166" y="4458"/>
                    <a:pt x="5616" y="3792"/>
                    <a:pt x="5616" y="3271"/>
                  </a:cubicBezTo>
                  <a:cubicBezTo>
                    <a:pt x="5616" y="2722"/>
                    <a:pt x="6137" y="2056"/>
                    <a:pt x="5905" y="1622"/>
                  </a:cubicBezTo>
                  <a:cubicBezTo>
                    <a:pt x="5645" y="1217"/>
                    <a:pt x="4805" y="1303"/>
                    <a:pt x="4342" y="1072"/>
                  </a:cubicBezTo>
                  <a:cubicBezTo>
                    <a:pt x="3908" y="811"/>
                    <a:pt x="3619" y="1"/>
                    <a:pt x="306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64"/>
            <p:cNvSpPr/>
            <p:nvPr/>
          </p:nvSpPr>
          <p:spPr>
            <a:xfrm>
              <a:off x="2603471" y="2554476"/>
              <a:ext cx="34240" cy="67804"/>
            </a:xfrm>
            <a:custGeom>
              <a:avLst/>
              <a:gdLst/>
              <a:ahLst/>
              <a:cxnLst/>
              <a:rect l="l" t="t" r="r" b="b"/>
              <a:pathLst>
                <a:path w="1622" h="3150" extrusionOk="0">
                  <a:moveTo>
                    <a:pt x="1373" y="1"/>
                  </a:moveTo>
                  <a:cubicBezTo>
                    <a:pt x="1303" y="1"/>
                    <a:pt x="1229" y="55"/>
                    <a:pt x="1187" y="139"/>
                  </a:cubicBezTo>
                  <a:lnTo>
                    <a:pt x="58" y="2860"/>
                  </a:lnTo>
                  <a:cubicBezTo>
                    <a:pt x="0" y="2976"/>
                    <a:pt x="58" y="3092"/>
                    <a:pt x="145" y="3120"/>
                  </a:cubicBezTo>
                  <a:cubicBezTo>
                    <a:pt x="174" y="3149"/>
                    <a:pt x="203" y="3149"/>
                    <a:pt x="232" y="3149"/>
                  </a:cubicBezTo>
                  <a:cubicBezTo>
                    <a:pt x="319" y="3149"/>
                    <a:pt x="377" y="3092"/>
                    <a:pt x="435" y="3034"/>
                  </a:cubicBezTo>
                  <a:lnTo>
                    <a:pt x="1563" y="284"/>
                  </a:lnTo>
                  <a:cubicBezTo>
                    <a:pt x="1621" y="168"/>
                    <a:pt x="1563" y="53"/>
                    <a:pt x="1448" y="24"/>
                  </a:cubicBezTo>
                  <a:cubicBezTo>
                    <a:pt x="1424" y="8"/>
                    <a:pt x="1399" y="1"/>
                    <a:pt x="137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64"/>
            <p:cNvSpPr/>
            <p:nvPr/>
          </p:nvSpPr>
          <p:spPr>
            <a:xfrm>
              <a:off x="2575697" y="2551656"/>
              <a:ext cx="40025" cy="34548"/>
            </a:xfrm>
            <a:custGeom>
              <a:avLst/>
              <a:gdLst/>
              <a:ahLst/>
              <a:cxnLst/>
              <a:rect l="l" t="t" r="r" b="b"/>
              <a:pathLst>
                <a:path w="1896" h="1605" extrusionOk="0">
                  <a:moveTo>
                    <a:pt x="1047" y="403"/>
                  </a:moveTo>
                  <a:cubicBezTo>
                    <a:pt x="1078" y="403"/>
                    <a:pt x="1110" y="407"/>
                    <a:pt x="1143" y="415"/>
                  </a:cubicBezTo>
                  <a:cubicBezTo>
                    <a:pt x="1345" y="444"/>
                    <a:pt x="1461" y="618"/>
                    <a:pt x="1461" y="791"/>
                  </a:cubicBezTo>
                  <a:cubicBezTo>
                    <a:pt x="1461" y="1037"/>
                    <a:pt x="1251" y="1197"/>
                    <a:pt x="1040" y="1197"/>
                  </a:cubicBezTo>
                  <a:cubicBezTo>
                    <a:pt x="929" y="1197"/>
                    <a:pt x="818" y="1152"/>
                    <a:pt x="738" y="1052"/>
                  </a:cubicBezTo>
                  <a:cubicBezTo>
                    <a:pt x="528" y="763"/>
                    <a:pt x="746" y="403"/>
                    <a:pt x="1047" y="403"/>
                  </a:cubicBezTo>
                  <a:close/>
                  <a:moveTo>
                    <a:pt x="1068" y="0"/>
                  </a:moveTo>
                  <a:cubicBezTo>
                    <a:pt x="859" y="0"/>
                    <a:pt x="644" y="83"/>
                    <a:pt x="477" y="270"/>
                  </a:cubicBezTo>
                  <a:cubicBezTo>
                    <a:pt x="1" y="775"/>
                    <a:pt x="392" y="1604"/>
                    <a:pt x="1074" y="1604"/>
                  </a:cubicBezTo>
                  <a:cubicBezTo>
                    <a:pt x="1097" y="1604"/>
                    <a:pt x="1120" y="1604"/>
                    <a:pt x="1143" y="1602"/>
                  </a:cubicBezTo>
                  <a:cubicBezTo>
                    <a:pt x="1577" y="1573"/>
                    <a:pt x="1895" y="1225"/>
                    <a:pt x="1866" y="791"/>
                  </a:cubicBezTo>
                  <a:cubicBezTo>
                    <a:pt x="1866" y="314"/>
                    <a:pt x="1476" y="0"/>
                    <a:pt x="10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64"/>
            <p:cNvSpPr/>
            <p:nvPr/>
          </p:nvSpPr>
          <p:spPr>
            <a:xfrm>
              <a:off x="2616176" y="2591957"/>
              <a:ext cx="39856" cy="34203"/>
            </a:xfrm>
            <a:custGeom>
              <a:avLst/>
              <a:gdLst/>
              <a:ahLst/>
              <a:cxnLst/>
              <a:rect l="l" t="t" r="r" b="b"/>
              <a:pathLst>
                <a:path w="1888" h="1589" extrusionOk="0">
                  <a:moveTo>
                    <a:pt x="1061" y="412"/>
                  </a:moveTo>
                  <a:cubicBezTo>
                    <a:pt x="1094" y="412"/>
                    <a:pt x="1129" y="416"/>
                    <a:pt x="1164" y="424"/>
                  </a:cubicBezTo>
                  <a:cubicBezTo>
                    <a:pt x="1338" y="453"/>
                    <a:pt x="1482" y="598"/>
                    <a:pt x="1453" y="801"/>
                  </a:cubicBezTo>
                  <a:cubicBezTo>
                    <a:pt x="1453" y="1041"/>
                    <a:pt x="1253" y="1198"/>
                    <a:pt x="1048" y="1198"/>
                  </a:cubicBezTo>
                  <a:cubicBezTo>
                    <a:pt x="932" y="1198"/>
                    <a:pt x="814" y="1147"/>
                    <a:pt x="730" y="1032"/>
                  </a:cubicBezTo>
                  <a:cubicBezTo>
                    <a:pt x="520" y="770"/>
                    <a:pt x="738" y="412"/>
                    <a:pt x="1061" y="412"/>
                  </a:cubicBezTo>
                  <a:close/>
                  <a:moveTo>
                    <a:pt x="1064" y="1"/>
                  </a:moveTo>
                  <a:cubicBezTo>
                    <a:pt x="855" y="1"/>
                    <a:pt x="642" y="78"/>
                    <a:pt x="469" y="251"/>
                  </a:cubicBezTo>
                  <a:cubicBezTo>
                    <a:pt x="0" y="775"/>
                    <a:pt x="373" y="1588"/>
                    <a:pt x="1060" y="1588"/>
                  </a:cubicBezTo>
                  <a:cubicBezTo>
                    <a:pt x="1094" y="1588"/>
                    <a:pt x="1129" y="1586"/>
                    <a:pt x="1164" y="1582"/>
                  </a:cubicBezTo>
                  <a:cubicBezTo>
                    <a:pt x="1569" y="1582"/>
                    <a:pt x="1887" y="1206"/>
                    <a:pt x="1887" y="801"/>
                  </a:cubicBezTo>
                  <a:cubicBezTo>
                    <a:pt x="1887" y="317"/>
                    <a:pt x="1486" y="1"/>
                    <a:pt x="10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64"/>
            <p:cNvSpPr/>
            <p:nvPr/>
          </p:nvSpPr>
          <p:spPr>
            <a:xfrm>
              <a:off x="2484967" y="2685820"/>
              <a:ext cx="135041" cy="76026"/>
            </a:xfrm>
            <a:custGeom>
              <a:avLst/>
              <a:gdLst/>
              <a:ahLst/>
              <a:cxnLst/>
              <a:rect l="l" t="t" r="r" b="b"/>
              <a:pathLst>
                <a:path w="6397" h="3532" extrusionOk="0">
                  <a:moveTo>
                    <a:pt x="695" y="1"/>
                  </a:moveTo>
                  <a:cubicBezTo>
                    <a:pt x="319" y="1"/>
                    <a:pt x="29" y="319"/>
                    <a:pt x="29" y="695"/>
                  </a:cubicBezTo>
                  <a:lnTo>
                    <a:pt x="29" y="2837"/>
                  </a:lnTo>
                  <a:cubicBezTo>
                    <a:pt x="1" y="3213"/>
                    <a:pt x="319" y="3532"/>
                    <a:pt x="695" y="3532"/>
                  </a:cubicBezTo>
                  <a:lnTo>
                    <a:pt x="5702" y="3532"/>
                  </a:lnTo>
                  <a:cubicBezTo>
                    <a:pt x="6078" y="3532"/>
                    <a:pt x="6397" y="3213"/>
                    <a:pt x="6397" y="2837"/>
                  </a:cubicBezTo>
                  <a:lnTo>
                    <a:pt x="6397" y="695"/>
                  </a:lnTo>
                  <a:cubicBezTo>
                    <a:pt x="6397" y="335"/>
                    <a:pt x="6105" y="28"/>
                    <a:pt x="5750" y="28"/>
                  </a:cubicBezTo>
                  <a:cubicBezTo>
                    <a:pt x="5734" y="28"/>
                    <a:pt x="5718" y="28"/>
                    <a:pt x="5702" y="29"/>
                  </a:cubicBezTo>
                  <a:lnTo>
                    <a:pt x="57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64"/>
            <p:cNvSpPr/>
            <p:nvPr/>
          </p:nvSpPr>
          <p:spPr>
            <a:xfrm>
              <a:off x="2480239" y="2578631"/>
              <a:ext cx="66454" cy="8782"/>
            </a:xfrm>
            <a:custGeom>
              <a:avLst/>
              <a:gdLst/>
              <a:ahLst/>
              <a:cxnLst/>
              <a:rect l="l" t="t" r="r" b="b"/>
              <a:pathLst>
                <a:path w="3148" h="408" extrusionOk="0">
                  <a:moveTo>
                    <a:pt x="231" y="0"/>
                  </a:moveTo>
                  <a:cubicBezTo>
                    <a:pt x="1" y="0"/>
                    <a:pt x="1" y="408"/>
                    <a:pt x="231" y="408"/>
                  </a:cubicBezTo>
                  <a:cubicBezTo>
                    <a:pt x="238" y="408"/>
                    <a:pt x="246" y="408"/>
                    <a:pt x="253" y="407"/>
                  </a:cubicBezTo>
                  <a:lnTo>
                    <a:pt x="2916" y="407"/>
                  </a:lnTo>
                  <a:cubicBezTo>
                    <a:pt x="3148" y="378"/>
                    <a:pt x="3148" y="30"/>
                    <a:pt x="2916" y="1"/>
                  </a:cubicBezTo>
                  <a:lnTo>
                    <a:pt x="253" y="1"/>
                  </a:lnTo>
                  <a:cubicBezTo>
                    <a:pt x="246" y="1"/>
                    <a:pt x="238" y="0"/>
                    <a:pt x="2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64"/>
            <p:cNvSpPr/>
            <p:nvPr/>
          </p:nvSpPr>
          <p:spPr>
            <a:xfrm>
              <a:off x="2480239" y="2597942"/>
              <a:ext cx="66454" cy="8804"/>
            </a:xfrm>
            <a:custGeom>
              <a:avLst/>
              <a:gdLst/>
              <a:ahLst/>
              <a:cxnLst/>
              <a:rect l="l" t="t" r="r" b="b"/>
              <a:pathLst>
                <a:path w="3148" h="409" extrusionOk="0">
                  <a:moveTo>
                    <a:pt x="231" y="0"/>
                  </a:moveTo>
                  <a:cubicBezTo>
                    <a:pt x="1" y="0"/>
                    <a:pt x="1" y="408"/>
                    <a:pt x="231" y="408"/>
                  </a:cubicBezTo>
                  <a:cubicBezTo>
                    <a:pt x="238" y="408"/>
                    <a:pt x="246" y="408"/>
                    <a:pt x="253" y="407"/>
                  </a:cubicBezTo>
                  <a:lnTo>
                    <a:pt x="2916" y="407"/>
                  </a:lnTo>
                  <a:cubicBezTo>
                    <a:pt x="3148" y="378"/>
                    <a:pt x="3148" y="31"/>
                    <a:pt x="2916" y="2"/>
                  </a:cubicBezTo>
                  <a:lnTo>
                    <a:pt x="253" y="2"/>
                  </a:lnTo>
                  <a:cubicBezTo>
                    <a:pt x="246" y="1"/>
                    <a:pt x="238" y="0"/>
                    <a:pt x="2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64"/>
            <p:cNvSpPr/>
            <p:nvPr/>
          </p:nvSpPr>
          <p:spPr>
            <a:xfrm>
              <a:off x="2480682" y="2617274"/>
              <a:ext cx="65399" cy="8761"/>
            </a:xfrm>
            <a:custGeom>
              <a:avLst/>
              <a:gdLst/>
              <a:ahLst/>
              <a:cxnLst/>
              <a:rect l="l" t="t" r="r" b="b"/>
              <a:pathLst>
                <a:path w="3098" h="407" extrusionOk="0">
                  <a:moveTo>
                    <a:pt x="232" y="1"/>
                  </a:moveTo>
                  <a:cubicBezTo>
                    <a:pt x="117" y="1"/>
                    <a:pt x="1" y="88"/>
                    <a:pt x="1" y="203"/>
                  </a:cubicBezTo>
                  <a:cubicBezTo>
                    <a:pt x="1" y="319"/>
                    <a:pt x="117" y="406"/>
                    <a:pt x="232" y="406"/>
                  </a:cubicBezTo>
                  <a:lnTo>
                    <a:pt x="2895" y="406"/>
                  </a:lnTo>
                  <a:cubicBezTo>
                    <a:pt x="2982" y="406"/>
                    <a:pt x="3098" y="319"/>
                    <a:pt x="3098" y="203"/>
                  </a:cubicBezTo>
                  <a:cubicBezTo>
                    <a:pt x="3098" y="88"/>
                    <a:pt x="3011" y="1"/>
                    <a:pt x="28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64"/>
            <p:cNvSpPr/>
            <p:nvPr/>
          </p:nvSpPr>
          <p:spPr>
            <a:xfrm>
              <a:off x="2480682" y="2636607"/>
              <a:ext cx="65399" cy="9363"/>
            </a:xfrm>
            <a:custGeom>
              <a:avLst/>
              <a:gdLst/>
              <a:ahLst/>
              <a:cxnLst/>
              <a:rect l="l" t="t" r="r" b="b"/>
              <a:pathLst>
                <a:path w="3098" h="435" extrusionOk="0">
                  <a:moveTo>
                    <a:pt x="232" y="0"/>
                  </a:moveTo>
                  <a:cubicBezTo>
                    <a:pt x="117" y="0"/>
                    <a:pt x="1" y="87"/>
                    <a:pt x="1" y="203"/>
                  </a:cubicBezTo>
                  <a:cubicBezTo>
                    <a:pt x="1" y="318"/>
                    <a:pt x="117" y="434"/>
                    <a:pt x="232" y="434"/>
                  </a:cubicBezTo>
                  <a:lnTo>
                    <a:pt x="2895" y="434"/>
                  </a:lnTo>
                  <a:cubicBezTo>
                    <a:pt x="3011" y="405"/>
                    <a:pt x="3098" y="318"/>
                    <a:pt x="3098" y="203"/>
                  </a:cubicBezTo>
                  <a:cubicBezTo>
                    <a:pt x="3098" y="116"/>
                    <a:pt x="2982" y="0"/>
                    <a:pt x="28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64"/>
            <p:cNvSpPr/>
            <p:nvPr/>
          </p:nvSpPr>
          <p:spPr>
            <a:xfrm>
              <a:off x="2480239" y="2656499"/>
              <a:ext cx="66454" cy="8804"/>
            </a:xfrm>
            <a:custGeom>
              <a:avLst/>
              <a:gdLst/>
              <a:ahLst/>
              <a:cxnLst/>
              <a:rect l="l" t="t" r="r" b="b"/>
              <a:pathLst>
                <a:path w="3148" h="409" extrusionOk="0">
                  <a:moveTo>
                    <a:pt x="231" y="1"/>
                  </a:moveTo>
                  <a:cubicBezTo>
                    <a:pt x="1" y="1"/>
                    <a:pt x="1" y="409"/>
                    <a:pt x="231" y="409"/>
                  </a:cubicBezTo>
                  <a:cubicBezTo>
                    <a:pt x="238" y="409"/>
                    <a:pt x="246" y="408"/>
                    <a:pt x="253" y="407"/>
                  </a:cubicBezTo>
                  <a:lnTo>
                    <a:pt x="2916" y="407"/>
                  </a:lnTo>
                  <a:cubicBezTo>
                    <a:pt x="3148" y="379"/>
                    <a:pt x="3148" y="31"/>
                    <a:pt x="2916" y="2"/>
                  </a:cubicBezTo>
                  <a:lnTo>
                    <a:pt x="253" y="2"/>
                  </a:lnTo>
                  <a:cubicBezTo>
                    <a:pt x="246" y="1"/>
                    <a:pt x="238" y="1"/>
                    <a:pt x="2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64"/>
            <p:cNvSpPr/>
            <p:nvPr/>
          </p:nvSpPr>
          <p:spPr>
            <a:xfrm>
              <a:off x="2466039" y="2556221"/>
              <a:ext cx="10395" cy="225445"/>
            </a:xfrm>
            <a:custGeom>
              <a:avLst/>
              <a:gdLst/>
              <a:ahLst/>
              <a:cxnLst/>
              <a:rect l="l" t="t" r="r" b="b"/>
              <a:pathLst>
                <a:path w="493" h="10710" extrusionOk="0">
                  <a:moveTo>
                    <a:pt x="0" y="1"/>
                  </a:moveTo>
                  <a:lnTo>
                    <a:pt x="0" y="10709"/>
                  </a:lnTo>
                  <a:lnTo>
                    <a:pt x="492" y="10709"/>
                  </a:lnTo>
                  <a:lnTo>
                    <a:pt x="492" y="1"/>
                  </a:lnTo>
                  <a:close/>
                </a:path>
              </a:pathLst>
            </a:custGeom>
            <a:solidFill>
              <a:srgbClr val="000000">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19" name="Google Shape;2119;p64"/>
          <p:cNvGrpSpPr/>
          <p:nvPr/>
        </p:nvGrpSpPr>
        <p:grpSpPr>
          <a:xfrm>
            <a:off x="2630775" y="2666251"/>
            <a:ext cx="296297" cy="289144"/>
            <a:chOff x="3094259" y="2513851"/>
            <a:chExt cx="296297" cy="289144"/>
          </a:xfrm>
        </p:grpSpPr>
        <p:sp>
          <p:nvSpPr>
            <p:cNvPr id="2120" name="Google Shape;2120;p64"/>
            <p:cNvSpPr/>
            <p:nvPr/>
          </p:nvSpPr>
          <p:spPr>
            <a:xfrm>
              <a:off x="3278072" y="2687798"/>
              <a:ext cx="51404" cy="52481"/>
            </a:xfrm>
            <a:custGeom>
              <a:avLst/>
              <a:gdLst/>
              <a:ahLst/>
              <a:cxnLst/>
              <a:rect l="l" t="t" r="r" b="b"/>
              <a:pathLst>
                <a:path w="2461" h="2461" extrusionOk="0">
                  <a:moveTo>
                    <a:pt x="290" y="0"/>
                  </a:moveTo>
                  <a:lnTo>
                    <a:pt x="1" y="290"/>
                  </a:lnTo>
                  <a:lnTo>
                    <a:pt x="2171" y="2460"/>
                  </a:lnTo>
                  <a:lnTo>
                    <a:pt x="2461" y="2171"/>
                  </a:lnTo>
                  <a:lnTo>
                    <a:pt x="29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64"/>
            <p:cNvSpPr/>
            <p:nvPr/>
          </p:nvSpPr>
          <p:spPr>
            <a:xfrm>
              <a:off x="3168637" y="2576146"/>
              <a:ext cx="53806" cy="54955"/>
            </a:xfrm>
            <a:custGeom>
              <a:avLst/>
              <a:gdLst/>
              <a:ahLst/>
              <a:cxnLst/>
              <a:rect l="l" t="t" r="r" b="b"/>
              <a:pathLst>
                <a:path w="2576" h="2577" extrusionOk="0">
                  <a:moveTo>
                    <a:pt x="290" y="1"/>
                  </a:moveTo>
                  <a:lnTo>
                    <a:pt x="0" y="290"/>
                  </a:lnTo>
                  <a:lnTo>
                    <a:pt x="2287" y="2577"/>
                  </a:lnTo>
                  <a:lnTo>
                    <a:pt x="2576" y="2287"/>
                  </a:lnTo>
                  <a:lnTo>
                    <a:pt x="29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64"/>
            <p:cNvSpPr/>
            <p:nvPr/>
          </p:nvSpPr>
          <p:spPr>
            <a:xfrm>
              <a:off x="3152299" y="2687798"/>
              <a:ext cx="67738" cy="69136"/>
            </a:xfrm>
            <a:custGeom>
              <a:avLst/>
              <a:gdLst/>
              <a:ahLst/>
              <a:cxnLst/>
              <a:rect l="l" t="t" r="r" b="b"/>
              <a:pathLst>
                <a:path w="3243" h="3242" extrusionOk="0">
                  <a:moveTo>
                    <a:pt x="2953" y="0"/>
                  </a:moveTo>
                  <a:lnTo>
                    <a:pt x="1" y="2952"/>
                  </a:lnTo>
                  <a:lnTo>
                    <a:pt x="290" y="3242"/>
                  </a:lnTo>
                  <a:lnTo>
                    <a:pt x="3242" y="290"/>
                  </a:lnTo>
                  <a:lnTo>
                    <a:pt x="29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64"/>
            <p:cNvSpPr/>
            <p:nvPr/>
          </p:nvSpPr>
          <p:spPr>
            <a:xfrm>
              <a:off x="3276254" y="2568132"/>
              <a:ext cx="61702" cy="62973"/>
            </a:xfrm>
            <a:custGeom>
              <a:avLst/>
              <a:gdLst/>
              <a:ahLst/>
              <a:cxnLst/>
              <a:rect l="l" t="t" r="r" b="b"/>
              <a:pathLst>
                <a:path w="2954" h="2953" extrusionOk="0">
                  <a:moveTo>
                    <a:pt x="2664" y="1"/>
                  </a:moveTo>
                  <a:lnTo>
                    <a:pt x="1" y="2663"/>
                  </a:lnTo>
                  <a:lnTo>
                    <a:pt x="290" y="2953"/>
                  </a:lnTo>
                  <a:lnTo>
                    <a:pt x="2953" y="290"/>
                  </a:lnTo>
                  <a:lnTo>
                    <a:pt x="266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64"/>
            <p:cNvSpPr/>
            <p:nvPr/>
          </p:nvSpPr>
          <p:spPr>
            <a:xfrm>
              <a:off x="3151087" y="2656342"/>
              <a:ext cx="54433" cy="8658"/>
            </a:xfrm>
            <a:custGeom>
              <a:avLst/>
              <a:gdLst/>
              <a:ahLst/>
              <a:cxnLst/>
              <a:rect l="l" t="t" r="r" b="b"/>
              <a:pathLst>
                <a:path w="2606" h="406" extrusionOk="0">
                  <a:moveTo>
                    <a:pt x="1" y="0"/>
                  </a:moveTo>
                  <a:lnTo>
                    <a:pt x="1" y="405"/>
                  </a:lnTo>
                  <a:lnTo>
                    <a:pt x="2606" y="405"/>
                  </a:lnTo>
                  <a:lnTo>
                    <a:pt x="260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64"/>
            <p:cNvSpPr/>
            <p:nvPr/>
          </p:nvSpPr>
          <p:spPr>
            <a:xfrm>
              <a:off x="3293198" y="2656342"/>
              <a:ext cx="40522" cy="8658"/>
            </a:xfrm>
            <a:custGeom>
              <a:avLst/>
              <a:gdLst/>
              <a:ahLst/>
              <a:cxnLst/>
              <a:rect l="l" t="t" r="r" b="b"/>
              <a:pathLst>
                <a:path w="1940" h="406" extrusionOk="0">
                  <a:moveTo>
                    <a:pt x="0" y="0"/>
                  </a:moveTo>
                  <a:lnTo>
                    <a:pt x="0" y="405"/>
                  </a:lnTo>
                  <a:lnTo>
                    <a:pt x="1939" y="405"/>
                  </a:lnTo>
                  <a:lnTo>
                    <a:pt x="19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64"/>
            <p:cNvSpPr/>
            <p:nvPr/>
          </p:nvSpPr>
          <p:spPr>
            <a:xfrm>
              <a:off x="3244811" y="2569368"/>
              <a:ext cx="8501" cy="46318"/>
            </a:xfrm>
            <a:custGeom>
              <a:avLst/>
              <a:gdLst/>
              <a:ahLst/>
              <a:cxnLst/>
              <a:rect l="l" t="t" r="r" b="b"/>
              <a:pathLst>
                <a:path w="407" h="2172" extrusionOk="0">
                  <a:moveTo>
                    <a:pt x="1" y="0"/>
                  </a:moveTo>
                  <a:lnTo>
                    <a:pt x="1" y="2171"/>
                  </a:lnTo>
                  <a:lnTo>
                    <a:pt x="406" y="2171"/>
                  </a:lnTo>
                  <a:lnTo>
                    <a:pt x="40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64"/>
            <p:cNvSpPr/>
            <p:nvPr/>
          </p:nvSpPr>
          <p:spPr>
            <a:xfrm>
              <a:off x="3244811" y="2705061"/>
              <a:ext cx="8501" cy="33352"/>
            </a:xfrm>
            <a:custGeom>
              <a:avLst/>
              <a:gdLst/>
              <a:ahLst/>
              <a:cxnLst/>
              <a:rect l="l" t="t" r="r" b="b"/>
              <a:pathLst>
                <a:path w="407" h="1564" extrusionOk="0">
                  <a:moveTo>
                    <a:pt x="1" y="1"/>
                  </a:moveTo>
                  <a:lnTo>
                    <a:pt x="1" y="1564"/>
                  </a:lnTo>
                  <a:lnTo>
                    <a:pt x="406" y="1564"/>
                  </a:lnTo>
                  <a:lnTo>
                    <a:pt x="40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64"/>
            <p:cNvSpPr/>
            <p:nvPr/>
          </p:nvSpPr>
          <p:spPr>
            <a:xfrm>
              <a:off x="3298630" y="2722344"/>
              <a:ext cx="91926" cy="80651"/>
            </a:xfrm>
            <a:custGeom>
              <a:avLst/>
              <a:gdLst/>
              <a:ahLst/>
              <a:cxnLst/>
              <a:rect l="l" t="t" r="r" b="b"/>
              <a:pathLst>
                <a:path w="4401" h="3782" extrusionOk="0">
                  <a:moveTo>
                    <a:pt x="2519" y="0"/>
                  </a:moveTo>
                  <a:cubicBezTo>
                    <a:pt x="840" y="0"/>
                    <a:pt x="1" y="2026"/>
                    <a:pt x="1187" y="3213"/>
                  </a:cubicBezTo>
                  <a:cubicBezTo>
                    <a:pt x="1571" y="3606"/>
                    <a:pt x="2044" y="3781"/>
                    <a:pt x="2506" y="3781"/>
                  </a:cubicBezTo>
                  <a:cubicBezTo>
                    <a:pt x="3473" y="3781"/>
                    <a:pt x="4400" y="3017"/>
                    <a:pt x="4400" y="1881"/>
                  </a:cubicBezTo>
                  <a:cubicBezTo>
                    <a:pt x="4400" y="839"/>
                    <a:pt x="3561" y="0"/>
                    <a:pt x="25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64"/>
            <p:cNvSpPr/>
            <p:nvPr/>
          </p:nvSpPr>
          <p:spPr>
            <a:xfrm>
              <a:off x="3300457" y="2722344"/>
              <a:ext cx="59864" cy="80246"/>
            </a:xfrm>
            <a:custGeom>
              <a:avLst/>
              <a:gdLst/>
              <a:ahLst/>
              <a:cxnLst/>
              <a:rect l="l" t="t" r="r" b="b"/>
              <a:pathLst>
                <a:path w="2866" h="3763" extrusionOk="0">
                  <a:moveTo>
                    <a:pt x="2403" y="0"/>
                  </a:moveTo>
                  <a:cubicBezTo>
                    <a:pt x="1" y="116"/>
                    <a:pt x="1" y="3676"/>
                    <a:pt x="2403" y="3763"/>
                  </a:cubicBezTo>
                  <a:cubicBezTo>
                    <a:pt x="2547" y="3763"/>
                    <a:pt x="2721" y="3763"/>
                    <a:pt x="2866" y="3705"/>
                  </a:cubicBezTo>
                  <a:cubicBezTo>
                    <a:pt x="956" y="3242"/>
                    <a:pt x="956" y="521"/>
                    <a:pt x="2866" y="58"/>
                  </a:cubicBezTo>
                  <a:cubicBezTo>
                    <a:pt x="2721" y="29"/>
                    <a:pt x="2547" y="0"/>
                    <a:pt x="2403" y="0"/>
                  </a:cubicBezTo>
                  <a:close/>
                </a:path>
              </a:pathLst>
            </a:custGeom>
            <a:solidFill>
              <a:srgbClr val="000000">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64"/>
            <p:cNvSpPr/>
            <p:nvPr/>
          </p:nvSpPr>
          <p:spPr>
            <a:xfrm>
              <a:off x="3124491" y="2745766"/>
              <a:ext cx="39310" cy="34227"/>
            </a:xfrm>
            <a:custGeom>
              <a:avLst/>
              <a:gdLst/>
              <a:ahLst/>
              <a:cxnLst/>
              <a:rect l="l" t="t" r="r" b="b"/>
              <a:pathLst>
                <a:path w="1882" h="1605" extrusionOk="0">
                  <a:moveTo>
                    <a:pt x="1071" y="1"/>
                  </a:moveTo>
                  <a:cubicBezTo>
                    <a:pt x="348" y="1"/>
                    <a:pt x="0" y="869"/>
                    <a:pt x="492" y="1361"/>
                  </a:cubicBezTo>
                  <a:cubicBezTo>
                    <a:pt x="661" y="1530"/>
                    <a:pt x="867" y="1605"/>
                    <a:pt x="1067" y="1605"/>
                  </a:cubicBezTo>
                  <a:cubicBezTo>
                    <a:pt x="1485" y="1605"/>
                    <a:pt x="1882" y="1281"/>
                    <a:pt x="1882" y="811"/>
                  </a:cubicBezTo>
                  <a:cubicBezTo>
                    <a:pt x="1882" y="348"/>
                    <a:pt x="1505" y="1"/>
                    <a:pt x="10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64"/>
            <p:cNvSpPr/>
            <p:nvPr/>
          </p:nvSpPr>
          <p:spPr>
            <a:xfrm>
              <a:off x="3124491" y="2745766"/>
              <a:ext cx="27216" cy="33971"/>
            </a:xfrm>
            <a:custGeom>
              <a:avLst/>
              <a:gdLst/>
              <a:ahLst/>
              <a:cxnLst/>
              <a:rect l="l" t="t" r="r" b="b"/>
              <a:pathLst>
                <a:path w="1303" h="1593" extrusionOk="0">
                  <a:moveTo>
                    <a:pt x="1071" y="1"/>
                  </a:moveTo>
                  <a:cubicBezTo>
                    <a:pt x="0" y="1"/>
                    <a:pt x="0" y="1593"/>
                    <a:pt x="1071" y="1593"/>
                  </a:cubicBezTo>
                  <a:cubicBezTo>
                    <a:pt x="1129" y="1593"/>
                    <a:pt x="1216" y="1593"/>
                    <a:pt x="1303" y="1564"/>
                  </a:cubicBezTo>
                  <a:cubicBezTo>
                    <a:pt x="579" y="1332"/>
                    <a:pt x="579" y="290"/>
                    <a:pt x="1303" y="30"/>
                  </a:cubicBezTo>
                  <a:cubicBezTo>
                    <a:pt x="1216" y="1"/>
                    <a:pt x="1129" y="1"/>
                    <a:pt x="1071" y="1"/>
                  </a:cubicBezTo>
                  <a:close/>
                </a:path>
              </a:pathLst>
            </a:custGeom>
            <a:solidFill>
              <a:srgbClr val="000000">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64"/>
            <p:cNvSpPr/>
            <p:nvPr/>
          </p:nvSpPr>
          <p:spPr>
            <a:xfrm>
              <a:off x="3314362" y="2525573"/>
              <a:ext cx="65315" cy="57087"/>
            </a:xfrm>
            <a:custGeom>
              <a:avLst/>
              <a:gdLst/>
              <a:ahLst/>
              <a:cxnLst/>
              <a:rect l="l" t="t" r="r" b="b"/>
              <a:pathLst>
                <a:path w="3127" h="2677" extrusionOk="0">
                  <a:moveTo>
                    <a:pt x="1766" y="0"/>
                  </a:moveTo>
                  <a:cubicBezTo>
                    <a:pt x="579" y="0"/>
                    <a:pt x="0" y="1448"/>
                    <a:pt x="840" y="2287"/>
                  </a:cubicBezTo>
                  <a:cubicBezTo>
                    <a:pt x="1109" y="2556"/>
                    <a:pt x="1441" y="2677"/>
                    <a:pt x="1767" y="2677"/>
                  </a:cubicBezTo>
                  <a:cubicBezTo>
                    <a:pt x="2459" y="2677"/>
                    <a:pt x="3126" y="2138"/>
                    <a:pt x="3126" y="1332"/>
                  </a:cubicBezTo>
                  <a:cubicBezTo>
                    <a:pt x="3126" y="608"/>
                    <a:pt x="2518" y="0"/>
                    <a:pt x="17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64"/>
            <p:cNvSpPr/>
            <p:nvPr/>
          </p:nvSpPr>
          <p:spPr>
            <a:xfrm>
              <a:off x="3323429" y="2525786"/>
              <a:ext cx="35697" cy="57002"/>
            </a:xfrm>
            <a:custGeom>
              <a:avLst/>
              <a:gdLst/>
              <a:ahLst/>
              <a:cxnLst/>
              <a:rect l="l" t="t" r="r" b="b"/>
              <a:pathLst>
                <a:path w="1709" h="2673" extrusionOk="0">
                  <a:moveTo>
                    <a:pt x="1346" y="0"/>
                  </a:moveTo>
                  <a:cubicBezTo>
                    <a:pt x="620" y="0"/>
                    <a:pt x="0" y="576"/>
                    <a:pt x="0" y="1322"/>
                  </a:cubicBezTo>
                  <a:cubicBezTo>
                    <a:pt x="0" y="2093"/>
                    <a:pt x="621" y="2672"/>
                    <a:pt x="1347" y="2672"/>
                  </a:cubicBezTo>
                  <a:cubicBezTo>
                    <a:pt x="1465" y="2672"/>
                    <a:pt x="1586" y="2657"/>
                    <a:pt x="1708" y="2624"/>
                  </a:cubicBezTo>
                  <a:cubicBezTo>
                    <a:pt x="406" y="2248"/>
                    <a:pt x="406" y="425"/>
                    <a:pt x="1708" y="48"/>
                  </a:cubicBezTo>
                  <a:cubicBezTo>
                    <a:pt x="1586" y="16"/>
                    <a:pt x="1464" y="0"/>
                    <a:pt x="1346" y="0"/>
                  </a:cubicBezTo>
                  <a:close/>
                </a:path>
              </a:pathLst>
            </a:custGeom>
            <a:solidFill>
              <a:srgbClr val="000000">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64"/>
            <p:cNvSpPr/>
            <p:nvPr/>
          </p:nvSpPr>
          <p:spPr>
            <a:xfrm>
              <a:off x="3211738" y="2734045"/>
              <a:ext cx="65127" cy="56639"/>
            </a:xfrm>
            <a:custGeom>
              <a:avLst/>
              <a:gdLst/>
              <a:ahLst/>
              <a:cxnLst/>
              <a:rect l="l" t="t" r="r" b="b"/>
              <a:pathLst>
                <a:path w="3118" h="2656" extrusionOk="0">
                  <a:moveTo>
                    <a:pt x="1751" y="1"/>
                  </a:moveTo>
                  <a:cubicBezTo>
                    <a:pt x="588" y="1"/>
                    <a:pt x="0" y="1428"/>
                    <a:pt x="831" y="2259"/>
                  </a:cubicBezTo>
                  <a:cubicBezTo>
                    <a:pt x="1105" y="2532"/>
                    <a:pt x="1444" y="2655"/>
                    <a:pt x="1776" y="2655"/>
                  </a:cubicBezTo>
                  <a:cubicBezTo>
                    <a:pt x="2461" y="2655"/>
                    <a:pt x="3118" y="2132"/>
                    <a:pt x="3118" y="1332"/>
                  </a:cubicBezTo>
                  <a:cubicBezTo>
                    <a:pt x="3118" y="580"/>
                    <a:pt x="2539" y="1"/>
                    <a:pt x="1786" y="1"/>
                  </a:cubicBezTo>
                  <a:cubicBezTo>
                    <a:pt x="1775" y="1"/>
                    <a:pt x="1763" y="1"/>
                    <a:pt x="17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64"/>
            <p:cNvSpPr/>
            <p:nvPr/>
          </p:nvSpPr>
          <p:spPr>
            <a:xfrm>
              <a:off x="3220638" y="2734066"/>
              <a:ext cx="35676" cy="57194"/>
            </a:xfrm>
            <a:custGeom>
              <a:avLst/>
              <a:gdLst/>
              <a:ahLst/>
              <a:cxnLst/>
              <a:rect l="l" t="t" r="r" b="b"/>
              <a:pathLst>
                <a:path w="1708" h="2682" extrusionOk="0">
                  <a:moveTo>
                    <a:pt x="1333" y="1"/>
                  </a:moveTo>
                  <a:cubicBezTo>
                    <a:pt x="628" y="1"/>
                    <a:pt x="0" y="593"/>
                    <a:pt x="0" y="1331"/>
                  </a:cubicBezTo>
                  <a:cubicBezTo>
                    <a:pt x="0" y="2103"/>
                    <a:pt x="642" y="2682"/>
                    <a:pt x="1355" y="2682"/>
                  </a:cubicBezTo>
                  <a:cubicBezTo>
                    <a:pt x="1472" y="2682"/>
                    <a:pt x="1590" y="2666"/>
                    <a:pt x="1708" y="2634"/>
                  </a:cubicBezTo>
                  <a:cubicBezTo>
                    <a:pt x="376" y="2287"/>
                    <a:pt x="376" y="405"/>
                    <a:pt x="1708" y="58"/>
                  </a:cubicBezTo>
                  <a:cubicBezTo>
                    <a:pt x="1582" y="19"/>
                    <a:pt x="1456" y="1"/>
                    <a:pt x="1333" y="1"/>
                  </a:cubicBezTo>
                  <a:close/>
                </a:path>
              </a:pathLst>
            </a:custGeom>
            <a:solidFill>
              <a:srgbClr val="000000">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64"/>
            <p:cNvSpPr/>
            <p:nvPr/>
          </p:nvSpPr>
          <p:spPr>
            <a:xfrm>
              <a:off x="3129317" y="2648925"/>
              <a:ext cx="26026" cy="22924"/>
            </a:xfrm>
            <a:custGeom>
              <a:avLst/>
              <a:gdLst/>
              <a:ahLst/>
              <a:cxnLst/>
              <a:rect l="l" t="t" r="r" b="b"/>
              <a:pathLst>
                <a:path w="1246" h="1075" extrusionOk="0">
                  <a:moveTo>
                    <a:pt x="724" y="1"/>
                  </a:moveTo>
                  <a:cubicBezTo>
                    <a:pt x="232" y="1"/>
                    <a:pt x="1" y="580"/>
                    <a:pt x="319" y="927"/>
                  </a:cubicBezTo>
                  <a:cubicBezTo>
                    <a:pt x="430" y="1029"/>
                    <a:pt x="564" y="1074"/>
                    <a:pt x="696" y="1074"/>
                  </a:cubicBezTo>
                  <a:cubicBezTo>
                    <a:pt x="977" y="1074"/>
                    <a:pt x="1245" y="866"/>
                    <a:pt x="1245" y="551"/>
                  </a:cubicBezTo>
                  <a:cubicBezTo>
                    <a:pt x="1245" y="233"/>
                    <a:pt x="1014" y="1"/>
                    <a:pt x="7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64"/>
            <p:cNvSpPr/>
            <p:nvPr/>
          </p:nvSpPr>
          <p:spPr>
            <a:xfrm>
              <a:off x="3129317" y="2648925"/>
              <a:ext cx="18172" cy="22860"/>
            </a:xfrm>
            <a:custGeom>
              <a:avLst/>
              <a:gdLst/>
              <a:ahLst/>
              <a:cxnLst/>
              <a:rect l="l" t="t" r="r" b="b"/>
              <a:pathLst>
                <a:path w="870" h="1072" extrusionOk="0">
                  <a:moveTo>
                    <a:pt x="724" y="1"/>
                  </a:moveTo>
                  <a:cubicBezTo>
                    <a:pt x="1" y="1"/>
                    <a:pt x="1" y="1072"/>
                    <a:pt x="724" y="1072"/>
                  </a:cubicBezTo>
                  <a:lnTo>
                    <a:pt x="869" y="1072"/>
                  </a:lnTo>
                  <a:lnTo>
                    <a:pt x="869" y="1043"/>
                  </a:lnTo>
                  <a:cubicBezTo>
                    <a:pt x="377" y="898"/>
                    <a:pt x="377" y="175"/>
                    <a:pt x="869" y="30"/>
                  </a:cubicBezTo>
                  <a:cubicBezTo>
                    <a:pt x="840" y="1"/>
                    <a:pt x="782" y="1"/>
                    <a:pt x="724" y="1"/>
                  </a:cubicBezTo>
                  <a:close/>
                </a:path>
              </a:pathLst>
            </a:custGeom>
            <a:solidFill>
              <a:srgbClr val="000000">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64"/>
            <p:cNvSpPr/>
            <p:nvPr/>
          </p:nvSpPr>
          <p:spPr>
            <a:xfrm>
              <a:off x="3322218" y="2637843"/>
              <a:ext cx="51404" cy="44974"/>
            </a:xfrm>
            <a:custGeom>
              <a:avLst/>
              <a:gdLst/>
              <a:ahLst/>
              <a:cxnLst/>
              <a:rect l="l" t="t" r="r" b="b"/>
              <a:pathLst>
                <a:path w="2461" h="2109" extrusionOk="0">
                  <a:moveTo>
                    <a:pt x="1390" y="0"/>
                  </a:moveTo>
                  <a:cubicBezTo>
                    <a:pt x="464" y="0"/>
                    <a:pt x="1" y="1158"/>
                    <a:pt x="666" y="1794"/>
                  </a:cubicBezTo>
                  <a:cubicBezTo>
                    <a:pt x="883" y="2012"/>
                    <a:pt x="1150" y="2109"/>
                    <a:pt x="1410" y="2109"/>
                  </a:cubicBezTo>
                  <a:cubicBezTo>
                    <a:pt x="1948" y="2109"/>
                    <a:pt x="2461" y="1695"/>
                    <a:pt x="2461" y="1071"/>
                  </a:cubicBezTo>
                  <a:cubicBezTo>
                    <a:pt x="2461" y="492"/>
                    <a:pt x="1969" y="0"/>
                    <a:pt x="13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64"/>
            <p:cNvSpPr/>
            <p:nvPr/>
          </p:nvSpPr>
          <p:spPr>
            <a:xfrm>
              <a:off x="3322218" y="2637843"/>
              <a:ext cx="36302" cy="45060"/>
            </a:xfrm>
            <a:custGeom>
              <a:avLst/>
              <a:gdLst/>
              <a:ahLst/>
              <a:cxnLst/>
              <a:rect l="l" t="t" r="r" b="b"/>
              <a:pathLst>
                <a:path w="1738" h="2113" extrusionOk="0">
                  <a:moveTo>
                    <a:pt x="1390" y="0"/>
                  </a:moveTo>
                  <a:cubicBezTo>
                    <a:pt x="1" y="0"/>
                    <a:pt x="1" y="2113"/>
                    <a:pt x="1390" y="2113"/>
                  </a:cubicBezTo>
                  <a:cubicBezTo>
                    <a:pt x="1506" y="2113"/>
                    <a:pt x="1621" y="2113"/>
                    <a:pt x="1737" y="2055"/>
                  </a:cubicBezTo>
                  <a:cubicBezTo>
                    <a:pt x="782" y="1737"/>
                    <a:pt x="782" y="376"/>
                    <a:pt x="1737" y="58"/>
                  </a:cubicBezTo>
                  <a:cubicBezTo>
                    <a:pt x="1621" y="29"/>
                    <a:pt x="1506" y="0"/>
                    <a:pt x="1390" y="0"/>
                  </a:cubicBezTo>
                  <a:close/>
                </a:path>
              </a:pathLst>
            </a:custGeom>
            <a:solidFill>
              <a:srgbClr val="000000">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64"/>
            <p:cNvSpPr/>
            <p:nvPr/>
          </p:nvSpPr>
          <p:spPr>
            <a:xfrm>
              <a:off x="3184348" y="2611310"/>
              <a:ext cx="113064" cy="98735"/>
            </a:xfrm>
            <a:custGeom>
              <a:avLst/>
              <a:gdLst/>
              <a:ahLst/>
              <a:cxnLst/>
              <a:rect l="l" t="t" r="r" b="b"/>
              <a:pathLst>
                <a:path w="5413" h="4630" extrusionOk="0">
                  <a:moveTo>
                    <a:pt x="3097" y="0"/>
                  </a:moveTo>
                  <a:cubicBezTo>
                    <a:pt x="1043" y="0"/>
                    <a:pt x="1" y="2490"/>
                    <a:pt x="1477" y="3937"/>
                  </a:cubicBezTo>
                  <a:cubicBezTo>
                    <a:pt x="1946" y="4416"/>
                    <a:pt x="2526" y="4630"/>
                    <a:pt x="3094" y="4630"/>
                  </a:cubicBezTo>
                  <a:cubicBezTo>
                    <a:pt x="4277" y="4630"/>
                    <a:pt x="5413" y="3704"/>
                    <a:pt x="5413" y="2316"/>
                  </a:cubicBezTo>
                  <a:cubicBezTo>
                    <a:pt x="5413" y="1042"/>
                    <a:pt x="4371" y="0"/>
                    <a:pt x="30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64"/>
            <p:cNvSpPr/>
            <p:nvPr/>
          </p:nvSpPr>
          <p:spPr>
            <a:xfrm>
              <a:off x="3198262" y="2611310"/>
              <a:ext cx="56835" cy="98159"/>
            </a:xfrm>
            <a:custGeom>
              <a:avLst/>
              <a:gdLst/>
              <a:ahLst/>
              <a:cxnLst/>
              <a:rect l="l" t="t" r="r" b="b"/>
              <a:pathLst>
                <a:path w="2721" h="4603" extrusionOk="0">
                  <a:moveTo>
                    <a:pt x="2431" y="0"/>
                  </a:moveTo>
                  <a:cubicBezTo>
                    <a:pt x="1158" y="0"/>
                    <a:pt x="145" y="1042"/>
                    <a:pt x="145" y="2316"/>
                  </a:cubicBezTo>
                  <a:cubicBezTo>
                    <a:pt x="145" y="3589"/>
                    <a:pt x="1158" y="4602"/>
                    <a:pt x="2431" y="4602"/>
                  </a:cubicBezTo>
                  <a:lnTo>
                    <a:pt x="2721" y="4602"/>
                  </a:lnTo>
                  <a:lnTo>
                    <a:pt x="2721" y="4573"/>
                  </a:lnTo>
                  <a:cubicBezTo>
                    <a:pt x="0" y="4255"/>
                    <a:pt x="0" y="319"/>
                    <a:pt x="2721" y="0"/>
                  </a:cubicBezTo>
                  <a:close/>
                </a:path>
              </a:pathLst>
            </a:custGeom>
            <a:solidFill>
              <a:srgbClr val="000000">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64"/>
            <p:cNvSpPr/>
            <p:nvPr/>
          </p:nvSpPr>
          <p:spPr>
            <a:xfrm>
              <a:off x="3233320" y="2629809"/>
              <a:ext cx="32668" cy="61757"/>
            </a:xfrm>
            <a:custGeom>
              <a:avLst/>
              <a:gdLst/>
              <a:ahLst/>
              <a:cxnLst/>
              <a:rect l="l" t="t" r="r" b="b"/>
              <a:pathLst>
                <a:path w="1564" h="2896" extrusionOk="0">
                  <a:moveTo>
                    <a:pt x="753" y="1"/>
                  </a:moveTo>
                  <a:cubicBezTo>
                    <a:pt x="638" y="1"/>
                    <a:pt x="551" y="88"/>
                    <a:pt x="551" y="203"/>
                  </a:cubicBezTo>
                  <a:lnTo>
                    <a:pt x="551" y="290"/>
                  </a:lnTo>
                  <a:cubicBezTo>
                    <a:pt x="319" y="348"/>
                    <a:pt x="146" y="551"/>
                    <a:pt x="117" y="782"/>
                  </a:cubicBezTo>
                  <a:cubicBezTo>
                    <a:pt x="59" y="985"/>
                    <a:pt x="146" y="1187"/>
                    <a:pt x="290" y="1332"/>
                  </a:cubicBezTo>
                  <a:cubicBezTo>
                    <a:pt x="493" y="1448"/>
                    <a:pt x="696" y="1564"/>
                    <a:pt x="898" y="1622"/>
                  </a:cubicBezTo>
                  <a:cubicBezTo>
                    <a:pt x="1043" y="1650"/>
                    <a:pt x="1130" y="1795"/>
                    <a:pt x="1101" y="1911"/>
                  </a:cubicBezTo>
                  <a:cubicBezTo>
                    <a:pt x="1072" y="2085"/>
                    <a:pt x="927" y="2200"/>
                    <a:pt x="753" y="2200"/>
                  </a:cubicBezTo>
                  <a:cubicBezTo>
                    <a:pt x="609" y="2200"/>
                    <a:pt x="464" y="2171"/>
                    <a:pt x="377" y="2085"/>
                  </a:cubicBezTo>
                  <a:cubicBezTo>
                    <a:pt x="336" y="2064"/>
                    <a:pt x="295" y="2055"/>
                    <a:pt x="257" y="2055"/>
                  </a:cubicBezTo>
                  <a:cubicBezTo>
                    <a:pt x="187" y="2055"/>
                    <a:pt x="125" y="2086"/>
                    <a:pt x="88" y="2143"/>
                  </a:cubicBezTo>
                  <a:cubicBezTo>
                    <a:pt x="1" y="2258"/>
                    <a:pt x="30" y="2374"/>
                    <a:pt x="146" y="2432"/>
                  </a:cubicBezTo>
                  <a:cubicBezTo>
                    <a:pt x="261" y="2519"/>
                    <a:pt x="406" y="2577"/>
                    <a:pt x="551" y="2606"/>
                  </a:cubicBezTo>
                  <a:lnTo>
                    <a:pt x="551" y="2692"/>
                  </a:lnTo>
                  <a:cubicBezTo>
                    <a:pt x="551" y="2808"/>
                    <a:pt x="638" y="2895"/>
                    <a:pt x="753" y="2895"/>
                  </a:cubicBezTo>
                  <a:cubicBezTo>
                    <a:pt x="869" y="2895"/>
                    <a:pt x="956" y="2808"/>
                    <a:pt x="956" y="2692"/>
                  </a:cubicBezTo>
                  <a:lnTo>
                    <a:pt x="956" y="2577"/>
                  </a:lnTo>
                  <a:cubicBezTo>
                    <a:pt x="1245" y="2490"/>
                    <a:pt x="1448" y="2258"/>
                    <a:pt x="1506" y="1998"/>
                  </a:cubicBezTo>
                  <a:cubicBezTo>
                    <a:pt x="1564" y="1650"/>
                    <a:pt x="1361" y="1332"/>
                    <a:pt x="1043" y="1245"/>
                  </a:cubicBezTo>
                  <a:cubicBezTo>
                    <a:pt x="840" y="1187"/>
                    <a:pt x="696" y="1101"/>
                    <a:pt x="522" y="1014"/>
                  </a:cubicBezTo>
                  <a:cubicBezTo>
                    <a:pt x="493" y="956"/>
                    <a:pt x="493" y="898"/>
                    <a:pt x="493" y="869"/>
                  </a:cubicBezTo>
                  <a:cubicBezTo>
                    <a:pt x="522" y="782"/>
                    <a:pt x="580" y="695"/>
                    <a:pt x="638" y="695"/>
                  </a:cubicBezTo>
                  <a:cubicBezTo>
                    <a:pt x="679" y="675"/>
                    <a:pt x="723" y="665"/>
                    <a:pt x="769" y="665"/>
                  </a:cubicBezTo>
                  <a:cubicBezTo>
                    <a:pt x="852" y="665"/>
                    <a:pt x="939" y="697"/>
                    <a:pt x="1014" y="753"/>
                  </a:cubicBezTo>
                  <a:cubicBezTo>
                    <a:pt x="1053" y="779"/>
                    <a:pt x="1098" y="794"/>
                    <a:pt x="1143" y="794"/>
                  </a:cubicBezTo>
                  <a:cubicBezTo>
                    <a:pt x="1199" y="794"/>
                    <a:pt x="1256" y="772"/>
                    <a:pt x="1303" y="724"/>
                  </a:cubicBezTo>
                  <a:cubicBezTo>
                    <a:pt x="1361" y="637"/>
                    <a:pt x="1361" y="493"/>
                    <a:pt x="1274" y="435"/>
                  </a:cubicBezTo>
                  <a:cubicBezTo>
                    <a:pt x="1188" y="348"/>
                    <a:pt x="1072" y="290"/>
                    <a:pt x="956" y="261"/>
                  </a:cubicBezTo>
                  <a:lnTo>
                    <a:pt x="956" y="203"/>
                  </a:lnTo>
                  <a:cubicBezTo>
                    <a:pt x="956" y="88"/>
                    <a:pt x="869" y="1"/>
                    <a:pt x="7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64"/>
            <p:cNvSpPr/>
            <p:nvPr/>
          </p:nvSpPr>
          <p:spPr>
            <a:xfrm>
              <a:off x="3094259" y="2513851"/>
              <a:ext cx="91905" cy="80843"/>
            </a:xfrm>
            <a:custGeom>
              <a:avLst/>
              <a:gdLst/>
              <a:ahLst/>
              <a:cxnLst/>
              <a:rect l="l" t="t" r="r" b="b"/>
              <a:pathLst>
                <a:path w="4400" h="3791" extrusionOk="0">
                  <a:moveTo>
                    <a:pt x="2518" y="1"/>
                  </a:moveTo>
                  <a:cubicBezTo>
                    <a:pt x="840" y="1"/>
                    <a:pt x="0" y="2027"/>
                    <a:pt x="1187" y="3242"/>
                  </a:cubicBezTo>
                  <a:cubicBezTo>
                    <a:pt x="1566" y="3621"/>
                    <a:pt x="2031" y="3791"/>
                    <a:pt x="2489" y="3791"/>
                  </a:cubicBezTo>
                  <a:cubicBezTo>
                    <a:pt x="3462" y="3791"/>
                    <a:pt x="4399" y="3024"/>
                    <a:pt x="4399" y="1882"/>
                  </a:cubicBezTo>
                  <a:cubicBezTo>
                    <a:pt x="4399" y="840"/>
                    <a:pt x="3560" y="1"/>
                    <a:pt x="25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64"/>
            <p:cNvSpPr/>
            <p:nvPr/>
          </p:nvSpPr>
          <p:spPr>
            <a:xfrm>
              <a:off x="3096662" y="2513851"/>
              <a:ext cx="60490" cy="80886"/>
            </a:xfrm>
            <a:custGeom>
              <a:avLst/>
              <a:gdLst/>
              <a:ahLst/>
              <a:cxnLst/>
              <a:rect l="l" t="t" r="r" b="b"/>
              <a:pathLst>
                <a:path w="2896" h="3793" extrusionOk="0">
                  <a:moveTo>
                    <a:pt x="2403" y="1"/>
                  </a:moveTo>
                  <a:cubicBezTo>
                    <a:pt x="1" y="116"/>
                    <a:pt x="1" y="3676"/>
                    <a:pt x="2403" y="3792"/>
                  </a:cubicBezTo>
                  <a:cubicBezTo>
                    <a:pt x="2577" y="3763"/>
                    <a:pt x="2722" y="3763"/>
                    <a:pt x="2895" y="3705"/>
                  </a:cubicBezTo>
                  <a:cubicBezTo>
                    <a:pt x="1014" y="3213"/>
                    <a:pt x="1014" y="579"/>
                    <a:pt x="2895" y="58"/>
                  </a:cubicBezTo>
                  <a:cubicBezTo>
                    <a:pt x="2722" y="29"/>
                    <a:pt x="2577" y="1"/>
                    <a:pt x="2403" y="1"/>
                  </a:cubicBezTo>
                  <a:close/>
                </a:path>
              </a:pathLst>
            </a:custGeom>
            <a:solidFill>
              <a:srgbClr val="000000">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64"/>
            <p:cNvSpPr/>
            <p:nvPr/>
          </p:nvSpPr>
          <p:spPr>
            <a:xfrm>
              <a:off x="3223041" y="2534204"/>
              <a:ext cx="45368" cy="39750"/>
            </a:xfrm>
            <a:custGeom>
              <a:avLst/>
              <a:gdLst/>
              <a:ahLst/>
              <a:cxnLst/>
              <a:rect l="l" t="t" r="r" b="b"/>
              <a:pathLst>
                <a:path w="2172" h="1864" extrusionOk="0">
                  <a:moveTo>
                    <a:pt x="1245" y="1"/>
                  </a:moveTo>
                  <a:cubicBezTo>
                    <a:pt x="435" y="1"/>
                    <a:pt x="1" y="1014"/>
                    <a:pt x="580" y="1593"/>
                  </a:cubicBezTo>
                  <a:cubicBezTo>
                    <a:pt x="776" y="1780"/>
                    <a:pt x="1012" y="1864"/>
                    <a:pt x="1241" y="1864"/>
                  </a:cubicBezTo>
                  <a:cubicBezTo>
                    <a:pt x="1721" y="1864"/>
                    <a:pt x="2172" y="1495"/>
                    <a:pt x="2172" y="927"/>
                  </a:cubicBezTo>
                  <a:cubicBezTo>
                    <a:pt x="2172" y="435"/>
                    <a:pt x="1766" y="1"/>
                    <a:pt x="12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64"/>
            <p:cNvSpPr/>
            <p:nvPr/>
          </p:nvSpPr>
          <p:spPr>
            <a:xfrm>
              <a:off x="3222393" y="2534140"/>
              <a:ext cx="33316" cy="39643"/>
            </a:xfrm>
            <a:custGeom>
              <a:avLst/>
              <a:gdLst/>
              <a:ahLst/>
              <a:cxnLst/>
              <a:rect l="l" t="t" r="r" b="b"/>
              <a:pathLst>
                <a:path w="1595" h="1859" extrusionOk="0">
                  <a:moveTo>
                    <a:pt x="1196" y="1"/>
                  </a:moveTo>
                  <a:cubicBezTo>
                    <a:pt x="1" y="1"/>
                    <a:pt x="1" y="1859"/>
                    <a:pt x="1196" y="1859"/>
                  </a:cubicBezTo>
                  <a:cubicBezTo>
                    <a:pt x="1222" y="1859"/>
                    <a:pt x="1249" y="1858"/>
                    <a:pt x="1276" y="1856"/>
                  </a:cubicBezTo>
                  <a:cubicBezTo>
                    <a:pt x="1392" y="1856"/>
                    <a:pt x="1479" y="1856"/>
                    <a:pt x="1595" y="1827"/>
                  </a:cubicBezTo>
                  <a:cubicBezTo>
                    <a:pt x="756" y="1509"/>
                    <a:pt x="756" y="351"/>
                    <a:pt x="1595" y="62"/>
                  </a:cubicBezTo>
                  <a:cubicBezTo>
                    <a:pt x="1479" y="33"/>
                    <a:pt x="1392" y="4"/>
                    <a:pt x="1276" y="4"/>
                  </a:cubicBezTo>
                  <a:cubicBezTo>
                    <a:pt x="1249" y="2"/>
                    <a:pt x="1222" y="1"/>
                    <a:pt x="1196" y="1"/>
                  </a:cubicBezTo>
                  <a:close/>
                </a:path>
              </a:pathLst>
            </a:custGeom>
            <a:solidFill>
              <a:srgbClr val="000000">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47" name="Google Shape;2147;p64"/>
          <p:cNvGrpSpPr/>
          <p:nvPr/>
        </p:nvGrpSpPr>
        <p:grpSpPr>
          <a:xfrm>
            <a:off x="3366961" y="2672041"/>
            <a:ext cx="258415" cy="290585"/>
            <a:chOff x="3830445" y="2519641"/>
            <a:chExt cx="258415" cy="290585"/>
          </a:xfrm>
        </p:grpSpPr>
        <p:sp>
          <p:nvSpPr>
            <p:cNvPr id="2148" name="Google Shape;2148;p64"/>
            <p:cNvSpPr/>
            <p:nvPr/>
          </p:nvSpPr>
          <p:spPr>
            <a:xfrm>
              <a:off x="3884653" y="2687965"/>
              <a:ext cx="125312" cy="121810"/>
            </a:xfrm>
            <a:custGeom>
              <a:avLst/>
              <a:gdLst/>
              <a:ahLst/>
              <a:cxnLst/>
              <a:rect l="l" t="t" r="r" b="b"/>
              <a:pathLst>
                <a:path w="6021" h="5739" extrusionOk="0">
                  <a:moveTo>
                    <a:pt x="2895" y="1165"/>
                  </a:moveTo>
                  <a:lnTo>
                    <a:pt x="4516" y="2757"/>
                  </a:lnTo>
                  <a:cubicBezTo>
                    <a:pt x="5299" y="3630"/>
                    <a:pt x="4524" y="4763"/>
                    <a:pt x="3624" y="4763"/>
                  </a:cubicBezTo>
                  <a:cubicBezTo>
                    <a:pt x="3361" y="4763"/>
                    <a:pt x="3086" y="4665"/>
                    <a:pt x="2837" y="4436"/>
                  </a:cubicBezTo>
                  <a:lnTo>
                    <a:pt x="1216" y="2815"/>
                  </a:lnTo>
                  <a:lnTo>
                    <a:pt x="2895" y="1165"/>
                  </a:lnTo>
                  <a:close/>
                  <a:moveTo>
                    <a:pt x="2880" y="0"/>
                  </a:moveTo>
                  <a:cubicBezTo>
                    <a:pt x="2757" y="0"/>
                    <a:pt x="2634" y="51"/>
                    <a:pt x="2547" y="152"/>
                  </a:cubicBezTo>
                  <a:lnTo>
                    <a:pt x="203" y="2497"/>
                  </a:lnTo>
                  <a:cubicBezTo>
                    <a:pt x="1" y="2670"/>
                    <a:pt x="1" y="2960"/>
                    <a:pt x="203" y="3162"/>
                  </a:cubicBezTo>
                  <a:lnTo>
                    <a:pt x="2142" y="5130"/>
                  </a:lnTo>
                  <a:cubicBezTo>
                    <a:pt x="2562" y="5536"/>
                    <a:pt x="3112" y="5738"/>
                    <a:pt x="3662" y="5738"/>
                  </a:cubicBezTo>
                  <a:cubicBezTo>
                    <a:pt x="4212" y="5738"/>
                    <a:pt x="4762" y="5536"/>
                    <a:pt x="5181" y="5130"/>
                  </a:cubicBezTo>
                  <a:cubicBezTo>
                    <a:pt x="6021" y="4291"/>
                    <a:pt x="6021" y="2931"/>
                    <a:pt x="5181" y="2091"/>
                  </a:cubicBezTo>
                  <a:lnTo>
                    <a:pt x="3213" y="152"/>
                  </a:lnTo>
                  <a:cubicBezTo>
                    <a:pt x="3126" y="51"/>
                    <a:pt x="3003" y="0"/>
                    <a:pt x="28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64"/>
            <p:cNvSpPr/>
            <p:nvPr/>
          </p:nvSpPr>
          <p:spPr>
            <a:xfrm>
              <a:off x="3944875" y="2705308"/>
              <a:ext cx="50033" cy="73141"/>
            </a:xfrm>
            <a:custGeom>
              <a:avLst/>
              <a:gdLst/>
              <a:ahLst/>
              <a:cxnLst/>
              <a:rect l="l" t="t" r="r" b="b"/>
              <a:pathLst>
                <a:path w="2404" h="3446" extrusionOk="0">
                  <a:moveTo>
                    <a:pt x="348" y="1"/>
                  </a:moveTo>
                  <a:lnTo>
                    <a:pt x="1" y="348"/>
                  </a:lnTo>
                  <a:lnTo>
                    <a:pt x="1622" y="1940"/>
                  </a:lnTo>
                  <a:cubicBezTo>
                    <a:pt x="1998" y="2345"/>
                    <a:pt x="2056" y="2953"/>
                    <a:pt x="1766" y="3445"/>
                  </a:cubicBezTo>
                  <a:cubicBezTo>
                    <a:pt x="1824" y="3387"/>
                    <a:pt x="1882" y="3329"/>
                    <a:pt x="1940" y="3271"/>
                  </a:cubicBezTo>
                  <a:cubicBezTo>
                    <a:pt x="2403" y="2808"/>
                    <a:pt x="2403" y="2056"/>
                    <a:pt x="1940" y="1622"/>
                  </a:cubicBezTo>
                  <a:lnTo>
                    <a:pt x="348" y="1"/>
                  </a:lnTo>
                  <a:close/>
                </a:path>
              </a:pathLst>
            </a:custGeom>
            <a:solidFill>
              <a:srgbClr val="000000">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64"/>
            <p:cNvSpPr/>
            <p:nvPr/>
          </p:nvSpPr>
          <p:spPr>
            <a:xfrm>
              <a:off x="3884653" y="2733582"/>
              <a:ext cx="110847" cy="76643"/>
            </a:xfrm>
            <a:custGeom>
              <a:avLst/>
              <a:gdLst/>
              <a:ahLst/>
              <a:cxnLst/>
              <a:rect l="l" t="t" r="r" b="b"/>
              <a:pathLst>
                <a:path w="5326" h="3611" extrusionOk="0">
                  <a:moveTo>
                    <a:pt x="550" y="0"/>
                  </a:moveTo>
                  <a:lnTo>
                    <a:pt x="550" y="0"/>
                  </a:lnTo>
                  <a:cubicBezTo>
                    <a:pt x="542" y="7"/>
                    <a:pt x="534" y="15"/>
                    <a:pt x="527" y="22"/>
                  </a:cubicBezTo>
                  <a:lnTo>
                    <a:pt x="527" y="22"/>
                  </a:lnTo>
                  <a:lnTo>
                    <a:pt x="550" y="0"/>
                  </a:lnTo>
                  <a:close/>
                  <a:moveTo>
                    <a:pt x="527" y="22"/>
                  </a:moveTo>
                  <a:lnTo>
                    <a:pt x="174" y="348"/>
                  </a:lnTo>
                  <a:cubicBezTo>
                    <a:pt x="1" y="550"/>
                    <a:pt x="1" y="840"/>
                    <a:pt x="174" y="1013"/>
                  </a:cubicBezTo>
                  <a:lnTo>
                    <a:pt x="2142" y="2981"/>
                  </a:lnTo>
                  <a:cubicBezTo>
                    <a:pt x="2562" y="3401"/>
                    <a:pt x="3105" y="3611"/>
                    <a:pt x="3647" y="3611"/>
                  </a:cubicBezTo>
                  <a:cubicBezTo>
                    <a:pt x="4190" y="3611"/>
                    <a:pt x="4733" y="3401"/>
                    <a:pt x="5152" y="2981"/>
                  </a:cubicBezTo>
                  <a:cubicBezTo>
                    <a:pt x="5210" y="2923"/>
                    <a:pt x="5268" y="2866"/>
                    <a:pt x="5326" y="2808"/>
                  </a:cubicBezTo>
                  <a:lnTo>
                    <a:pt x="5326" y="2808"/>
                  </a:lnTo>
                  <a:cubicBezTo>
                    <a:pt x="4945" y="3110"/>
                    <a:pt x="4480" y="3257"/>
                    <a:pt x="4016" y="3257"/>
                  </a:cubicBezTo>
                  <a:cubicBezTo>
                    <a:pt x="3458" y="3257"/>
                    <a:pt x="2900" y="3045"/>
                    <a:pt x="2490" y="2634"/>
                  </a:cubicBezTo>
                  <a:lnTo>
                    <a:pt x="550" y="666"/>
                  </a:lnTo>
                  <a:cubicBezTo>
                    <a:pt x="356" y="499"/>
                    <a:pt x="348" y="200"/>
                    <a:pt x="527" y="22"/>
                  </a:cubicBezTo>
                  <a:close/>
                </a:path>
              </a:pathLst>
            </a:custGeom>
            <a:solidFill>
              <a:srgbClr val="000000">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64"/>
            <p:cNvSpPr/>
            <p:nvPr/>
          </p:nvSpPr>
          <p:spPr>
            <a:xfrm>
              <a:off x="3948792" y="2519641"/>
              <a:ext cx="34944" cy="44551"/>
            </a:xfrm>
            <a:custGeom>
              <a:avLst/>
              <a:gdLst/>
              <a:ahLst/>
              <a:cxnLst/>
              <a:rect l="l" t="t" r="r" b="b"/>
              <a:pathLst>
                <a:path w="1679" h="2099" extrusionOk="0">
                  <a:moveTo>
                    <a:pt x="805" y="1"/>
                  </a:moveTo>
                  <a:cubicBezTo>
                    <a:pt x="536" y="1"/>
                    <a:pt x="281" y="191"/>
                    <a:pt x="232" y="484"/>
                  </a:cubicBezTo>
                  <a:lnTo>
                    <a:pt x="58" y="1410"/>
                  </a:lnTo>
                  <a:cubicBezTo>
                    <a:pt x="0" y="1700"/>
                    <a:pt x="174" y="1989"/>
                    <a:pt x="492" y="2076"/>
                  </a:cubicBezTo>
                  <a:lnTo>
                    <a:pt x="492" y="2047"/>
                  </a:lnTo>
                  <a:lnTo>
                    <a:pt x="579" y="2076"/>
                  </a:lnTo>
                  <a:cubicBezTo>
                    <a:pt x="630" y="2091"/>
                    <a:pt x="682" y="2099"/>
                    <a:pt x="732" y="2099"/>
                  </a:cubicBezTo>
                  <a:cubicBezTo>
                    <a:pt x="966" y="2099"/>
                    <a:pt x="1178" y="1943"/>
                    <a:pt x="1274" y="1729"/>
                  </a:cubicBezTo>
                  <a:lnTo>
                    <a:pt x="1563" y="831"/>
                  </a:lnTo>
                  <a:cubicBezTo>
                    <a:pt x="1679" y="513"/>
                    <a:pt x="1505" y="166"/>
                    <a:pt x="1158" y="79"/>
                  </a:cubicBezTo>
                  <a:lnTo>
                    <a:pt x="955" y="21"/>
                  </a:lnTo>
                  <a:cubicBezTo>
                    <a:pt x="906" y="7"/>
                    <a:pt x="855" y="1"/>
                    <a:pt x="8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64"/>
            <p:cNvSpPr/>
            <p:nvPr/>
          </p:nvSpPr>
          <p:spPr>
            <a:xfrm>
              <a:off x="4008717" y="2559796"/>
              <a:ext cx="42790" cy="40964"/>
            </a:xfrm>
            <a:custGeom>
              <a:avLst/>
              <a:gdLst/>
              <a:ahLst/>
              <a:cxnLst/>
              <a:rect l="l" t="t" r="r" b="b"/>
              <a:pathLst>
                <a:path w="2056" h="1930" extrusionOk="0">
                  <a:moveTo>
                    <a:pt x="203" y="1704"/>
                  </a:moveTo>
                  <a:lnTo>
                    <a:pt x="232" y="1733"/>
                  </a:lnTo>
                  <a:cubicBezTo>
                    <a:pt x="224" y="1725"/>
                    <a:pt x="215" y="1716"/>
                    <a:pt x="208" y="1707"/>
                  </a:cubicBezTo>
                  <a:lnTo>
                    <a:pt x="208" y="1707"/>
                  </a:lnTo>
                  <a:lnTo>
                    <a:pt x="203" y="1704"/>
                  </a:lnTo>
                  <a:close/>
                  <a:moveTo>
                    <a:pt x="1248" y="0"/>
                  </a:moveTo>
                  <a:cubicBezTo>
                    <a:pt x="1088" y="0"/>
                    <a:pt x="930" y="65"/>
                    <a:pt x="811" y="199"/>
                  </a:cubicBezTo>
                  <a:lnTo>
                    <a:pt x="203" y="923"/>
                  </a:lnTo>
                  <a:cubicBezTo>
                    <a:pt x="8" y="1146"/>
                    <a:pt x="1" y="1476"/>
                    <a:pt x="208" y="1707"/>
                  </a:cubicBezTo>
                  <a:lnTo>
                    <a:pt x="208" y="1707"/>
                  </a:lnTo>
                  <a:lnTo>
                    <a:pt x="290" y="1762"/>
                  </a:lnTo>
                  <a:cubicBezTo>
                    <a:pt x="399" y="1871"/>
                    <a:pt x="549" y="1929"/>
                    <a:pt x="700" y="1929"/>
                  </a:cubicBezTo>
                  <a:cubicBezTo>
                    <a:pt x="832" y="1929"/>
                    <a:pt x="964" y="1885"/>
                    <a:pt x="1072" y="1791"/>
                  </a:cubicBezTo>
                  <a:lnTo>
                    <a:pt x="1795" y="1154"/>
                  </a:lnTo>
                  <a:cubicBezTo>
                    <a:pt x="2056" y="952"/>
                    <a:pt x="2056" y="546"/>
                    <a:pt x="1824" y="315"/>
                  </a:cubicBezTo>
                  <a:lnTo>
                    <a:pt x="1679" y="170"/>
                  </a:lnTo>
                  <a:cubicBezTo>
                    <a:pt x="1553" y="58"/>
                    <a:pt x="1399" y="0"/>
                    <a:pt x="12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64"/>
            <p:cNvSpPr/>
            <p:nvPr/>
          </p:nvSpPr>
          <p:spPr>
            <a:xfrm>
              <a:off x="4042449" y="2626534"/>
              <a:ext cx="46412" cy="32962"/>
            </a:xfrm>
            <a:custGeom>
              <a:avLst/>
              <a:gdLst/>
              <a:ahLst/>
              <a:cxnLst/>
              <a:rect l="l" t="t" r="r" b="b"/>
              <a:pathLst>
                <a:path w="2230" h="1553" extrusionOk="0">
                  <a:moveTo>
                    <a:pt x="1535" y="0"/>
                  </a:moveTo>
                  <a:cubicBezTo>
                    <a:pt x="1468" y="0"/>
                    <a:pt x="1399" y="12"/>
                    <a:pt x="1332" y="36"/>
                  </a:cubicBezTo>
                  <a:lnTo>
                    <a:pt x="435" y="326"/>
                  </a:lnTo>
                  <a:cubicBezTo>
                    <a:pt x="145" y="441"/>
                    <a:pt x="0" y="731"/>
                    <a:pt x="58" y="1049"/>
                  </a:cubicBezTo>
                  <a:lnTo>
                    <a:pt x="87" y="1107"/>
                  </a:lnTo>
                  <a:cubicBezTo>
                    <a:pt x="163" y="1385"/>
                    <a:pt x="393" y="1552"/>
                    <a:pt x="642" y="1552"/>
                  </a:cubicBezTo>
                  <a:cubicBezTo>
                    <a:pt x="679" y="1552"/>
                    <a:pt x="716" y="1549"/>
                    <a:pt x="753" y="1541"/>
                  </a:cubicBezTo>
                  <a:lnTo>
                    <a:pt x="1679" y="1368"/>
                  </a:lnTo>
                  <a:cubicBezTo>
                    <a:pt x="1998" y="1281"/>
                    <a:pt x="2229" y="962"/>
                    <a:pt x="2142" y="644"/>
                  </a:cubicBezTo>
                  <a:lnTo>
                    <a:pt x="2084" y="412"/>
                  </a:lnTo>
                  <a:cubicBezTo>
                    <a:pt x="2016" y="161"/>
                    <a:pt x="1785" y="0"/>
                    <a:pt x="15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64"/>
            <p:cNvSpPr/>
            <p:nvPr/>
          </p:nvSpPr>
          <p:spPr>
            <a:xfrm>
              <a:off x="3830445" y="2607026"/>
              <a:ext cx="178322" cy="182471"/>
            </a:xfrm>
            <a:custGeom>
              <a:avLst/>
              <a:gdLst/>
              <a:ahLst/>
              <a:cxnLst/>
              <a:rect l="l" t="t" r="r" b="b"/>
              <a:pathLst>
                <a:path w="8568" h="8597" extrusionOk="0">
                  <a:moveTo>
                    <a:pt x="3416" y="0"/>
                  </a:moveTo>
                  <a:lnTo>
                    <a:pt x="3213" y="376"/>
                  </a:lnTo>
                  <a:lnTo>
                    <a:pt x="1" y="6339"/>
                  </a:lnTo>
                  <a:lnTo>
                    <a:pt x="2258" y="8596"/>
                  </a:lnTo>
                  <a:lnTo>
                    <a:pt x="8220" y="5355"/>
                  </a:lnTo>
                  <a:lnTo>
                    <a:pt x="8568" y="5152"/>
                  </a:lnTo>
                  <a:lnTo>
                    <a:pt x="7265" y="3329"/>
                  </a:lnTo>
                  <a:lnTo>
                    <a:pt x="6368" y="2055"/>
                  </a:lnTo>
                  <a:lnTo>
                    <a:pt x="34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64"/>
            <p:cNvSpPr/>
            <p:nvPr/>
          </p:nvSpPr>
          <p:spPr>
            <a:xfrm>
              <a:off x="3861160" y="2677670"/>
              <a:ext cx="147602" cy="111835"/>
            </a:xfrm>
            <a:custGeom>
              <a:avLst/>
              <a:gdLst/>
              <a:ahLst/>
              <a:cxnLst/>
              <a:rect l="l" t="t" r="r" b="b"/>
              <a:pathLst>
                <a:path w="7092" h="5269" extrusionOk="0">
                  <a:moveTo>
                    <a:pt x="5789" y="1"/>
                  </a:moveTo>
                  <a:lnTo>
                    <a:pt x="1" y="4487"/>
                  </a:lnTo>
                  <a:lnTo>
                    <a:pt x="753" y="5268"/>
                  </a:lnTo>
                  <a:lnTo>
                    <a:pt x="7092" y="1824"/>
                  </a:lnTo>
                  <a:lnTo>
                    <a:pt x="5789" y="1"/>
                  </a:lnTo>
                  <a:close/>
                </a:path>
              </a:pathLst>
            </a:custGeom>
            <a:solidFill>
              <a:srgbClr val="000000">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64"/>
            <p:cNvSpPr/>
            <p:nvPr/>
          </p:nvSpPr>
          <p:spPr>
            <a:xfrm>
              <a:off x="3897305" y="2607026"/>
              <a:ext cx="111451" cy="113660"/>
            </a:xfrm>
            <a:custGeom>
              <a:avLst/>
              <a:gdLst/>
              <a:ahLst/>
              <a:cxnLst/>
              <a:rect l="l" t="t" r="r" b="b"/>
              <a:pathLst>
                <a:path w="5355" h="5355" extrusionOk="0">
                  <a:moveTo>
                    <a:pt x="203" y="0"/>
                  </a:moveTo>
                  <a:lnTo>
                    <a:pt x="0" y="376"/>
                  </a:lnTo>
                  <a:lnTo>
                    <a:pt x="4950" y="5297"/>
                  </a:lnTo>
                  <a:lnTo>
                    <a:pt x="5007" y="5355"/>
                  </a:lnTo>
                  <a:lnTo>
                    <a:pt x="5355" y="5152"/>
                  </a:lnTo>
                  <a:lnTo>
                    <a:pt x="4052" y="3329"/>
                  </a:lnTo>
                  <a:lnTo>
                    <a:pt x="3126" y="2055"/>
                  </a:lnTo>
                  <a:lnTo>
                    <a:pt x="203" y="0"/>
                  </a:lnTo>
                  <a:close/>
                </a:path>
              </a:pathLst>
            </a:custGeom>
            <a:solidFill>
              <a:srgbClr val="000000">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64"/>
            <p:cNvSpPr/>
            <p:nvPr/>
          </p:nvSpPr>
          <p:spPr>
            <a:xfrm>
              <a:off x="3887816" y="2577372"/>
              <a:ext cx="146853" cy="140552"/>
            </a:xfrm>
            <a:custGeom>
              <a:avLst/>
              <a:gdLst/>
              <a:ahLst/>
              <a:cxnLst/>
              <a:rect l="l" t="t" r="r" b="b"/>
              <a:pathLst>
                <a:path w="7056" h="6622" extrusionOk="0">
                  <a:moveTo>
                    <a:pt x="1179" y="1"/>
                  </a:moveTo>
                  <a:cubicBezTo>
                    <a:pt x="557" y="1"/>
                    <a:pt x="1" y="849"/>
                    <a:pt x="659" y="1397"/>
                  </a:cubicBezTo>
                  <a:lnTo>
                    <a:pt x="5666" y="6404"/>
                  </a:lnTo>
                  <a:cubicBezTo>
                    <a:pt x="5825" y="6549"/>
                    <a:pt x="6028" y="6621"/>
                    <a:pt x="6227" y="6621"/>
                  </a:cubicBezTo>
                  <a:cubicBezTo>
                    <a:pt x="6426" y="6621"/>
                    <a:pt x="6621" y="6549"/>
                    <a:pt x="6766" y="6404"/>
                  </a:cubicBezTo>
                  <a:cubicBezTo>
                    <a:pt x="7055" y="6086"/>
                    <a:pt x="7055" y="5623"/>
                    <a:pt x="6766" y="5304"/>
                  </a:cubicBezTo>
                  <a:lnTo>
                    <a:pt x="1759" y="297"/>
                  </a:lnTo>
                  <a:cubicBezTo>
                    <a:pt x="1584" y="87"/>
                    <a:pt x="1378" y="1"/>
                    <a:pt x="1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64"/>
            <p:cNvSpPr/>
            <p:nvPr/>
          </p:nvSpPr>
          <p:spPr>
            <a:xfrm>
              <a:off x="3976193" y="2659860"/>
              <a:ext cx="62354" cy="57244"/>
            </a:xfrm>
            <a:custGeom>
              <a:avLst/>
              <a:gdLst/>
              <a:ahLst/>
              <a:cxnLst/>
              <a:rect l="l" t="t" r="r" b="b"/>
              <a:pathLst>
                <a:path w="2996" h="2697" extrusionOk="0">
                  <a:moveTo>
                    <a:pt x="1101" y="0"/>
                  </a:moveTo>
                  <a:cubicBezTo>
                    <a:pt x="1550" y="562"/>
                    <a:pt x="1074" y="1264"/>
                    <a:pt x="500" y="1264"/>
                  </a:cubicBezTo>
                  <a:cubicBezTo>
                    <a:pt x="335" y="1264"/>
                    <a:pt x="162" y="1207"/>
                    <a:pt x="1" y="1071"/>
                  </a:cubicBezTo>
                  <a:lnTo>
                    <a:pt x="1" y="1071"/>
                  </a:lnTo>
                  <a:lnTo>
                    <a:pt x="1419" y="2518"/>
                  </a:lnTo>
                  <a:cubicBezTo>
                    <a:pt x="1575" y="2643"/>
                    <a:pt x="1743" y="2696"/>
                    <a:pt x="1904" y="2696"/>
                  </a:cubicBezTo>
                  <a:cubicBezTo>
                    <a:pt x="2493" y="2696"/>
                    <a:pt x="2996" y="1986"/>
                    <a:pt x="2519" y="1418"/>
                  </a:cubicBezTo>
                  <a:lnTo>
                    <a:pt x="1101" y="0"/>
                  </a:lnTo>
                  <a:close/>
                </a:path>
              </a:pathLst>
            </a:custGeom>
            <a:solidFill>
              <a:srgbClr val="000000">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59" name="Google Shape;2159;p64"/>
          <p:cNvGrpSpPr/>
          <p:nvPr/>
        </p:nvGrpSpPr>
        <p:grpSpPr>
          <a:xfrm>
            <a:off x="5515263" y="2680413"/>
            <a:ext cx="265140" cy="289207"/>
            <a:chOff x="5978747" y="2528013"/>
            <a:chExt cx="265140" cy="289207"/>
          </a:xfrm>
        </p:grpSpPr>
        <p:sp>
          <p:nvSpPr>
            <p:cNvPr id="2160" name="Google Shape;2160;p64"/>
            <p:cNvSpPr/>
            <p:nvPr/>
          </p:nvSpPr>
          <p:spPr>
            <a:xfrm>
              <a:off x="6018699" y="2528013"/>
              <a:ext cx="200969" cy="289207"/>
            </a:xfrm>
            <a:custGeom>
              <a:avLst/>
              <a:gdLst/>
              <a:ahLst/>
              <a:cxnLst/>
              <a:rect l="l" t="t" r="r" b="b"/>
              <a:pathLst>
                <a:path w="9610" h="13546" extrusionOk="0">
                  <a:moveTo>
                    <a:pt x="1853" y="1"/>
                  </a:moveTo>
                  <a:cubicBezTo>
                    <a:pt x="840" y="1"/>
                    <a:pt x="0" y="840"/>
                    <a:pt x="0" y="1853"/>
                  </a:cubicBezTo>
                  <a:lnTo>
                    <a:pt x="0" y="11693"/>
                  </a:lnTo>
                  <a:cubicBezTo>
                    <a:pt x="0" y="12735"/>
                    <a:pt x="840" y="13546"/>
                    <a:pt x="1853" y="13546"/>
                  </a:cubicBezTo>
                  <a:lnTo>
                    <a:pt x="7757" y="13546"/>
                  </a:lnTo>
                  <a:cubicBezTo>
                    <a:pt x="8799" y="13546"/>
                    <a:pt x="9609" y="12735"/>
                    <a:pt x="9609" y="11693"/>
                  </a:cubicBezTo>
                  <a:lnTo>
                    <a:pt x="9609" y="1853"/>
                  </a:lnTo>
                  <a:cubicBezTo>
                    <a:pt x="9609" y="840"/>
                    <a:pt x="8799" y="1"/>
                    <a:pt x="77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64"/>
            <p:cNvSpPr/>
            <p:nvPr/>
          </p:nvSpPr>
          <p:spPr>
            <a:xfrm>
              <a:off x="6018699" y="2528013"/>
              <a:ext cx="48433" cy="289207"/>
            </a:xfrm>
            <a:custGeom>
              <a:avLst/>
              <a:gdLst/>
              <a:ahLst/>
              <a:cxnLst/>
              <a:rect l="l" t="t" r="r" b="b"/>
              <a:pathLst>
                <a:path w="2316" h="13546" extrusionOk="0">
                  <a:moveTo>
                    <a:pt x="1853" y="1"/>
                  </a:moveTo>
                  <a:cubicBezTo>
                    <a:pt x="840" y="1"/>
                    <a:pt x="0" y="840"/>
                    <a:pt x="0" y="1853"/>
                  </a:cubicBezTo>
                  <a:lnTo>
                    <a:pt x="0" y="11693"/>
                  </a:lnTo>
                  <a:cubicBezTo>
                    <a:pt x="0" y="12735"/>
                    <a:pt x="840" y="13546"/>
                    <a:pt x="1853" y="13546"/>
                  </a:cubicBezTo>
                  <a:lnTo>
                    <a:pt x="2316" y="13546"/>
                  </a:lnTo>
                  <a:cubicBezTo>
                    <a:pt x="1303" y="13546"/>
                    <a:pt x="463" y="12735"/>
                    <a:pt x="463" y="11693"/>
                  </a:cubicBezTo>
                  <a:lnTo>
                    <a:pt x="463" y="1853"/>
                  </a:lnTo>
                  <a:cubicBezTo>
                    <a:pt x="463" y="840"/>
                    <a:pt x="1303" y="1"/>
                    <a:pt x="2316" y="1"/>
                  </a:cubicBezTo>
                  <a:close/>
                </a:path>
              </a:pathLst>
            </a:custGeom>
            <a:solidFill>
              <a:srgbClr val="000000">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64"/>
            <p:cNvSpPr/>
            <p:nvPr/>
          </p:nvSpPr>
          <p:spPr>
            <a:xfrm>
              <a:off x="6035642" y="2545296"/>
              <a:ext cx="167070" cy="254620"/>
            </a:xfrm>
            <a:custGeom>
              <a:avLst/>
              <a:gdLst/>
              <a:ahLst/>
              <a:cxnLst/>
              <a:rect l="l" t="t" r="r" b="b"/>
              <a:pathLst>
                <a:path w="7989" h="11926" extrusionOk="0">
                  <a:moveTo>
                    <a:pt x="1043" y="1"/>
                  </a:moveTo>
                  <a:cubicBezTo>
                    <a:pt x="464" y="1"/>
                    <a:pt x="1" y="464"/>
                    <a:pt x="1" y="1043"/>
                  </a:cubicBezTo>
                  <a:lnTo>
                    <a:pt x="1" y="10883"/>
                  </a:lnTo>
                  <a:cubicBezTo>
                    <a:pt x="1" y="11462"/>
                    <a:pt x="464" y="11925"/>
                    <a:pt x="1043" y="11925"/>
                  </a:cubicBezTo>
                  <a:lnTo>
                    <a:pt x="6947" y="11925"/>
                  </a:lnTo>
                  <a:cubicBezTo>
                    <a:pt x="7526" y="11925"/>
                    <a:pt x="7989" y="11462"/>
                    <a:pt x="7989" y="10883"/>
                  </a:cubicBezTo>
                  <a:lnTo>
                    <a:pt x="7989" y="1043"/>
                  </a:lnTo>
                  <a:cubicBezTo>
                    <a:pt x="7989" y="464"/>
                    <a:pt x="7526" y="1"/>
                    <a:pt x="69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64"/>
            <p:cNvSpPr/>
            <p:nvPr/>
          </p:nvSpPr>
          <p:spPr>
            <a:xfrm>
              <a:off x="6035642" y="2692898"/>
              <a:ext cx="61148" cy="84674"/>
            </a:xfrm>
            <a:custGeom>
              <a:avLst/>
              <a:gdLst/>
              <a:ahLst/>
              <a:cxnLst/>
              <a:rect l="l" t="t" r="r" b="b"/>
              <a:pathLst>
                <a:path w="2924" h="3966" extrusionOk="0">
                  <a:moveTo>
                    <a:pt x="1" y="0"/>
                  </a:moveTo>
                  <a:lnTo>
                    <a:pt x="1" y="3965"/>
                  </a:lnTo>
                  <a:lnTo>
                    <a:pt x="2403" y="3965"/>
                  </a:lnTo>
                  <a:lnTo>
                    <a:pt x="2924" y="1968"/>
                  </a:lnTo>
                  <a:lnTo>
                    <a:pt x="24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64"/>
            <p:cNvSpPr/>
            <p:nvPr/>
          </p:nvSpPr>
          <p:spPr>
            <a:xfrm>
              <a:off x="6035642" y="2728699"/>
              <a:ext cx="61148" cy="49468"/>
            </a:xfrm>
            <a:custGeom>
              <a:avLst/>
              <a:gdLst/>
              <a:ahLst/>
              <a:cxnLst/>
              <a:rect l="l" t="t" r="r" b="b"/>
              <a:pathLst>
                <a:path w="2924" h="2317" extrusionOk="0">
                  <a:moveTo>
                    <a:pt x="2837" y="1"/>
                  </a:moveTo>
                  <a:lnTo>
                    <a:pt x="2403" y="1709"/>
                  </a:lnTo>
                  <a:lnTo>
                    <a:pt x="1" y="1709"/>
                  </a:lnTo>
                  <a:lnTo>
                    <a:pt x="1" y="2316"/>
                  </a:lnTo>
                  <a:lnTo>
                    <a:pt x="2403" y="2316"/>
                  </a:lnTo>
                  <a:lnTo>
                    <a:pt x="2924" y="290"/>
                  </a:lnTo>
                  <a:lnTo>
                    <a:pt x="2837" y="1"/>
                  </a:lnTo>
                  <a:close/>
                </a:path>
              </a:pathLst>
            </a:custGeom>
            <a:solidFill>
              <a:srgbClr val="000000">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64"/>
            <p:cNvSpPr/>
            <p:nvPr/>
          </p:nvSpPr>
          <p:spPr>
            <a:xfrm>
              <a:off x="6085885" y="2638214"/>
              <a:ext cx="92036" cy="140013"/>
            </a:xfrm>
            <a:custGeom>
              <a:avLst/>
              <a:gdLst/>
              <a:ahLst/>
              <a:cxnLst/>
              <a:rect l="l" t="t" r="r" b="b"/>
              <a:pathLst>
                <a:path w="4401" h="6558" extrusionOk="0">
                  <a:moveTo>
                    <a:pt x="1586" y="1"/>
                  </a:moveTo>
                  <a:cubicBezTo>
                    <a:pt x="1359" y="1"/>
                    <a:pt x="1142" y="145"/>
                    <a:pt x="1101" y="393"/>
                  </a:cubicBezTo>
                  <a:lnTo>
                    <a:pt x="724" y="1984"/>
                  </a:lnTo>
                  <a:cubicBezTo>
                    <a:pt x="667" y="2332"/>
                    <a:pt x="348" y="2563"/>
                    <a:pt x="1" y="2563"/>
                  </a:cubicBezTo>
                  <a:lnTo>
                    <a:pt x="1" y="6557"/>
                  </a:lnTo>
                  <a:lnTo>
                    <a:pt x="2953" y="6557"/>
                  </a:lnTo>
                  <a:cubicBezTo>
                    <a:pt x="3532" y="6557"/>
                    <a:pt x="3532" y="5689"/>
                    <a:pt x="2953" y="5689"/>
                  </a:cubicBezTo>
                  <a:lnTo>
                    <a:pt x="3416" y="5689"/>
                  </a:lnTo>
                  <a:cubicBezTo>
                    <a:pt x="3434" y="5690"/>
                    <a:pt x="3452" y="5691"/>
                    <a:pt x="3470" y="5691"/>
                  </a:cubicBezTo>
                  <a:cubicBezTo>
                    <a:pt x="4133" y="5691"/>
                    <a:pt x="4150" y="4699"/>
                    <a:pt x="3522" y="4647"/>
                  </a:cubicBezTo>
                  <a:lnTo>
                    <a:pt x="3706" y="4647"/>
                  </a:lnTo>
                  <a:cubicBezTo>
                    <a:pt x="4400" y="4647"/>
                    <a:pt x="4400" y="3605"/>
                    <a:pt x="3706" y="3605"/>
                  </a:cubicBezTo>
                  <a:lnTo>
                    <a:pt x="3416" y="3605"/>
                  </a:lnTo>
                  <a:cubicBezTo>
                    <a:pt x="3706" y="3605"/>
                    <a:pt x="3966" y="3374"/>
                    <a:pt x="3937" y="3084"/>
                  </a:cubicBezTo>
                  <a:cubicBezTo>
                    <a:pt x="3937" y="2795"/>
                    <a:pt x="3706" y="2563"/>
                    <a:pt x="3416" y="2563"/>
                  </a:cubicBezTo>
                  <a:lnTo>
                    <a:pt x="1940" y="2563"/>
                  </a:lnTo>
                  <a:lnTo>
                    <a:pt x="2258" y="1000"/>
                  </a:lnTo>
                  <a:cubicBezTo>
                    <a:pt x="2316" y="624"/>
                    <a:pt x="2172" y="248"/>
                    <a:pt x="1853" y="74"/>
                  </a:cubicBezTo>
                  <a:cubicBezTo>
                    <a:pt x="1770" y="24"/>
                    <a:pt x="1677" y="1"/>
                    <a:pt x="1586" y="1"/>
                  </a:cubicBezTo>
                  <a:close/>
                </a:path>
              </a:pathLst>
            </a:custGeom>
            <a:solidFill>
              <a:srgbClr val="B46E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64"/>
            <p:cNvSpPr/>
            <p:nvPr/>
          </p:nvSpPr>
          <p:spPr>
            <a:xfrm>
              <a:off x="6085885" y="2637936"/>
              <a:ext cx="38772" cy="139672"/>
            </a:xfrm>
            <a:custGeom>
              <a:avLst/>
              <a:gdLst/>
              <a:ahLst/>
              <a:cxnLst/>
              <a:rect l="l" t="t" r="r" b="b"/>
              <a:pathLst>
                <a:path w="1854" h="6542" extrusionOk="0">
                  <a:moveTo>
                    <a:pt x="1593" y="0"/>
                  </a:moveTo>
                  <a:cubicBezTo>
                    <a:pt x="1332" y="0"/>
                    <a:pt x="1130" y="174"/>
                    <a:pt x="1072" y="406"/>
                  </a:cubicBezTo>
                  <a:lnTo>
                    <a:pt x="724" y="1997"/>
                  </a:lnTo>
                  <a:cubicBezTo>
                    <a:pt x="638" y="2345"/>
                    <a:pt x="348" y="2576"/>
                    <a:pt x="1" y="2576"/>
                  </a:cubicBezTo>
                  <a:lnTo>
                    <a:pt x="1" y="6541"/>
                  </a:lnTo>
                  <a:lnTo>
                    <a:pt x="522" y="6541"/>
                  </a:lnTo>
                  <a:lnTo>
                    <a:pt x="522" y="3329"/>
                  </a:lnTo>
                  <a:cubicBezTo>
                    <a:pt x="522" y="2981"/>
                    <a:pt x="667" y="2663"/>
                    <a:pt x="956" y="2432"/>
                  </a:cubicBezTo>
                  <a:cubicBezTo>
                    <a:pt x="1101" y="2345"/>
                    <a:pt x="1216" y="2171"/>
                    <a:pt x="1245" y="1997"/>
                  </a:cubicBezTo>
                  <a:lnTo>
                    <a:pt x="1622" y="406"/>
                  </a:lnTo>
                  <a:cubicBezTo>
                    <a:pt x="1651" y="261"/>
                    <a:pt x="1737" y="145"/>
                    <a:pt x="1853" y="87"/>
                  </a:cubicBezTo>
                  <a:lnTo>
                    <a:pt x="1853" y="58"/>
                  </a:lnTo>
                  <a:cubicBezTo>
                    <a:pt x="1766" y="29"/>
                    <a:pt x="1680" y="0"/>
                    <a:pt x="1593" y="0"/>
                  </a:cubicBezTo>
                  <a:close/>
                </a:path>
              </a:pathLst>
            </a:custGeom>
            <a:solidFill>
              <a:srgbClr val="000000">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64"/>
            <p:cNvSpPr/>
            <p:nvPr/>
          </p:nvSpPr>
          <p:spPr>
            <a:xfrm>
              <a:off x="6123117" y="2572862"/>
              <a:ext cx="120770" cy="100366"/>
            </a:xfrm>
            <a:custGeom>
              <a:avLst/>
              <a:gdLst/>
              <a:ahLst/>
              <a:cxnLst/>
              <a:rect l="l" t="t" r="r" b="b"/>
              <a:pathLst>
                <a:path w="5775" h="4701" extrusionOk="0">
                  <a:moveTo>
                    <a:pt x="4140" y="0"/>
                  </a:moveTo>
                  <a:cubicBezTo>
                    <a:pt x="3702" y="0"/>
                    <a:pt x="3266" y="197"/>
                    <a:pt x="2967" y="590"/>
                  </a:cubicBezTo>
                  <a:lnTo>
                    <a:pt x="2910" y="648"/>
                  </a:lnTo>
                  <a:lnTo>
                    <a:pt x="2823" y="590"/>
                  </a:lnTo>
                  <a:cubicBezTo>
                    <a:pt x="2538" y="374"/>
                    <a:pt x="2237" y="280"/>
                    <a:pt x="1948" y="280"/>
                  </a:cubicBezTo>
                  <a:cubicBezTo>
                    <a:pt x="886" y="280"/>
                    <a:pt x="0" y="1547"/>
                    <a:pt x="797" y="2616"/>
                  </a:cubicBezTo>
                  <a:lnTo>
                    <a:pt x="2910" y="4700"/>
                  </a:lnTo>
                  <a:lnTo>
                    <a:pt x="4993" y="2616"/>
                  </a:lnTo>
                  <a:cubicBezTo>
                    <a:pt x="5717" y="2066"/>
                    <a:pt x="5775" y="1053"/>
                    <a:pt x="5167" y="417"/>
                  </a:cubicBezTo>
                  <a:cubicBezTo>
                    <a:pt x="4876" y="139"/>
                    <a:pt x="4507" y="0"/>
                    <a:pt x="414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64"/>
            <p:cNvSpPr/>
            <p:nvPr/>
          </p:nvSpPr>
          <p:spPr>
            <a:xfrm>
              <a:off x="6131317" y="2579471"/>
              <a:ext cx="53866" cy="93772"/>
            </a:xfrm>
            <a:custGeom>
              <a:avLst/>
              <a:gdLst/>
              <a:ahLst/>
              <a:cxnLst/>
              <a:rect l="l" t="t" r="r" b="b"/>
              <a:pathLst>
                <a:path w="2664" h="4541" extrusionOk="0">
                  <a:moveTo>
                    <a:pt x="1558" y="0"/>
                  </a:moveTo>
                  <a:cubicBezTo>
                    <a:pt x="1188" y="0"/>
                    <a:pt x="831" y="144"/>
                    <a:pt x="551" y="401"/>
                  </a:cubicBezTo>
                  <a:cubicBezTo>
                    <a:pt x="1" y="980"/>
                    <a:pt x="1" y="1877"/>
                    <a:pt x="551" y="2427"/>
                  </a:cubicBezTo>
                  <a:lnTo>
                    <a:pt x="638" y="2514"/>
                  </a:lnTo>
                  <a:lnTo>
                    <a:pt x="2664" y="4540"/>
                  </a:lnTo>
                  <a:lnTo>
                    <a:pt x="1419" y="2514"/>
                  </a:lnTo>
                  <a:lnTo>
                    <a:pt x="1390" y="2427"/>
                  </a:lnTo>
                  <a:cubicBezTo>
                    <a:pt x="1043" y="1791"/>
                    <a:pt x="1043" y="1038"/>
                    <a:pt x="1390" y="401"/>
                  </a:cubicBezTo>
                  <a:cubicBezTo>
                    <a:pt x="1477" y="228"/>
                    <a:pt x="1651" y="83"/>
                    <a:pt x="1824" y="25"/>
                  </a:cubicBezTo>
                  <a:cubicBezTo>
                    <a:pt x="1735" y="8"/>
                    <a:pt x="1646" y="0"/>
                    <a:pt x="1558" y="0"/>
                  </a:cubicBezTo>
                  <a:close/>
                </a:path>
              </a:pathLst>
            </a:custGeom>
            <a:solidFill>
              <a:srgbClr val="000000">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64"/>
            <p:cNvSpPr/>
            <p:nvPr/>
          </p:nvSpPr>
          <p:spPr>
            <a:xfrm>
              <a:off x="5978747" y="2558887"/>
              <a:ext cx="121669" cy="117873"/>
            </a:xfrm>
            <a:custGeom>
              <a:avLst/>
              <a:gdLst/>
              <a:ahLst/>
              <a:cxnLst/>
              <a:rect l="l" t="t" r="r" b="b"/>
              <a:pathLst>
                <a:path w="5818" h="5521" extrusionOk="0">
                  <a:moveTo>
                    <a:pt x="1013" y="1"/>
                  </a:moveTo>
                  <a:cubicBezTo>
                    <a:pt x="463" y="1"/>
                    <a:pt x="0" y="464"/>
                    <a:pt x="0" y="1043"/>
                  </a:cubicBezTo>
                  <a:lnTo>
                    <a:pt x="0" y="3271"/>
                  </a:lnTo>
                  <a:cubicBezTo>
                    <a:pt x="0" y="3850"/>
                    <a:pt x="463" y="4313"/>
                    <a:pt x="1013" y="4313"/>
                  </a:cubicBezTo>
                  <a:lnTo>
                    <a:pt x="2518" y="4313"/>
                  </a:lnTo>
                  <a:lnTo>
                    <a:pt x="3589" y="5384"/>
                  </a:lnTo>
                  <a:cubicBezTo>
                    <a:pt x="3683" y="5478"/>
                    <a:pt x="3799" y="5520"/>
                    <a:pt x="3912" y="5520"/>
                  </a:cubicBezTo>
                  <a:cubicBezTo>
                    <a:pt x="4146" y="5520"/>
                    <a:pt x="4370" y="5339"/>
                    <a:pt x="4370" y="5066"/>
                  </a:cubicBezTo>
                  <a:lnTo>
                    <a:pt x="4370" y="4313"/>
                  </a:lnTo>
                  <a:lnTo>
                    <a:pt x="4776" y="4313"/>
                  </a:lnTo>
                  <a:cubicBezTo>
                    <a:pt x="5354" y="4313"/>
                    <a:pt x="5818" y="3850"/>
                    <a:pt x="5818" y="3271"/>
                  </a:cubicBezTo>
                  <a:lnTo>
                    <a:pt x="5818" y="1043"/>
                  </a:lnTo>
                  <a:cubicBezTo>
                    <a:pt x="5818" y="464"/>
                    <a:pt x="5354" y="1"/>
                    <a:pt x="47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64"/>
            <p:cNvSpPr/>
            <p:nvPr/>
          </p:nvSpPr>
          <p:spPr>
            <a:xfrm>
              <a:off x="5978747" y="2558887"/>
              <a:ext cx="33293" cy="92104"/>
            </a:xfrm>
            <a:custGeom>
              <a:avLst/>
              <a:gdLst/>
              <a:ahLst/>
              <a:cxnLst/>
              <a:rect l="l" t="t" r="r" b="b"/>
              <a:pathLst>
                <a:path w="1592" h="4314" extrusionOk="0">
                  <a:moveTo>
                    <a:pt x="1013" y="1"/>
                  </a:moveTo>
                  <a:cubicBezTo>
                    <a:pt x="463" y="1"/>
                    <a:pt x="0" y="464"/>
                    <a:pt x="0" y="1043"/>
                  </a:cubicBezTo>
                  <a:lnTo>
                    <a:pt x="0" y="3271"/>
                  </a:lnTo>
                  <a:cubicBezTo>
                    <a:pt x="0" y="3850"/>
                    <a:pt x="463" y="4313"/>
                    <a:pt x="1013" y="4313"/>
                  </a:cubicBezTo>
                  <a:lnTo>
                    <a:pt x="1592" y="4313"/>
                  </a:lnTo>
                  <a:cubicBezTo>
                    <a:pt x="1042" y="4313"/>
                    <a:pt x="579" y="3850"/>
                    <a:pt x="579" y="3271"/>
                  </a:cubicBezTo>
                  <a:lnTo>
                    <a:pt x="579" y="1043"/>
                  </a:lnTo>
                  <a:cubicBezTo>
                    <a:pt x="579" y="464"/>
                    <a:pt x="1013" y="1"/>
                    <a:pt x="1592" y="1"/>
                  </a:cubicBezTo>
                  <a:close/>
                </a:path>
              </a:pathLst>
            </a:custGeom>
            <a:solidFill>
              <a:srgbClr val="000000">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64"/>
            <p:cNvSpPr/>
            <p:nvPr/>
          </p:nvSpPr>
          <p:spPr>
            <a:xfrm>
              <a:off x="6030810" y="2650290"/>
              <a:ext cx="35719" cy="26154"/>
            </a:xfrm>
            <a:custGeom>
              <a:avLst/>
              <a:gdLst/>
              <a:ahLst/>
              <a:cxnLst/>
              <a:rect l="l" t="t" r="r" b="b"/>
              <a:pathLst>
                <a:path w="1708" h="1225" extrusionOk="0">
                  <a:moveTo>
                    <a:pt x="0" y="0"/>
                  </a:moveTo>
                  <a:lnTo>
                    <a:pt x="1100" y="1100"/>
                  </a:lnTo>
                  <a:cubicBezTo>
                    <a:pt x="1179" y="1180"/>
                    <a:pt x="1294" y="1224"/>
                    <a:pt x="1415" y="1224"/>
                  </a:cubicBezTo>
                  <a:cubicBezTo>
                    <a:pt x="1513" y="1224"/>
                    <a:pt x="1616" y="1194"/>
                    <a:pt x="1708" y="1129"/>
                  </a:cubicBezTo>
                  <a:lnTo>
                    <a:pt x="1679" y="1129"/>
                  </a:lnTo>
                  <a:lnTo>
                    <a:pt x="1650" y="1100"/>
                  </a:lnTo>
                  <a:lnTo>
                    <a:pt x="579" y="0"/>
                  </a:lnTo>
                  <a:close/>
                </a:path>
              </a:pathLst>
            </a:custGeom>
            <a:solidFill>
              <a:srgbClr val="000000">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64"/>
            <p:cNvSpPr/>
            <p:nvPr/>
          </p:nvSpPr>
          <p:spPr>
            <a:xfrm>
              <a:off x="5995230" y="2575529"/>
              <a:ext cx="61002" cy="8732"/>
            </a:xfrm>
            <a:custGeom>
              <a:avLst/>
              <a:gdLst/>
              <a:ahLst/>
              <a:cxnLst/>
              <a:rect l="l" t="t" r="r" b="b"/>
              <a:pathLst>
                <a:path w="2917" h="409" extrusionOk="0">
                  <a:moveTo>
                    <a:pt x="205" y="1"/>
                  </a:moveTo>
                  <a:cubicBezTo>
                    <a:pt x="0" y="1"/>
                    <a:pt x="0" y="409"/>
                    <a:pt x="205" y="409"/>
                  </a:cubicBezTo>
                  <a:cubicBezTo>
                    <a:pt x="211" y="409"/>
                    <a:pt x="218" y="408"/>
                    <a:pt x="225" y="407"/>
                  </a:cubicBezTo>
                  <a:lnTo>
                    <a:pt x="2685" y="407"/>
                  </a:lnTo>
                  <a:cubicBezTo>
                    <a:pt x="2917" y="378"/>
                    <a:pt x="2917" y="31"/>
                    <a:pt x="2685" y="2"/>
                  </a:cubicBezTo>
                  <a:lnTo>
                    <a:pt x="225" y="2"/>
                  </a:lnTo>
                  <a:cubicBezTo>
                    <a:pt x="218" y="1"/>
                    <a:pt x="211" y="1"/>
                    <a:pt x="2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64"/>
            <p:cNvSpPr/>
            <p:nvPr/>
          </p:nvSpPr>
          <p:spPr>
            <a:xfrm>
              <a:off x="5995690" y="2594710"/>
              <a:ext cx="59935" cy="9287"/>
            </a:xfrm>
            <a:custGeom>
              <a:avLst/>
              <a:gdLst/>
              <a:ahLst/>
              <a:cxnLst/>
              <a:rect l="l" t="t" r="r" b="b"/>
              <a:pathLst>
                <a:path w="2866" h="435" extrusionOk="0">
                  <a:moveTo>
                    <a:pt x="203" y="0"/>
                  </a:moveTo>
                  <a:cubicBezTo>
                    <a:pt x="87" y="0"/>
                    <a:pt x="0" y="116"/>
                    <a:pt x="0" y="232"/>
                  </a:cubicBezTo>
                  <a:cubicBezTo>
                    <a:pt x="0" y="319"/>
                    <a:pt x="87" y="435"/>
                    <a:pt x="203" y="435"/>
                  </a:cubicBezTo>
                  <a:lnTo>
                    <a:pt x="2663" y="435"/>
                  </a:lnTo>
                  <a:cubicBezTo>
                    <a:pt x="2779" y="435"/>
                    <a:pt x="2866" y="319"/>
                    <a:pt x="2866" y="232"/>
                  </a:cubicBezTo>
                  <a:cubicBezTo>
                    <a:pt x="2866" y="116"/>
                    <a:pt x="2779" y="0"/>
                    <a:pt x="26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64"/>
            <p:cNvSpPr/>
            <p:nvPr/>
          </p:nvSpPr>
          <p:spPr>
            <a:xfrm>
              <a:off x="5995690" y="2613848"/>
              <a:ext cx="59935" cy="8668"/>
            </a:xfrm>
            <a:custGeom>
              <a:avLst/>
              <a:gdLst/>
              <a:ahLst/>
              <a:cxnLst/>
              <a:rect l="l" t="t" r="r" b="b"/>
              <a:pathLst>
                <a:path w="2866" h="406" extrusionOk="0">
                  <a:moveTo>
                    <a:pt x="203" y="1"/>
                  </a:moveTo>
                  <a:cubicBezTo>
                    <a:pt x="87" y="1"/>
                    <a:pt x="0" y="87"/>
                    <a:pt x="0" y="203"/>
                  </a:cubicBezTo>
                  <a:cubicBezTo>
                    <a:pt x="0" y="319"/>
                    <a:pt x="87" y="406"/>
                    <a:pt x="203" y="406"/>
                  </a:cubicBezTo>
                  <a:lnTo>
                    <a:pt x="2663" y="406"/>
                  </a:lnTo>
                  <a:cubicBezTo>
                    <a:pt x="2779" y="406"/>
                    <a:pt x="2866" y="319"/>
                    <a:pt x="2866" y="203"/>
                  </a:cubicBezTo>
                  <a:cubicBezTo>
                    <a:pt x="2866" y="87"/>
                    <a:pt x="2779" y="1"/>
                    <a:pt x="26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75" name="Google Shape;2175;p64"/>
          <p:cNvGrpSpPr/>
          <p:nvPr/>
        </p:nvGrpSpPr>
        <p:grpSpPr>
          <a:xfrm>
            <a:off x="6216418" y="2675023"/>
            <a:ext cx="297335" cy="284637"/>
            <a:chOff x="6679903" y="2522623"/>
            <a:chExt cx="297335" cy="284637"/>
          </a:xfrm>
        </p:grpSpPr>
        <p:sp>
          <p:nvSpPr>
            <p:cNvPr id="2176" name="Google Shape;2176;p64"/>
            <p:cNvSpPr/>
            <p:nvPr/>
          </p:nvSpPr>
          <p:spPr>
            <a:xfrm>
              <a:off x="6679903" y="2522623"/>
              <a:ext cx="297335" cy="284637"/>
            </a:xfrm>
            <a:custGeom>
              <a:avLst/>
              <a:gdLst/>
              <a:ahLst/>
              <a:cxnLst/>
              <a:rect l="l" t="t" r="r" b="b"/>
              <a:pathLst>
                <a:path w="13546" h="12707" extrusionOk="0">
                  <a:moveTo>
                    <a:pt x="1534" y="1"/>
                  </a:moveTo>
                  <a:cubicBezTo>
                    <a:pt x="695" y="1"/>
                    <a:pt x="0" y="695"/>
                    <a:pt x="0" y="1535"/>
                  </a:cubicBezTo>
                  <a:lnTo>
                    <a:pt x="0" y="11172"/>
                  </a:lnTo>
                  <a:cubicBezTo>
                    <a:pt x="0" y="12012"/>
                    <a:pt x="695" y="12677"/>
                    <a:pt x="1534" y="12706"/>
                  </a:cubicBezTo>
                  <a:lnTo>
                    <a:pt x="12041" y="12706"/>
                  </a:lnTo>
                  <a:cubicBezTo>
                    <a:pt x="12880" y="12706"/>
                    <a:pt x="13546" y="12012"/>
                    <a:pt x="13546" y="11144"/>
                  </a:cubicBezTo>
                  <a:lnTo>
                    <a:pt x="13546" y="1535"/>
                  </a:lnTo>
                  <a:cubicBezTo>
                    <a:pt x="13546" y="695"/>
                    <a:pt x="12880" y="1"/>
                    <a:pt x="120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64"/>
            <p:cNvSpPr/>
            <p:nvPr/>
          </p:nvSpPr>
          <p:spPr>
            <a:xfrm>
              <a:off x="6679903" y="2522623"/>
              <a:ext cx="46402" cy="284637"/>
            </a:xfrm>
            <a:custGeom>
              <a:avLst/>
              <a:gdLst/>
              <a:ahLst/>
              <a:cxnLst/>
              <a:rect l="l" t="t" r="r" b="b"/>
              <a:pathLst>
                <a:path w="2114" h="12707" extrusionOk="0">
                  <a:moveTo>
                    <a:pt x="1534" y="1"/>
                  </a:moveTo>
                  <a:cubicBezTo>
                    <a:pt x="695" y="1"/>
                    <a:pt x="0" y="695"/>
                    <a:pt x="0" y="1535"/>
                  </a:cubicBezTo>
                  <a:lnTo>
                    <a:pt x="0" y="11172"/>
                  </a:lnTo>
                  <a:cubicBezTo>
                    <a:pt x="0" y="12012"/>
                    <a:pt x="695" y="12677"/>
                    <a:pt x="1534" y="12706"/>
                  </a:cubicBezTo>
                  <a:lnTo>
                    <a:pt x="2084" y="12706"/>
                  </a:lnTo>
                  <a:lnTo>
                    <a:pt x="2113" y="12677"/>
                  </a:lnTo>
                  <a:cubicBezTo>
                    <a:pt x="1274" y="12677"/>
                    <a:pt x="579" y="11983"/>
                    <a:pt x="579" y="11144"/>
                  </a:cubicBezTo>
                  <a:lnTo>
                    <a:pt x="579" y="1535"/>
                  </a:lnTo>
                  <a:cubicBezTo>
                    <a:pt x="579" y="695"/>
                    <a:pt x="1274" y="1"/>
                    <a:pt x="2113" y="1"/>
                  </a:cubicBezTo>
                  <a:close/>
                </a:path>
              </a:pathLst>
            </a:custGeom>
            <a:solidFill>
              <a:srgbClr val="000000">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64"/>
            <p:cNvSpPr/>
            <p:nvPr/>
          </p:nvSpPr>
          <p:spPr>
            <a:xfrm>
              <a:off x="6697698" y="2577750"/>
              <a:ext cx="167105" cy="210739"/>
            </a:xfrm>
            <a:custGeom>
              <a:avLst/>
              <a:gdLst/>
              <a:ahLst/>
              <a:cxnLst/>
              <a:rect l="l" t="t" r="r" b="b"/>
              <a:pathLst>
                <a:path w="7613" h="9408" extrusionOk="0">
                  <a:moveTo>
                    <a:pt x="869" y="1"/>
                  </a:moveTo>
                  <a:cubicBezTo>
                    <a:pt x="377" y="1"/>
                    <a:pt x="1" y="377"/>
                    <a:pt x="1" y="869"/>
                  </a:cubicBezTo>
                  <a:lnTo>
                    <a:pt x="1" y="8684"/>
                  </a:lnTo>
                  <a:cubicBezTo>
                    <a:pt x="1" y="9089"/>
                    <a:pt x="319" y="9407"/>
                    <a:pt x="724" y="9407"/>
                  </a:cubicBezTo>
                  <a:lnTo>
                    <a:pt x="6889" y="9407"/>
                  </a:lnTo>
                  <a:lnTo>
                    <a:pt x="7613" y="4834"/>
                  </a:lnTo>
                  <a:lnTo>
                    <a:pt x="688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64"/>
            <p:cNvSpPr/>
            <p:nvPr/>
          </p:nvSpPr>
          <p:spPr>
            <a:xfrm>
              <a:off x="6849043" y="2577750"/>
              <a:ext cx="111199" cy="210739"/>
            </a:xfrm>
            <a:custGeom>
              <a:avLst/>
              <a:gdLst/>
              <a:ahLst/>
              <a:cxnLst/>
              <a:rect l="l" t="t" r="r" b="b"/>
              <a:pathLst>
                <a:path w="5066" h="9408" extrusionOk="0">
                  <a:moveTo>
                    <a:pt x="0" y="1"/>
                  </a:moveTo>
                  <a:lnTo>
                    <a:pt x="0" y="9407"/>
                  </a:lnTo>
                  <a:lnTo>
                    <a:pt x="4342" y="9407"/>
                  </a:lnTo>
                  <a:cubicBezTo>
                    <a:pt x="4718" y="9378"/>
                    <a:pt x="5036" y="9089"/>
                    <a:pt x="5065" y="8684"/>
                  </a:cubicBezTo>
                  <a:lnTo>
                    <a:pt x="5065" y="869"/>
                  </a:lnTo>
                  <a:lnTo>
                    <a:pt x="5036" y="840"/>
                  </a:lnTo>
                  <a:cubicBezTo>
                    <a:pt x="5036" y="377"/>
                    <a:pt x="4660" y="1"/>
                    <a:pt x="41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64"/>
            <p:cNvSpPr/>
            <p:nvPr/>
          </p:nvSpPr>
          <p:spPr>
            <a:xfrm>
              <a:off x="6693897" y="2539497"/>
              <a:ext cx="26055" cy="22288"/>
            </a:xfrm>
            <a:custGeom>
              <a:avLst/>
              <a:gdLst/>
              <a:ahLst/>
              <a:cxnLst/>
              <a:rect l="l" t="t" r="r" b="b"/>
              <a:pathLst>
                <a:path w="1187" h="995" extrusionOk="0">
                  <a:moveTo>
                    <a:pt x="695" y="0"/>
                  </a:moveTo>
                  <a:cubicBezTo>
                    <a:pt x="232" y="0"/>
                    <a:pt x="0" y="521"/>
                    <a:pt x="319" y="839"/>
                  </a:cubicBezTo>
                  <a:cubicBezTo>
                    <a:pt x="426" y="947"/>
                    <a:pt x="560" y="995"/>
                    <a:pt x="690" y="995"/>
                  </a:cubicBezTo>
                  <a:cubicBezTo>
                    <a:pt x="945" y="995"/>
                    <a:pt x="1187" y="809"/>
                    <a:pt x="1187" y="521"/>
                  </a:cubicBezTo>
                  <a:lnTo>
                    <a:pt x="1187" y="492"/>
                  </a:lnTo>
                  <a:cubicBezTo>
                    <a:pt x="1187" y="232"/>
                    <a:pt x="955" y="0"/>
                    <a:pt x="6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64"/>
            <p:cNvSpPr/>
            <p:nvPr/>
          </p:nvSpPr>
          <p:spPr>
            <a:xfrm>
              <a:off x="6728872" y="2539497"/>
              <a:ext cx="26055" cy="22781"/>
            </a:xfrm>
            <a:custGeom>
              <a:avLst/>
              <a:gdLst/>
              <a:ahLst/>
              <a:cxnLst/>
              <a:rect l="l" t="t" r="r" b="b"/>
              <a:pathLst>
                <a:path w="1187" h="1017" extrusionOk="0">
                  <a:moveTo>
                    <a:pt x="666" y="0"/>
                  </a:moveTo>
                  <a:cubicBezTo>
                    <a:pt x="232" y="0"/>
                    <a:pt x="0" y="550"/>
                    <a:pt x="318" y="868"/>
                  </a:cubicBezTo>
                  <a:cubicBezTo>
                    <a:pt x="421" y="971"/>
                    <a:pt x="548" y="1017"/>
                    <a:pt x="672" y="1017"/>
                  </a:cubicBezTo>
                  <a:cubicBezTo>
                    <a:pt x="934" y="1017"/>
                    <a:pt x="1187" y="815"/>
                    <a:pt x="1187" y="521"/>
                  </a:cubicBezTo>
                  <a:cubicBezTo>
                    <a:pt x="1187" y="232"/>
                    <a:pt x="955" y="0"/>
                    <a:pt x="6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64"/>
            <p:cNvSpPr/>
            <p:nvPr/>
          </p:nvSpPr>
          <p:spPr>
            <a:xfrm>
              <a:off x="6763825" y="2539497"/>
              <a:ext cx="25440" cy="22781"/>
            </a:xfrm>
            <a:custGeom>
              <a:avLst/>
              <a:gdLst/>
              <a:ahLst/>
              <a:cxnLst/>
              <a:rect l="l" t="t" r="r" b="b"/>
              <a:pathLst>
                <a:path w="1159" h="1017" extrusionOk="0">
                  <a:moveTo>
                    <a:pt x="667" y="0"/>
                  </a:moveTo>
                  <a:cubicBezTo>
                    <a:pt x="232" y="0"/>
                    <a:pt x="1" y="550"/>
                    <a:pt x="319" y="868"/>
                  </a:cubicBezTo>
                  <a:cubicBezTo>
                    <a:pt x="422" y="971"/>
                    <a:pt x="546" y="1017"/>
                    <a:pt x="666" y="1017"/>
                  </a:cubicBezTo>
                  <a:cubicBezTo>
                    <a:pt x="919" y="1017"/>
                    <a:pt x="1159" y="815"/>
                    <a:pt x="1159" y="521"/>
                  </a:cubicBezTo>
                  <a:cubicBezTo>
                    <a:pt x="1159" y="232"/>
                    <a:pt x="956" y="0"/>
                    <a:pt x="6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64"/>
            <p:cNvSpPr/>
            <p:nvPr/>
          </p:nvSpPr>
          <p:spPr>
            <a:xfrm>
              <a:off x="6715515" y="2605000"/>
              <a:ext cx="24804" cy="9744"/>
            </a:xfrm>
            <a:custGeom>
              <a:avLst/>
              <a:gdLst/>
              <a:ahLst/>
              <a:cxnLst/>
              <a:rect l="l" t="t" r="r" b="b"/>
              <a:pathLst>
                <a:path w="1130" h="435" extrusionOk="0">
                  <a:moveTo>
                    <a:pt x="203" y="0"/>
                  </a:moveTo>
                  <a:cubicBezTo>
                    <a:pt x="87" y="0"/>
                    <a:pt x="0" y="116"/>
                    <a:pt x="0" y="232"/>
                  </a:cubicBezTo>
                  <a:cubicBezTo>
                    <a:pt x="0" y="319"/>
                    <a:pt x="87" y="434"/>
                    <a:pt x="203" y="434"/>
                  </a:cubicBezTo>
                  <a:lnTo>
                    <a:pt x="926" y="434"/>
                  </a:lnTo>
                  <a:cubicBezTo>
                    <a:pt x="1042" y="434"/>
                    <a:pt x="1129" y="319"/>
                    <a:pt x="1129" y="232"/>
                  </a:cubicBezTo>
                  <a:cubicBezTo>
                    <a:pt x="1129" y="116"/>
                    <a:pt x="1042" y="0"/>
                    <a:pt x="9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64"/>
            <p:cNvSpPr/>
            <p:nvPr/>
          </p:nvSpPr>
          <p:spPr>
            <a:xfrm>
              <a:off x="6798800" y="2605000"/>
              <a:ext cx="34330" cy="9744"/>
            </a:xfrm>
            <a:custGeom>
              <a:avLst/>
              <a:gdLst/>
              <a:ahLst/>
              <a:cxnLst/>
              <a:rect l="l" t="t" r="r" b="b"/>
              <a:pathLst>
                <a:path w="1564" h="435" extrusionOk="0">
                  <a:moveTo>
                    <a:pt x="203" y="0"/>
                  </a:moveTo>
                  <a:cubicBezTo>
                    <a:pt x="88" y="0"/>
                    <a:pt x="1" y="116"/>
                    <a:pt x="1" y="232"/>
                  </a:cubicBezTo>
                  <a:cubicBezTo>
                    <a:pt x="1" y="319"/>
                    <a:pt x="88" y="406"/>
                    <a:pt x="203" y="434"/>
                  </a:cubicBezTo>
                  <a:lnTo>
                    <a:pt x="1361" y="434"/>
                  </a:lnTo>
                  <a:cubicBezTo>
                    <a:pt x="1477" y="434"/>
                    <a:pt x="1564" y="319"/>
                    <a:pt x="1564" y="232"/>
                  </a:cubicBezTo>
                  <a:cubicBezTo>
                    <a:pt x="1564" y="116"/>
                    <a:pt x="1477" y="0"/>
                    <a:pt x="13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64"/>
            <p:cNvSpPr/>
            <p:nvPr/>
          </p:nvSpPr>
          <p:spPr>
            <a:xfrm>
              <a:off x="6744756" y="2605000"/>
              <a:ext cx="50222" cy="9744"/>
            </a:xfrm>
            <a:custGeom>
              <a:avLst/>
              <a:gdLst/>
              <a:ahLst/>
              <a:cxnLst/>
              <a:rect l="l" t="t" r="r" b="b"/>
              <a:pathLst>
                <a:path w="2288" h="435" extrusionOk="0">
                  <a:moveTo>
                    <a:pt x="203" y="0"/>
                  </a:moveTo>
                  <a:cubicBezTo>
                    <a:pt x="87" y="0"/>
                    <a:pt x="1" y="116"/>
                    <a:pt x="1" y="232"/>
                  </a:cubicBezTo>
                  <a:cubicBezTo>
                    <a:pt x="1" y="319"/>
                    <a:pt x="116" y="406"/>
                    <a:pt x="203" y="434"/>
                  </a:cubicBezTo>
                  <a:lnTo>
                    <a:pt x="2084" y="434"/>
                  </a:lnTo>
                  <a:cubicBezTo>
                    <a:pt x="2171" y="434"/>
                    <a:pt x="2287" y="319"/>
                    <a:pt x="2287" y="232"/>
                  </a:cubicBezTo>
                  <a:cubicBezTo>
                    <a:pt x="2287" y="116"/>
                    <a:pt x="2171" y="0"/>
                    <a:pt x="208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64"/>
            <p:cNvSpPr/>
            <p:nvPr/>
          </p:nvSpPr>
          <p:spPr>
            <a:xfrm>
              <a:off x="6715515" y="2630950"/>
              <a:ext cx="51473" cy="9094"/>
            </a:xfrm>
            <a:custGeom>
              <a:avLst/>
              <a:gdLst/>
              <a:ahLst/>
              <a:cxnLst/>
              <a:rect l="l" t="t" r="r" b="b"/>
              <a:pathLst>
                <a:path w="2345" h="406" extrusionOk="0">
                  <a:moveTo>
                    <a:pt x="203" y="0"/>
                  </a:moveTo>
                  <a:cubicBezTo>
                    <a:pt x="87" y="0"/>
                    <a:pt x="0" y="87"/>
                    <a:pt x="0" y="203"/>
                  </a:cubicBezTo>
                  <a:cubicBezTo>
                    <a:pt x="0" y="318"/>
                    <a:pt x="87" y="405"/>
                    <a:pt x="203" y="405"/>
                  </a:cubicBezTo>
                  <a:lnTo>
                    <a:pt x="2142" y="405"/>
                  </a:lnTo>
                  <a:cubicBezTo>
                    <a:pt x="2258" y="405"/>
                    <a:pt x="2345" y="318"/>
                    <a:pt x="2345" y="203"/>
                  </a:cubicBezTo>
                  <a:cubicBezTo>
                    <a:pt x="2345" y="87"/>
                    <a:pt x="2258" y="0"/>
                    <a:pt x="214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64"/>
            <p:cNvSpPr/>
            <p:nvPr/>
          </p:nvSpPr>
          <p:spPr>
            <a:xfrm>
              <a:off x="6811520" y="2630950"/>
              <a:ext cx="21621" cy="9094"/>
            </a:xfrm>
            <a:custGeom>
              <a:avLst/>
              <a:gdLst/>
              <a:ahLst/>
              <a:cxnLst/>
              <a:rect l="l" t="t" r="r" b="b"/>
              <a:pathLst>
                <a:path w="985" h="406" extrusionOk="0">
                  <a:moveTo>
                    <a:pt x="203" y="0"/>
                  </a:moveTo>
                  <a:cubicBezTo>
                    <a:pt x="87" y="0"/>
                    <a:pt x="1" y="87"/>
                    <a:pt x="1" y="203"/>
                  </a:cubicBezTo>
                  <a:cubicBezTo>
                    <a:pt x="1" y="318"/>
                    <a:pt x="87" y="405"/>
                    <a:pt x="203" y="405"/>
                  </a:cubicBezTo>
                  <a:lnTo>
                    <a:pt x="782" y="405"/>
                  </a:lnTo>
                  <a:cubicBezTo>
                    <a:pt x="898" y="405"/>
                    <a:pt x="985" y="318"/>
                    <a:pt x="985" y="203"/>
                  </a:cubicBezTo>
                  <a:cubicBezTo>
                    <a:pt x="985" y="87"/>
                    <a:pt x="898" y="0"/>
                    <a:pt x="7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64"/>
            <p:cNvSpPr/>
            <p:nvPr/>
          </p:nvSpPr>
          <p:spPr>
            <a:xfrm>
              <a:off x="6771470" y="2630950"/>
              <a:ext cx="36218" cy="9094"/>
            </a:xfrm>
            <a:custGeom>
              <a:avLst/>
              <a:gdLst/>
              <a:ahLst/>
              <a:cxnLst/>
              <a:rect l="l" t="t" r="r" b="b"/>
              <a:pathLst>
                <a:path w="1650" h="406" extrusionOk="0">
                  <a:moveTo>
                    <a:pt x="203" y="0"/>
                  </a:moveTo>
                  <a:cubicBezTo>
                    <a:pt x="87" y="0"/>
                    <a:pt x="0" y="87"/>
                    <a:pt x="0" y="203"/>
                  </a:cubicBezTo>
                  <a:cubicBezTo>
                    <a:pt x="0" y="318"/>
                    <a:pt x="87" y="405"/>
                    <a:pt x="203" y="405"/>
                  </a:cubicBezTo>
                  <a:lnTo>
                    <a:pt x="1447" y="405"/>
                  </a:lnTo>
                  <a:cubicBezTo>
                    <a:pt x="1563" y="405"/>
                    <a:pt x="1650" y="318"/>
                    <a:pt x="1650" y="203"/>
                  </a:cubicBezTo>
                  <a:cubicBezTo>
                    <a:pt x="1650" y="87"/>
                    <a:pt x="1563" y="0"/>
                    <a:pt x="144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64"/>
            <p:cNvSpPr/>
            <p:nvPr/>
          </p:nvSpPr>
          <p:spPr>
            <a:xfrm>
              <a:off x="6715009" y="2656205"/>
              <a:ext cx="26560" cy="9811"/>
            </a:xfrm>
            <a:custGeom>
              <a:avLst/>
              <a:gdLst/>
              <a:ahLst/>
              <a:cxnLst/>
              <a:rect l="l" t="t" r="r" b="b"/>
              <a:pathLst>
                <a:path w="1210" h="438" extrusionOk="0">
                  <a:moveTo>
                    <a:pt x="207" y="1"/>
                  </a:moveTo>
                  <a:cubicBezTo>
                    <a:pt x="1" y="1"/>
                    <a:pt x="1" y="437"/>
                    <a:pt x="207" y="437"/>
                  </a:cubicBezTo>
                  <a:cubicBezTo>
                    <a:pt x="213" y="437"/>
                    <a:pt x="219" y="437"/>
                    <a:pt x="226" y="436"/>
                  </a:cubicBezTo>
                  <a:lnTo>
                    <a:pt x="949" y="436"/>
                  </a:lnTo>
                  <a:cubicBezTo>
                    <a:pt x="1210" y="378"/>
                    <a:pt x="1210" y="31"/>
                    <a:pt x="949" y="2"/>
                  </a:cubicBezTo>
                  <a:lnTo>
                    <a:pt x="226" y="2"/>
                  </a:lnTo>
                  <a:cubicBezTo>
                    <a:pt x="219" y="1"/>
                    <a:pt x="213" y="1"/>
                    <a:pt x="2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64"/>
            <p:cNvSpPr/>
            <p:nvPr/>
          </p:nvSpPr>
          <p:spPr>
            <a:xfrm>
              <a:off x="6797526" y="2656205"/>
              <a:ext cx="36108" cy="9811"/>
            </a:xfrm>
            <a:custGeom>
              <a:avLst/>
              <a:gdLst/>
              <a:ahLst/>
              <a:cxnLst/>
              <a:rect l="l" t="t" r="r" b="b"/>
              <a:pathLst>
                <a:path w="1645" h="438" extrusionOk="0">
                  <a:moveTo>
                    <a:pt x="1438" y="1"/>
                  </a:moveTo>
                  <a:cubicBezTo>
                    <a:pt x="1432" y="1"/>
                    <a:pt x="1426" y="1"/>
                    <a:pt x="1419" y="2"/>
                  </a:cubicBezTo>
                  <a:lnTo>
                    <a:pt x="261" y="2"/>
                  </a:lnTo>
                  <a:cubicBezTo>
                    <a:pt x="1" y="31"/>
                    <a:pt x="1" y="378"/>
                    <a:pt x="261" y="436"/>
                  </a:cubicBezTo>
                  <a:lnTo>
                    <a:pt x="1419" y="436"/>
                  </a:lnTo>
                  <a:cubicBezTo>
                    <a:pt x="1426" y="437"/>
                    <a:pt x="1432" y="437"/>
                    <a:pt x="1438" y="437"/>
                  </a:cubicBezTo>
                  <a:cubicBezTo>
                    <a:pt x="1644" y="437"/>
                    <a:pt x="1644" y="1"/>
                    <a:pt x="14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64"/>
            <p:cNvSpPr/>
            <p:nvPr/>
          </p:nvSpPr>
          <p:spPr>
            <a:xfrm>
              <a:off x="6744119" y="2656227"/>
              <a:ext cx="51495" cy="9744"/>
            </a:xfrm>
            <a:custGeom>
              <a:avLst/>
              <a:gdLst/>
              <a:ahLst/>
              <a:cxnLst/>
              <a:rect l="l" t="t" r="r" b="b"/>
              <a:pathLst>
                <a:path w="2346" h="435" extrusionOk="0">
                  <a:moveTo>
                    <a:pt x="232" y="1"/>
                  </a:moveTo>
                  <a:cubicBezTo>
                    <a:pt x="1" y="30"/>
                    <a:pt x="1" y="377"/>
                    <a:pt x="232" y="435"/>
                  </a:cubicBezTo>
                  <a:lnTo>
                    <a:pt x="2113" y="435"/>
                  </a:lnTo>
                  <a:cubicBezTo>
                    <a:pt x="2345" y="377"/>
                    <a:pt x="2345" y="30"/>
                    <a:pt x="211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64"/>
            <p:cNvSpPr/>
            <p:nvPr/>
          </p:nvSpPr>
          <p:spPr>
            <a:xfrm>
              <a:off x="6715031" y="2682155"/>
              <a:ext cx="19404" cy="9162"/>
            </a:xfrm>
            <a:custGeom>
              <a:avLst/>
              <a:gdLst/>
              <a:ahLst/>
              <a:cxnLst/>
              <a:rect l="l" t="t" r="r" b="b"/>
              <a:pathLst>
                <a:path w="884" h="409" extrusionOk="0">
                  <a:moveTo>
                    <a:pt x="204" y="0"/>
                  </a:moveTo>
                  <a:cubicBezTo>
                    <a:pt x="0" y="0"/>
                    <a:pt x="0" y="408"/>
                    <a:pt x="204" y="408"/>
                  </a:cubicBezTo>
                  <a:cubicBezTo>
                    <a:pt x="211" y="408"/>
                    <a:pt x="218" y="408"/>
                    <a:pt x="225" y="407"/>
                  </a:cubicBezTo>
                  <a:lnTo>
                    <a:pt x="659" y="407"/>
                  </a:lnTo>
                  <a:cubicBezTo>
                    <a:pt x="666" y="408"/>
                    <a:pt x="673" y="408"/>
                    <a:pt x="679" y="408"/>
                  </a:cubicBezTo>
                  <a:cubicBezTo>
                    <a:pt x="884" y="408"/>
                    <a:pt x="884" y="0"/>
                    <a:pt x="679" y="0"/>
                  </a:cubicBezTo>
                  <a:cubicBezTo>
                    <a:pt x="673" y="0"/>
                    <a:pt x="666" y="1"/>
                    <a:pt x="659" y="2"/>
                  </a:cubicBezTo>
                  <a:lnTo>
                    <a:pt x="225" y="2"/>
                  </a:lnTo>
                  <a:cubicBezTo>
                    <a:pt x="218" y="1"/>
                    <a:pt x="211" y="0"/>
                    <a:pt x="2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64"/>
            <p:cNvSpPr/>
            <p:nvPr/>
          </p:nvSpPr>
          <p:spPr>
            <a:xfrm>
              <a:off x="6773382" y="2682155"/>
              <a:ext cx="60209" cy="9162"/>
            </a:xfrm>
            <a:custGeom>
              <a:avLst/>
              <a:gdLst/>
              <a:ahLst/>
              <a:cxnLst/>
              <a:rect l="l" t="t" r="r" b="b"/>
              <a:pathLst>
                <a:path w="2743" h="409" extrusionOk="0">
                  <a:moveTo>
                    <a:pt x="2538" y="0"/>
                  </a:moveTo>
                  <a:cubicBezTo>
                    <a:pt x="2532" y="0"/>
                    <a:pt x="2525" y="1"/>
                    <a:pt x="2518" y="2"/>
                  </a:cubicBezTo>
                  <a:lnTo>
                    <a:pt x="232" y="2"/>
                  </a:lnTo>
                  <a:cubicBezTo>
                    <a:pt x="0" y="30"/>
                    <a:pt x="0" y="378"/>
                    <a:pt x="232" y="407"/>
                  </a:cubicBezTo>
                  <a:lnTo>
                    <a:pt x="2518" y="407"/>
                  </a:lnTo>
                  <a:cubicBezTo>
                    <a:pt x="2525" y="408"/>
                    <a:pt x="2532" y="408"/>
                    <a:pt x="2538" y="408"/>
                  </a:cubicBezTo>
                  <a:cubicBezTo>
                    <a:pt x="2743" y="408"/>
                    <a:pt x="2743" y="0"/>
                    <a:pt x="25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64"/>
            <p:cNvSpPr/>
            <p:nvPr/>
          </p:nvSpPr>
          <p:spPr>
            <a:xfrm>
              <a:off x="6737923" y="2682155"/>
              <a:ext cx="32903" cy="9162"/>
            </a:xfrm>
            <a:custGeom>
              <a:avLst/>
              <a:gdLst/>
              <a:ahLst/>
              <a:cxnLst/>
              <a:rect l="l" t="t" r="r" b="b"/>
              <a:pathLst>
                <a:path w="1499" h="409" extrusionOk="0">
                  <a:moveTo>
                    <a:pt x="204" y="0"/>
                  </a:moveTo>
                  <a:cubicBezTo>
                    <a:pt x="0" y="0"/>
                    <a:pt x="0" y="408"/>
                    <a:pt x="204" y="408"/>
                  </a:cubicBezTo>
                  <a:cubicBezTo>
                    <a:pt x="211" y="408"/>
                    <a:pt x="218" y="408"/>
                    <a:pt x="225" y="407"/>
                  </a:cubicBezTo>
                  <a:lnTo>
                    <a:pt x="1267" y="407"/>
                  </a:lnTo>
                  <a:cubicBezTo>
                    <a:pt x="1498" y="378"/>
                    <a:pt x="1498" y="30"/>
                    <a:pt x="1267" y="2"/>
                  </a:cubicBezTo>
                  <a:lnTo>
                    <a:pt x="225" y="2"/>
                  </a:lnTo>
                  <a:cubicBezTo>
                    <a:pt x="218" y="1"/>
                    <a:pt x="211" y="0"/>
                    <a:pt x="20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64"/>
            <p:cNvSpPr/>
            <p:nvPr/>
          </p:nvSpPr>
          <p:spPr>
            <a:xfrm>
              <a:off x="6715515" y="2707478"/>
              <a:ext cx="17165" cy="9744"/>
            </a:xfrm>
            <a:custGeom>
              <a:avLst/>
              <a:gdLst/>
              <a:ahLst/>
              <a:cxnLst/>
              <a:rect l="l" t="t" r="r" b="b"/>
              <a:pathLst>
                <a:path w="782" h="435" extrusionOk="0">
                  <a:moveTo>
                    <a:pt x="203" y="0"/>
                  </a:moveTo>
                  <a:cubicBezTo>
                    <a:pt x="87" y="0"/>
                    <a:pt x="0" y="87"/>
                    <a:pt x="0" y="203"/>
                  </a:cubicBezTo>
                  <a:cubicBezTo>
                    <a:pt x="0" y="319"/>
                    <a:pt x="87" y="434"/>
                    <a:pt x="203" y="434"/>
                  </a:cubicBezTo>
                  <a:lnTo>
                    <a:pt x="579" y="434"/>
                  </a:lnTo>
                  <a:cubicBezTo>
                    <a:pt x="695" y="405"/>
                    <a:pt x="782" y="319"/>
                    <a:pt x="782" y="203"/>
                  </a:cubicBezTo>
                  <a:cubicBezTo>
                    <a:pt x="782" y="116"/>
                    <a:pt x="695" y="0"/>
                    <a:pt x="5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64"/>
            <p:cNvSpPr/>
            <p:nvPr/>
          </p:nvSpPr>
          <p:spPr>
            <a:xfrm>
              <a:off x="6811520" y="2707478"/>
              <a:ext cx="21621" cy="9744"/>
            </a:xfrm>
            <a:custGeom>
              <a:avLst/>
              <a:gdLst/>
              <a:ahLst/>
              <a:cxnLst/>
              <a:rect l="l" t="t" r="r" b="b"/>
              <a:pathLst>
                <a:path w="985" h="435" extrusionOk="0">
                  <a:moveTo>
                    <a:pt x="203" y="0"/>
                  </a:moveTo>
                  <a:cubicBezTo>
                    <a:pt x="87" y="0"/>
                    <a:pt x="1" y="116"/>
                    <a:pt x="1" y="203"/>
                  </a:cubicBezTo>
                  <a:cubicBezTo>
                    <a:pt x="1" y="319"/>
                    <a:pt x="87" y="405"/>
                    <a:pt x="203" y="434"/>
                  </a:cubicBezTo>
                  <a:lnTo>
                    <a:pt x="782" y="434"/>
                  </a:lnTo>
                  <a:cubicBezTo>
                    <a:pt x="898" y="405"/>
                    <a:pt x="985" y="319"/>
                    <a:pt x="985" y="203"/>
                  </a:cubicBezTo>
                  <a:cubicBezTo>
                    <a:pt x="985" y="87"/>
                    <a:pt x="898" y="0"/>
                    <a:pt x="7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64"/>
            <p:cNvSpPr/>
            <p:nvPr/>
          </p:nvSpPr>
          <p:spPr>
            <a:xfrm>
              <a:off x="6737132" y="2707478"/>
              <a:ext cx="70525" cy="9744"/>
            </a:xfrm>
            <a:custGeom>
              <a:avLst/>
              <a:gdLst/>
              <a:ahLst/>
              <a:cxnLst/>
              <a:rect l="l" t="t" r="r" b="b"/>
              <a:pathLst>
                <a:path w="3213" h="435" extrusionOk="0">
                  <a:moveTo>
                    <a:pt x="203" y="0"/>
                  </a:moveTo>
                  <a:cubicBezTo>
                    <a:pt x="87" y="0"/>
                    <a:pt x="0" y="116"/>
                    <a:pt x="0" y="203"/>
                  </a:cubicBezTo>
                  <a:cubicBezTo>
                    <a:pt x="0" y="319"/>
                    <a:pt x="87" y="405"/>
                    <a:pt x="203" y="434"/>
                  </a:cubicBezTo>
                  <a:lnTo>
                    <a:pt x="3010" y="434"/>
                  </a:lnTo>
                  <a:cubicBezTo>
                    <a:pt x="3126" y="434"/>
                    <a:pt x="3213" y="319"/>
                    <a:pt x="3213" y="203"/>
                  </a:cubicBezTo>
                  <a:cubicBezTo>
                    <a:pt x="3213" y="87"/>
                    <a:pt x="3126" y="0"/>
                    <a:pt x="301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64"/>
            <p:cNvSpPr/>
            <p:nvPr/>
          </p:nvSpPr>
          <p:spPr>
            <a:xfrm>
              <a:off x="6863016" y="2660687"/>
              <a:ext cx="28447" cy="44890"/>
            </a:xfrm>
            <a:custGeom>
              <a:avLst/>
              <a:gdLst/>
              <a:ahLst/>
              <a:cxnLst/>
              <a:rect l="l" t="t" r="r" b="b"/>
              <a:pathLst>
                <a:path w="1296" h="2004" extrusionOk="0">
                  <a:moveTo>
                    <a:pt x="981" y="0"/>
                  </a:moveTo>
                  <a:cubicBezTo>
                    <a:pt x="940" y="0"/>
                    <a:pt x="900" y="18"/>
                    <a:pt x="869" y="62"/>
                  </a:cubicBezTo>
                  <a:lnTo>
                    <a:pt x="88" y="844"/>
                  </a:lnTo>
                  <a:cubicBezTo>
                    <a:pt x="1" y="931"/>
                    <a:pt x="1" y="1075"/>
                    <a:pt x="88" y="1133"/>
                  </a:cubicBezTo>
                  <a:lnTo>
                    <a:pt x="869" y="1944"/>
                  </a:lnTo>
                  <a:cubicBezTo>
                    <a:pt x="898" y="1973"/>
                    <a:pt x="956" y="2001"/>
                    <a:pt x="1014" y="2001"/>
                  </a:cubicBezTo>
                  <a:cubicBezTo>
                    <a:pt x="1024" y="2003"/>
                    <a:pt x="1035" y="2004"/>
                    <a:pt x="1045" y="2004"/>
                  </a:cubicBezTo>
                  <a:cubicBezTo>
                    <a:pt x="1225" y="2004"/>
                    <a:pt x="1296" y="1764"/>
                    <a:pt x="1159" y="1654"/>
                  </a:cubicBezTo>
                  <a:lnTo>
                    <a:pt x="522" y="988"/>
                  </a:lnTo>
                  <a:lnTo>
                    <a:pt x="1159" y="352"/>
                  </a:lnTo>
                  <a:cubicBezTo>
                    <a:pt x="1295" y="238"/>
                    <a:pt x="1129" y="0"/>
                    <a:pt x="9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64"/>
            <p:cNvSpPr/>
            <p:nvPr/>
          </p:nvSpPr>
          <p:spPr>
            <a:xfrm>
              <a:off x="6916489" y="2661068"/>
              <a:ext cx="27920" cy="44464"/>
            </a:xfrm>
            <a:custGeom>
              <a:avLst/>
              <a:gdLst/>
              <a:ahLst/>
              <a:cxnLst/>
              <a:rect l="l" t="t" r="r" b="b"/>
              <a:pathLst>
                <a:path w="1272" h="1985" extrusionOk="0">
                  <a:moveTo>
                    <a:pt x="271" y="0"/>
                  </a:moveTo>
                  <a:cubicBezTo>
                    <a:pt x="118" y="0"/>
                    <a:pt x="1" y="176"/>
                    <a:pt x="114" y="335"/>
                  </a:cubicBezTo>
                  <a:lnTo>
                    <a:pt x="780" y="971"/>
                  </a:lnTo>
                  <a:lnTo>
                    <a:pt x="114" y="1637"/>
                  </a:lnTo>
                  <a:cubicBezTo>
                    <a:pt x="27" y="1695"/>
                    <a:pt x="27" y="1840"/>
                    <a:pt x="114" y="1927"/>
                  </a:cubicBezTo>
                  <a:cubicBezTo>
                    <a:pt x="143" y="1956"/>
                    <a:pt x="201" y="1984"/>
                    <a:pt x="259" y="1984"/>
                  </a:cubicBezTo>
                  <a:cubicBezTo>
                    <a:pt x="316" y="1984"/>
                    <a:pt x="374" y="1956"/>
                    <a:pt x="403" y="1927"/>
                  </a:cubicBezTo>
                  <a:lnTo>
                    <a:pt x="1185" y="1116"/>
                  </a:lnTo>
                  <a:cubicBezTo>
                    <a:pt x="1272" y="1058"/>
                    <a:pt x="1272" y="914"/>
                    <a:pt x="1185" y="827"/>
                  </a:cubicBezTo>
                  <a:lnTo>
                    <a:pt x="403" y="45"/>
                  </a:lnTo>
                  <a:cubicBezTo>
                    <a:pt x="359" y="14"/>
                    <a:pt x="314" y="0"/>
                    <a:pt x="2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64"/>
            <p:cNvSpPr/>
            <p:nvPr/>
          </p:nvSpPr>
          <p:spPr>
            <a:xfrm>
              <a:off x="6892279" y="2651028"/>
              <a:ext cx="21972" cy="64870"/>
            </a:xfrm>
            <a:custGeom>
              <a:avLst/>
              <a:gdLst/>
              <a:ahLst/>
              <a:cxnLst/>
              <a:rect l="l" t="t" r="r" b="b"/>
              <a:pathLst>
                <a:path w="1001" h="2896" extrusionOk="0">
                  <a:moveTo>
                    <a:pt x="784" y="1"/>
                  </a:moveTo>
                  <a:cubicBezTo>
                    <a:pt x="701" y="1"/>
                    <a:pt x="616" y="47"/>
                    <a:pt x="579" y="146"/>
                  </a:cubicBezTo>
                  <a:lnTo>
                    <a:pt x="29" y="2635"/>
                  </a:lnTo>
                  <a:cubicBezTo>
                    <a:pt x="0" y="2751"/>
                    <a:pt x="58" y="2867"/>
                    <a:pt x="174" y="2896"/>
                  </a:cubicBezTo>
                  <a:lnTo>
                    <a:pt x="203" y="2896"/>
                  </a:lnTo>
                  <a:cubicBezTo>
                    <a:pt x="319" y="2896"/>
                    <a:pt x="405" y="2809"/>
                    <a:pt x="405" y="2722"/>
                  </a:cubicBezTo>
                  <a:lnTo>
                    <a:pt x="984" y="233"/>
                  </a:lnTo>
                  <a:cubicBezTo>
                    <a:pt x="1001" y="84"/>
                    <a:pt x="894" y="1"/>
                    <a:pt x="7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01" name="Google Shape;2201;p64"/>
          <p:cNvGrpSpPr/>
          <p:nvPr/>
        </p:nvGrpSpPr>
        <p:grpSpPr>
          <a:xfrm>
            <a:off x="6941172" y="2675311"/>
            <a:ext cx="282283" cy="289216"/>
            <a:chOff x="7404657" y="2522911"/>
            <a:chExt cx="282283" cy="289216"/>
          </a:xfrm>
        </p:grpSpPr>
        <p:sp>
          <p:nvSpPr>
            <p:cNvPr id="2202" name="Google Shape;2202;p64"/>
            <p:cNvSpPr/>
            <p:nvPr/>
          </p:nvSpPr>
          <p:spPr>
            <a:xfrm>
              <a:off x="7472521" y="2522911"/>
              <a:ext cx="214269" cy="250884"/>
            </a:xfrm>
            <a:custGeom>
              <a:avLst/>
              <a:gdLst/>
              <a:ahLst/>
              <a:cxnLst/>
              <a:rect l="l" t="t" r="r" b="b"/>
              <a:pathLst>
                <a:path w="10246" h="11751" extrusionOk="0">
                  <a:moveTo>
                    <a:pt x="1042" y="0"/>
                  </a:moveTo>
                  <a:cubicBezTo>
                    <a:pt x="463" y="0"/>
                    <a:pt x="0" y="463"/>
                    <a:pt x="0" y="1042"/>
                  </a:cubicBezTo>
                  <a:lnTo>
                    <a:pt x="0" y="10709"/>
                  </a:lnTo>
                  <a:cubicBezTo>
                    <a:pt x="0" y="11288"/>
                    <a:pt x="463" y="11751"/>
                    <a:pt x="1042" y="11751"/>
                  </a:cubicBezTo>
                  <a:lnTo>
                    <a:pt x="9204" y="11751"/>
                  </a:lnTo>
                  <a:cubicBezTo>
                    <a:pt x="9783" y="11751"/>
                    <a:pt x="10246" y="11288"/>
                    <a:pt x="10246" y="10709"/>
                  </a:cubicBezTo>
                  <a:lnTo>
                    <a:pt x="10246" y="2895"/>
                  </a:lnTo>
                  <a:lnTo>
                    <a:pt x="738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64"/>
            <p:cNvSpPr/>
            <p:nvPr/>
          </p:nvSpPr>
          <p:spPr>
            <a:xfrm>
              <a:off x="7497954" y="2585942"/>
              <a:ext cx="101112" cy="21649"/>
            </a:xfrm>
            <a:custGeom>
              <a:avLst/>
              <a:gdLst/>
              <a:ahLst/>
              <a:cxnLst/>
              <a:rect l="l" t="t" r="r" b="b"/>
              <a:pathLst>
                <a:path w="4835" h="1014" extrusionOk="0">
                  <a:moveTo>
                    <a:pt x="696" y="0"/>
                  </a:moveTo>
                  <a:cubicBezTo>
                    <a:pt x="1" y="0"/>
                    <a:pt x="1" y="1013"/>
                    <a:pt x="696" y="1013"/>
                  </a:cubicBezTo>
                  <a:lnTo>
                    <a:pt x="4169" y="1013"/>
                  </a:lnTo>
                  <a:cubicBezTo>
                    <a:pt x="4834" y="1013"/>
                    <a:pt x="4834" y="0"/>
                    <a:pt x="4169" y="0"/>
                  </a:cubicBezTo>
                  <a:close/>
                </a:path>
              </a:pathLst>
            </a:custGeom>
            <a:solidFill>
              <a:srgbClr val="FDF0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64"/>
            <p:cNvSpPr/>
            <p:nvPr/>
          </p:nvSpPr>
          <p:spPr>
            <a:xfrm>
              <a:off x="7627004" y="2522911"/>
              <a:ext cx="59935" cy="61808"/>
            </a:xfrm>
            <a:custGeom>
              <a:avLst/>
              <a:gdLst/>
              <a:ahLst/>
              <a:cxnLst/>
              <a:rect l="l" t="t" r="r" b="b"/>
              <a:pathLst>
                <a:path w="2866" h="2895" extrusionOk="0">
                  <a:moveTo>
                    <a:pt x="1" y="0"/>
                  </a:moveTo>
                  <a:lnTo>
                    <a:pt x="1" y="1853"/>
                  </a:lnTo>
                  <a:cubicBezTo>
                    <a:pt x="1" y="2402"/>
                    <a:pt x="464" y="2866"/>
                    <a:pt x="1043" y="2895"/>
                  </a:cubicBezTo>
                  <a:lnTo>
                    <a:pt x="2866" y="2895"/>
                  </a:lnTo>
                  <a:lnTo>
                    <a:pt x="1" y="0"/>
                  </a:lnTo>
                  <a:close/>
                </a:path>
              </a:pathLst>
            </a:custGeom>
            <a:solidFill>
              <a:srgbClr val="000000">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64"/>
            <p:cNvSpPr/>
            <p:nvPr/>
          </p:nvSpPr>
          <p:spPr>
            <a:xfrm>
              <a:off x="7404657" y="2615599"/>
              <a:ext cx="216716" cy="196527"/>
            </a:xfrm>
            <a:custGeom>
              <a:avLst/>
              <a:gdLst/>
              <a:ahLst/>
              <a:cxnLst/>
              <a:rect l="l" t="t" r="r" b="b"/>
              <a:pathLst>
                <a:path w="10363" h="9205" extrusionOk="0">
                  <a:moveTo>
                    <a:pt x="1622" y="1"/>
                  </a:moveTo>
                  <a:cubicBezTo>
                    <a:pt x="753" y="1"/>
                    <a:pt x="30" y="724"/>
                    <a:pt x="1" y="1621"/>
                  </a:cubicBezTo>
                  <a:lnTo>
                    <a:pt x="1" y="7584"/>
                  </a:lnTo>
                  <a:cubicBezTo>
                    <a:pt x="1" y="8481"/>
                    <a:pt x="753" y="9204"/>
                    <a:pt x="1622" y="9204"/>
                  </a:cubicBezTo>
                  <a:lnTo>
                    <a:pt x="8741" y="9204"/>
                  </a:lnTo>
                  <a:cubicBezTo>
                    <a:pt x="9639" y="9204"/>
                    <a:pt x="10362" y="8481"/>
                    <a:pt x="10362" y="7584"/>
                  </a:cubicBezTo>
                  <a:lnTo>
                    <a:pt x="10362" y="3879"/>
                  </a:lnTo>
                  <a:lnTo>
                    <a:pt x="10333" y="3908"/>
                  </a:lnTo>
                  <a:cubicBezTo>
                    <a:pt x="10333" y="3011"/>
                    <a:pt x="9610" y="2287"/>
                    <a:pt x="8741" y="2287"/>
                  </a:cubicBezTo>
                  <a:lnTo>
                    <a:pt x="6831" y="2287"/>
                  </a:lnTo>
                  <a:cubicBezTo>
                    <a:pt x="6281" y="2287"/>
                    <a:pt x="5818" y="2027"/>
                    <a:pt x="5529" y="1592"/>
                  </a:cubicBezTo>
                  <a:lnTo>
                    <a:pt x="4892" y="695"/>
                  </a:lnTo>
                  <a:cubicBezTo>
                    <a:pt x="4574" y="261"/>
                    <a:pt x="4082" y="1"/>
                    <a:pt x="356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64"/>
            <p:cNvSpPr/>
            <p:nvPr/>
          </p:nvSpPr>
          <p:spPr>
            <a:xfrm>
              <a:off x="7404657" y="2615599"/>
              <a:ext cx="48454" cy="196527"/>
            </a:xfrm>
            <a:custGeom>
              <a:avLst/>
              <a:gdLst/>
              <a:ahLst/>
              <a:cxnLst/>
              <a:rect l="l" t="t" r="r" b="b"/>
              <a:pathLst>
                <a:path w="2317" h="9205" extrusionOk="0">
                  <a:moveTo>
                    <a:pt x="1622" y="1"/>
                  </a:moveTo>
                  <a:cubicBezTo>
                    <a:pt x="753" y="1"/>
                    <a:pt x="30" y="724"/>
                    <a:pt x="1" y="1621"/>
                  </a:cubicBezTo>
                  <a:lnTo>
                    <a:pt x="1" y="7584"/>
                  </a:lnTo>
                  <a:cubicBezTo>
                    <a:pt x="1" y="8481"/>
                    <a:pt x="753" y="9204"/>
                    <a:pt x="1622" y="9204"/>
                  </a:cubicBezTo>
                  <a:lnTo>
                    <a:pt x="2316" y="9204"/>
                  </a:lnTo>
                  <a:cubicBezTo>
                    <a:pt x="1419" y="9204"/>
                    <a:pt x="695" y="8481"/>
                    <a:pt x="695" y="7584"/>
                  </a:cubicBezTo>
                  <a:lnTo>
                    <a:pt x="695" y="1621"/>
                  </a:lnTo>
                  <a:cubicBezTo>
                    <a:pt x="695" y="724"/>
                    <a:pt x="1419" y="1"/>
                    <a:pt x="2316" y="1"/>
                  </a:cubicBezTo>
                  <a:close/>
                </a:path>
              </a:pathLst>
            </a:custGeom>
            <a:solidFill>
              <a:srgbClr val="000000">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64"/>
            <p:cNvSpPr/>
            <p:nvPr/>
          </p:nvSpPr>
          <p:spPr>
            <a:xfrm>
              <a:off x="7497954" y="2585942"/>
              <a:ext cx="101112" cy="21649"/>
            </a:xfrm>
            <a:custGeom>
              <a:avLst/>
              <a:gdLst/>
              <a:ahLst/>
              <a:cxnLst/>
              <a:rect l="l" t="t" r="r" b="b"/>
              <a:pathLst>
                <a:path w="4835" h="1014" extrusionOk="0">
                  <a:moveTo>
                    <a:pt x="696" y="0"/>
                  </a:moveTo>
                  <a:cubicBezTo>
                    <a:pt x="1" y="0"/>
                    <a:pt x="1" y="1013"/>
                    <a:pt x="696" y="1013"/>
                  </a:cubicBezTo>
                  <a:lnTo>
                    <a:pt x="4169" y="1013"/>
                  </a:lnTo>
                  <a:cubicBezTo>
                    <a:pt x="4834" y="1013"/>
                    <a:pt x="4834" y="0"/>
                    <a:pt x="4169" y="0"/>
                  </a:cubicBezTo>
                  <a:close/>
                </a:path>
              </a:pathLst>
            </a:custGeom>
            <a:solidFill>
              <a:srgbClr val="000000">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64"/>
            <p:cNvSpPr/>
            <p:nvPr/>
          </p:nvSpPr>
          <p:spPr>
            <a:xfrm>
              <a:off x="7517945" y="2549942"/>
              <a:ext cx="61776" cy="92253"/>
            </a:xfrm>
            <a:custGeom>
              <a:avLst/>
              <a:gdLst/>
              <a:ahLst/>
              <a:cxnLst/>
              <a:rect l="l" t="t" r="r" b="b"/>
              <a:pathLst>
                <a:path w="2954" h="4321" extrusionOk="0">
                  <a:moveTo>
                    <a:pt x="1492" y="0"/>
                  </a:moveTo>
                  <a:cubicBezTo>
                    <a:pt x="761" y="0"/>
                    <a:pt x="30" y="485"/>
                    <a:pt x="30" y="1455"/>
                  </a:cubicBezTo>
                  <a:lnTo>
                    <a:pt x="30" y="2844"/>
                  </a:lnTo>
                  <a:cubicBezTo>
                    <a:pt x="1" y="3654"/>
                    <a:pt x="667" y="4320"/>
                    <a:pt x="1477" y="4320"/>
                  </a:cubicBezTo>
                  <a:cubicBezTo>
                    <a:pt x="2287" y="4320"/>
                    <a:pt x="2953" y="3654"/>
                    <a:pt x="2953" y="2844"/>
                  </a:cubicBezTo>
                  <a:lnTo>
                    <a:pt x="2953" y="1455"/>
                  </a:lnTo>
                  <a:cubicBezTo>
                    <a:pt x="2953" y="485"/>
                    <a:pt x="2222" y="0"/>
                    <a:pt x="1492" y="0"/>
                  </a:cubicBezTo>
                  <a:close/>
                </a:path>
              </a:pathLst>
            </a:custGeom>
            <a:solidFill>
              <a:srgbClr val="FDF0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64"/>
            <p:cNvSpPr/>
            <p:nvPr/>
          </p:nvSpPr>
          <p:spPr>
            <a:xfrm>
              <a:off x="7518552" y="2550092"/>
              <a:ext cx="38165" cy="92104"/>
            </a:xfrm>
            <a:custGeom>
              <a:avLst/>
              <a:gdLst/>
              <a:ahLst/>
              <a:cxnLst/>
              <a:rect l="l" t="t" r="r" b="b"/>
              <a:pathLst>
                <a:path w="1825" h="4314" extrusionOk="0">
                  <a:moveTo>
                    <a:pt x="1448" y="1"/>
                  </a:moveTo>
                  <a:cubicBezTo>
                    <a:pt x="667" y="1"/>
                    <a:pt x="1" y="666"/>
                    <a:pt x="1" y="1448"/>
                  </a:cubicBezTo>
                  <a:lnTo>
                    <a:pt x="1" y="2866"/>
                  </a:lnTo>
                  <a:cubicBezTo>
                    <a:pt x="1" y="3647"/>
                    <a:pt x="638" y="4313"/>
                    <a:pt x="1448" y="4313"/>
                  </a:cubicBezTo>
                  <a:cubicBezTo>
                    <a:pt x="1564" y="4313"/>
                    <a:pt x="1709" y="4313"/>
                    <a:pt x="1824" y="4284"/>
                  </a:cubicBezTo>
                  <a:cubicBezTo>
                    <a:pt x="1159" y="4111"/>
                    <a:pt x="724" y="3532"/>
                    <a:pt x="724" y="2866"/>
                  </a:cubicBezTo>
                  <a:lnTo>
                    <a:pt x="724" y="1477"/>
                  </a:lnTo>
                  <a:cubicBezTo>
                    <a:pt x="724" y="811"/>
                    <a:pt x="1159" y="232"/>
                    <a:pt x="1824" y="59"/>
                  </a:cubicBezTo>
                  <a:cubicBezTo>
                    <a:pt x="1709" y="30"/>
                    <a:pt x="1564" y="30"/>
                    <a:pt x="1448" y="1"/>
                  </a:cubicBezTo>
                  <a:close/>
                </a:path>
              </a:pathLst>
            </a:custGeom>
            <a:solidFill>
              <a:srgbClr val="FBE2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64"/>
            <p:cNvSpPr/>
            <p:nvPr/>
          </p:nvSpPr>
          <p:spPr>
            <a:xfrm>
              <a:off x="7531091" y="2603002"/>
              <a:ext cx="34903" cy="13237"/>
            </a:xfrm>
            <a:custGeom>
              <a:avLst/>
              <a:gdLst/>
              <a:ahLst/>
              <a:cxnLst/>
              <a:rect l="l" t="t" r="r" b="b"/>
              <a:pathLst>
                <a:path w="1669" h="620" extrusionOk="0">
                  <a:moveTo>
                    <a:pt x="291" y="1"/>
                  </a:moveTo>
                  <a:cubicBezTo>
                    <a:pt x="131" y="1"/>
                    <a:pt x="0" y="205"/>
                    <a:pt x="154" y="359"/>
                  </a:cubicBezTo>
                  <a:cubicBezTo>
                    <a:pt x="328" y="533"/>
                    <a:pt x="589" y="620"/>
                    <a:pt x="849" y="620"/>
                  </a:cubicBezTo>
                  <a:cubicBezTo>
                    <a:pt x="1110" y="620"/>
                    <a:pt x="1341" y="533"/>
                    <a:pt x="1515" y="359"/>
                  </a:cubicBezTo>
                  <a:cubicBezTo>
                    <a:pt x="1669" y="205"/>
                    <a:pt x="1538" y="1"/>
                    <a:pt x="1391" y="1"/>
                  </a:cubicBezTo>
                  <a:cubicBezTo>
                    <a:pt x="1344" y="1"/>
                    <a:pt x="1296" y="21"/>
                    <a:pt x="1254" y="70"/>
                  </a:cubicBezTo>
                  <a:cubicBezTo>
                    <a:pt x="1138" y="171"/>
                    <a:pt x="987" y="222"/>
                    <a:pt x="838" y="222"/>
                  </a:cubicBezTo>
                  <a:cubicBezTo>
                    <a:pt x="690" y="222"/>
                    <a:pt x="545" y="171"/>
                    <a:pt x="444" y="70"/>
                  </a:cubicBezTo>
                  <a:cubicBezTo>
                    <a:pt x="395" y="21"/>
                    <a:pt x="342" y="1"/>
                    <a:pt x="2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64"/>
            <p:cNvSpPr/>
            <p:nvPr/>
          </p:nvSpPr>
          <p:spPr>
            <a:xfrm>
              <a:off x="7535821" y="2583465"/>
              <a:ext cx="9411" cy="14240"/>
            </a:xfrm>
            <a:custGeom>
              <a:avLst/>
              <a:gdLst/>
              <a:ahLst/>
              <a:cxnLst/>
              <a:rect l="l" t="t" r="r" b="b"/>
              <a:pathLst>
                <a:path w="450" h="667" extrusionOk="0">
                  <a:moveTo>
                    <a:pt x="229" y="1"/>
                  </a:moveTo>
                  <a:cubicBezTo>
                    <a:pt x="117" y="1"/>
                    <a:pt x="1" y="59"/>
                    <a:pt x="15" y="174"/>
                  </a:cubicBezTo>
                  <a:lnTo>
                    <a:pt x="15" y="464"/>
                  </a:lnTo>
                  <a:cubicBezTo>
                    <a:pt x="15" y="579"/>
                    <a:pt x="131" y="666"/>
                    <a:pt x="247" y="666"/>
                  </a:cubicBezTo>
                  <a:cubicBezTo>
                    <a:pt x="334" y="666"/>
                    <a:pt x="420" y="579"/>
                    <a:pt x="420" y="464"/>
                  </a:cubicBezTo>
                  <a:lnTo>
                    <a:pt x="420" y="174"/>
                  </a:lnTo>
                  <a:cubicBezTo>
                    <a:pt x="449" y="59"/>
                    <a:pt x="341" y="1"/>
                    <a:pt x="2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64"/>
            <p:cNvSpPr/>
            <p:nvPr/>
          </p:nvSpPr>
          <p:spPr>
            <a:xfrm>
              <a:off x="7552484" y="2582845"/>
              <a:ext cx="8490" cy="14860"/>
            </a:xfrm>
            <a:custGeom>
              <a:avLst/>
              <a:gdLst/>
              <a:ahLst/>
              <a:cxnLst/>
              <a:rect l="l" t="t" r="r" b="b"/>
              <a:pathLst>
                <a:path w="406" h="696" extrusionOk="0">
                  <a:moveTo>
                    <a:pt x="203" y="1"/>
                  </a:moveTo>
                  <a:cubicBezTo>
                    <a:pt x="88" y="1"/>
                    <a:pt x="1" y="88"/>
                    <a:pt x="1" y="203"/>
                  </a:cubicBezTo>
                  <a:lnTo>
                    <a:pt x="1" y="493"/>
                  </a:lnTo>
                  <a:cubicBezTo>
                    <a:pt x="1" y="608"/>
                    <a:pt x="88" y="695"/>
                    <a:pt x="203" y="695"/>
                  </a:cubicBezTo>
                  <a:cubicBezTo>
                    <a:pt x="319" y="695"/>
                    <a:pt x="406" y="608"/>
                    <a:pt x="406" y="493"/>
                  </a:cubicBezTo>
                  <a:lnTo>
                    <a:pt x="406" y="203"/>
                  </a:lnTo>
                  <a:cubicBezTo>
                    <a:pt x="406" y="88"/>
                    <a:pt x="319" y="1"/>
                    <a:pt x="2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64"/>
            <p:cNvSpPr/>
            <p:nvPr/>
          </p:nvSpPr>
          <p:spPr>
            <a:xfrm>
              <a:off x="7507060" y="2543921"/>
              <a:ext cx="33293" cy="30915"/>
            </a:xfrm>
            <a:custGeom>
              <a:avLst/>
              <a:gdLst/>
              <a:ahLst/>
              <a:cxnLst/>
              <a:rect l="l" t="t" r="r" b="b"/>
              <a:pathLst>
                <a:path w="1592" h="1448" extrusionOk="0">
                  <a:moveTo>
                    <a:pt x="724" y="0"/>
                  </a:moveTo>
                  <a:cubicBezTo>
                    <a:pt x="318" y="0"/>
                    <a:pt x="0" y="319"/>
                    <a:pt x="0" y="724"/>
                  </a:cubicBezTo>
                  <a:cubicBezTo>
                    <a:pt x="0" y="1129"/>
                    <a:pt x="318" y="1447"/>
                    <a:pt x="724" y="1447"/>
                  </a:cubicBezTo>
                  <a:lnTo>
                    <a:pt x="868" y="1447"/>
                  </a:lnTo>
                  <a:cubicBezTo>
                    <a:pt x="1273" y="1447"/>
                    <a:pt x="1592" y="1129"/>
                    <a:pt x="1592" y="724"/>
                  </a:cubicBezTo>
                  <a:cubicBezTo>
                    <a:pt x="1592" y="319"/>
                    <a:pt x="1273" y="0"/>
                    <a:pt x="8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64"/>
            <p:cNvSpPr/>
            <p:nvPr/>
          </p:nvSpPr>
          <p:spPr>
            <a:xfrm>
              <a:off x="7507060" y="2543302"/>
              <a:ext cx="21791" cy="30915"/>
            </a:xfrm>
            <a:custGeom>
              <a:avLst/>
              <a:gdLst/>
              <a:ahLst/>
              <a:cxnLst/>
              <a:rect l="l" t="t" r="r" b="b"/>
              <a:pathLst>
                <a:path w="1042" h="1448" extrusionOk="0">
                  <a:moveTo>
                    <a:pt x="724" y="0"/>
                  </a:moveTo>
                  <a:cubicBezTo>
                    <a:pt x="318" y="0"/>
                    <a:pt x="0" y="319"/>
                    <a:pt x="0" y="724"/>
                  </a:cubicBezTo>
                  <a:cubicBezTo>
                    <a:pt x="0" y="1129"/>
                    <a:pt x="318" y="1447"/>
                    <a:pt x="724" y="1447"/>
                  </a:cubicBezTo>
                  <a:lnTo>
                    <a:pt x="868" y="1447"/>
                  </a:lnTo>
                  <a:cubicBezTo>
                    <a:pt x="926" y="1447"/>
                    <a:pt x="984" y="1447"/>
                    <a:pt x="1042" y="1419"/>
                  </a:cubicBezTo>
                  <a:lnTo>
                    <a:pt x="1042" y="1390"/>
                  </a:lnTo>
                  <a:cubicBezTo>
                    <a:pt x="753" y="1303"/>
                    <a:pt x="521" y="1013"/>
                    <a:pt x="521" y="695"/>
                  </a:cubicBezTo>
                  <a:cubicBezTo>
                    <a:pt x="521" y="377"/>
                    <a:pt x="753" y="116"/>
                    <a:pt x="1042" y="29"/>
                  </a:cubicBezTo>
                  <a:cubicBezTo>
                    <a:pt x="984" y="0"/>
                    <a:pt x="926" y="0"/>
                    <a:pt x="868" y="0"/>
                  </a:cubicBezTo>
                  <a:close/>
                </a:path>
              </a:pathLst>
            </a:custGeom>
            <a:solidFill>
              <a:srgbClr val="000000">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64"/>
            <p:cNvSpPr/>
            <p:nvPr/>
          </p:nvSpPr>
          <p:spPr>
            <a:xfrm>
              <a:off x="7536763" y="2538327"/>
              <a:ext cx="56276" cy="37747"/>
            </a:xfrm>
            <a:custGeom>
              <a:avLst/>
              <a:gdLst/>
              <a:ahLst/>
              <a:cxnLst/>
              <a:rect l="l" t="t" r="r" b="b"/>
              <a:pathLst>
                <a:path w="2691" h="1768" extrusionOk="0">
                  <a:moveTo>
                    <a:pt x="708" y="0"/>
                  </a:moveTo>
                  <a:cubicBezTo>
                    <a:pt x="322" y="0"/>
                    <a:pt x="0" y="364"/>
                    <a:pt x="28" y="754"/>
                  </a:cubicBezTo>
                  <a:cubicBezTo>
                    <a:pt x="28" y="1333"/>
                    <a:pt x="491" y="1767"/>
                    <a:pt x="1041" y="1767"/>
                  </a:cubicBezTo>
                  <a:cubicBezTo>
                    <a:pt x="1967" y="1767"/>
                    <a:pt x="2691" y="1044"/>
                    <a:pt x="2691" y="118"/>
                  </a:cubicBezTo>
                  <a:lnTo>
                    <a:pt x="2691" y="2"/>
                  </a:lnTo>
                  <a:lnTo>
                    <a:pt x="752" y="2"/>
                  </a:lnTo>
                  <a:cubicBezTo>
                    <a:pt x="737" y="1"/>
                    <a:pt x="722" y="0"/>
                    <a:pt x="7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64"/>
            <p:cNvSpPr/>
            <p:nvPr/>
          </p:nvSpPr>
          <p:spPr>
            <a:xfrm>
              <a:off x="7536763" y="2538327"/>
              <a:ext cx="28441" cy="37747"/>
            </a:xfrm>
            <a:custGeom>
              <a:avLst/>
              <a:gdLst/>
              <a:ahLst/>
              <a:cxnLst/>
              <a:rect l="l" t="t" r="r" b="b"/>
              <a:pathLst>
                <a:path w="1360" h="1768" extrusionOk="0">
                  <a:moveTo>
                    <a:pt x="1287" y="0"/>
                  </a:moveTo>
                  <a:cubicBezTo>
                    <a:pt x="1272" y="0"/>
                    <a:pt x="1257" y="1"/>
                    <a:pt x="1243" y="2"/>
                  </a:cubicBezTo>
                  <a:lnTo>
                    <a:pt x="1331" y="2"/>
                  </a:lnTo>
                  <a:cubicBezTo>
                    <a:pt x="1316" y="1"/>
                    <a:pt x="1301" y="0"/>
                    <a:pt x="1287" y="0"/>
                  </a:cubicBezTo>
                  <a:close/>
                  <a:moveTo>
                    <a:pt x="705" y="0"/>
                  </a:moveTo>
                  <a:cubicBezTo>
                    <a:pt x="295" y="0"/>
                    <a:pt x="0" y="364"/>
                    <a:pt x="28" y="754"/>
                  </a:cubicBezTo>
                  <a:cubicBezTo>
                    <a:pt x="28" y="1333"/>
                    <a:pt x="491" y="1767"/>
                    <a:pt x="1041" y="1767"/>
                  </a:cubicBezTo>
                  <a:cubicBezTo>
                    <a:pt x="1157" y="1767"/>
                    <a:pt x="1273" y="1767"/>
                    <a:pt x="1360" y="1738"/>
                  </a:cubicBezTo>
                  <a:cubicBezTo>
                    <a:pt x="925" y="1623"/>
                    <a:pt x="607" y="1217"/>
                    <a:pt x="607" y="754"/>
                  </a:cubicBezTo>
                  <a:cubicBezTo>
                    <a:pt x="580" y="379"/>
                    <a:pt x="877" y="28"/>
                    <a:pt x="1243" y="2"/>
                  </a:cubicBezTo>
                  <a:lnTo>
                    <a:pt x="752" y="2"/>
                  </a:lnTo>
                  <a:cubicBezTo>
                    <a:pt x="736" y="1"/>
                    <a:pt x="720" y="0"/>
                    <a:pt x="705" y="0"/>
                  </a:cubicBezTo>
                  <a:close/>
                </a:path>
              </a:pathLst>
            </a:custGeom>
            <a:solidFill>
              <a:srgbClr val="000000">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64"/>
            <p:cNvSpPr/>
            <p:nvPr/>
          </p:nvSpPr>
          <p:spPr>
            <a:xfrm>
              <a:off x="7607014" y="2600781"/>
              <a:ext cx="66606" cy="8668"/>
            </a:xfrm>
            <a:custGeom>
              <a:avLst/>
              <a:gdLst/>
              <a:ahLst/>
              <a:cxnLst/>
              <a:rect l="l" t="t" r="r" b="b"/>
              <a:pathLst>
                <a:path w="3185" h="406" extrusionOk="0">
                  <a:moveTo>
                    <a:pt x="203" y="0"/>
                  </a:moveTo>
                  <a:cubicBezTo>
                    <a:pt x="87" y="0"/>
                    <a:pt x="1" y="87"/>
                    <a:pt x="1" y="203"/>
                  </a:cubicBezTo>
                  <a:cubicBezTo>
                    <a:pt x="1" y="318"/>
                    <a:pt x="87" y="405"/>
                    <a:pt x="203" y="405"/>
                  </a:cubicBezTo>
                  <a:lnTo>
                    <a:pt x="2982" y="405"/>
                  </a:lnTo>
                  <a:cubicBezTo>
                    <a:pt x="3097" y="405"/>
                    <a:pt x="3184" y="318"/>
                    <a:pt x="3184" y="203"/>
                  </a:cubicBezTo>
                  <a:cubicBezTo>
                    <a:pt x="3184" y="87"/>
                    <a:pt x="3097" y="0"/>
                    <a:pt x="29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64"/>
            <p:cNvSpPr/>
            <p:nvPr/>
          </p:nvSpPr>
          <p:spPr>
            <a:xfrm>
              <a:off x="7607014" y="2619315"/>
              <a:ext cx="66606" cy="8668"/>
            </a:xfrm>
            <a:custGeom>
              <a:avLst/>
              <a:gdLst/>
              <a:ahLst/>
              <a:cxnLst/>
              <a:rect l="l" t="t" r="r" b="b"/>
              <a:pathLst>
                <a:path w="3185" h="406" extrusionOk="0">
                  <a:moveTo>
                    <a:pt x="203" y="0"/>
                  </a:moveTo>
                  <a:cubicBezTo>
                    <a:pt x="87" y="0"/>
                    <a:pt x="1" y="87"/>
                    <a:pt x="1" y="203"/>
                  </a:cubicBezTo>
                  <a:cubicBezTo>
                    <a:pt x="1" y="290"/>
                    <a:pt x="87" y="405"/>
                    <a:pt x="203" y="405"/>
                  </a:cubicBezTo>
                  <a:lnTo>
                    <a:pt x="2982" y="405"/>
                  </a:lnTo>
                  <a:cubicBezTo>
                    <a:pt x="3097" y="405"/>
                    <a:pt x="3184" y="319"/>
                    <a:pt x="3184" y="203"/>
                  </a:cubicBezTo>
                  <a:cubicBezTo>
                    <a:pt x="3184" y="87"/>
                    <a:pt x="3097" y="0"/>
                    <a:pt x="29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64"/>
            <p:cNvSpPr/>
            <p:nvPr/>
          </p:nvSpPr>
          <p:spPr>
            <a:xfrm>
              <a:off x="7606407" y="2637208"/>
              <a:ext cx="67673" cy="8732"/>
            </a:xfrm>
            <a:custGeom>
              <a:avLst/>
              <a:gdLst/>
              <a:ahLst/>
              <a:cxnLst/>
              <a:rect l="l" t="t" r="r" b="b"/>
              <a:pathLst>
                <a:path w="3236" h="409" extrusionOk="0">
                  <a:moveTo>
                    <a:pt x="3031" y="0"/>
                  </a:moveTo>
                  <a:cubicBezTo>
                    <a:pt x="3024" y="0"/>
                    <a:pt x="3018" y="1"/>
                    <a:pt x="3011" y="2"/>
                  </a:cubicBezTo>
                  <a:lnTo>
                    <a:pt x="232" y="2"/>
                  </a:lnTo>
                  <a:cubicBezTo>
                    <a:pt x="1" y="31"/>
                    <a:pt x="1" y="378"/>
                    <a:pt x="232" y="407"/>
                  </a:cubicBezTo>
                  <a:lnTo>
                    <a:pt x="3011" y="407"/>
                  </a:lnTo>
                  <a:cubicBezTo>
                    <a:pt x="3018" y="408"/>
                    <a:pt x="3024" y="408"/>
                    <a:pt x="3031" y="408"/>
                  </a:cubicBezTo>
                  <a:cubicBezTo>
                    <a:pt x="3235" y="408"/>
                    <a:pt x="3235" y="0"/>
                    <a:pt x="30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64"/>
            <p:cNvSpPr/>
            <p:nvPr/>
          </p:nvSpPr>
          <p:spPr>
            <a:xfrm>
              <a:off x="7427683" y="2694089"/>
              <a:ext cx="92621" cy="32153"/>
            </a:xfrm>
            <a:custGeom>
              <a:avLst/>
              <a:gdLst/>
              <a:ahLst/>
              <a:cxnLst/>
              <a:rect l="l" t="t" r="r" b="b"/>
              <a:pathLst>
                <a:path w="4429" h="1506" extrusionOk="0">
                  <a:moveTo>
                    <a:pt x="522" y="0"/>
                  </a:moveTo>
                  <a:cubicBezTo>
                    <a:pt x="232" y="0"/>
                    <a:pt x="1" y="232"/>
                    <a:pt x="1" y="521"/>
                  </a:cubicBezTo>
                  <a:lnTo>
                    <a:pt x="1" y="984"/>
                  </a:lnTo>
                  <a:cubicBezTo>
                    <a:pt x="1" y="1274"/>
                    <a:pt x="232" y="1505"/>
                    <a:pt x="522" y="1505"/>
                  </a:cubicBezTo>
                  <a:lnTo>
                    <a:pt x="3908" y="1505"/>
                  </a:lnTo>
                  <a:cubicBezTo>
                    <a:pt x="4197" y="1505"/>
                    <a:pt x="4429" y="1274"/>
                    <a:pt x="4429" y="984"/>
                  </a:cubicBezTo>
                  <a:lnTo>
                    <a:pt x="4429" y="521"/>
                  </a:lnTo>
                  <a:cubicBezTo>
                    <a:pt x="4429" y="232"/>
                    <a:pt x="4197" y="0"/>
                    <a:pt x="39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21" name="Google Shape;2221;p64"/>
          <p:cNvGrpSpPr/>
          <p:nvPr/>
        </p:nvGrpSpPr>
        <p:grpSpPr>
          <a:xfrm>
            <a:off x="7643048" y="2672162"/>
            <a:ext cx="312993" cy="290365"/>
            <a:chOff x="8106532" y="2519762"/>
            <a:chExt cx="312993" cy="290365"/>
          </a:xfrm>
        </p:grpSpPr>
        <p:sp>
          <p:nvSpPr>
            <p:cNvPr id="2222" name="Google Shape;2222;p64"/>
            <p:cNvSpPr/>
            <p:nvPr/>
          </p:nvSpPr>
          <p:spPr>
            <a:xfrm>
              <a:off x="8106532" y="2520389"/>
              <a:ext cx="178673" cy="155440"/>
            </a:xfrm>
            <a:custGeom>
              <a:avLst/>
              <a:gdLst/>
              <a:ahLst/>
              <a:cxnLst/>
              <a:rect l="l" t="t" r="r" b="b"/>
              <a:pathLst>
                <a:path w="8424" h="7188" extrusionOk="0">
                  <a:moveTo>
                    <a:pt x="4805" y="0"/>
                  </a:moveTo>
                  <a:cubicBezTo>
                    <a:pt x="1622" y="0"/>
                    <a:pt x="1" y="3850"/>
                    <a:pt x="2287" y="6136"/>
                  </a:cubicBezTo>
                  <a:cubicBezTo>
                    <a:pt x="3014" y="6863"/>
                    <a:pt x="3909" y="7188"/>
                    <a:pt x="4789" y="7188"/>
                  </a:cubicBezTo>
                  <a:cubicBezTo>
                    <a:pt x="6640" y="7188"/>
                    <a:pt x="8423" y="5748"/>
                    <a:pt x="8423" y="3589"/>
                  </a:cubicBezTo>
                  <a:cubicBezTo>
                    <a:pt x="8423" y="1592"/>
                    <a:pt x="6802" y="0"/>
                    <a:pt x="48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64"/>
            <p:cNvSpPr/>
            <p:nvPr/>
          </p:nvSpPr>
          <p:spPr>
            <a:xfrm>
              <a:off x="8132310" y="2519762"/>
              <a:ext cx="90249" cy="155873"/>
            </a:xfrm>
            <a:custGeom>
              <a:avLst/>
              <a:gdLst/>
              <a:ahLst/>
              <a:cxnLst/>
              <a:rect l="l" t="t" r="r" b="b"/>
              <a:pathLst>
                <a:path w="4255" h="7208" extrusionOk="0">
                  <a:moveTo>
                    <a:pt x="3473" y="0"/>
                  </a:moveTo>
                  <a:cubicBezTo>
                    <a:pt x="1534" y="87"/>
                    <a:pt x="0" y="1650"/>
                    <a:pt x="0" y="3589"/>
                  </a:cubicBezTo>
                  <a:cubicBezTo>
                    <a:pt x="0" y="5529"/>
                    <a:pt x="1534" y="7120"/>
                    <a:pt x="3473" y="7207"/>
                  </a:cubicBezTo>
                  <a:cubicBezTo>
                    <a:pt x="3734" y="7178"/>
                    <a:pt x="3994" y="7149"/>
                    <a:pt x="4255" y="7120"/>
                  </a:cubicBezTo>
                  <a:cubicBezTo>
                    <a:pt x="521" y="6252"/>
                    <a:pt x="521" y="956"/>
                    <a:pt x="4255" y="87"/>
                  </a:cubicBezTo>
                  <a:cubicBezTo>
                    <a:pt x="3994" y="29"/>
                    <a:pt x="3734" y="0"/>
                    <a:pt x="3473" y="0"/>
                  </a:cubicBezTo>
                  <a:close/>
                </a:path>
              </a:pathLst>
            </a:custGeom>
            <a:solidFill>
              <a:srgbClr val="000000">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64"/>
            <p:cNvSpPr/>
            <p:nvPr/>
          </p:nvSpPr>
          <p:spPr>
            <a:xfrm>
              <a:off x="8180750" y="2601111"/>
              <a:ext cx="55888" cy="9407"/>
            </a:xfrm>
            <a:custGeom>
              <a:avLst/>
              <a:gdLst/>
              <a:ahLst/>
              <a:cxnLst/>
              <a:rect l="l" t="t" r="r" b="b"/>
              <a:pathLst>
                <a:path w="2635" h="435" extrusionOk="0">
                  <a:moveTo>
                    <a:pt x="203" y="0"/>
                  </a:moveTo>
                  <a:cubicBezTo>
                    <a:pt x="88" y="0"/>
                    <a:pt x="1" y="87"/>
                    <a:pt x="1" y="203"/>
                  </a:cubicBezTo>
                  <a:cubicBezTo>
                    <a:pt x="1" y="318"/>
                    <a:pt x="88" y="434"/>
                    <a:pt x="203" y="434"/>
                  </a:cubicBezTo>
                  <a:lnTo>
                    <a:pt x="2432" y="434"/>
                  </a:lnTo>
                  <a:cubicBezTo>
                    <a:pt x="2548" y="434"/>
                    <a:pt x="2635" y="318"/>
                    <a:pt x="2635" y="203"/>
                  </a:cubicBezTo>
                  <a:cubicBezTo>
                    <a:pt x="2635" y="87"/>
                    <a:pt x="2548" y="0"/>
                    <a:pt x="24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64"/>
            <p:cNvSpPr/>
            <p:nvPr/>
          </p:nvSpPr>
          <p:spPr>
            <a:xfrm>
              <a:off x="8187510" y="2556059"/>
              <a:ext cx="8611" cy="21301"/>
            </a:xfrm>
            <a:custGeom>
              <a:avLst/>
              <a:gdLst/>
              <a:ahLst/>
              <a:cxnLst/>
              <a:rect l="l" t="t" r="r" b="b"/>
              <a:pathLst>
                <a:path w="406" h="985" extrusionOk="0">
                  <a:moveTo>
                    <a:pt x="203" y="0"/>
                  </a:moveTo>
                  <a:cubicBezTo>
                    <a:pt x="109" y="0"/>
                    <a:pt x="15" y="58"/>
                    <a:pt x="0" y="174"/>
                  </a:cubicBezTo>
                  <a:lnTo>
                    <a:pt x="0" y="782"/>
                  </a:lnTo>
                  <a:cubicBezTo>
                    <a:pt x="0" y="897"/>
                    <a:pt x="87" y="984"/>
                    <a:pt x="203" y="984"/>
                  </a:cubicBezTo>
                  <a:cubicBezTo>
                    <a:pt x="319" y="984"/>
                    <a:pt x="405" y="897"/>
                    <a:pt x="405" y="782"/>
                  </a:cubicBezTo>
                  <a:lnTo>
                    <a:pt x="405" y="174"/>
                  </a:lnTo>
                  <a:cubicBezTo>
                    <a:pt x="391" y="58"/>
                    <a:pt x="297" y="0"/>
                    <a:pt x="2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64"/>
            <p:cNvSpPr/>
            <p:nvPr/>
          </p:nvSpPr>
          <p:spPr>
            <a:xfrm>
              <a:off x="8220635" y="2556059"/>
              <a:ext cx="8611" cy="21301"/>
            </a:xfrm>
            <a:custGeom>
              <a:avLst/>
              <a:gdLst/>
              <a:ahLst/>
              <a:cxnLst/>
              <a:rect l="l" t="t" r="r" b="b"/>
              <a:pathLst>
                <a:path w="406" h="985" extrusionOk="0">
                  <a:moveTo>
                    <a:pt x="203" y="0"/>
                  </a:moveTo>
                  <a:cubicBezTo>
                    <a:pt x="109" y="0"/>
                    <a:pt x="15" y="58"/>
                    <a:pt x="0" y="174"/>
                  </a:cubicBezTo>
                  <a:lnTo>
                    <a:pt x="0" y="782"/>
                  </a:lnTo>
                  <a:cubicBezTo>
                    <a:pt x="0" y="897"/>
                    <a:pt x="87" y="984"/>
                    <a:pt x="203" y="984"/>
                  </a:cubicBezTo>
                  <a:cubicBezTo>
                    <a:pt x="319" y="984"/>
                    <a:pt x="405" y="897"/>
                    <a:pt x="405" y="782"/>
                  </a:cubicBezTo>
                  <a:lnTo>
                    <a:pt x="405" y="174"/>
                  </a:lnTo>
                  <a:cubicBezTo>
                    <a:pt x="391" y="58"/>
                    <a:pt x="297" y="0"/>
                    <a:pt x="2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64"/>
            <p:cNvSpPr/>
            <p:nvPr/>
          </p:nvSpPr>
          <p:spPr>
            <a:xfrm>
              <a:off x="8241489" y="2539780"/>
              <a:ext cx="178037" cy="154986"/>
            </a:xfrm>
            <a:custGeom>
              <a:avLst/>
              <a:gdLst/>
              <a:ahLst/>
              <a:cxnLst/>
              <a:rect l="l" t="t" r="r" b="b"/>
              <a:pathLst>
                <a:path w="8394" h="7167" extrusionOk="0">
                  <a:moveTo>
                    <a:pt x="4805" y="1"/>
                  </a:moveTo>
                  <a:cubicBezTo>
                    <a:pt x="1621" y="1"/>
                    <a:pt x="0" y="3850"/>
                    <a:pt x="2258" y="6108"/>
                  </a:cubicBezTo>
                  <a:cubicBezTo>
                    <a:pt x="2989" y="6839"/>
                    <a:pt x="3891" y="7166"/>
                    <a:pt x="4776" y="7166"/>
                  </a:cubicBezTo>
                  <a:cubicBezTo>
                    <a:pt x="6621" y="7166"/>
                    <a:pt x="8394" y="5742"/>
                    <a:pt x="8394" y="3590"/>
                  </a:cubicBezTo>
                  <a:cubicBezTo>
                    <a:pt x="8394" y="1592"/>
                    <a:pt x="6802" y="1"/>
                    <a:pt x="480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64"/>
            <p:cNvSpPr/>
            <p:nvPr/>
          </p:nvSpPr>
          <p:spPr>
            <a:xfrm>
              <a:off x="8267851" y="2540706"/>
              <a:ext cx="90270" cy="155246"/>
            </a:xfrm>
            <a:custGeom>
              <a:avLst/>
              <a:gdLst/>
              <a:ahLst/>
              <a:cxnLst/>
              <a:rect l="l" t="t" r="r" b="b"/>
              <a:pathLst>
                <a:path w="4256" h="7179" extrusionOk="0">
                  <a:moveTo>
                    <a:pt x="3474" y="1"/>
                  </a:moveTo>
                  <a:cubicBezTo>
                    <a:pt x="1534" y="59"/>
                    <a:pt x="1" y="1650"/>
                    <a:pt x="1" y="3590"/>
                  </a:cubicBezTo>
                  <a:cubicBezTo>
                    <a:pt x="1" y="5529"/>
                    <a:pt x="1534" y="7121"/>
                    <a:pt x="3474" y="7178"/>
                  </a:cubicBezTo>
                  <a:cubicBezTo>
                    <a:pt x="3734" y="7178"/>
                    <a:pt x="3995" y="7149"/>
                    <a:pt x="4255" y="7092"/>
                  </a:cubicBezTo>
                  <a:cubicBezTo>
                    <a:pt x="522" y="6252"/>
                    <a:pt x="522" y="927"/>
                    <a:pt x="4255" y="87"/>
                  </a:cubicBezTo>
                  <a:cubicBezTo>
                    <a:pt x="3995" y="30"/>
                    <a:pt x="3734" y="1"/>
                    <a:pt x="3474" y="1"/>
                  </a:cubicBezTo>
                  <a:close/>
                </a:path>
              </a:pathLst>
            </a:custGeom>
            <a:solidFill>
              <a:srgbClr val="000000">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64"/>
            <p:cNvSpPr/>
            <p:nvPr/>
          </p:nvSpPr>
          <p:spPr>
            <a:xfrm>
              <a:off x="8313460" y="2614234"/>
              <a:ext cx="58115" cy="18814"/>
            </a:xfrm>
            <a:custGeom>
              <a:avLst/>
              <a:gdLst/>
              <a:ahLst/>
              <a:cxnLst/>
              <a:rect l="l" t="t" r="r" b="b"/>
              <a:pathLst>
                <a:path w="2740" h="870" extrusionOk="0">
                  <a:moveTo>
                    <a:pt x="1409" y="1"/>
                  </a:moveTo>
                  <a:cubicBezTo>
                    <a:pt x="960" y="1"/>
                    <a:pt x="511" y="174"/>
                    <a:pt x="164" y="522"/>
                  </a:cubicBezTo>
                  <a:cubicBezTo>
                    <a:pt x="1" y="615"/>
                    <a:pt x="195" y="859"/>
                    <a:pt x="352" y="859"/>
                  </a:cubicBezTo>
                  <a:cubicBezTo>
                    <a:pt x="390" y="859"/>
                    <a:pt x="426" y="845"/>
                    <a:pt x="454" y="811"/>
                  </a:cubicBezTo>
                  <a:cubicBezTo>
                    <a:pt x="714" y="536"/>
                    <a:pt x="1061" y="399"/>
                    <a:pt x="1409" y="399"/>
                  </a:cubicBezTo>
                  <a:cubicBezTo>
                    <a:pt x="1756" y="399"/>
                    <a:pt x="2103" y="536"/>
                    <a:pt x="2364" y="811"/>
                  </a:cubicBezTo>
                  <a:cubicBezTo>
                    <a:pt x="2422" y="840"/>
                    <a:pt x="2451" y="869"/>
                    <a:pt x="2508" y="869"/>
                  </a:cubicBezTo>
                  <a:cubicBezTo>
                    <a:pt x="2566" y="869"/>
                    <a:pt x="2624" y="840"/>
                    <a:pt x="2653" y="811"/>
                  </a:cubicBezTo>
                  <a:cubicBezTo>
                    <a:pt x="2740" y="724"/>
                    <a:pt x="2740" y="580"/>
                    <a:pt x="2653" y="522"/>
                  </a:cubicBezTo>
                  <a:cubicBezTo>
                    <a:pt x="2306" y="174"/>
                    <a:pt x="1857" y="1"/>
                    <a:pt x="14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64"/>
            <p:cNvSpPr/>
            <p:nvPr/>
          </p:nvSpPr>
          <p:spPr>
            <a:xfrm>
              <a:off x="8322446" y="2575342"/>
              <a:ext cx="8611" cy="21409"/>
            </a:xfrm>
            <a:custGeom>
              <a:avLst/>
              <a:gdLst/>
              <a:ahLst/>
              <a:cxnLst/>
              <a:rect l="l" t="t" r="r" b="b"/>
              <a:pathLst>
                <a:path w="406" h="990" extrusionOk="0">
                  <a:moveTo>
                    <a:pt x="239" y="1"/>
                  </a:moveTo>
                  <a:cubicBezTo>
                    <a:pt x="227" y="1"/>
                    <a:pt x="215" y="2"/>
                    <a:pt x="203" y="5"/>
                  </a:cubicBezTo>
                  <a:cubicBezTo>
                    <a:pt x="87" y="5"/>
                    <a:pt x="1" y="92"/>
                    <a:pt x="1" y="208"/>
                  </a:cubicBezTo>
                  <a:lnTo>
                    <a:pt x="1" y="787"/>
                  </a:lnTo>
                  <a:cubicBezTo>
                    <a:pt x="1" y="903"/>
                    <a:pt x="87" y="989"/>
                    <a:pt x="203" y="989"/>
                  </a:cubicBezTo>
                  <a:cubicBezTo>
                    <a:pt x="319" y="989"/>
                    <a:pt x="406" y="903"/>
                    <a:pt x="406" y="787"/>
                  </a:cubicBezTo>
                  <a:lnTo>
                    <a:pt x="406" y="208"/>
                  </a:lnTo>
                  <a:cubicBezTo>
                    <a:pt x="406" y="104"/>
                    <a:pt x="336" y="1"/>
                    <a:pt x="2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64"/>
            <p:cNvSpPr/>
            <p:nvPr/>
          </p:nvSpPr>
          <p:spPr>
            <a:xfrm>
              <a:off x="8355570" y="2575602"/>
              <a:ext cx="8611" cy="21149"/>
            </a:xfrm>
            <a:custGeom>
              <a:avLst/>
              <a:gdLst/>
              <a:ahLst/>
              <a:cxnLst/>
              <a:rect l="l" t="t" r="r" b="b"/>
              <a:pathLst>
                <a:path w="406" h="978" extrusionOk="0">
                  <a:moveTo>
                    <a:pt x="203" y="1"/>
                  </a:moveTo>
                  <a:cubicBezTo>
                    <a:pt x="109" y="1"/>
                    <a:pt x="15" y="66"/>
                    <a:pt x="1" y="196"/>
                  </a:cubicBezTo>
                  <a:lnTo>
                    <a:pt x="1" y="775"/>
                  </a:lnTo>
                  <a:cubicBezTo>
                    <a:pt x="1" y="891"/>
                    <a:pt x="87" y="977"/>
                    <a:pt x="203" y="977"/>
                  </a:cubicBezTo>
                  <a:cubicBezTo>
                    <a:pt x="319" y="977"/>
                    <a:pt x="406" y="891"/>
                    <a:pt x="406" y="775"/>
                  </a:cubicBezTo>
                  <a:lnTo>
                    <a:pt x="406" y="196"/>
                  </a:lnTo>
                  <a:cubicBezTo>
                    <a:pt x="391" y="66"/>
                    <a:pt x="297" y="1"/>
                    <a:pt x="2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64"/>
            <p:cNvSpPr/>
            <p:nvPr/>
          </p:nvSpPr>
          <p:spPr>
            <a:xfrm>
              <a:off x="8152712" y="2626751"/>
              <a:ext cx="177676" cy="154965"/>
            </a:xfrm>
            <a:custGeom>
              <a:avLst/>
              <a:gdLst/>
              <a:ahLst/>
              <a:cxnLst/>
              <a:rect l="l" t="t" r="r" b="b"/>
              <a:pathLst>
                <a:path w="8377" h="7166" extrusionOk="0">
                  <a:moveTo>
                    <a:pt x="4849" y="0"/>
                  </a:moveTo>
                  <a:cubicBezTo>
                    <a:pt x="4832" y="0"/>
                    <a:pt x="4814" y="0"/>
                    <a:pt x="4797" y="1"/>
                  </a:cubicBezTo>
                  <a:cubicBezTo>
                    <a:pt x="4785" y="1"/>
                    <a:pt x="4773" y="1"/>
                    <a:pt x="4761" y="1"/>
                  </a:cubicBezTo>
                  <a:cubicBezTo>
                    <a:pt x="1573" y="1"/>
                    <a:pt x="1" y="3858"/>
                    <a:pt x="2250" y="6108"/>
                  </a:cubicBezTo>
                  <a:cubicBezTo>
                    <a:pt x="2980" y="6838"/>
                    <a:pt x="3880" y="7165"/>
                    <a:pt x="4763" y="7165"/>
                  </a:cubicBezTo>
                  <a:cubicBezTo>
                    <a:pt x="6608" y="7165"/>
                    <a:pt x="8376" y="5734"/>
                    <a:pt x="8357" y="3561"/>
                  </a:cubicBezTo>
                  <a:lnTo>
                    <a:pt x="8357" y="3561"/>
                  </a:lnTo>
                  <a:lnTo>
                    <a:pt x="8357" y="3590"/>
                  </a:lnTo>
                  <a:cubicBezTo>
                    <a:pt x="8357" y="1610"/>
                    <a:pt x="6793" y="0"/>
                    <a:pt x="48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64"/>
            <p:cNvSpPr/>
            <p:nvPr/>
          </p:nvSpPr>
          <p:spPr>
            <a:xfrm>
              <a:off x="8178293" y="2626513"/>
              <a:ext cx="97015" cy="154986"/>
            </a:xfrm>
            <a:custGeom>
              <a:avLst/>
              <a:gdLst/>
              <a:ahLst/>
              <a:cxnLst/>
              <a:rect l="l" t="t" r="r" b="b"/>
              <a:pathLst>
                <a:path w="4574" h="7167" extrusionOk="0">
                  <a:moveTo>
                    <a:pt x="3987" y="1"/>
                  </a:moveTo>
                  <a:cubicBezTo>
                    <a:pt x="3922" y="1"/>
                    <a:pt x="3857" y="4"/>
                    <a:pt x="3792" y="12"/>
                  </a:cubicBezTo>
                  <a:cubicBezTo>
                    <a:pt x="3722" y="8"/>
                    <a:pt x="3652" y="6"/>
                    <a:pt x="3582" y="6"/>
                  </a:cubicBezTo>
                  <a:cubicBezTo>
                    <a:pt x="1595" y="6"/>
                    <a:pt x="1" y="1586"/>
                    <a:pt x="1" y="3572"/>
                  </a:cubicBezTo>
                  <a:cubicBezTo>
                    <a:pt x="1" y="5558"/>
                    <a:pt x="1597" y="7166"/>
                    <a:pt x="3559" y="7166"/>
                  </a:cubicBezTo>
                  <a:cubicBezTo>
                    <a:pt x="3627" y="7166"/>
                    <a:pt x="3695" y="7164"/>
                    <a:pt x="3763" y="7160"/>
                  </a:cubicBezTo>
                  <a:cubicBezTo>
                    <a:pt x="4028" y="7160"/>
                    <a:pt x="4269" y="7136"/>
                    <a:pt x="4508" y="7088"/>
                  </a:cubicBezTo>
                  <a:lnTo>
                    <a:pt x="4508" y="7088"/>
                  </a:lnTo>
                  <a:cubicBezTo>
                    <a:pt x="4530" y="7093"/>
                    <a:pt x="4552" y="7098"/>
                    <a:pt x="4573" y="7103"/>
                  </a:cubicBezTo>
                  <a:lnTo>
                    <a:pt x="4573" y="7074"/>
                  </a:lnTo>
                  <a:cubicBezTo>
                    <a:pt x="4552" y="7078"/>
                    <a:pt x="4530" y="7083"/>
                    <a:pt x="4508" y="7088"/>
                  </a:cubicBezTo>
                  <a:lnTo>
                    <a:pt x="4508" y="7088"/>
                  </a:lnTo>
                  <a:cubicBezTo>
                    <a:pt x="811" y="6201"/>
                    <a:pt x="833" y="904"/>
                    <a:pt x="4573" y="98"/>
                  </a:cubicBezTo>
                  <a:cubicBezTo>
                    <a:pt x="4378" y="33"/>
                    <a:pt x="4183" y="1"/>
                    <a:pt x="3987" y="1"/>
                  </a:cubicBezTo>
                  <a:close/>
                </a:path>
              </a:pathLst>
            </a:custGeom>
            <a:solidFill>
              <a:srgbClr val="000000">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64"/>
            <p:cNvSpPr/>
            <p:nvPr/>
          </p:nvSpPr>
          <p:spPr>
            <a:xfrm>
              <a:off x="8224980" y="2707733"/>
              <a:ext cx="58221" cy="18533"/>
            </a:xfrm>
            <a:custGeom>
              <a:avLst/>
              <a:gdLst/>
              <a:ahLst/>
              <a:cxnLst/>
              <a:rect l="l" t="t" r="r" b="b"/>
              <a:pathLst>
                <a:path w="2745" h="857" extrusionOk="0">
                  <a:moveTo>
                    <a:pt x="282" y="1"/>
                  </a:moveTo>
                  <a:cubicBezTo>
                    <a:pt x="135" y="1"/>
                    <a:pt x="0" y="177"/>
                    <a:pt x="114" y="336"/>
                  </a:cubicBezTo>
                  <a:cubicBezTo>
                    <a:pt x="461" y="654"/>
                    <a:pt x="895" y="857"/>
                    <a:pt x="1387" y="857"/>
                  </a:cubicBezTo>
                  <a:cubicBezTo>
                    <a:pt x="1850" y="857"/>
                    <a:pt x="2284" y="654"/>
                    <a:pt x="2632" y="336"/>
                  </a:cubicBezTo>
                  <a:cubicBezTo>
                    <a:pt x="2745" y="177"/>
                    <a:pt x="2610" y="1"/>
                    <a:pt x="2463" y="1"/>
                  </a:cubicBezTo>
                  <a:cubicBezTo>
                    <a:pt x="2422" y="1"/>
                    <a:pt x="2380" y="15"/>
                    <a:pt x="2342" y="46"/>
                  </a:cubicBezTo>
                  <a:cubicBezTo>
                    <a:pt x="2067" y="307"/>
                    <a:pt x="1720" y="437"/>
                    <a:pt x="1373" y="437"/>
                  </a:cubicBezTo>
                  <a:cubicBezTo>
                    <a:pt x="1025" y="437"/>
                    <a:pt x="678" y="307"/>
                    <a:pt x="403" y="46"/>
                  </a:cubicBezTo>
                  <a:cubicBezTo>
                    <a:pt x="365" y="15"/>
                    <a:pt x="323" y="1"/>
                    <a:pt x="2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64"/>
            <p:cNvSpPr/>
            <p:nvPr/>
          </p:nvSpPr>
          <p:spPr>
            <a:xfrm>
              <a:off x="8232885" y="2661794"/>
              <a:ext cx="9248" cy="21928"/>
            </a:xfrm>
            <a:custGeom>
              <a:avLst/>
              <a:gdLst/>
              <a:ahLst/>
              <a:cxnLst/>
              <a:rect l="l" t="t" r="r" b="b"/>
              <a:pathLst>
                <a:path w="436" h="1014" extrusionOk="0">
                  <a:moveTo>
                    <a:pt x="233" y="0"/>
                  </a:moveTo>
                  <a:cubicBezTo>
                    <a:pt x="117" y="0"/>
                    <a:pt x="1" y="87"/>
                    <a:pt x="1" y="203"/>
                  </a:cubicBezTo>
                  <a:lnTo>
                    <a:pt x="1" y="811"/>
                  </a:lnTo>
                  <a:cubicBezTo>
                    <a:pt x="1" y="898"/>
                    <a:pt x="117" y="1013"/>
                    <a:pt x="233" y="1013"/>
                  </a:cubicBezTo>
                  <a:cubicBezTo>
                    <a:pt x="319" y="1013"/>
                    <a:pt x="435" y="898"/>
                    <a:pt x="435" y="811"/>
                  </a:cubicBezTo>
                  <a:lnTo>
                    <a:pt x="435" y="203"/>
                  </a:lnTo>
                  <a:cubicBezTo>
                    <a:pt x="435" y="87"/>
                    <a:pt x="319" y="0"/>
                    <a:pt x="2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64"/>
            <p:cNvSpPr/>
            <p:nvPr/>
          </p:nvSpPr>
          <p:spPr>
            <a:xfrm>
              <a:off x="8266009" y="2661794"/>
              <a:ext cx="8632" cy="21928"/>
            </a:xfrm>
            <a:custGeom>
              <a:avLst/>
              <a:gdLst/>
              <a:ahLst/>
              <a:cxnLst/>
              <a:rect l="l" t="t" r="r" b="b"/>
              <a:pathLst>
                <a:path w="407" h="1014" extrusionOk="0">
                  <a:moveTo>
                    <a:pt x="203" y="0"/>
                  </a:moveTo>
                  <a:cubicBezTo>
                    <a:pt x="88" y="0"/>
                    <a:pt x="1" y="87"/>
                    <a:pt x="1" y="203"/>
                  </a:cubicBezTo>
                  <a:lnTo>
                    <a:pt x="1" y="811"/>
                  </a:lnTo>
                  <a:cubicBezTo>
                    <a:pt x="1" y="898"/>
                    <a:pt x="88" y="1013"/>
                    <a:pt x="203" y="1013"/>
                  </a:cubicBezTo>
                  <a:cubicBezTo>
                    <a:pt x="319" y="1013"/>
                    <a:pt x="406" y="898"/>
                    <a:pt x="406" y="811"/>
                  </a:cubicBezTo>
                  <a:lnTo>
                    <a:pt x="406" y="203"/>
                  </a:lnTo>
                  <a:cubicBezTo>
                    <a:pt x="406" y="87"/>
                    <a:pt x="319" y="0"/>
                    <a:pt x="2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64"/>
            <p:cNvSpPr/>
            <p:nvPr/>
          </p:nvSpPr>
          <p:spPr>
            <a:xfrm>
              <a:off x="8283197" y="2708230"/>
              <a:ext cx="100684" cy="101897"/>
            </a:xfrm>
            <a:custGeom>
              <a:avLst/>
              <a:gdLst/>
              <a:ahLst/>
              <a:cxnLst/>
              <a:rect l="l" t="t" r="r" b="b"/>
              <a:pathLst>
                <a:path w="4747" h="4712" extrusionOk="0">
                  <a:moveTo>
                    <a:pt x="3632" y="0"/>
                  </a:moveTo>
                  <a:cubicBezTo>
                    <a:pt x="3490" y="0"/>
                    <a:pt x="3360" y="85"/>
                    <a:pt x="3300" y="226"/>
                  </a:cubicBezTo>
                  <a:lnTo>
                    <a:pt x="2026" y="2744"/>
                  </a:lnTo>
                  <a:lnTo>
                    <a:pt x="1418" y="1731"/>
                  </a:lnTo>
                  <a:cubicBezTo>
                    <a:pt x="1339" y="1612"/>
                    <a:pt x="1205" y="1533"/>
                    <a:pt x="1063" y="1533"/>
                  </a:cubicBezTo>
                  <a:cubicBezTo>
                    <a:pt x="999" y="1533"/>
                    <a:pt x="932" y="1550"/>
                    <a:pt x="869" y="1586"/>
                  </a:cubicBezTo>
                  <a:lnTo>
                    <a:pt x="261" y="1962"/>
                  </a:lnTo>
                  <a:cubicBezTo>
                    <a:pt x="87" y="2078"/>
                    <a:pt x="0" y="2310"/>
                    <a:pt x="116" y="2512"/>
                  </a:cubicBezTo>
                  <a:lnTo>
                    <a:pt x="1332" y="4509"/>
                  </a:lnTo>
                  <a:cubicBezTo>
                    <a:pt x="1390" y="4654"/>
                    <a:pt x="1534" y="4712"/>
                    <a:pt x="1679" y="4712"/>
                  </a:cubicBezTo>
                  <a:lnTo>
                    <a:pt x="2547" y="4683"/>
                  </a:lnTo>
                  <a:cubicBezTo>
                    <a:pt x="2692" y="4683"/>
                    <a:pt x="2837" y="4596"/>
                    <a:pt x="2895" y="4451"/>
                  </a:cubicBezTo>
                  <a:lnTo>
                    <a:pt x="4660" y="891"/>
                  </a:lnTo>
                  <a:cubicBezTo>
                    <a:pt x="4747" y="689"/>
                    <a:pt x="4660" y="457"/>
                    <a:pt x="4457" y="342"/>
                  </a:cubicBezTo>
                  <a:lnTo>
                    <a:pt x="3821" y="52"/>
                  </a:lnTo>
                  <a:cubicBezTo>
                    <a:pt x="3759" y="17"/>
                    <a:pt x="3694" y="0"/>
                    <a:pt x="36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38" name="Google Shape;2238;p64"/>
          <p:cNvGrpSpPr/>
          <p:nvPr/>
        </p:nvGrpSpPr>
        <p:grpSpPr>
          <a:xfrm>
            <a:off x="1203303" y="3278781"/>
            <a:ext cx="282278" cy="290525"/>
            <a:chOff x="1819187" y="3126381"/>
            <a:chExt cx="282278" cy="290525"/>
          </a:xfrm>
        </p:grpSpPr>
        <p:sp>
          <p:nvSpPr>
            <p:cNvPr id="2239" name="Google Shape;2239;p64"/>
            <p:cNvSpPr/>
            <p:nvPr/>
          </p:nvSpPr>
          <p:spPr>
            <a:xfrm>
              <a:off x="1869076" y="3176648"/>
              <a:ext cx="179426" cy="175869"/>
            </a:xfrm>
            <a:custGeom>
              <a:avLst/>
              <a:gdLst/>
              <a:ahLst/>
              <a:cxnLst/>
              <a:rect l="l" t="t" r="r" b="b"/>
              <a:pathLst>
                <a:path w="8539" h="8199" extrusionOk="0">
                  <a:moveTo>
                    <a:pt x="1592" y="1"/>
                  </a:moveTo>
                  <a:lnTo>
                    <a:pt x="1390" y="204"/>
                  </a:lnTo>
                  <a:cubicBezTo>
                    <a:pt x="0" y="1593"/>
                    <a:pt x="0" y="3821"/>
                    <a:pt x="1390" y="5211"/>
                  </a:cubicBezTo>
                  <a:lnTo>
                    <a:pt x="3329" y="7179"/>
                  </a:lnTo>
                  <a:cubicBezTo>
                    <a:pt x="4023" y="7859"/>
                    <a:pt x="4928" y="8199"/>
                    <a:pt x="5832" y="8199"/>
                  </a:cubicBezTo>
                  <a:cubicBezTo>
                    <a:pt x="6737" y="8199"/>
                    <a:pt x="7641" y="7859"/>
                    <a:pt x="8336" y="7179"/>
                  </a:cubicBezTo>
                  <a:lnTo>
                    <a:pt x="8538" y="6976"/>
                  </a:lnTo>
                  <a:lnTo>
                    <a:pt x="6686" y="5124"/>
                  </a:lnTo>
                  <a:lnTo>
                    <a:pt x="6512" y="5326"/>
                  </a:lnTo>
                  <a:cubicBezTo>
                    <a:pt x="6324" y="5500"/>
                    <a:pt x="6086" y="5587"/>
                    <a:pt x="5847" y="5587"/>
                  </a:cubicBezTo>
                  <a:cubicBezTo>
                    <a:pt x="5608" y="5587"/>
                    <a:pt x="5369" y="5500"/>
                    <a:pt x="5181" y="5326"/>
                  </a:cubicBezTo>
                  <a:lnTo>
                    <a:pt x="3242" y="3358"/>
                  </a:lnTo>
                  <a:cubicBezTo>
                    <a:pt x="2866" y="3011"/>
                    <a:pt x="2866" y="2403"/>
                    <a:pt x="3242" y="2056"/>
                  </a:cubicBezTo>
                  <a:lnTo>
                    <a:pt x="3416" y="1853"/>
                  </a:lnTo>
                  <a:lnTo>
                    <a:pt x="15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64"/>
            <p:cNvSpPr/>
            <p:nvPr/>
          </p:nvSpPr>
          <p:spPr>
            <a:xfrm>
              <a:off x="1869076" y="3176648"/>
              <a:ext cx="179426" cy="175718"/>
            </a:xfrm>
            <a:custGeom>
              <a:avLst/>
              <a:gdLst/>
              <a:ahLst/>
              <a:cxnLst/>
              <a:rect l="l" t="t" r="r" b="b"/>
              <a:pathLst>
                <a:path w="8539" h="8192" extrusionOk="0">
                  <a:moveTo>
                    <a:pt x="1592" y="1"/>
                  </a:moveTo>
                  <a:lnTo>
                    <a:pt x="1390" y="204"/>
                  </a:lnTo>
                  <a:cubicBezTo>
                    <a:pt x="0" y="1593"/>
                    <a:pt x="0" y="3821"/>
                    <a:pt x="1390" y="5211"/>
                  </a:cubicBezTo>
                  <a:lnTo>
                    <a:pt x="3329" y="7150"/>
                  </a:lnTo>
                  <a:cubicBezTo>
                    <a:pt x="4023" y="7844"/>
                    <a:pt x="4928" y="8192"/>
                    <a:pt x="5832" y="8192"/>
                  </a:cubicBezTo>
                  <a:cubicBezTo>
                    <a:pt x="6737" y="8192"/>
                    <a:pt x="7641" y="7844"/>
                    <a:pt x="8336" y="7150"/>
                  </a:cubicBezTo>
                  <a:lnTo>
                    <a:pt x="8538" y="6976"/>
                  </a:lnTo>
                  <a:lnTo>
                    <a:pt x="8481" y="6918"/>
                  </a:lnTo>
                  <a:cubicBezTo>
                    <a:pt x="7896" y="7276"/>
                    <a:pt x="7247" y="7452"/>
                    <a:pt x="6604" y="7452"/>
                  </a:cubicBezTo>
                  <a:cubicBezTo>
                    <a:pt x="5686" y="7452"/>
                    <a:pt x="4779" y="7095"/>
                    <a:pt x="4081" y="6397"/>
                  </a:cubicBezTo>
                  <a:lnTo>
                    <a:pt x="2142" y="4458"/>
                  </a:lnTo>
                  <a:cubicBezTo>
                    <a:pt x="984" y="3300"/>
                    <a:pt x="782" y="1477"/>
                    <a:pt x="1650" y="88"/>
                  </a:cubicBezTo>
                  <a:lnTo>
                    <a:pt x="1592" y="1"/>
                  </a:lnTo>
                  <a:close/>
                </a:path>
              </a:pathLst>
            </a:custGeom>
            <a:solidFill>
              <a:srgbClr val="000000">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64"/>
            <p:cNvSpPr/>
            <p:nvPr/>
          </p:nvSpPr>
          <p:spPr>
            <a:xfrm>
              <a:off x="1898277" y="3157112"/>
              <a:ext cx="63269" cy="62720"/>
            </a:xfrm>
            <a:custGeom>
              <a:avLst/>
              <a:gdLst/>
              <a:ahLst/>
              <a:cxnLst/>
              <a:rect l="l" t="t" r="r" b="b"/>
              <a:pathLst>
                <a:path w="3011" h="2924" extrusionOk="0">
                  <a:moveTo>
                    <a:pt x="887" y="0"/>
                  </a:moveTo>
                  <a:cubicBezTo>
                    <a:pt x="760" y="0"/>
                    <a:pt x="637" y="44"/>
                    <a:pt x="551" y="131"/>
                  </a:cubicBezTo>
                  <a:lnTo>
                    <a:pt x="174" y="536"/>
                  </a:lnTo>
                  <a:cubicBezTo>
                    <a:pt x="1" y="709"/>
                    <a:pt x="1" y="1028"/>
                    <a:pt x="174" y="1201"/>
                  </a:cubicBezTo>
                  <a:lnTo>
                    <a:pt x="1766" y="2793"/>
                  </a:lnTo>
                  <a:cubicBezTo>
                    <a:pt x="1867" y="2880"/>
                    <a:pt x="1990" y="2923"/>
                    <a:pt x="2113" y="2923"/>
                  </a:cubicBezTo>
                  <a:cubicBezTo>
                    <a:pt x="2236" y="2923"/>
                    <a:pt x="2359" y="2880"/>
                    <a:pt x="2461" y="2793"/>
                  </a:cubicBezTo>
                  <a:lnTo>
                    <a:pt x="2837" y="2417"/>
                  </a:lnTo>
                  <a:lnTo>
                    <a:pt x="2808" y="2417"/>
                  </a:lnTo>
                  <a:cubicBezTo>
                    <a:pt x="3011" y="2214"/>
                    <a:pt x="3011" y="1925"/>
                    <a:pt x="2808" y="1722"/>
                  </a:cubicBezTo>
                  <a:lnTo>
                    <a:pt x="1245" y="131"/>
                  </a:lnTo>
                  <a:cubicBezTo>
                    <a:pt x="1144" y="44"/>
                    <a:pt x="1014" y="0"/>
                    <a:pt x="8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64"/>
            <p:cNvSpPr/>
            <p:nvPr/>
          </p:nvSpPr>
          <p:spPr>
            <a:xfrm>
              <a:off x="2005979" y="3267597"/>
              <a:ext cx="63878" cy="62548"/>
            </a:xfrm>
            <a:custGeom>
              <a:avLst/>
              <a:gdLst/>
              <a:ahLst/>
              <a:cxnLst/>
              <a:rect l="l" t="t" r="r" b="b"/>
              <a:pathLst>
                <a:path w="3040" h="2916" extrusionOk="0">
                  <a:moveTo>
                    <a:pt x="912" y="0"/>
                  </a:moveTo>
                  <a:cubicBezTo>
                    <a:pt x="789" y="0"/>
                    <a:pt x="666" y="43"/>
                    <a:pt x="579" y="130"/>
                  </a:cubicBezTo>
                  <a:lnTo>
                    <a:pt x="203" y="507"/>
                  </a:lnTo>
                  <a:cubicBezTo>
                    <a:pt x="0" y="680"/>
                    <a:pt x="0" y="999"/>
                    <a:pt x="203" y="1172"/>
                  </a:cubicBezTo>
                  <a:lnTo>
                    <a:pt x="1795" y="2764"/>
                  </a:lnTo>
                  <a:cubicBezTo>
                    <a:pt x="1882" y="2865"/>
                    <a:pt x="2005" y="2916"/>
                    <a:pt x="2131" y="2916"/>
                  </a:cubicBezTo>
                  <a:cubicBezTo>
                    <a:pt x="2258" y="2916"/>
                    <a:pt x="2388" y="2865"/>
                    <a:pt x="2490" y="2764"/>
                  </a:cubicBezTo>
                  <a:lnTo>
                    <a:pt x="2837" y="2417"/>
                  </a:lnTo>
                  <a:cubicBezTo>
                    <a:pt x="3039" y="2214"/>
                    <a:pt x="3039" y="1896"/>
                    <a:pt x="2837" y="1722"/>
                  </a:cubicBezTo>
                  <a:lnTo>
                    <a:pt x="1245" y="130"/>
                  </a:lnTo>
                  <a:cubicBezTo>
                    <a:pt x="1158" y="43"/>
                    <a:pt x="1035" y="0"/>
                    <a:pt x="91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64"/>
            <p:cNvSpPr/>
            <p:nvPr/>
          </p:nvSpPr>
          <p:spPr>
            <a:xfrm>
              <a:off x="2027885" y="3288377"/>
              <a:ext cx="41983" cy="41763"/>
            </a:xfrm>
            <a:custGeom>
              <a:avLst/>
              <a:gdLst/>
              <a:ahLst/>
              <a:cxnLst/>
              <a:rect l="l" t="t" r="r" b="b"/>
              <a:pathLst>
                <a:path w="1998" h="1947" extrusionOk="0">
                  <a:moveTo>
                    <a:pt x="1042" y="1"/>
                  </a:moveTo>
                  <a:cubicBezTo>
                    <a:pt x="1245" y="203"/>
                    <a:pt x="1245" y="493"/>
                    <a:pt x="1042" y="695"/>
                  </a:cubicBezTo>
                  <a:lnTo>
                    <a:pt x="695" y="1043"/>
                  </a:lnTo>
                  <a:cubicBezTo>
                    <a:pt x="594" y="1144"/>
                    <a:pt x="471" y="1194"/>
                    <a:pt x="348" y="1194"/>
                  </a:cubicBezTo>
                  <a:cubicBezTo>
                    <a:pt x="225" y="1194"/>
                    <a:pt x="102" y="1144"/>
                    <a:pt x="0" y="1043"/>
                  </a:cubicBezTo>
                  <a:lnTo>
                    <a:pt x="0" y="1043"/>
                  </a:lnTo>
                  <a:lnTo>
                    <a:pt x="753" y="1795"/>
                  </a:lnTo>
                  <a:cubicBezTo>
                    <a:pt x="840" y="1896"/>
                    <a:pt x="963" y="1947"/>
                    <a:pt x="1089" y="1947"/>
                  </a:cubicBezTo>
                  <a:cubicBezTo>
                    <a:pt x="1216" y="1947"/>
                    <a:pt x="1346" y="1896"/>
                    <a:pt x="1448" y="1795"/>
                  </a:cubicBezTo>
                  <a:lnTo>
                    <a:pt x="1795" y="1448"/>
                  </a:lnTo>
                  <a:cubicBezTo>
                    <a:pt x="1997" y="1245"/>
                    <a:pt x="1997" y="927"/>
                    <a:pt x="1795" y="753"/>
                  </a:cubicBezTo>
                  <a:lnTo>
                    <a:pt x="1042" y="1"/>
                  </a:lnTo>
                  <a:close/>
                </a:path>
              </a:pathLst>
            </a:custGeom>
            <a:solidFill>
              <a:srgbClr val="000000">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64"/>
            <p:cNvSpPr/>
            <p:nvPr/>
          </p:nvSpPr>
          <p:spPr>
            <a:xfrm>
              <a:off x="1919574" y="3177892"/>
              <a:ext cx="41983" cy="41935"/>
            </a:xfrm>
            <a:custGeom>
              <a:avLst/>
              <a:gdLst/>
              <a:ahLst/>
              <a:cxnLst/>
              <a:rect l="l" t="t" r="r" b="b"/>
              <a:pathLst>
                <a:path w="1998" h="1955" extrusionOk="0">
                  <a:moveTo>
                    <a:pt x="1043" y="1"/>
                  </a:moveTo>
                  <a:lnTo>
                    <a:pt x="1043" y="1"/>
                  </a:lnTo>
                  <a:cubicBezTo>
                    <a:pt x="1245" y="203"/>
                    <a:pt x="1245" y="522"/>
                    <a:pt x="1043" y="695"/>
                  </a:cubicBezTo>
                  <a:lnTo>
                    <a:pt x="695" y="1072"/>
                  </a:lnTo>
                  <a:cubicBezTo>
                    <a:pt x="594" y="1173"/>
                    <a:pt x="471" y="1224"/>
                    <a:pt x="348" y="1224"/>
                  </a:cubicBezTo>
                  <a:cubicBezTo>
                    <a:pt x="225" y="1224"/>
                    <a:pt x="102" y="1173"/>
                    <a:pt x="1" y="1072"/>
                  </a:cubicBezTo>
                  <a:lnTo>
                    <a:pt x="1" y="1072"/>
                  </a:lnTo>
                  <a:lnTo>
                    <a:pt x="753" y="1824"/>
                  </a:lnTo>
                  <a:cubicBezTo>
                    <a:pt x="854" y="1911"/>
                    <a:pt x="977" y="1954"/>
                    <a:pt x="1100" y="1954"/>
                  </a:cubicBezTo>
                  <a:cubicBezTo>
                    <a:pt x="1223" y="1954"/>
                    <a:pt x="1346" y="1911"/>
                    <a:pt x="1448" y="1824"/>
                  </a:cubicBezTo>
                  <a:lnTo>
                    <a:pt x="1824" y="1448"/>
                  </a:lnTo>
                  <a:cubicBezTo>
                    <a:pt x="1998" y="1274"/>
                    <a:pt x="1998" y="956"/>
                    <a:pt x="1824" y="782"/>
                  </a:cubicBezTo>
                  <a:lnTo>
                    <a:pt x="1071" y="30"/>
                  </a:lnTo>
                  <a:lnTo>
                    <a:pt x="1043" y="1"/>
                  </a:lnTo>
                  <a:close/>
                </a:path>
              </a:pathLst>
            </a:custGeom>
            <a:solidFill>
              <a:srgbClr val="000000">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64"/>
            <p:cNvSpPr/>
            <p:nvPr/>
          </p:nvSpPr>
          <p:spPr>
            <a:xfrm>
              <a:off x="1976778" y="3126381"/>
              <a:ext cx="124688" cy="120871"/>
            </a:xfrm>
            <a:custGeom>
              <a:avLst/>
              <a:gdLst/>
              <a:ahLst/>
              <a:cxnLst/>
              <a:rect l="l" t="t" r="r" b="b"/>
              <a:pathLst>
                <a:path w="5934" h="5635" extrusionOk="0">
                  <a:moveTo>
                    <a:pt x="1071" y="1"/>
                  </a:moveTo>
                  <a:cubicBezTo>
                    <a:pt x="463" y="1"/>
                    <a:pt x="0" y="464"/>
                    <a:pt x="0" y="1043"/>
                  </a:cubicBezTo>
                  <a:lnTo>
                    <a:pt x="0" y="3358"/>
                  </a:lnTo>
                  <a:cubicBezTo>
                    <a:pt x="0" y="3937"/>
                    <a:pt x="463" y="4400"/>
                    <a:pt x="1071" y="4400"/>
                  </a:cubicBezTo>
                  <a:lnTo>
                    <a:pt x="1505" y="4400"/>
                  </a:lnTo>
                  <a:lnTo>
                    <a:pt x="1505" y="5152"/>
                  </a:lnTo>
                  <a:cubicBezTo>
                    <a:pt x="1486" y="5447"/>
                    <a:pt x="1719" y="5635"/>
                    <a:pt x="1962" y="5635"/>
                  </a:cubicBezTo>
                  <a:cubicBezTo>
                    <a:pt x="2077" y="5635"/>
                    <a:pt x="2194" y="5593"/>
                    <a:pt x="2287" y="5500"/>
                  </a:cubicBezTo>
                  <a:lnTo>
                    <a:pt x="3386" y="4400"/>
                  </a:lnTo>
                  <a:lnTo>
                    <a:pt x="4892" y="4400"/>
                  </a:lnTo>
                  <a:cubicBezTo>
                    <a:pt x="5470" y="4400"/>
                    <a:pt x="5933" y="3937"/>
                    <a:pt x="5933" y="3358"/>
                  </a:cubicBezTo>
                  <a:lnTo>
                    <a:pt x="5933" y="1043"/>
                  </a:lnTo>
                  <a:cubicBezTo>
                    <a:pt x="5933" y="464"/>
                    <a:pt x="5470" y="1"/>
                    <a:pt x="48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64"/>
            <p:cNvSpPr/>
            <p:nvPr/>
          </p:nvSpPr>
          <p:spPr>
            <a:xfrm>
              <a:off x="1976778" y="3126381"/>
              <a:ext cx="30426" cy="94380"/>
            </a:xfrm>
            <a:custGeom>
              <a:avLst/>
              <a:gdLst/>
              <a:ahLst/>
              <a:cxnLst/>
              <a:rect l="l" t="t" r="r" b="b"/>
              <a:pathLst>
                <a:path w="1448" h="4400" extrusionOk="0">
                  <a:moveTo>
                    <a:pt x="1071" y="1"/>
                  </a:moveTo>
                  <a:cubicBezTo>
                    <a:pt x="463" y="1"/>
                    <a:pt x="0" y="464"/>
                    <a:pt x="0" y="1043"/>
                  </a:cubicBezTo>
                  <a:lnTo>
                    <a:pt x="0" y="3358"/>
                  </a:lnTo>
                  <a:cubicBezTo>
                    <a:pt x="0" y="3937"/>
                    <a:pt x="463" y="4400"/>
                    <a:pt x="1071" y="4400"/>
                  </a:cubicBezTo>
                  <a:lnTo>
                    <a:pt x="1447" y="4400"/>
                  </a:lnTo>
                  <a:cubicBezTo>
                    <a:pt x="868" y="4400"/>
                    <a:pt x="376" y="3937"/>
                    <a:pt x="376" y="3358"/>
                  </a:cubicBezTo>
                  <a:lnTo>
                    <a:pt x="376" y="1043"/>
                  </a:lnTo>
                  <a:lnTo>
                    <a:pt x="405" y="1043"/>
                  </a:lnTo>
                  <a:cubicBezTo>
                    <a:pt x="405" y="464"/>
                    <a:pt x="868" y="1"/>
                    <a:pt x="1447" y="1"/>
                  </a:cubicBezTo>
                  <a:close/>
                </a:path>
              </a:pathLst>
            </a:custGeom>
            <a:solidFill>
              <a:srgbClr val="000000">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64"/>
            <p:cNvSpPr/>
            <p:nvPr/>
          </p:nvSpPr>
          <p:spPr>
            <a:xfrm>
              <a:off x="2007808" y="3220718"/>
              <a:ext cx="13994" cy="26426"/>
            </a:xfrm>
            <a:custGeom>
              <a:avLst/>
              <a:gdLst/>
              <a:ahLst/>
              <a:cxnLst/>
              <a:rect l="l" t="t" r="r" b="b"/>
              <a:pathLst>
                <a:path w="666" h="1232" extrusionOk="0">
                  <a:moveTo>
                    <a:pt x="0" y="1"/>
                  </a:moveTo>
                  <a:lnTo>
                    <a:pt x="0" y="782"/>
                  </a:lnTo>
                  <a:cubicBezTo>
                    <a:pt x="0" y="1034"/>
                    <a:pt x="218" y="1232"/>
                    <a:pt x="466" y="1232"/>
                  </a:cubicBezTo>
                  <a:cubicBezTo>
                    <a:pt x="532" y="1232"/>
                    <a:pt x="599" y="1218"/>
                    <a:pt x="666" y="1188"/>
                  </a:cubicBezTo>
                  <a:cubicBezTo>
                    <a:pt x="492" y="1130"/>
                    <a:pt x="377" y="956"/>
                    <a:pt x="377" y="782"/>
                  </a:cubicBezTo>
                  <a:lnTo>
                    <a:pt x="377" y="1"/>
                  </a:lnTo>
                  <a:close/>
                </a:path>
              </a:pathLst>
            </a:custGeom>
            <a:solidFill>
              <a:srgbClr val="000000">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64"/>
            <p:cNvSpPr/>
            <p:nvPr/>
          </p:nvSpPr>
          <p:spPr>
            <a:xfrm>
              <a:off x="2012055" y="3143730"/>
              <a:ext cx="72262" cy="8773"/>
            </a:xfrm>
            <a:custGeom>
              <a:avLst/>
              <a:gdLst/>
              <a:ahLst/>
              <a:cxnLst/>
              <a:rect l="l" t="t" r="r" b="b"/>
              <a:pathLst>
                <a:path w="3439" h="409" extrusionOk="0">
                  <a:moveTo>
                    <a:pt x="3234" y="1"/>
                  </a:moveTo>
                  <a:cubicBezTo>
                    <a:pt x="3227" y="1"/>
                    <a:pt x="3221" y="1"/>
                    <a:pt x="3214" y="2"/>
                  </a:cubicBezTo>
                  <a:lnTo>
                    <a:pt x="261" y="2"/>
                  </a:lnTo>
                  <a:cubicBezTo>
                    <a:pt x="1" y="31"/>
                    <a:pt x="1" y="378"/>
                    <a:pt x="261" y="407"/>
                  </a:cubicBezTo>
                  <a:lnTo>
                    <a:pt x="3214" y="407"/>
                  </a:lnTo>
                  <a:cubicBezTo>
                    <a:pt x="3221" y="408"/>
                    <a:pt x="3227" y="409"/>
                    <a:pt x="3234" y="409"/>
                  </a:cubicBezTo>
                  <a:cubicBezTo>
                    <a:pt x="3438" y="409"/>
                    <a:pt x="3438" y="1"/>
                    <a:pt x="32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64"/>
            <p:cNvSpPr/>
            <p:nvPr/>
          </p:nvSpPr>
          <p:spPr>
            <a:xfrm>
              <a:off x="2012664" y="3163009"/>
              <a:ext cx="71190" cy="8709"/>
            </a:xfrm>
            <a:custGeom>
              <a:avLst/>
              <a:gdLst/>
              <a:ahLst/>
              <a:cxnLst/>
              <a:rect l="l" t="t" r="r" b="b"/>
              <a:pathLst>
                <a:path w="3388" h="406" extrusionOk="0">
                  <a:moveTo>
                    <a:pt x="232" y="0"/>
                  </a:moveTo>
                  <a:cubicBezTo>
                    <a:pt x="117" y="0"/>
                    <a:pt x="1" y="87"/>
                    <a:pt x="30" y="203"/>
                  </a:cubicBezTo>
                  <a:cubicBezTo>
                    <a:pt x="30" y="319"/>
                    <a:pt x="117" y="405"/>
                    <a:pt x="232" y="405"/>
                  </a:cubicBezTo>
                  <a:lnTo>
                    <a:pt x="3185" y="405"/>
                  </a:lnTo>
                  <a:cubicBezTo>
                    <a:pt x="3300" y="405"/>
                    <a:pt x="3387" y="319"/>
                    <a:pt x="3387" y="203"/>
                  </a:cubicBezTo>
                  <a:cubicBezTo>
                    <a:pt x="3387" y="87"/>
                    <a:pt x="3300" y="0"/>
                    <a:pt x="318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64"/>
            <p:cNvSpPr/>
            <p:nvPr/>
          </p:nvSpPr>
          <p:spPr>
            <a:xfrm>
              <a:off x="2012055" y="3181602"/>
              <a:ext cx="72262" cy="8752"/>
            </a:xfrm>
            <a:custGeom>
              <a:avLst/>
              <a:gdLst/>
              <a:ahLst/>
              <a:cxnLst/>
              <a:rect l="l" t="t" r="r" b="b"/>
              <a:pathLst>
                <a:path w="3439" h="408" extrusionOk="0">
                  <a:moveTo>
                    <a:pt x="3234" y="0"/>
                  </a:moveTo>
                  <a:cubicBezTo>
                    <a:pt x="3227" y="0"/>
                    <a:pt x="3221" y="1"/>
                    <a:pt x="3214" y="1"/>
                  </a:cubicBezTo>
                  <a:lnTo>
                    <a:pt x="261" y="1"/>
                  </a:lnTo>
                  <a:cubicBezTo>
                    <a:pt x="1" y="30"/>
                    <a:pt x="1" y="378"/>
                    <a:pt x="261" y="407"/>
                  </a:cubicBezTo>
                  <a:lnTo>
                    <a:pt x="3214" y="407"/>
                  </a:lnTo>
                  <a:cubicBezTo>
                    <a:pt x="3221" y="408"/>
                    <a:pt x="3227" y="408"/>
                    <a:pt x="3234" y="408"/>
                  </a:cubicBezTo>
                  <a:cubicBezTo>
                    <a:pt x="3438" y="408"/>
                    <a:pt x="3438" y="0"/>
                    <a:pt x="32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64"/>
            <p:cNvSpPr/>
            <p:nvPr/>
          </p:nvSpPr>
          <p:spPr>
            <a:xfrm>
              <a:off x="1819187" y="3288377"/>
              <a:ext cx="153265" cy="128528"/>
            </a:xfrm>
            <a:custGeom>
              <a:avLst/>
              <a:gdLst/>
              <a:ahLst/>
              <a:cxnLst/>
              <a:rect l="l" t="t" r="r" b="b"/>
              <a:pathLst>
                <a:path w="7294" h="5992" extrusionOk="0">
                  <a:moveTo>
                    <a:pt x="1476" y="1"/>
                  </a:moveTo>
                  <a:cubicBezTo>
                    <a:pt x="1129" y="1"/>
                    <a:pt x="810" y="116"/>
                    <a:pt x="579" y="290"/>
                  </a:cubicBezTo>
                  <a:cubicBezTo>
                    <a:pt x="463" y="377"/>
                    <a:pt x="376" y="493"/>
                    <a:pt x="290" y="608"/>
                  </a:cubicBezTo>
                  <a:cubicBezTo>
                    <a:pt x="116" y="840"/>
                    <a:pt x="0" y="1129"/>
                    <a:pt x="0" y="1448"/>
                  </a:cubicBezTo>
                  <a:lnTo>
                    <a:pt x="0" y="4545"/>
                  </a:lnTo>
                  <a:cubicBezTo>
                    <a:pt x="0" y="4979"/>
                    <a:pt x="203" y="5413"/>
                    <a:pt x="579" y="5702"/>
                  </a:cubicBezTo>
                  <a:cubicBezTo>
                    <a:pt x="839" y="5905"/>
                    <a:pt x="1129" y="5992"/>
                    <a:pt x="1476" y="5992"/>
                  </a:cubicBezTo>
                  <a:lnTo>
                    <a:pt x="5818" y="5992"/>
                  </a:lnTo>
                  <a:cubicBezTo>
                    <a:pt x="6165" y="5992"/>
                    <a:pt x="6483" y="5905"/>
                    <a:pt x="6715" y="5702"/>
                  </a:cubicBezTo>
                  <a:cubicBezTo>
                    <a:pt x="7091" y="5413"/>
                    <a:pt x="7294" y="4979"/>
                    <a:pt x="7294" y="4545"/>
                  </a:cubicBezTo>
                  <a:lnTo>
                    <a:pt x="7294" y="1448"/>
                  </a:lnTo>
                  <a:cubicBezTo>
                    <a:pt x="7294" y="1129"/>
                    <a:pt x="7178" y="840"/>
                    <a:pt x="7004" y="608"/>
                  </a:cubicBezTo>
                  <a:cubicBezTo>
                    <a:pt x="6917" y="493"/>
                    <a:pt x="6831" y="377"/>
                    <a:pt x="6715" y="290"/>
                  </a:cubicBezTo>
                  <a:cubicBezTo>
                    <a:pt x="6483" y="87"/>
                    <a:pt x="6165" y="1"/>
                    <a:pt x="581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64"/>
            <p:cNvSpPr/>
            <p:nvPr/>
          </p:nvSpPr>
          <p:spPr>
            <a:xfrm>
              <a:off x="1819797" y="3288377"/>
              <a:ext cx="40764" cy="128528"/>
            </a:xfrm>
            <a:custGeom>
              <a:avLst/>
              <a:gdLst/>
              <a:ahLst/>
              <a:cxnLst/>
              <a:rect l="l" t="t" r="r" b="b"/>
              <a:pathLst>
                <a:path w="1940" h="5992" extrusionOk="0">
                  <a:moveTo>
                    <a:pt x="1447" y="1"/>
                  </a:moveTo>
                  <a:cubicBezTo>
                    <a:pt x="637" y="1"/>
                    <a:pt x="0" y="637"/>
                    <a:pt x="0" y="1448"/>
                  </a:cubicBezTo>
                  <a:lnTo>
                    <a:pt x="0" y="4545"/>
                  </a:lnTo>
                  <a:cubicBezTo>
                    <a:pt x="0" y="5355"/>
                    <a:pt x="637" y="5992"/>
                    <a:pt x="1447" y="5992"/>
                  </a:cubicBezTo>
                  <a:lnTo>
                    <a:pt x="1939" y="5992"/>
                  </a:lnTo>
                  <a:cubicBezTo>
                    <a:pt x="1158" y="5992"/>
                    <a:pt x="492" y="5355"/>
                    <a:pt x="492" y="4545"/>
                  </a:cubicBezTo>
                  <a:lnTo>
                    <a:pt x="492" y="1448"/>
                  </a:lnTo>
                  <a:cubicBezTo>
                    <a:pt x="492" y="637"/>
                    <a:pt x="1158" y="1"/>
                    <a:pt x="1939" y="1"/>
                  </a:cubicBezTo>
                  <a:close/>
                </a:path>
              </a:pathLst>
            </a:custGeom>
            <a:solidFill>
              <a:srgbClr val="000000">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64"/>
            <p:cNvSpPr/>
            <p:nvPr/>
          </p:nvSpPr>
          <p:spPr>
            <a:xfrm>
              <a:off x="1825873" y="3294596"/>
              <a:ext cx="141729" cy="116109"/>
            </a:xfrm>
            <a:custGeom>
              <a:avLst/>
              <a:gdLst/>
              <a:ahLst/>
              <a:cxnLst/>
              <a:rect l="l" t="t" r="r" b="b"/>
              <a:pathLst>
                <a:path w="6745" h="5413" extrusionOk="0">
                  <a:moveTo>
                    <a:pt x="290" y="0"/>
                  </a:moveTo>
                  <a:cubicBezTo>
                    <a:pt x="174" y="87"/>
                    <a:pt x="87" y="203"/>
                    <a:pt x="0" y="318"/>
                  </a:cubicBezTo>
                  <a:lnTo>
                    <a:pt x="2200" y="2721"/>
                  </a:lnTo>
                  <a:lnTo>
                    <a:pt x="0" y="5123"/>
                  </a:lnTo>
                  <a:cubicBezTo>
                    <a:pt x="87" y="5210"/>
                    <a:pt x="174" y="5325"/>
                    <a:pt x="290" y="5412"/>
                  </a:cubicBezTo>
                  <a:lnTo>
                    <a:pt x="2461" y="3010"/>
                  </a:lnTo>
                  <a:lnTo>
                    <a:pt x="2692" y="3271"/>
                  </a:lnTo>
                  <a:cubicBezTo>
                    <a:pt x="2866" y="3444"/>
                    <a:pt x="3097" y="3560"/>
                    <a:pt x="3329" y="3560"/>
                  </a:cubicBezTo>
                  <a:cubicBezTo>
                    <a:pt x="3589" y="3560"/>
                    <a:pt x="3821" y="3444"/>
                    <a:pt x="3995" y="3271"/>
                  </a:cubicBezTo>
                  <a:lnTo>
                    <a:pt x="4226" y="3010"/>
                  </a:lnTo>
                  <a:lnTo>
                    <a:pt x="6397" y="5412"/>
                  </a:lnTo>
                  <a:cubicBezTo>
                    <a:pt x="6513" y="5325"/>
                    <a:pt x="6599" y="5210"/>
                    <a:pt x="6686" y="5123"/>
                  </a:cubicBezTo>
                  <a:lnTo>
                    <a:pt x="4487" y="2721"/>
                  </a:lnTo>
                  <a:lnTo>
                    <a:pt x="6744" y="318"/>
                  </a:lnTo>
                  <a:cubicBezTo>
                    <a:pt x="6657" y="203"/>
                    <a:pt x="6570" y="87"/>
                    <a:pt x="6455" y="0"/>
                  </a:cubicBezTo>
                  <a:lnTo>
                    <a:pt x="3734" y="2981"/>
                  </a:lnTo>
                  <a:cubicBezTo>
                    <a:pt x="3647" y="3097"/>
                    <a:pt x="3503" y="3155"/>
                    <a:pt x="3358" y="3155"/>
                  </a:cubicBezTo>
                  <a:cubicBezTo>
                    <a:pt x="3242" y="3155"/>
                    <a:pt x="3097" y="3097"/>
                    <a:pt x="3010" y="2981"/>
                  </a:cubicBezTo>
                  <a:lnTo>
                    <a:pt x="290" y="0"/>
                  </a:lnTo>
                  <a:close/>
                </a:path>
              </a:pathLst>
            </a:custGeom>
            <a:solidFill>
              <a:srgbClr val="000000">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54" name="Google Shape;2254;p64"/>
          <p:cNvGrpSpPr/>
          <p:nvPr/>
        </p:nvGrpSpPr>
        <p:grpSpPr>
          <a:xfrm>
            <a:off x="1960949" y="3277086"/>
            <a:ext cx="226771" cy="293919"/>
            <a:chOff x="2424433" y="3124686"/>
            <a:chExt cx="226771" cy="293919"/>
          </a:xfrm>
        </p:grpSpPr>
        <p:sp>
          <p:nvSpPr>
            <p:cNvPr id="2255" name="Google Shape;2255;p64"/>
            <p:cNvSpPr/>
            <p:nvPr/>
          </p:nvSpPr>
          <p:spPr>
            <a:xfrm>
              <a:off x="2496927" y="3192373"/>
              <a:ext cx="43043" cy="73350"/>
            </a:xfrm>
            <a:custGeom>
              <a:avLst/>
              <a:gdLst/>
              <a:ahLst/>
              <a:cxnLst/>
              <a:rect l="l" t="t" r="r" b="b"/>
              <a:pathLst>
                <a:path w="2027" h="3388" extrusionOk="0">
                  <a:moveTo>
                    <a:pt x="1014" y="1"/>
                  </a:moveTo>
                  <a:cubicBezTo>
                    <a:pt x="464" y="1"/>
                    <a:pt x="1" y="464"/>
                    <a:pt x="1" y="1014"/>
                  </a:cubicBezTo>
                  <a:lnTo>
                    <a:pt x="1" y="3387"/>
                  </a:lnTo>
                  <a:lnTo>
                    <a:pt x="2027" y="3387"/>
                  </a:lnTo>
                  <a:lnTo>
                    <a:pt x="2027" y="1014"/>
                  </a:lnTo>
                  <a:cubicBezTo>
                    <a:pt x="2027" y="464"/>
                    <a:pt x="1563" y="1"/>
                    <a:pt x="10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64"/>
            <p:cNvSpPr/>
            <p:nvPr/>
          </p:nvSpPr>
          <p:spPr>
            <a:xfrm>
              <a:off x="2496311" y="3192373"/>
              <a:ext cx="30132" cy="73350"/>
            </a:xfrm>
            <a:custGeom>
              <a:avLst/>
              <a:gdLst/>
              <a:ahLst/>
              <a:cxnLst/>
              <a:rect l="l" t="t" r="r" b="b"/>
              <a:pathLst>
                <a:path w="1419" h="3388" extrusionOk="0">
                  <a:moveTo>
                    <a:pt x="1014" y="1"/>
                  </a:moveTo>
                  <a:cubicBezTo>
                    <a:pt x="464" y="1"/>
                    <a:pt x="1" y="464"/>
                    <a:pt x="1" y="1014"/>
                  </a:cubicBezTo>
                  <a:lnTo>
                    <a:pt x="1" y="3387"/>
                  </a:lnTo>
                  <a:lnTo>
                    <a:pt x="753" y="3387"/>
                  </a:lnTo>
                  <a:lnTo>
                    <a:pt x="753" y="1014"/>
                  </a:lnTo>
                  <a:cubicBezTo>
                    <a:pt x="753" y="609"/>
                    <a:pt x="1014" y="232"/>
                    <a:pt x="1419" y="59"/>
                  </a:cubicBezTo>
                  <a:lnTo>
                    <a:pt x="1390" y="59"/>
                  </a:lnTo>
                  <a:cubicBezTo>
                    <a:pt x="1274" y="30"/>
                    <a:pt x="1158" y="1"/>
                    <a:pt x="1014" y="1"/>
                  </a:cubicBezTo>
                  <a:close/>
                </a:path>
              </a:pathLst>
            </a:custGeom>
            <a:solidFill>
              <a:srgbClr val="000000">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64"/>
            <p:cNvSpPr/>
            <p:nvPr/>
          </p:nvSpPr>
          <p:spPr>
            <a:xfrm>
              <a:off x="2426895" y="3214134"/>
              <a:ext cx="91587" cy="51592"/>
            </a:xfrm>
            <a:custGeom>
              <a:avLst/>
              <a:gdLst/>
              <a:ahLst/>
              <a:cxnLst/>
              <a:rect l="l" t="t" r="r" b="b"/>
              <a:pathLst>
                <a:path w="4313" h="2383" extrusionOk="0">
                  <a:moveTo>
                    <a:pt x="1439" y="1"/>
                  </a:moveTo>
                  <a:cubicBezTo>
                    <a:pt x="983" y="1"/>
                    <a:pt x="539" y="262"/>
                    <a:pt x="347" y="732"/>
                  </a:cubicBezTo>
                  <a:cubicBezTo>
                    <a:pt x="0" y="1514"/>
                    <a:pt x="579" y="2382"/>
                    <a:pt x="1447" y="2382"/>
                  </a:cubicBezTo>
                  <a:lnTo>
                    <a:pt x="4313" y="2382"/>
                  </a:lnTo>
                  <a:lnTo>
                    <a:pt x="2287" y="356"/>
                  </a:lnTo>
                  <a:cubicBezTo>
                    <a:pt x="2045" y="114"/>
                    <a:pt x="1739" y="1"/>
                    <a:pt x="143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64"/>
            <p:cNvSpPr/>
            <p:nvPr/>
          </p:nvSpPr>
          <p:spPr>
            <a:xfrm>
              <a:off x="2428721" y="3214134"/>
              <a:ext cx="52875" cy="51592"/>
            </a:xfrm>
            <a:custGeom>
              <a:avLst/>
              <a:gdLst/>
              <a:ahLst/>
              <a:cxnLst/>
              <a:rect l="l" t="t" r="r" b="b"/>
              <a:pathLst>
                <a:path w="2490" h="2383" extrusionOk="0">
                  <a:moveTo>
                    <a:pt x="1330" y="1"/>
                  </a:moveTo>
                  <a:cubicBezTo>
                    <a:pt x="816" y="1"/>
                    <a:pt x="321" y="333"/>
                    <a:pt x="175" y="877"/>
                  </a:cubicBezTo>
                  <a:cubicBezTo>
                    <a:pt x="1" y="1630"/>
                    <a:pt x="551" y="2382"/>
                    <a:pt x="1332" y="2382"/>
                  </a:cubicBezTo>
                  <a:lnTo>
                    <a:pt x="2490" y="2382"/>
                  </a:lnTo>
                  <a:cubicBezTo>
                    <a:pt x="1853" y="2382"/>
                    <a:pt x="1303" y="1861"/>
                    <a:pt x="1303" y="1195"/>
                  </a:cubicBezTo>
                  <a:cubicBezTo>
                    <a:pt x="1303" y="761"/>
                    <a:pt x="1535" y="356"/>
                    <a:pt x="1911" y="153"/>
                  </a:cubicBezTo>
                  <a:cubicBezTo>
                    <a:pt x="1727" y="49"/>
                    <a:pt x="1527" y="1"/>
                    <a:pt x="1330" y="1"/>
                  </a:cubicBezTo>
                  <a:close/>
                </a:path>
              </a:pathLst>
            </a:custGeom>
            <a:solidFill>
              <a:srgbClr val="000000">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64"/>
            <p:cNvSpPr/>
            <p:nvPr/>
          </p:nvSpPr>
          <p:spPr>
            <a:xfrm>
              <a:off x="2518431" y="3214134"/>
              <a:ext cx="91587" cy="51592"/>
            </a:xfrm>
            <a:custGeom>
              <a:avLst/>
              <a:gdLst/>
              <a:ahLst/>
              <a:cxnLst/>
              <a:rect l="l" t="t" r="r" b="b"/>
              <a:pathLst>
                <a:path w="4313" h="2383" extrusionOk="0">
                  <a:moveTo>
                    <a:pt x="2875" y="1"/>
                  </a:moveTo>
                  <a:cubicBezTo>
                    <a:pt x="2574" y="1"/>
                    <a:pt x="2268" y="114"/>
                    <a:pt x="2027" y="356"/>
                  </a:cubicBezTo>
                  <a:lnTo>
                    <a:pt x="1" y="2382"/>
                  </a:lnTo>
                  <a:lnTo>
                    <a:pt x="2866" y="2382"/>
                  </a:lnTo>
                  <a:cubicBezTo>
                    <a:pt x="3734" y="2382"/>
                    <a:pt x="4313" y="1514"/>
                    <a:pt x="3966" y="732"/>
                  </a:cubicBezTo>
                  <a:cubicBezTo>
                    <a:pt x="3774" y="262"/>
                    <a:pt x="3330" y="1"/>
                    <a:pt x="28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64"/>
            <p:cNvSpPr/>
            <p:nvPr/>
          </p:nvSpPr>
          <p:spPr>
            <a:xfrm>
              <a:off x="2518431" y="3214047"/>
              <a:ext cx="72539" cy="51679"/>
            </a:xfrm>
            <a:custGeom>
              <a:avLst/>
              <a:gdLst/>
              <a:ahLst/>
              <a:cxnLst/>
              <a:rect l="l" t="t" r="r" b="b"/>
              <a:pathLst>
                <a:path w="3416" h="2387" extrusionOk="0">
                  <a:moveTo>
                    <a:pt x="2880" y="1"/>
                  </a:moveTo>
                  <a:cubicBezTo>
                    <a:pt x="2570" y="1"/>
                    <a:pt x="2264" y="123"/>
                    <a:pt x="2027" y="360"/>
                  </a:cubicBezTo>
                  <a:lnTo>
                    <a:pt x="1" y="2386"/>
                  </a:lnTo>
                  <a:lnTo>
                    <a:pt x="1100" y="2386"/>
                  </a:lnTo>
                  <a:lnTo>
                    <a:pt x="3126" y="360"/>
                  </a:lnTo>
                  <a:cubicBezTo>
                    <a:pt x="3213" y="273"/>
                    <a:pt x="3300" y="186"/>
                    <a:pt x="3416" y="129"/>
                  </a:cubicBezTo>
                  <a:cubicBezTo>
                    <a:pt x="3245" y="43"/>
                    <a:pt x="3061" y="1"/>
                    <a:pt x="2880" y="1"/>
                  </a:cubicBezTo>
                  <a:close/>
                </a:path>
              </a:pathLst>
            </a:custGeom>
            <a:solidFill>
              <a:srgbClr val="000000">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64"/>
            <p:cNvSpPr/>
            <p:nvPr/>
          </p:nvSpPr>
          <p:spPr>
            <a:xfrm>
              <a:off x="2433030" y="3272597"/>
              <a:ext cx="170878" cy="146008"/>
            </a:xfrm>
            <a:custGeom>
              <a:avLst/>
              <a:gdLst/>
              <a:ahLst/>
              <a:cxnLst/>
              <a:rect l="l" t="t" r="r" b="b"/>
              <a:pathLst>
                <a:path w="8047" h="6744" extrusionOk="0">
                  <a:moveTo>
                    <a:pt x="1187" y="0"/>
                  </a:moveTo>
                  <a:cubicBezTo>
                    <a:pt x="522" y="0"/>
                    <a:pt x="1" y="550"/>
                    <a:pt x="1" y="1216"/>
                  </a:cubicBezTo>
                  <a:lnTo>
                    <a:pt x="1" y="5528"/>
                  </a:lnTo>
                  <a:cubicBezTo>
                    <a:pt x="1" y="6194"/>
                    <a:pt x="522" y="6744"/>
                    <a:pt x="1187" y="6744"/>
                  </a:cubicBezTo>
                  <a:lnTo>
                    <a:pt x="6831" y="6744"/>
                  </a:lnTo>
                  <a:cubicBezTo>
                    <a:pt x="7497" y="6744"/>
                    <a:pt x="8047" y="6194"/>
                    <a:pt x="8047" y="5528"/>
                  </a:cubicBezTo>
                  <a:lnTo>
                    <a:pt x="8047" y="1216"/>
                  </a:lnTo>
                  <a:cubicBezTo>
                    <a:pt x="8047" y="550"/>
                    <a:pt x="7497" y="0"/>
                    <a:pt x="68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64"/>
            <p:cNvSpPr/>
            <p:nvPr/>
          </p:nvSpPr>
          <p:spPr>
            <a:xfrm>
              <a:off x="2433030" y="3272597"/>
              <a:ext cx="170878" cy="56420"/>
            </a:xfrm>
            <a:custGeom>
              <a:avLst/>
              <a:gdLst/>
              <a:ahLst/>
              <a:cxnLst/>
              <a:rect l="l" t="t" r="r" b="b"/>
              <a:pathLst>
                <a:path w="8047" h="2606" extrusionOk="0">
                  <a:moveTo>
                    <a:pt x="1187" y="0"/>
                  </a:moveTo>
                  <a:cubicBezTo>
                    <a:pt x="522" y="0"/>
                    <a:pt x="1" y="550"/>
                    <a:pt x="1" y="1216"/>
                  </a:cubicBezTo>
                  <a:lnTo>
                    <a:pt x="1" y="2605"/>
                  </a:lnTo>
                  <a:lnTo>
                    <a:pt x="8047" y="2605"/>
                  </a:lnTo>
                  <a:lnTo>
                    <a:pt x="8047" y="1216"/>
                  </a:lnTo>
                  <a:cubicBezTo>
                    <a:pt x="8047" y="550"/>
                    <a:pt x="7497" y="0"/>
                    <a:pt x="6831" y="0"/>
                  </a:cubicBezTo>
                  <a:close/>
                </a:path>
              </a:pathLst>
            </a:custGeom>
            <a:solidFill>
              <a:srgbClr val="000000">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64"/>
            <p:cNvSpPr/>
            <p:nvPr/>
          </p:nvSpPr>
          <p:spPr>
            <a:xfrm>
              <a:off x="2433030" y="3272597"/>
              <a:ext cx="55338" cy="146008"/>
            </a:xfrm>
            <a:custGeom>
              <a:avLst/>
              <a:gdLst/>
              <a:ahLst/>
              <a:cxnLst/>
              <a:rect l="l" t="t" r="r" b="b"/>
              <a:pathLst>
                <a:path w="2606" h="6744" extrusionOk="0">
                  <a:moveTo>
                    <a:pt x="1187" y="0"/>
                  </a:moveTo>
                  <a:cubicBezTo>
                    <a:pt x="522" y="0"/>
                    <a:pt x="1" y="550"/>
                    <a:pt x="1" y="1216"/>
                  </a:cubicBezTo>
                  <a:lnTo>
                    <a:pt x="1" y="5528"/>
                  </a:lnTo>
                  <a:cubicBezTo>
                    <a:pt x="1" y="6194"/>
                    <a:pt x="522" y="6744"/>
                    <a:pt x="1187" y="6744"/>
                  </a:cubicBezTo>
                  <a:lnTo>
                    <a:pt x="2605" y="6744"/>
                  </a:lnTo>
                  <a:cubicBezTo>
                    <a:pt x="1940" y="6744"/>
                    <a:pt x="1390" y="6194"/>
                    <a:pt x="1390" y="5528"/>
                  </a:cubicBezTo>
                  <a:lnTo>
                    <a:pt x="1390" y="1216"/>
                  </a:lnTo>
                  <a:cubicBezTo>
                    <a:pt x="1390" y="550"/>
                    <a:pt x="1940" y="0"/>
                    <a:pt x="2605" y="0"/>
                  </a:cubicBezTo>
                  <a:close/>
                </a:path>
              </a:pathLst>
            </a:custGeom>
            <a:solidFill>
              <a:srgbClr val="000000">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64"/>
            <p:cNvSpPr/>
            <p:nvPr/>
          </p:nvSpPr>
          <p:spPr>
            <a:xfrm>
              <a:off x="2424433" y="3262572"/>
              <a:ext cx="188078" cy="50141"/>
            </a:xfrm>
            <a:custGeom>
              <a:avLst/>
              <a:gdLst/>
              <a:ahLst/>
              <a:cxnLst/>
              <a:rect l="l" t="t" r="r" b="b"/>
              <a:pathLst>
                <a:path w="8857" h="2316" extrusionOk="0">
                  <a:moveTo>
                    <a:pt x="550" y="0"/>
                  </a:moveTo>
                  <a:cubicBezTo>
                    <a:pt x="232" y="0"/>
                    <a:pt x="0" y="261"/>
                    <a:pt x="0" y="579"/>
                  </a:cubicBezTo>
                  <a:lnTo>
                    <a:pt x="0" y="1766"/>
                  </a:lnTo>
                  <a:cubicBezTo>
                    <a:pt x="0" y="2055"/>
                    <a:pt x="232" y="2316"/>
                    <a:pt x="550" y="2316"/>
                  </a:cubicBezTo>
                  <a:lnTo>
                    <a:pt x="8278" y="2316"/>
                  </a:lnTo>
                  <a:cubicBezTo>
                    <a:pt x="8596" y="2316"/>
                    <a:pt x="8857" y="2055"/>
                    <a:pt x="8857" y="1766"/>
                  </a:cubicBezTo>
                  <a:lnTo>
                    <a:pt x="8857" y="579"/>
                  </a:lnTo>
                  <a:cubicBezTo>
                    <a:pt x="8857" y="261"/>
                    <a:pt x="8596" y="0"/>
                    <a:pt x="827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64"/>
            <p:cNvSpPr/>
            <p:nvPr/>
          </p:nvSpPr>
          <p:spPr>
            <a:xfrm>
              <a:off x="2424433" y="3262572"/>
              <a:ext cx="49796" cy="50141"/>
            </a:xfrm>
            <a:custGeom>
              <a:avLst/>
              <a:gdLst/>
              <a:ahLst/>
              <a:cxnLst/>
              <a:rect l="l" t="t" r="r" b="b"/>
              <a:pathLst>
                <a:path w="2345" h="2316" extrusionOk="0">
                  <a:moveTo>
                    <a:pt x="550" y="0"/>
                  </a:moveTo>
                  <a:cubicBezTo>
                    <a:pt x="232" y="0"/>
                    <a:pt x="0" y="261"/>
                    <a:pt x="0" y="579"/>
                  </a:cubicBezTo>
                  <a:lnTo>
                    <a:pt x="0" y="1766"/>
                  </a:lnTo>
                  <a:cubicBezTo>
                    <a:pt x="0" y="2055"/>
                    <a:pt x="232" y="2316"/>
                    <a:pt x="550" y="2316"/>
                  </a:cubicBezTo>
                  <a:lnTo>
                    <a:pt x="2345" y="2316"/>
                  </a:lnTo>
                  <a:cubicBezTo>
                    <a:pt x="2026" y="2316"/>
                    <a:pt x="1766" y="2055"/>
                    <a:pt x="1766" y="1766"/>
                  </a:cubicBezTo>
                  <a:lnTo>
                    <a:pt x="1766" y="579"/>
                  </a:lnTo>
                  <a:cubicBezTo>
                    <a:pt x="1766" y="261"/>
                    <a:pt x="2026" y="0"/>
                    <a:pt x="2345" y="0"/>
                  </a:cubicBezTo>
                  <a:close/>
                </a:path>
              </a:pathLst>
            </a:custGeom>
            <a:solidFill>
              <a:srgbClr val="000000">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64"/>
            <p:cNvSpPr/>
            <p:nvPr/>
          </p:nvSpPr>
          <p:spPr>
            <a:xfrm>
              <a:off x="2426895" y="3144542"/>
              <a:ext cx="41196" cy="44361"/>
            </a:xfrm>
            <a:custGeom>
              <a:avLst/>
              <a:gdLst/>
              <a:ahLst/>
              <a:cxnLst/>
              <a:rect l="l" t="t" r="r" b="b"/>
              <a:pathLst>
                <a:path w="1940" h="2049" extrusionOk="0">
                  <a:moveTo>
                    <a:pt x="860" y="0"/>
                  </a:moveTo>
                  <a:cubicBezTo>
                    <a:pt x="766" y="0"/>
                    <a:pt x="669" y="23"/>
                    <a:pt x="579" y="68"/>
                  </a:cubicBezTo>
                  <a:lnTo>
                    <a:pt x="376" y="184"/>
                  </a:lnTo>
                  <a:cubicBezTo>
                    <a:pt x="87" y="357"/>
                    <a:pt x="0" y="734"/>
                    <a:pt x="203" y="1023"/>
                  </a:cubicBezTo>
                  <a:lnTo>
                    <a:pt x="724" y="1805"/>
                  </a:lnTo>
                  <a:cubicBezTo>
                    <a:pt x="839" y="1959"/>
                    <a:pt x="1020" y="2049"/>
                    <a:pt x="1212" y="2049"/>
                  </a:cubicBezTo>
                  <a:cubicBezTo>
                    <a:pt x="1309" y="2049"/>
                    <a:pt x="1409" y="2026"/>
                    <a:pt x="1505" y="1978"/>
                  </a:cubicBezTo>
                  <a:lnTo>
                    <a:pt x="1563" y="1920"/>
                  </a:lnTo>
                  <a:cubicBezTo>
                    <a:pt x="1823" y="1776"/>
                    <a:pt x="1939" y="1428"/>
                    <a:pt x="1795" y="1168"/>
                  </a:cubicBezTo>
                  <a:lnTo>
                    <a:pt x="1389" y="328"/>
                  </a:lnTo>
                  <a:cubicBezTo>
                    <a:pt x="1270" y="110"/>
                    <a:pt x="1069" y="0"/>
                    <a:pt x="8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64"/>
            <p:cNvSpPr/>
            <p:nvPr/>
          </p:nvSpPr>
          <p:spPr>
            <a:xfrm>
              <a:off x="2503062" y="3124686"/>
              <a:ext cx="30154" cy="45768"/>
            </a:xfrm>
            <a:custGeom>
              <a:avLst/>
              <a:gdLst/>
              <a:ahLst/>
              <a:cxnLst/>
              <a:rect l="l" t="t" r="r" b="b"/>
              <a:pathLst>
                <a:path w="1420" h="2114" extrusionOk="0">
                  <a:moveTo>
                    <a:pt x="609" y="1"/>
                  </a:moveTo>
                  <a:cubicBezTo>
                    <a:pt x="261" y="1"/>
                    <a:pt x="1" y="290"/>
                    <a:pt x="30" y="638"/>
                  </a:cubicBezTo>
                  <a:lnTo>
                    <a:pt x="88" y="1564"/>
                  </a:lnTo>
                  <a:cubicBezTo>
                    <a:pt x="117" y="1882"/>
                    <a:pt x="377" y="2114"/>
                    <a:pt x="667" y="2114"/>
                  </a:cubicBezTo>
                  <a:lnTo>
                    <a:pt x="754" y="2114"/>
                  </a:lnTo>
                  <a:cubicBezTo>
                    <a:pt x="1072" y="2114"/>
                    <a:pt x="1332" y="1882"/>
                    <a:pt x="1332" y="1564"/>
                  </a:cubicBezTo>
                  <a:lnTo>
                    <a:pt x="1419" y="638"/>
                  </a:lnTo>
                  <a:cubicBezTo>
                    <a:pt x="1419" y="290"/>
                    <a:pt x="1159" y="1"/>
                    <a:pt x="8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64"/>
            <p:cNvSpPr/>
            <p:nvPr/>
          </p:nvSpPr>
          <p:spPr>
            <a:xfrm>
              <a:off x="2568805" y="3144238"/>
              <a:ext cx="41196" cy="44188"/>
            </a:xfrm>
            <a:custGeom>
              <a:avLst/>
              <a:gdLst/>
              <a:ahLst/>
              <a:cxnLst/>
              <a:rect l="l" t="t" r="r" b="b"/>
              <a:pathLst>
                <a:path w="1940" h="2041" extrusionOk="0">
                  <a:moveTo>
                    <a:pt x="1067" y="0"/>
                  </a:moveTo>
                  <a:cubicBezTo>
                    <a:pt x="854" y="0"/>
                    <a:pt x="649" y="117"/>
                    <a:pt x="551" y="314"/>
                  </a:cubicBezTo>
                  <a:lnTo>
                    <a:pt x="146" y="1153"/>
                  </a:lnTo>
                  <a:cubicBezTo>
                    <a:pt x="1" y="1442"/>
                    <a:pt x="117" y="1761"/>
                    <a:pt x="377" y="1934"/>
                  </a:cubicBezTo>
                  <a:lnTo>
                    <a:pt x="435" y="1963"/>
                  </a:lnTo>
                  <a:cubicBezTo>
                    <a:pt x="538" y="2015"/>
                    <a:pt x="645" y="2041"/>
                    <a:pt x="748" y="2041"/>
                  </a:cubicBezTo>
                  <a:cubicBezTo>
                    <a:pt x="933" y="2041"/>
                    <a:pt x="1105" y="1957"/>
                    <a:pt x="1216" y="1790"/>
                  </a:cubicBezTo>
                  <a:lnTo>
                    <a:pt x="1737" y="1008"/>
                  </a:lnTo>
                  <a:cubicBezTo>
                    <a:pt x="1940" y="719"/>
                    <a:pt x="1824" y="342"/>
                    <a:pt x="1535" y="169"/>
                  </a:cubicBezTo>
                  <a:lnTo>
                    <a:pt x="1361" y="82"/>
                  </a:lnTo>
                  <a:cubicBezTo>
                    <a:pt x="1268" y="26"/>
                    <a:pt x="1167" y="0"/>
                    <a:pt x="10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64"/>
            <p:cNvSpPr/>
            <p:nvPr/>
          </p:nvSpPr>
          <p:spPr>
            <a:xfrm>
              <a:off x="2535625" y="3278227"/>
              <a:ext cx="68249" cy="114074"/>
            </a:xfrm>
            <a:custGeom>
              <a:avLst/>
              <a:gdLst/>
              <a:ahLst/>
              <a:cxnLst/>
              <a:rect l="l" t="t" r="r" b="b"/>
              <a:pathLst>
                <a:path w="3214" h="5269" extrusionOk="0">
                  <a:moveTo>
                    <a:pt x="2490" y="1"/>
                  </a:moveTo>
                  <a:cubicBezTo>
                    <a:pt x="2056" y="1"/>
                    <a:pt x="1795" y="638"/>
                    <a:pt x="1448" y="840"/>
                  </a:cubicBezTo>
                  <a:cubicBezTo>
                    <a:pt x="1101" y="1043"/>
                    <a:pt x="406" y="956"/>
                    <a:pt x="204" y="1303"/>
                  </a:cubicBezTo>
                  <a:cubicBezTo>
                    <a:pt x="1" y="1651"/>
                    <a:pt x="406" y="2201"/>
                    <a:pt x="406" y="2635"/>
                  </a:cubicBezTo>
                  <a:cubicBezTo>
                    <a:pt x="406" y="3069"/>
                    <a:pt x="1" y="3590"/>
                    <a:pt x="204" y="3937"/>
                  </a:cubicBezTo>
                  <a:cubicBezTo>
                    <a:pt x="406" y="4313"/>
                    <a:pt x="1101" y="4198"/>
                    <a:pt x="1448" y="4400"/>
                  </a:cubicBezTo>
                  <a:cubicBezTo>
                    <a:pt x="1795" y="4603"/>
                    <a:pt x="2056" y="5268"/>
                    <a:pt x="2490" y="5268"/>
                  </a:cubicBezTo>
                  <a:cubicBezTo>
                    <a:pt x="2779" y="5268"/>
                    <a:pt x="2982" y="4950"/>
                    <a:pt x="3214" y="4690"/>
                  </a:cubicBezTo>
                  <a:lnTo>
                    <a:pt x="3214" y="956"/>
                  </a:lnTo>
                  <a:lnTo>
                    <a:pt x="3214" y="927"/>
                  </a:lnTo>
                  <a:cubicBezTo>
                    <a:pt x="3214" y="753"/>
                    <a:pt x="3185" y="580"/>
                    <a:pt x="3098" y="435"/>
                  </a:cubicBezTo>
                  <a:cubicBezTo>
                    <a:pt x="2924" y="203"/>
                    <a:pt x="2722" y="1"/>
                    <a:pt x="2490" y="1"/>
                  </a:cubicBezTo>
                  <a:close/>
                </a:path>
              </a:pathLst>
            </a:custGeom>
            <a:solidFill>
              <a:srgbClr val="000000">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64"/>
            <p:cNvSpPr/>
            <p:nvPr/>
          </p:nvSpPr>
          <p:spPr>
            <a:xfrm>
              <a:off x="2545475" y="3278227"/>
              <a:ext cx="105729" cy="114074"/>
            </a:xfrm>
            <a:custGeom>
              <a:avLst/>
              <a:gdLst/>
              <a:ahLst/>
              <a:cxnLst/>
              <a:rect l="l" t="t" r="r" b="b"/>
              <a:pathLst>
                <a:path w="4979" h="5269" extrusionOk="0">
                  <a:moveTo>
                    <a:pt x="2489" y="1"/>
                  </a:moveTo>
                  <a:cubicBezTo>
                    <a:pt x="2084" y="1"/>
                    <a:pt x="1823" y="667"/>
                    <a:pt x="1476" y="840"/>
                  </a:cubicBezTo>
                  <a:cubicBezTo>
                    <a:pt x="1129" y="1043"/>
                    <a:pt x="434" y="956"/>
                    <a:pt x="232" y="1332"/>
                  </a:cubicBezTo>
                  <a:cubicBezTo>
                    <a:pt x="0" y="1680"/>
                    <a:pt x="434" y="2201"/>
                    <a:pt x="434" y="2635"/>
                  </a:cubicBezTo>
                  <a:cubicBezTo>
                    <a:pt x="434" y="3069"/>
                    <a:pt x="29" y="3619"/>
                    <a:pt x="232" y="3966"/>
                  </a:cubicBezTo>
                  <a:cubicBezTo>
                    <a:pt x="405" y="4313"/>
                    <a:pt x="1100" y="4226"/>
                    <a:pt x="1476" y="4429"/>
                  </a:cubicBezTo>
                  <a:cubicBezTo>
                    <a:pt x="1823" y="4632"/>
                    <a:pt x="2084" y="5268"/>
                    <a:pt x="2489" y="5268"/>
                  </a:cubicBezTo>
                  <a:cubicBezTo>
                    <a:pt x="2923" y="5268"/>
                    <a:pt x="3184" y="4632"/>
                    <a:pt x="3531" y="4429"/>
                  </a:cubicBezTo>
                  <a:cubicBezTo>
                    <a:pt x="3878" y="4226"/>
                    <a:pt x="4573" y="4313"/>
                    <a:pt x="4776" y="3966"/>
                  </a:cubicBezTo>
                  <a:cubicBezTo>
                    <a:pt x="4978" y="3590"/>
                    <a:pt x="4573" y="3069"/>
                    <a:pt x="4573" y="2635"/>
                  </a:cubicBezTo>
                  <a:cubicBezTo>
                    <a:pt x="4573" y="2201"/>
                    <a:pt x="4978" y="1680"/>
                    <a:pt x="4776" y="1332"/>
                  </a:cubicBezTo>
                  <a:cubicBezTo>
                    <a:pt x="4573" y="985"/>
                    <a:pt x="3878" y="1072"/>
                    <a:pt x="3531" y="840"/>
                  </a:cubicBezTo>
                  <a:cubicBezTo>
                    <a:pt x="3184" y="638"/>
                    <a:pt x="2923" y="1"/>
                    <a:pt x="24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64"/>
            <p:cNvSpPr/>
            <p:nvPr/>
          </p:nvSpPr>
          <p:spPr>
            <a:xfrm>
              <a:off x="2584174" y="3307133"/>
              <a:ext cx="28710" cy="56355"/>
            </a:xfrm>
            <a:custGeom>
              <a:avLst/>
              <a:gdLst/>
              <a:ahLst/>
              <a:cxnLst/>
              <a:rect l="l" t="t" r="r" b="b"/>
              <a:pathLst>
                <a:path w="1352" h="2603" extrusionOk="0">
                  <a:moveTo>
                    <a:pt x="1132" y="0"/>
                  </a:moveTo>
                  <a:cubicBezTo>
                    <a:pt x="1078" y="0"/>
                    <a:pt x="1023" y="26"/>
                    <a:pt x="984" y="84"/>
                  </a:cubicBezTo>
                  <a:lnTo>
                    <a:pt x="29" y="2313"/>
                  </a:lnTo>
                  <a:cubicBezTo>
                    <a:pt x="0" y="2399"/>
                    <a:pt x="29" y="2544"/>
                    <a:pt x="145" y="2573"/>
                  </a:cubicBezTo>
                  <a:cubicBezTo>
                    <a:pt x="168" y="2596"/>
                    <a:pt x="191" y="2601"/>
                    <a:pt x="213" y="2602"/>
                  </a:cubicBezTo>
                  <a:lnTo>
                    <a:pt x="213" y="2602"/>
                  </a:lnTo>
                  <a:cubicBezTo>
                    <a:pt x="297" y="2597"/>
                    <a:pt x="378" y="2541"/>
                    <a:pt x="406" y="2457"/>
                  </a:cubicBezTo>
                  <a:lnTo>
                    <a:pt x="1332" y="258"/>
                  </a:lnTo>
                  <a:cubicBezTo>
                    <a:pt x="1351" y="103"/>
                    <a:pt x="1242" y="0"/>
                    <a:pt x="1132" y="0"/>
                  </a:cubicBezTo>
                  <a:close/>
                  <a:moveTo>
                    <a:pt x="213" y="2602"/>
                  </a:moveTo>
                  <a:lnTo>
                    <a:pt x="213" y="2602"/>
                  </a:lnTo>
                  <a:cubicBezTo>
                    <a:pt x="210" y="2602"/>
                    <a:pt x="207" y="2602"/>
                    <a:pt x="203" y="2602"/>
                  </a:cubicBezTo>
                  <a:lnTo>
                    <a:pt x="232" y="2602"/>
                  </a:lnTo>
                  <a:cubicBezTo>
                    <a:pt x="226" y="2602"/>
                    <a:pt x="220" y="2602"/>
                    <a:pt x="213" y="260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64"/>
            <p:cNvSpPr/>
            <p:nvPr/>
          </p:nvSpPr>
          <p:spPr>
            <a:xfrm>
              <a:off x="2561163" y="3304015"/>
              <a:ext cx="34719" cy="30072"/>
            </a:xfrm>
            <a:custGeom>
              <a:avLst/>
              <a:gdLst/>
              <a:ahLst/>
              <a:cxnLst/>
              <a:rect l="l" t="t" r="r" b="b"/>
              <a:pathLst>
                <a:path w="1635" h="1389" extrusionOk="0">
                  <a:moveTo>
                    <a:pt x="998" y="402"/>
                  </a:moveTo>
                  <a:cubicBezTo>
                    <a:pt x="1084" y="402"/>
                    <a:pt x="1200" y="546"/>
                    <a:pt x="1200" y="691"/>
                  </a:cubicBezTo>
                  <a:cubicBezTo>
                    <a:pt x="1200" y="836"/>
                    <a:pt x="1084" y="952"/>
                    <a:pt x="998" y="952"/>
                  </a:cubicBezTo>
                  <a:cubicBezTo>
                    <a:pt x="882" y="952"/>
                    <a:pt x="766" y="836"/>
                    <a:pt x="766" y="691"/>
                  </a:cubicBezTo>
                  <a:cubicBezTo>
                    <a:pt x="766" y="546"/>
                    <a:pt x="882" y="402"/>
                    <a:pt x="998" y="402"/>
                  </a:cubicBezTo>
                  <a:close/>
                  <a:moveTo>
                    <a:pt x="915" y="1"/>
                  </a:moveTo>
                  <a:cubicBezTo>
                    <a:pt x="736" y="1"/>
                    <a:pt x="556" y="71"/>
                    <a:pt x="419" y="228"/>
                  </a:cubicBezTo>
                  <a:cubicBezTo>
                    <a:pt x="0" y="674"/>
                    <a:pt x="334" y="1389"/>
                    <a:pt x="929" y="1389"/>
                  </a:cubicBezTo>
                  <a:cubicBezTo>
                    <a:pt x="951" y="1389"/>
                    <a:pt x="974" y="1388"/>
                    <a:pt x="998" y="1386"/>
                  </a:cubicBezTo>
                  <a:cubicBezTo>
                    <a:pt x="1345" y="1357"/>
                    <a:pt x="1634" y="1038"/>
                    <a:pt x="1605" y="691"/>
                  </a:cubicBezTo>
                  <a:cubicBezTo>
                    <a:pt x="1605" y="270"/>
                    <a:pt x="1263" y="1"/>
                    <a:pt x="9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64"/>
            <p:cNvSpPr/>
            <p:nvPr/>
          </p:nvSpPr>
          <p:spPr>
            <a:xfrm>
              <a:off x="2594321" y="3336755"/>
              <a:ext cx="34125" cy="29942"/>
            </a:xfrm>
            <a:custGeom>
              <a:avLst/>
              <a:gdLst/>
              <a:ahLst/>
              <a:cxnLst/>
              <a:rect l="l" t="t" r="r" b="b"/>
              <a:pathLst>
                <a:path w="1607" h="1383" extrusionOk="0">
                  <a:moveTo>
                    <a:pt x="970" y="424"/>
                  </a:moveTo>
                  <a:cubicBezTo>
                    <a:pt x="1085" y="424"/>
                    <a:pt x="1172" y="539"/>
                    <a:pt x="1172" y="684"/>
                  </a:cubicBezTo>
                  <a:cubicBezTo>
                    <a:pt x="1216" y="814"/>
                    <a:pt x="1093" y="880"/>
                    <a:pt x="970" y="880"/>
                  </a:cubicBezTo>
                  <a:cubicBezTo>
                    <a:pt x="847" y="880"/>
                    <a:pt x="724" y="814"/>
                    <a:pt x="767" y="684"/>
                  </a:cubicBezTo>
                  <a:cubicBezTo>
                    <a:pt x="767" y="539"/>
                    <a:pt x="854" y="424"/>
                    <a:pt x="970" y="424"/>
                  </a:cubicBezTo>
                  <a:close/>
                  <a:moveTo>
                    <a:pt x="895" y="0"/>
                  </a:moveTo>
                  <a:cubicBezTo>
                    <a:pt x="716" y="0"/>
                    <a:pt x="534" y="68"/>
                    <a:pt x="391" y="221"/>
                  </a:cubicBezTo>
                  <a:cubicBezTo>
                    <a:pt x="1" y="694"/>
                    <a:pt x="308" y="1382"/>
                    <a:pt x="898" y="1382"/>
                  </a:cubicBezTo>
                  <a:cubicBezTo>
                    <a:pt x="922" y="1382"/>
                    <a:pt x="945" y="1381"/>
                    <a:pt x="970" y="1379"/>
                  </a:cubicBezTo>
                  <a:cubicBezTo>
                    <a:pt x="1346" y="1350"/>
                    <a:pt x="1606" y="1060"/>
                    <a:pt x="1606" y="684"/>
                  </a:cubicBezTo>
                  <a:cubicBezTo>
                    <a:pt x="1606" y="277"/>
                    <a:pt x="1256" y="0"/>
                    <a:pt x="89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74" name="Google Shape;2274;p64"/>
          <p:cNvGrpSpPr/>
          <p:nvPr/>
        </p:nvGrpSpPr>
        <p:grpSpPr>
          <a:xfrm>
            <a:off x="2653322" y="3278302"/>
            <a:ext cx="251197" cy="288151"/>
            <a:chOff x="3116806" y="3125902"/>
            <a:chExt cx="251197" cy="288151"/>
          </a:xfrm>
        </p:grpSpPr>
        <p:sp>
          <p:nvSpPr>
            <p:cNvPr id="2275" name="Google Shape;2275;p64"/>
            <p:cNvSpPr/>
            <p:nvPr/>
          </p:nvSpPr>
          <p:spPr>
            <a:xfrm>
              <a:off x="3211449" y="3197586"/>
              <a:ext cx="135406" cy="30564"/>
            </a:xfrm>
            <a:custGeom>
              <a:avLst/>
              <a:gdLst/>
              <a:ahLst/>
              <a:cxnLst/>
              <a:rect l="l" t="t" r="r" b="b"/>
              <a:pathLst>
                <a:path w="6506" h="1440" extrusionOk="0">
                  <a:moveTo>
                    <a:pt x="710" y="1"/>
                  </a:moveTo>
                  <a:cubicBezTo>
                    <a:pt x="6" y="1"/>
                    <a:pt x="0" y="1440"/>
                    <a:pt x="693" y="1440"/>
                  </a:cubicBezTo>
                  <a:cubicBezTo>
                    <a:pt x="729" y="1440"/>
                    <a:pt x="767" y="1436"/>
                    <a:pt x="807" y="1428"/>
                  </a:cubicBezTo>
                  <a:lnTo>
                    <a:pt x="5698" y="1428"/>
                  </a:lnTo>
                  <a:cubicBezTo>
                    <a:pt x="5738" y="1436"/>
                    <a:pt x="5777" y="1440"/>
                    <a:pt x="5813" y="1440"/>
                  </a:cubicBezTo>
                  <a:cubicBezTo>
                    <a:pt x="6505" y="1440"/>
                    <a:pt x="6500" y="1"/>
                    <a:pt x="5795" y="1"/>
                  </a:cubicBezTo>
                  <a:cubicBezTo>
                    <a:pt x="5764" y="1"/>
                    <a:pt x="5732" y="4"/>
                    <a:pt x="5698" y="9"/>
                  </a:cubicBezTo>
                  <a:lnTo>
                    <a:pt x="807" y="9"/>
                  </a:lnTo>
                  <a:cubicBezTo>
                    <a:pt x="773" y="4"/>
                    <a:pt x="741" y="1"/>
                    <a:pt x="710" y="1"/>
                  </a:cubicBezTo>
                  <a:close/>
                </a:path>
              </a:pathLst>
            </a:custGeom>
            <a:solidFill>
              <a:srgbClr val="FDF0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64"/>
            <p:cNvSpPr/>
            <p:nvPr/>
          </p:nvSpPr>
          <p:spPr>
            <a:xfrm>
              <a:off x="3219794" y="3258592"/>
              <a:ext cx="118694" cy="110603"/>
            </a:xfrm>
            <a:custGeom>
              <a:avLst/>
              <a:gdLst/>
              <a:ahLst/>
              <a:cxnLst/>
              <a:rect l="l" t="t" r="r" b="b"/>
              <a:pathLst>
                <a:path w="5703" h="5211" extrusionOk="0">
                  <a:moveTo>
                    <a:pt x="2837" y="1"/>
                  </a:moveTo>
                  <a:cubicBezTo>
                    <a:pt x="1274" y="1"/>
                    <a:pt x="1" y="1274"/>
                    <a:pt x="1" y="2837"/>
                  </a:cubicBezTo>
                  <a:lnTo>
                    <a:pt x="1" y="5210"/>
                  </a:lnTo>
                  <a:lnTo>
                    <a:pt x="5703" y="5210"/>
                  </a:lnTo>
                  <a:lnTo>
                    <a:pt x="5703" y="2837"/>
                  </a:lnTo>
                  <a:cubicBezTo>
                    <a:pt x="5703" y="1274"/>
                    <a:pt x="4429" y="1"/>
                    <a:pt x="28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64"/>
            <p:cNvSpPr/>
            <p:nvPr/>
          </p:nvSpPr>
          <p:spPr>
            <a:xfrm>
              <a:off x="3219190" y="3258592"/>
              <a:ext cx="74113" cy="111219"/>
            </a:xfrm>
            <a:custGeom>
              <a:avLst/>
              <a:gdLst/>
              <a:ahLst/>
              <a:cxnLst/>
              <a:rect l="l" t="t" r="r" b="b"/>
              <a:pathLst>
                <a:path w="3561" h="5240" extrusionOk="0">
                  <a:moveTo>
                    <a:pt x="2866" y="1"/>
                  </a:moveTo>
                  <a:cubicBezTo>
                    <a:pt x="1274" y="1"/>
                    <a:pt x="1" y="1274"/>
                    <a:pt x="1" y="2866"/>
                  </a:cubicBezTo>
                  <a:lnTo>
                    <a:pt x="1" y="5239"/>
                  </a:lnTo>
                  <a:lnTo>
                    <a:pt x="1390" y="5239"/>
                  </a:lnTo>
                  <a:lnTo>
                    <a:pt x="1390" y="2866"/>
                  </a:lnTo>
                  <a:cubicBezTo>
                    <a:pt x="1390" y="1535"/>
                    <a:pt x="2287" y="406"/>
                    <a:pt x="3561" y="88"/>
                  </a:cubicBezTo>
                  <a:cubicBezTo>
                    <a:pt x="3329" y="30"/>
                    <a:pt x="3098" y="1"/>
                    <a:pt x="2866" y="1"/>
                  </a:cubicBezTo>
                  <a:close/>
                </a:path>
              </a:pathLst>
            </a:custGeom>
            <a:solidFill>
              <a:srgbClr val="000000">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64"/>
            <p:cNvSpPr/>
            <p:nvPr/>
          </p:nvSpPr>
          <p:spPr>
            <a:xfrm>
              <a:off x="3225225" y="3125902"/>
              <a:ext cx="107850" cy="81101"/>
            </a:xfrm>
            <a:custGeom>
              <a:avLst/>
              <a:gdLst/>
              <a:ahLst/>
              <a:cxnLst/>
              <a:rect l="l" t="t" r="r" b="b"/>
              <a:pathLst>
                <a:path w="5182" h="3821" extrusionOk="0">
                  <a:moveTo>
                    <a:pt x="2576" y="0"/>
                  </a:moveTo>
                  <a:cubicBezTo>
                    <a:pt x="1158" y="0"/>
                    <a:pt x="0" y="1187"/>
                    <a:pt x="0" y="2605"/>
                  </a:cubicBezTo>
                  <a:lnTo>
                    <a:pt x="0" y="3821"/>
                  </a:lnTo>
                  <a:lnTo>
                    <a:pt x="5181" y="3821"/>
                  </a:lnTo>
                  <a:lnTo>
                    <a:pt x="5181" y="2605"/>
                  </a:lnTo>
                  <a:cubicBezTo>
                    <a:pt x="5181" y="1187"/>
                    <a:pt x="4023" y="0"/>
                    <a:pt x="25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64"/>
            <p:cNvSpPr/>
            <p:nvPr/>
          </p:nvSpPr>
          <p:spPr>
            <a:xfrm>
              <a:off x="3225225" y="3126518"/>
              <a:ext cx="66871" cy="81101"/>
            </a:xfrm>
            <a:custGeom>
              <a:avLst/>
              <a:gdLst/>
              <a:ahLst/>
              <a:cxnLst/>
              <a:rect l="l" t="t" r="r" b="b"/>
              <a:pathLst>
                <a:path w="3213" h="3821" extrusionOk="0">
                  <a:moveTo>
                    <a:pt x="2576" y="0"/>
                  </a:moveTo>
                  <a:cubicBezTo>
                    <a:pt x="1158" y="0"/>
                    <a:pt x="0" y="1158"/>
                    <a:pt x="0" y="2576"/>
                  </a:cubicBezTo>
                  <a:lnTo>
                    <a:pt x="0" y="3821"/>
                  </a:lnTo>
                  <a:lnTo>
                    <a:pt x="1216" y="3821"/>
                  </a:lnTo>
                  <a:lnTo>
                    <a:pt x="1216" y="2576"/>
                  </a:lnTo>
                  <a:cubicBezTo>
                    <a:pt x="1216" y="1389"/>
                    <a:pt x="2026" y="347"/>
                    <a:pt x="3213" y="58"/>
                  </a:cubicBezTo>
                  <a:cubicBezTo>
                    <a:pt x="3010" y="29"/>
                    <a:pt x="2779" y="0"/>
                    <a:pt x="2576" y="0"/>
                  </a:cubicBezTo>
                  <a:close/>
                </a:path>
              </a:pathLst>
            </a:custGeom>
            <a:solidFill>
              <a:srgbClr val="000000">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64"/>
            <p:cNvSpPr/>
            <p:nvPr/>
          </p:nvSpPr>
          <p:spPr>
            <a:xfrm>
              <a:off x="3211449" y="3197586"/>
              <a:ext cx="135406" cy="30564"/>
            </a:xfrm>
            <a:custGeom>
              <a:avLst/>
              <a:gdLst/>
              <a:ahLst/>
              <a:cxnLst/>
              <a:rect l="l" t="t" r="r" b="b"/>
              <a:pathLst>
                <a:path w="6506" h="1440" extrusionOk="0">
                  <a:moveTo>
                    <a:pt x="710" y="1"/>
                  </a:moveTo>
                  <a:cubicBezTo>
                    <a:pt x="6" y="1"/>
                    <a:pt x="0" y="1440"/>
                    <a:pt x="693" y="1440"/>
                  </a:cubicBezTo>
                  <a:cubicBezTo>
                    <a:pt x="729" y="1440"/>
                    <a:pt x="767" y="1436"/>
                    <a:pt x="807" y="1428"/>
                  </a:cubicBezTo>
                  <a:lnTo>
                    <a:pt x="5698" y="1428"/>
                  </a:lnTo>
                  <a:cubicBezTo>
                    <a:pt x="5738" y="1436"/>
                    <a:pt x="5777" y="1440"/>
                    <a:pt x="5813" y="1440"/>
                  </a:cubicBezTo>
                  <a:cubicBezTo>
                    <a:pt x="6505" y="1440"/>
                    <a:pt x="6500" y="1"/>
                    <a:pt x="5795" y="1"/>
                  </a:cubicBezTo>
                  <a:cubicBezTo>
                    <a:pt x="5764" y="1"/>
                    <a:pt x="5732" y="4"/>
                    <a:pt x="5698" y="9"/>
                  </a:cubicBezTo>
                  <a:lnTo>
                    <a:pt x="807" y="9"/>
                  </a:lnTo>
                  <a:cubicBezTo>
                    <a:pt x="773" y="4"/>
                    <a:pt x="741" y="1"/>
                    <a:pt x="710" y="1"/>
                  </a:cubicBezTo>
                  <a:close/>
                </a:path>
              </a:pathLst>
            </a:custGeom>
            <a:solidFill>
              <a:srgbClr val="000000">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64"/>
            <p:cNvSpPr/>
            <p:nvPr/>
          </p:nvSpPr>
          <p:spPr>
            <a:xfrm>
              <a:off x="3236067" y="3166446"/>
              <a:ext cx="85560" cy="116122"/>
            </a:xfrm>
            <a:custGeom>
              <a:avLst/>
              <a:gdLst/>
              <a:ahLst/>
              <a:cxnLst/>
              <a:rect l="l" t="t" r="r" b="b"/>
              <a:pathLst>
                <a:path w="4111" h="5471" extrusionOk="0">
                  <a:moveTo>
                    <a:pt x="3502" y="0"/>
                  </a:moveTo>
                  <a:lnTo>
                    <a:pt x="1534" y="1042"/>
                  </a:lnTo>
                  <a:lnTo>
                    <a:pt x="1882" y="29"/>
                  </a:lnTo>
                  <a:lnTo>
                    <a:pt x="1882" y="29"/>
                  </a:lnTo>
                  <a:lnTo>
                    <a:pt x="29" y="1158"/>
                  </a:lnTo>
                  <a:cubicBezTo>
                    <a:pt x="0" y="1245"/>
                    <a:pt x="0" y="1361"/>
                    <a:pt x="0" y="1476"/>
                  </a:cubicBezTo>
                  <a:lnTo>
                    <a:pt x="0" y="3416"/>
                  </a:lnTo>
                  <a:cubicBezTo>
                    <a:pt x="0" y="4573"/>
                    <a:pt x="926" y="5471"/>
                    <a:pt x="2055" y="5471"/>
                  </a:cubicBezTo>
                  <a:cubicBezTo>
                    <a:pt x="3213" y="5471"/>
                    <a:pt x="4110" y="4573"/>
                    <a:pt x="4110" y="3416"/>
                  </a:cubicBezTo>
                  <a:lnTo>
                    <a:pt x="4110" y="1476"/>
                  </a:lnTo>
                  <a:cubicBezTo>
                    <a:pt x="4110" y="1274"/>
                    <a:pt x="4081" y="1042"/>
                    <a:pt x="4052" y="840"/>
                  </a:cubicBezTo>
                  <a:lnTo>
                    <a:pt x="2924" y="1245"/>
                  </a:lnTo>
                  <a:lnTo>
                    <a:pt x="3502" y="0"/>
                  </a:lnTo>
                  <a:close/>
                </a:path>
              </a:pathLst>
            </a:custGeom>
            <a:solidFill>
              <a:srgbClr val="FDF0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64"/>
            <p:cNvSpPr/>
            <p:nvPr/>
          </p:nvSpPr>
          <p:spPr>
            <a:xfrm>
              <a:off x="3236067" y="3172580"/>
              <a:ext cx="54237" cy="110603"/>
            </a:xfrm>
            <a:custGeom>
              <a:avLst/>
              <a:gdLst/>
              <a:ahLst/>
              <a:cxnLst/>
              <a:rect l="l" t="t" r="r" b="b"/>
              <a:pathLst>
                <a:path w="2606" h="5211" extrusionOk="0">
                  <a:moveTo>
                    <a:pt x="1419" y="1"/>
                  </a:moveTo>
                  <a:lnTo>
                    <a:pt x="29" y="869"/>
                  </a:lnTo>
                  <a:cubicBezTo>
                    <a:pt x="0" y="956"/>
                    <a:pt x="0" y="1072"/>
                    <a:pt x="0" y="1187"/>
                  </a:cubicBezTo>
                  <a:lnTo>
                    <a:pt x="0" y="3127"/>
                  </a:lnTo>
                  <a:cubicBezTo>
                    <a:pt x="0" y="4284"/>
                    <a:pt x="926" y="5210"/>
                    <a:pt x="2055" y="5210"/>
                  </a:cubicBezTo>
                  <a:cubicBezTo>
                    <a:pt x="2229" y="5210"/>
                    <a:pt x="2432" y="5182"/>
                    <a:pt x="2605" y="5124"/>
                  </a:cubicBezTo>
                  <a:cubicBezTo>
                    <a:pt x="1708" y="4892"/>
                    <a:pt x="1071" y="4082"/>
                    <a:pt x="1071" y="3127"/>
                  </a:cubicBezTo>
                  <a:lnTo>
                    <a:pt x="1071" y="1187"/>
                  </a:lnTo>
                  <a:cubicBezTo>
                    <a:pt x="1071" y="753"/>
                    <a:pt x="1187" y="348"/>
                    <a:pt x="1419" y="1"/>
                  </a:cubicBezTo>
                  <a:close/>
                </a:path>
              </a:pathLst>
            </a:custGeom>
            <a:solidFill>
              <a:srgbClr val="FBE2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64"/>
            <p:cNvSpPr/>
            <p:nvPr/>
          </p:nvSpPr>
          <p:spPr>
            <a:xfrm>
              <a:off x="3257834" y="3230254"/>
              <a:ext cx="43123" cy="14858"/>
            </a:xfrm>
            <a:custGeom>
              <a:avLst/>
              <a:gdLst/>
              <a:ahLst/>
              <a:cxnLst/>
              <a:rect l="l" t="t" r="r" b="b"/>
              <a:pathLst>
                <a:path w="2072" h="700" extrusionOk="0">
                  <a:moveTo>
                    <a:pt x="1757" y="0"/>
                  </a:moveTo>
                  <a:cubicBezTo>
                    <a:pt x="1717" y="0"/>
                    <a:pt x="1677" y="19"/>
                    <a:pt x="1646" y="62"/>
                  </a:cubicBezTo>
                  <a:cubicBezTo>
                    <a:pt x="1472" y="222"/>
                    <a:pt x="1248" y="301"/>
                    <a:pt x="1024" y="301"/>
                  </a:cubicBezTo>
                  <a:cubicBezTo>
                    <a:pt x="799" y="301"/>
                    <a:pt x="575" y="222"/>
                    <a:pt x="401" y="62"/>
                  </a:cubicBezTo>
                  <a:cubicBezTo>
                    <a:pt x="355" y="22"/>
                    <a:pt x="307" y="5"/>
                    <a:pt x="262" y="5"/>
                  </a:cubicBezTo>
                  <a:cubicBezTo>
                    <a:pt x="112" y="5"/>
                    <a:pt x="1" y="196"/>
                    <a:pt x="112" y="352"/>
                  </a:cubicBezTo>
                  <a:cubicBezTo>
                    <a:pt x="344" y="583"/>
                    <a:pt x="691" y="699"/>
                    <a:pt x="1009" y="699"/>
                  </a:cubicBezTo>
                  <a:cubicBezTo>
                    <a:pt x="1357" y="699"/>
                    <a:pt x="1675" y="583"/>
                    <a:pt x="1935" y="352"/>
                  </a:cubicBezTo>
                  <a:cubicBezTo>
                    <a:pt x="2072" y="238"/>
                    <a:pt x="1905" y="0"/>
                    <a:pt x="17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64"/>
            <p:cNvSpPr/>
            <p:nvPr/>
          </p:nvSpPr>
          <p:spPr>
            <a:xfrm>
              <a:off x="3263765" y="3199624"/>
              <a:ext cx="8450" cy="16598"/>
            </a:xfrm>
            <a:custGeom>
              <a:avLst/>
              <a:gdLst/>
              <a:ahLst/>
              <a:cxnLst/>
              <a:rect l="l" t="t" r="r" b="b"/>
              <a:pathLst>
                <a:path w="406" h="782" extrusionOk="0">
                  <a:moveTo>
                    <a:pt x="203" y="0"/>
                  </a:moveTo>
                  <a:cubicBezTo>
                    <a:pt x="109" y="0"/>
                    <a:pt x="15" y="58"/>
                    <a:pt x="1" y="174"/>
                  </a:cubicBezTo>
                  <a:lnTo>
                    <a:pt x="1" y="579"/>
                  </a:lnTo>
                  <a:cubicBezTo>
                    <a:pt x="1" y="695"/>
                    <a:pt x="88" y="782"/>
                    <a:pt x="203" y="782"/>
                  </a:cubicBezTo>
                  <a:cubicBezTo>
                    <a:pt x="319" y="782"/>
                    <a:pt x="406" y="695"/>
                    <a:pt x="406" y="579"/>
                  </a:cubicBezTo>
                  <a:lnTo>
                    <a:pt x="406" y="174"/>
                  </a:lnTo>
                  <a:cubicBezTo>
                    <a:pt x="391" y="58"/>
                    <a:pt x="297" y="0"/>
                    <a:pt x="2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64"/>
            <p:cNvSpPr/>
            <p:nvPr/>
          </p:nvSpPr>
          <p:spPr>
            <a:xfrm>
              <a:off x="3286052" y="3199624"/>
              <a:ext cx="8450" cy="16598"/>
            </a:xfrm>
            <a:custGeom>
              <a:avLst/>
              <a:gdLst/>
              <a:ahLst/>
              <a:cxnLst/>
              <a:rect l="l" t="t" r="r" b="b"/>
              <a:pathLst>
                <a:path w="406" h="782" extrusionOk="0">
                  <a:moveTo>
                    <a:pt x="203" y="0"/>
                  </a:moveTo>
                  <a:cubicBezTo>
                    <a:pt x="109" y="0"/>
                    <a:pt x="15" y="58"/>
                    <a:pt x="1" y="174"/>
                  </a:cubicBezTo>
                  <a:lnTo>
                    <a:pt x="1" y="579"/>
                  </a:lnTo>
                  <a:cubicBezTo>
                    <a:pt x="1" y="695"/>
                    <a:pt x="87" y="782"/>
                    <a:pt x="203" y="782"/>
                  </a:cubicBezTo>
                  <a:cubicBezTo>
                    <a:pt x="319" y="782"/>
                    <a:pt x="406" y="695"/>
                    <a:pt x="406" y="579"/>
                  </a:cubicBezTo>
                  <a:lnTo>
                    <a:pt x="406" y="174"/>
                  </a:lnTo>
                  <a:cubicBezTo>
                    <a:pt x="391" y="58"/>
                    <a:pt x="297" y="0"/>
                    <a:pt x="2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64"/>
            <p:cNvSpPr/>
            <p:nvPr/>
          </p:nvSpPr>
          <p:spPr>
            <a:xfrm>
              <a:off x="3230636" y="3302108"/>
              <a:ext cx="20500" cy="47438"/>
            </a:xfrm>
            <a:custGeom>
              <a:avLst/>
              <a:gdLst/>
              <a:ahLst/>
              <a:cxnLst/>
              <a:rect l="l" t="t" r="r" b="b"/>
              <a:pathLst>
                <a:path w="985" h="2235" extrusionOk="0">
                  <a:moveTo>
                    <a:pt x="741" y="0"/>
                  </a:moveTo>
                  <a:cubicBezTo>
                    <a:pt x="726" y="0"/>
                    <a:pt x="711" y="2"/>
                    <a:pt x="695" y="6"/>
                  </a:cubicBezTo>
                  <a:lnTo>
                    <a:pt x="290" y="121"/>
                  </a:lnTo>
                  <a:cubicBezTo>
                    <a:pt x="117" y="150"/>
                    <a:pt x="1" y="324"/>
                    <a:pt x="1" y="498"/>
                  </a:cubicBezTo>
                  <a:lnTo>
                    <a:pt x="1" y="2032"/>
                  </a:lnTo>
                  <a:cubicBezTo>
                    <a:pt x="1" y="2147"/>
                    <a:pt x="88" y="2234"/>
                    <a:pt x="203" y="2234"/>
                  </a:cubicBezTo>
                  <a:cubicBezTo>
                    <a:pt x="319" y="2234"/>
                    <a:pt x="406" y="2147"/>
                    <a:pt x="406" y="2032"/>
                  </a:cubicBezTo>
                  <a:lnTo>
                    <a:pt x="406" y="527"/>
                  </a:lnTo>
                  <a:lnTo>
                    <a:pt x="811" y="440"/>
                  </a:lnTo>
                  <a:cubicBezTo>
                    <a:pt x="927" y="411"/>
                    <a:pt x="985" y="295"/>
                    <a:pt x="956" y="179"/>
                  </a:cubicBezTo>
                  <a:cubicBezTo>
                    <a:pt x="931" y="79"/>
                    <a:pt x="840" y="0"/>
                    <a:pt x="7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64"/>
            <p:cNvSpPr/>
            <p:nvPr/>
          </p:nvSpPr>
          <p:spPr>
            <a:xfrm>
              <a:off x="3242081" y="3293001"/>
              <a:ext cx="24122" cy="21586"/>
            </a:xfrm>
            <a:custGeom>
              <a:avLst/>
              <a:gdLst/>
              <a:ahLst/>
              <a:cxnLst/>
              <a:rect l="l" t="t" r="r" b="b"/>
              <a:pathLst>
                <a:path w="1159" h="1017" extrusionOk="0">
                  <a:moveTo>
                    <a:pt x="666" y="1"/>
                  </a:moveTo>
                  <a:cubicBezTo>
                    <a:pt x="232" y="30"/>
                    <a:pt x="1" y="550"/>
                    <a:pt x="319" y="869"/>
                  </a:cubicBezTo>
                  <a:cubicBezTo>
                    <a:pt x="422" y="971"/>
                    <a:pt x="545" y="1017"/>
                    <a:pt x="666" y="1017"/>
                  </a:cubicBezTo>
                  <a:cubicBezTo>
                    <a:pt x="919" y="1017"/>
                    <a:pt x="1158" y="816"/>
                    <a:pt x="1158" y="522"/>
                  </a:cubicBezTo>
                  <a:cubicBezTo>
                    <a:pt x="1158" y="232"/>
                    <a:pt x="956" y="1"/>
                    <a:pt x="6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64"/>
            <p:cNvSpPr/>
            <p:nvPr/>
          </p:nvSpPr>
          <p:spPr>
            <a:xfrm>
              <a:off x="3243288" y="3293617"/>
              <a:ext cx="16296" cy="20907"/>
            </a:xfrm>
            <a:custGeom>
              <a:avLst/>
              <a:gdLst/>
              <a:ahLst/>
              <a:cxnLst/>
              <a:rect l="l" t="t" r="r" b="b"/>
              <a:pathLst>
                <a:path w="783" h="985" extrusionOk="0">
                  <a:moveTo>
                    <a:pt x="608" y="1"/>
                  </a:moveTo>
                  <a:cubicBezTo>
                    <a:pt x="1" y="29"/>
                    <a:pt x="1" y="927"/>
                    <a:pt x="608" y="985"/>
                  </a:cubicBezTo>
                  <a:cubicBezTo>
                    <a:pt x="666" y="985"/>
                    <a:pt x="724" y="956"/>
                    <a:pt x="782" y="956"/>
                  </a:cubicBezTo>
                  <a:cubicBezTo>
                    <a:pt x="348" y="782"/>
                    <a:pt x="348" y="174"/>
                    <a:pt x="782" y="29"/>
                  </a:cubicBezTo>
                  <a:cubicBezTo>
                    <a:pt x="724" y="1"/>
                    <a:pt x="666" y="1"/>
                    <a:pt x="608" y="1"/>
                  </a:cubicBezTo>
                  <a:close/>
                </a:path>
              </a:pathLst>
            </a:custGeom>
            <a:solidFill>
              <a:srgbClr val="000000">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64"/>
            <p:cNvSpPr/>
            <p:nvPr/>
          </p:nvSpPr>
          <p:spPr>
            <a:xfrm>
              <a:off x="3304718" y="3302065"/>
              <a:ext cx="20500" cy="47480"/>
            </a:xfrm>
            <a:custGeom>
              <a:avLst/>
              <a:gdLst/>
              <a:ahLst/>
              <a:cxnLst/>
              <a:rect l="l" t="t" r="r" b="b"/>
              <a:pathLst>
                <a:path w="985" h="2237" extrusionOk="0">
                  <a:moveTo>
                    <a:pt x="231" y="0"/>
                  </a:moveTo>
                  <a:cubicBezTo>
                    <a:pt x="137" y="0"/>
                    <a:pt x="54" y="57"/>
                    <a:pt x="30" y="152"/>
                  </a:cubicBezTo>
                  <a:cubicBezTo>
                    <a:pt x="1" y="268"/>
                    <a:pt x="59" y="384"/>
                    <a:pt x="174" y="413"/>
                  </a:cubicBezTo>
                  <a:lnTo>
                    <a:pt x="580" y="529"/>
                  </a:lnTo>
                  <a:lnTo>
                    <a:pt x="580" y="2034"/>
                  </a:lnTo>
                  <a:cubicBezTo>
                    <a:pt x="580" y="2149"/>
                    <a:pt x="666" y="2236"/>
                    <a:pt x="782" y="2236"/>
                  </a:cubicBezTo>
                  <a:cubicBezTo>
                    <a:pt x="898" y="2236"/>
                    <a:pt x="985" y="2149"/>
                    <a:pt x="985" y="2034"/>
                  </a:cubicBezTo>
                  <a:lnTo>
                    <a:pt x="985" y="471"/>
                  </a:lnTo>
                  <a:cubicBezTo>
                    <a:pt x="985" y="297"/>
                    <a:pt x="869" y="152"/>
                    <a:pt x="695" y="95"/>
                  </a:cubicBezTo>
                  <a:lnTo>
                    <a:pt x="290" y="8"/>
                  </a:lnTo>
                  <a:cubicBezTo>
                    <a:pt x="270" y="3"/>
                    <a:pt x="250" y="0"/>
                    <a:pt x="2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64"/>
            <p:cNvSpPr/>
            <p:nvPr/>
          </p:nvSpPr>
          <p:spPr>
            <a:xfrm>
              <a:off x="3286052" y="3293001"/>
              <a:ext cx="24122" cy="21586"/>
            </a:xfrm>
            <a:custGeom>
              <a:avLst/>
              <a:gdLst/>
              <a:ahLst/>
              <a:cxnLst/>
              <a:rect l="l" t="t" r="r" b="b"/>
              <a:pathLst>
                <a:path w="1159" h="1017" extrusionOk="0">
                  <a:moveTo>
                    <a:pt x="666" y="1"/>
                  </a:moveTo>
                  <a:cubicBezTo>
                    <a:pt x="232" y="1"/>
                    <a:pt x="1" y="550"/>
                    <a:pt x="319" y="869"/>
                  </a:cubicBezTo>
                  <a:cubicBezTo>
                    <a:pt x="412" y="971"/>
                    <a:pt x="533" y="1017"/>
                    <a:pt x="653" y="1017"/>
                  </a:cubicBezTo>
                  <a:cubicBezTo>
                    <a:pt x="906" y="1017"/>
                    <a:pt x="1158" y="816"/>
                    <a:pt x="1158" y="522"/>
                  </a:cubicBezTo>
                  <a:cubicBezTo>
                    <a:pt x="1158" y="232"/>
                    <a:pt x="927" y="1"/>
                    <a:pt x="6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64"/>
            <p:cNvSpPr/>
            <p:nvPr/>
          </p:nvSpPr>
          <p:spPr>
            <a:xfrm>
              <a:off x="3285220" y="3293511"/>
              <a:ext cx="18315" cy="21055"/>
            </a:xfrm>
            <a:custGeom>
              <a:avLst/>
              <a:gdLst/>
              <a:ahLst/>
              <a:cxnLst/>
              <a:rect l="l" t="t" r="r" b="b"/>
              <a:pathLst>
                <a:path w="880" h="992" extrusionOk="0">
                  <a:moveTo>
                    <a:pt x="629" y="1"/>
                  </a:moveTo>
                  <a:cubicBezTo>
                    <a:pt x="0" y="1"/>
                    <a:pt x="9" y="992"/>
                    <a:pt x="653" y="992"/>
                  </a:cubicBezTo>
                  <a:cubicBezTo>
                    <a:pt x="670" y="992"/>
                    <a:pt x="688" y="991"/>
                    <a:pt x="706" y="990"/>
                  </a:cubicBezTo>
                  <a:cubicBezTo>
                    <a:pt x="764" y="990"/>
                    <a:pt x="822" y="961"/>
                    <a:pt x="880" y="961"/>
                  </a:cubicBezTo>
                  <a:cubicBezTo>
                    <a:pt x="446" y="787"/>
                    <a:pt x="446" y="179"/>
                    <a:pt x="880" y="34"/>
                  </a:cubicBezTo>
                  <a:cubicBezTo>
                    <a:pt x="822" y="6"/>
                    <a:pt x="764" y="6"/>
                    <a:pt x="706" y="6"/>
                  </a:cubicBezTo>
                  <a:cubicBezTo>
                    <a:pt x="679" y="2"/>
                    <a:pt x="654" y="1"/>
                    <a:pt x="629" y="1"/>
                  </a:cubicBezTo>
                  <a:close/>
                </a:path>
              </a:pathLst>
            </a:custGeom>
            <a:solidFill>
              <a:srgbClr val="000000">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64"/>
            <p:cNvSpPr/>
            <p:nvPr/>
          </p:nvSpPr>
          <p:spPr>
            <a:xfrm>
              <a:off x="3204748" y="3354432"/>
              <a:ext cx="148809" cy="59621"/>
            </a:xfrm>
            <a:custGeom>
              <a:avLst/>
              <a:gdLst/>
              <a:ahLst/>
              <a:cxnLst/>
              <a:rect l="l" t="t" r="r" b="b"/>
              <a:pathLst>
                <a:path w="7150" h="2809" extrusionOk="0">
                  <a:moveTo>
                    <a:pt x="0" y="1"/>
                  </a:moveTo>
                  <a:lnTo>
                    <a:pt x="0" y="2808"/>
                  </a:lnTo>
                  <a:lnTo>
                    <a:pt x="7149" y="2808"/>
                  </a:lnTo>
                  <a:lnTo>
                    <a:pt x="714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64"/>
            <p:cNvSpPr/>
            <p:nvPr/>
          </p:nvSpPr>
          <p:spPr>
            <a:xfrm>
              <a:off x="3204748" y="3354432"/>
              <a:ext cx="148809" cy="21522"/>
            </a:xfrm>
            <a:custGeom>
              <a:avLst/>
              <a:gdLst/>
              <a:ahLst/>
              <a:cxnLst/>
              <a:rect l="l" t="t" r="r" b="b"/>
              <a:pathLst>
                <a:path w="7150" h="1014" extrusionOk="0">
                  <a:moveTo>
                    <a:pt x="0" y="1"/>
                  </a:moveTo>
                  <a:lnTo>
                    <a:pt x="0" y="1014"/>
                  </a:lnTo>
                  <a:lnTo>
                    <a:pt x="7149" y="1014"/>
                  </a:lnTo>
                  <a:lnTo>
                    <a:pt x="7149" y="1"/>
                  </a:lnTo>
                  <a:close/>
                </a:path>
              </a:pathLst>
            </a:custGeom>
            <a:solidFill>
              <a:srgbClr val="000000">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64"/>
            <p:cNvSpPr/>
            <p:nvPr/>
          </p:nvSpPr>
          <p:spPr>
            <a:xfrm>
              <a:off x="3204748" y="3354432"/>
              <a:ext cx="15672" cy="59621"/>
            </a:xfrm>
            <a:custGeom>
              <a:avLst/>
              <a:gdLst/>
              <a:ahLst/>
              <a:cxnLst/>
              <a:rect l="l" t="t" r="r" b="b"/>
              <a:pathLst>
                <a:path w="753" h="2809" extrusionOk="0">
                  <a:moveTo>
                    <a:pt x="0" y="1"/>
                  </a:moveTo>
                  <a:lnTo>
                    <a:pt x="0" y="2808"/>
                  </a:lnTo>
                  <a:lnTo>
                    <a:pt x="753" y="2808"/>
                  </a:lnTo>
                  <a:lnTo>
                    <a:pt x="753" y="1"/>
                  </a:lnTo>
                  <a:close/>
                </a:path>
              </a:pathLst>
            </a:custGeom>
            <a:solidFill>
              <a:srgbClr val="000000">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64"/>
            <p:cNvSpPr/>
            <p:nvPr/>
          </p:nvSpPr>
          <p:spPr>
            <a:xfrm>
              <a:off x="3188246" y="3342121"/>
              <a:ext cx="179758" cy="24048"/>
            </a:xfrm>
            <a:custGeom>
              <a:avLst/>
              <a:gdLst/>
              <a:ahLst/>
              <a:cxnLst/>
              <a:rect l="l" t="t" r="r" b="b"/>
              <a:pathLst>
                <a:path w="8637" h="1133" extrusionOk="0">
                  <a:moveTo>
                    <a:pt x="739" y="0"/>
                  </a:moveTo>
                  <a:cubicBezTo>
                    <a:pt x="1" y="0"/>
                    <a:pt x="1" y="1133"/>
                    <a:pt x="739" y="1133"/>
                  </a:cubicBezTo>
                  <a:cubicBezTo>
                    <a:pt x="757" y="1133"/>
                    <a:pt x="775" y="1132"/>
                    <a:pt x="793" y="1131"/>
                  </a:cubicBezTo>
                  <a:lnTo>
                    <a:pt x="7942" y="1131"/>
                  </a:lnTo>
                  <a:cubicBezTo>
                    <a:pt x="8637" y="1073"/>
                    <a:pt x="8637" y="60"/>
                    <a:pt x="7942" y="2"/>
                  </a:cubicBezTo>
                  <a:lnTo>
                    <a:pt x="793" y="2"/>
                  </a:lnTo>
                  <a:cubicBezTo>
                    <a:pt x="775" y="1"/>
                    <a:pt x="757" y="0"/>
                    <a:pt x="7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64"/>
            <p:cNvSpPr/>
            <p:nvPr/>
          </p:nvSpPr>
          <p:spPr>
            <a:xfrm>
              <a:off x="3189079" y="3342142"/>
              <a:ext cx="45205" cy="23984"/>
            </a:xfrm>
            <a:custGeom>
              <a:avLst/>
              <a:gdLst/>
              <a:ahLst/>
              <a:cxnLst/>
              <a:rect l="l" t="t" r="r" b="b"/>
              <a:pathLst>
                <a:path w="2172" h="1130" extrusionOk="0">
                  <a:moveTo>
                    <a:pt x="753" y="1"/>
                  </a:moveTo>
                  <a:cubicBezTo>
                    <a:pt x="1" y="1"/>
                    <a:pt x="1" y="1130"/>
                    <a:pt x="753" y="1130"/>
                  </a:cubicBezTo>
                  <a:lnTo>
                    <a:pt x="2171" y="1130"/>
                  </a:lnTo>
                  <a:cubicBezTo>
                    <a:pt x="2027" y="1130"/>
                    <a:pt x="1882" y="1072"/>
                    <a:pt x="1766" y="956"/>
                  </a:cubicBezTo>
                  <a:cubicBezTo>
                    <a:pt x="1419" y="609"/>
                    <a:pt x="1651" y="1"/>
                    <a:pt x="2171" y="1"/>
                  </a:cubicBezTo>
                  <a:close/>
                </a:path>
              </a:pathLst>
            </a:custGeom>
            <a:solidFill>
              <a:srgbClr val="000000">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64"/>
            <p:cNvSpPr/>
            <p:nvPr/>
          </p:nvSpPr>
          <p:spPr>
            <a:xfrm>
              <a:off x="3116806" y="3125902"/>
              <a:ext cx="121108" cy="117162"/>
            </a:xfrm>
            <a:custGeom>
              <a:avLst/>
              <a:gdLst/>
              <a:ahLst/>
              <a:cxnLst/>
              <a:rect l="l" t="t" r="r" b="b"/>
              <a:pathLst>
                <a:path w="5819" h="5520" extrusionOk="0">
                  <a:moveTo>
                    <a:pt x="1043" y="0"/>
                  </a:moveTo>
                  <a:cubicBezTo>
                    <a:pt x="464" y="0"/>
                    <a:pt x="1" y="463"/>
                    <a:pt x="1" y="1042"/>
                  </a:cubicBezTo>
                  <a:lnTo>
                    <a:pt x="1" y="3300"/>
                  </a:lnTo>
                  <a:cubicBezTo>
                    <a:pt x="1" y="3850"/>
                    <a:pt x="464" y="4313"/>
                    <a:pt x="1043" y="4313"/>
                  </a:cubicBezTo>
                  <a:lnTo>
                    <a:pt x="2519" y="4313"/>
                  </a:lnTo>
                  <a:lnTo>
                    <a:pt x="3590" y="5384"/>
                  </a:lnTo>
                  <a:cubicBezTo>
                    <a:pt x="3684" y="5478"/>
                    <a:pt x="3799" y="5520"/>
                    <a:pt x="3912" y="5520"/>
                  </a:cubicBezTo>
                  <a:cubicBezTo>
                    <a:pt x="4147" y="5520"/>
                    <a:pt x="4371" y="5339"/>
                    <a:pt x="4371" y="5065"/>
                  </a:cubicBezTo>
                  <a:lnTo>
                    <a:pt x="4371" y="4313"/>
                  </a:lnTo>
                  <a:lnTo>
                    <a:pt x="4776" y="4313"/>
                  </a:lnTo>
                  <a:cubicBezTo>
                    <a:pt x="5355" y="4313"/>
                    <a:pt x="5818" y="3879"/>
                    <a:pt x="5818" y="3300"/>
                  </a:cubicBezTo>
                  <a:lnTo>
                    <a:pt x="5818" y="1042"/>
                  </a:lnTo>
                  <a:cubicBezTo>
                    <a:pt x="5818" y="492"/>
                    <a:pt x="5355" y="29"/>
                    <a:pt x="4776" y="29"/>
                  </a:cubicBezTo>
                  <a:lnTo>
                    <a:pt x="477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64"/>
            <p:cNvSpPr/>
            <p:nvPr/>
          </p:nvSpPr>
          <p:spPr>
            <a:xfrm>
              <a:off x="3116806" y="3125902"/>
              <a:ext cx="33154" cy="91543"/>
            </a:xfrm>
            <a:custGeom>
              <a:avLst/>
              <a:gdLst/>
              <a:ahLst/>
              <a:cxnLst/>
              <a:rect l="l" t="t" r="r" b="b"/>
              <a:pathLst>
                <a:path w="1593" h="4313" extrusionOk="0">
                  <a:moveTo>
                    <a:pt x="1043" y="0"/>
                  </a:moveTo>
                  <a:cubicBezTo>
                    <a:pt x="464" y="0"/>
                    <a:pt x="1" y="463"/>
                    <a:pt x="1" y="1042"/>
                  </a:cubicBezTo>
                  <a:lnTo>
                    <a:pt x="1" y="3300"/>
                  </a:lnTo>
                  <a:cubicBezTo>
                    <a:pt x="1" y="3850"/>
                    <a:pt x="464" y="4313"/>
                    <a:pt x="1043" y="4313"/>
                  </a:cubicBezTo>
                  <a:lnTo>
                    <a:pt x="1593" y="4313"/>
                  </a:lnTo>
                  <a:cubicBezTo>
                    <a:pt x="1043" y="4313"/>
                    <a:pt x="580" y="3850"/>
                    <a:pt x="580" y="3300"/>
                  </a:cubicBezTo>
                  <a:lnTo>
                    <a:pt x="580" y="1042"/>
                  </a:lnTo>
                  <a:cubicBezTo>
                    <a:pt x="580" y="463"/>
                    <a:pt x="1043" y="0"/>
                    <a:pt x="1593" y="0"/>
                  </a:cubicBezTo>
                  <a:close/>
                </a:path>
              </a:pathLst>
            </a:custGeom>
            <a:solidFill>
              <a:srgbClr val="000000">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64"/>
            <p:cNvSpPr/>
            <p:nvPr/>
          </p:nvSpPr>
          <p:spPr>
            <a:xfrm>
              <a:off x="3168602" y="3216818"/>
              <a:ext cx="35569" cy="26213"/>
            </a:xfrm>
            <a:custGeom>
              <a:avLst/>
              <a:gdLst/>
              <a:ahLst/>
              <a:cxnLst/>
              <a:rect l="l" t="t" r="r" b="b"/>
              <a:pathLst>
                <a:path w="1709" h="1235" extrusionOk="0">
                  <a:moveTo>
                    <a:pt x="1" y="1"/>
                  </a:moveTo>
                  <a:lnTo>
                    <a:pt x="1101" y="1101"/>
                  </a:lnTo>
                  <a:cubicBezTo>
                    <a:pt x="1176" y="1191"/>
                    <a:pt x="1291" y="1235"/>
                    <a:pt x="1409" y="1235"/>
                  </a:cubicBezTo>
                  <a:cubicBezTo>
                    <a:pt x="1516" y="1235"/>
                    <a:pt x="1625" y="1199"/>
                    <a:pt x="1708" y="1129"/>
                  </a:cubicBezTo>
                  <a:lnTo>
                    <a:pt x="1679" y="1101"/>
                  </a:lnTo>
                  <a:lnTo>
                    <a:pt x="580" y="1"/>
                  </a:lnTo>
                  <a:close/>
                </a:path>
              </a:pathLst>
            </a:custGeom>
            <a:solidFill>
              <a:srgbClr val="000000">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64"/>
            <p:cNvSpPr/>
            <p:nvPr/>
          </p:nvSpPr>
          <p:spPr>
            <a:xfrm>
              <a:off x="3133683" y="3142480"/>
              <a:ext cx="59649" cy="8617"/>
            </a:xfrm>
            <a:custGeom>
              <a:avLst/>
              <a:gdLst/>
              <a:ahLst/>
              <a:cxnLst/>
              <a:rect l="l" t="t" r="r" b="b"/>
              <a:pathLst>
                <a:path w="2866" h="406" extrusionOk="0">
                  <a:moveTo>
                    <a:pt x="203" y="1"/>
                  </a:moveTo>
                  <a:cubicBezTo>
                    <a:pt x="87" y="1"/>
                    <a:pt x="0" y="87"/>
                    <a:pt x="0" y="203"/>
                  </a:cubicBezTo>
                  <a:cubicBezTo>
                    <a:pt x="0" y="319"/>
                    <a:pt x="87" y="406"/>
                    <a:pt x="203" y="406"/>
                  </a:cubicBezTo>
                  <a:lnTo>
                    <a:pt x="2663" y="406"/>
                  </a:lnTo>
                  <a:cubicBezTo>
                    <a:pt x="2779" y="406"/>
                    <a:pt x="2865" y="319"/>
                    <a:pt x="2865" y="203"/>
                  </a:cubicBezTo>
                  <a:cubicBezTo>
                    <a:pt x="2865" y="87"/>
                    <a:pt x="2779" y="1"/>
                    <a:pt x="26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64"/>
            <p:cNvSpPr/>
            <p:nvPr/>
          </p:nvSpPr>
          <p:spPr>
            <a:xfrm>
              <a:off x="3133683" y="3161521"/>
              <a:ext cx="59649" cy="8639"/>
            </a:xfrm>
            <a:custGeom>
              <a:avLst/>
              <a:gdLst/>
              <a:ahLst/>
              <a:cxnLst/>
              <a:rect l="l" t="t" r="r" b="b"/>
              <a:pathLst>
                <a:path w="2866" h="407" extrusionOk="0">
                  <a:moveTo>
                    <a:pt x="203" y="1"/>
                  </a:moveTo>
                  <a:cubicBezTo>
                    <a:pt x="87" y="1"/>
                    <a:pt x="0" y="88"/>
                    <a:pt x="0" y="203"/>
                  </a:cubicBezTo>
                  <a:cubicBezTo>
                    <a:pt x="0" y="319"/>
                    <a:pt x="87" y="406"/>
                    <a:pt x="203" y="406"/>
                  </a:cubicBezTo>
                  <a:lnTo>
                    <a:pt x="2663" y="406"/>
                  </a:lnTo>
                  <a:cubicBezTo>
                    <a:pt x="2779" y="406"/>
                    <a:pt x="2865" y="319"/>
                    <a:pt x="2865" y="203"/>
                  </a:cubicBezTo>
                  <a:cubicBezTo>
                    <a:pt x="2865" y="88"/>
                    <a:pt x="2779" y="1"/>
                    <a:pt x="26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64"/>
            <p:cNvSpPr/>
            <p:nvPr/>
          </p:nvSpPr>
          <p:spPr>
            <a:xfrm>
              <a:off x="3133683" y="3180583"/>
              <a:ext cx="59649" cy="8617"/>
            </a:xfrm>
            <a:custGeom>
              <a:avLst/>
              <a:gdLst/>
              <a:ahLst/>
              <a:cxnLst/>
              <a:rect l="l" t="t" r="r" b="b"/>
              <a:pathLst>
                <a:path w="2866" h="406" extrusionOk="0">
                  <a:moveTo>
                    <a:pt x="203" y="0"/>
                  </a:moveTo>
                  <a:cubicBezTo>
                    <a:pt x="87" y="0"/>
                    <a:pt x="0" y="87"/>
                    <a:pt x="0" y="203"/>
                  </a:cubicBezTo>
                  <a:cubicBezTo>
                    <a:pt x="0" y="318"/>
                    <a:pt x="87" y="405"/>
                    <a:pt x="203" y="405"/>
                  </a:cubicBezTo>
                  <a:lnTo>
                    <a:pt x="2663" y="405"/>
                  </a:lnTo>
                  <a:cubicBezTo>
                    <a:pt x="2779" y="405"/>
                    <a:pt x="2865" y="318"/>
                    <a:pt x="2865" y="203"/>
                  </a:cubicBezTo>
                  <a:cubicBezTo>
                    <a:pt x="2865" y="87"/>
                    <a:pt x="2779" y="0"/>
                    <a:pt x="26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03" name="Google Shape;2303;p64"/>
          <p:cNvGrpSpPr/>
          <p:nvPr/>
        </p:nvGrpSpPr>
        <p:grpSpPr>
          <a:xfrm>
            <a:off x="4808527" y="3274838"/>
            <a:ext cx="244180" cy="295056"/>
            <a:chOff x="5272011" y="3122438"/>
            <a:chExt cx="244180" cy="295056"/>
          </a:xfrm>
        </p:grpSpPr>
        <p:sp>
          <p:nvSpPr>
            <p:cNvPr id="2304" name="Google Shape;2304;p64"/>
            <p:cNvSpPr/>
            <p:nvPr/>
          </p:nvSpPr>
          <p:spPr>
            <a:xfrm>
              <a:off x="5297362" y="3208842"/>
              <a:ext cx="192880" cy="40981"/>
            </a:xfrm>
            <a:custGeom>
              <a:avLst/>
              <a:gdLst/>
              <a:ahLst/>
              <a:cxnLst/>
              <a:rect l="l" t="t" r="r" b="b"/>
              <a:pathLst>
                <a:path w="9031" h="1882" extrusionOk="0">
                  <a:moveTo>
                    <a:pt x="1273" y="0"/>
                  </a:moveTo>
                  <a:cubicBezTo>
                    <a:pt x="0" y="0"/>
                    <a:pt x="0" y="1881"/>
                    <a:pt x="1273" y="1881"/>
                  </a:cubicBezTo>
                  <a:lnTo>
                    <a:pt x="7786" y="1881"/>
                  </a:lnTo>
                  <a:cubicBezTo>
                    <a:pt x="9030" y="1881"/>
                    <a:pt x="9030" y="0"/>
                    <a:pt x="7786" y="0"/>
                  </a:cubicBezTo>
                  <a:close/>
                </a:path>
              </a:pathLst>
            </a:custGeom>
            <a:solidFill>
              <a:srgbClr val="FDF0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64"/>
            <p:cNvSpPr/>
            <p:nvPr/>
          </p:nvSpPr>
          <p:spPr>
            <a:xfrm>
              <a:off x="5351140" y="3304678"/>
              <a:ext cx="100765" cy="112816"/>
            </a:xfrm>
            <a:custGeom>
              <a:avLst/>
              <a:gdLst/>
              <a:ahLst/>
              <a:cxnLst/>
              <a:rect l="l" t="t" r="r" b="b"/>
              <a:pathLst>
                <a:path w="4718" h="5181" extrusionOk="0">
                  <a:moveTo>
                    <a:pt x="0" y="0"/>
                  </a:moveTo>
                  <a:lnTo>
                    <a:pt x="116" y="5181"/>
                  </a:lnTo>
                  <a:lnTo>
                    <a:pt x="3878" y="5181"/>
                  </a:lnTo>
                  <a:lnTo>
                    <a:pt x="47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64"/>
            <p:cNvSpPr/>
            <p:nvPr/>
          </p:nvSpPr>
          <p:spPr>
            <a:xfrm>
              <a:off x="5297362" y="3208842"/>
              <a:ext cx="192880" cy="40981"/>
            </a:xfrm>
            <a:custGeom>
              <a:avLst/>
              <a:gdLst/>
              <a:ahLst/>
              <a:cxnLst/>
              <a:rect l="l" t="t" r="r" b="b"/>
              <a:pathLst>
                <a:path w="9031" h="1882" extrusionOk="0">
                  <a:moveTo>
                    <a:pt x="1273" y="0"/>
                  </a:moveTo>
                  <a:cubicBezTo>
                    <a:pt x="0" y="0"/>
                    <a:pt x="0" y="1881"/>
                    <a:pt x="1273" y="1881"/>
                  </a:cubicBezTo>
                  <a:lnTo>
                    <a:pt x="7786" y="1881"/>
                  </a:lnTo>
                  <a:cubicBezTo>
                    <a:pt x="9030" y="1881"/>
                    <a:pt x="9030" y="0"/>
                    <a:pt x="7786" y="0"/>
                  </a:cubicBezTo>
                  <a:close/>
                </a:path>
              </a:pathLst>
            </a:custGeom>
            <a:solidFill>
              <a:srgbClr val="000000">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64"/>
            <p:cNvSpPr/>
            <p:nvPr/>
          </p:nvSpPr>
          <p:spPr>
            <a:xfrm>
              <a:off x="5335677" y="3124966"/>
              <a:ext cx="116847" cy="199807"/>
            </a:xfrm>
            <a:custGeom>
              <a:avLst/>
              <a:gdLst/>
              <a:ahLst/>
              <a:cxnLst/>
              <a:rect l="l" t="t" r="r" b="b"/>
              <a:pathLst>
                <a:path w="5471" h="9176" extrusionOk="0">
                  <a:moveTo>
                    <a:pt x="2721" y="1"/>
                  </a:moveTo>
                  <a:cubicBezTo>
                    <a:pt x="1245" y="1"/>
                    <a:pt x="58" y="1158"/>
                    <a:pt x="0" y="2634"/>
                  </a:cubicBezTo>
                  <a:lnTo>
                    <a:pt x="0" y="6426"/>
                  </a:lnTo>
                  <a:cubicBezTo>
                    <a:pt x="0" y="7931"/>
                    <a:pt x="1216" y="9175"/>
                    <a:pt x="2721" y="9175"/>
                  </a:cubicBezTo>
                  <a:cubicBezTo>
                    <a:pt x="4255" y="9175"/>
                    <a:pt x="5471" y="7931"/>
                    <a:pt x="5471" y="6426"/>
                  </a:cubicBezTo>
                  <a:lnTo>
                    <a:pt x="5471" y="2634"/>
                  </a:lnTo>
                  <a:cubicBezTo>
                    <a:pt x="5413" y="1158"/>
                    <a:pt x="4197" y="1"/>
                    <a:pt x="2721" y="1"/>
                  </a:cubicBezTo>
                  <a:close/>
                </a:path>
              </a:pathLst>
            </a:custGeom>
            <a:solidFill>
              <a:srgbClr val="FDF0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64"/>
            <p:cNvSpPr/>
            <p:nvPr/>
          </p:nvSpPr>
          <p:spPr>
            <a:xfrm>
              <a:off x="5335677" y="3122438"/>
              <a:ext cx="73577" cy="202333"/>
            </a:xfrm>
            <a:custGeom>
              <a:avLst/>
              <a:gdLst/>
              <a:ahLst/>
              <a:cxnLst/>
              <a:rect l="l" t="t" r="r" b="b"/>
              <a:pathLst>
                <a:path w="3445" h="9292" extrusionOk="0">
                  <a:moveTo>
                    <a:pt x="2721" y="1"/>
                  </a:moveTo>
                  <a:cubicBezTo>
                    <a:pt x="1216" y="1"/>
                    <a:pt x="0" y="1245"/>
                    <a:pt x="0" y="2750"/>
                  </a:cubicBezTo>
                  <a:lnTo>
                    <a:pt x="0" y="6542"/>
                  </a:lnTo>
                  <a:cubicBezTo>
                    <a:pt x="0" y="8047"/>
                    <a:pt x="1216" y="9291"/>
                    <a:pt x="2721" y="9291"/>
                  </a:cubicBezTo>
                  <a:cubicBezTo>
                    <a:pt x="2982" y="9291"/>
                    <a:pt x="3213" y="9262"/>
                    <a:pt x="3445" y="9205"/>
                  </a:cubicBezTo>
                  <a:cubicBezTo>
                    <a:pt x="2229" y="8886"/>
                    <a:pt x="1390" y="7786"/>
                    <a:pt x="1390" y="6542"/>
                  </a:cubicBezTo>
                  <a:lnTo>
                    <a:pt x="1390" y="2750"/>
                  </a:lnTo>
                  <a:cubicBezTo>
                    <a:pt x="1390" y="1506"/>
                    <a:pt x="2229" y="435"/>
                    <a:pt x="3445" y="117"/>
                  </a:cubicBezTo>
                  <a:cubicBezTo>
                    <a:pt x="3213" y="30"/>
                    <a:pt x="2982" y="1"/>
                    <a:pt x="2721" y="1"/>
                  </a:cubicBezTo>
                  <a:close/>
                </a:path>
              </a:pathLst>
            </a:custGeom>
            <a:solidFill>
              <a:srgbClr val="000000">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64"/>
            <p:cNvSpPr/>
            <p:nvPr/>
          </p:nvSpPr>
          <p:spPr>
            <a:xfrm>
              <a:off x="5366240" y="3253982"/>
              <a:ext cx="55722" cy="17921"/>
            </a:xfrm>
            <a:custGeom>
              <a:avLst/>
              <a:gdLst/>
              <a:ahLst/>
              <a:cxnLst/>
              <a:rect l="l" t="t" r="r" b="b"/>
              <a:pathLst>
                <a:path w="2609" h="823" extrusionOk="0">
                  <a:moveTo>
                    <a:pt x="284" y="0"/>
                  </a:moveTo>
                  <a:cubicBezTo>
                    <a:pt x="135" y="0"/>
                    <a:pt x="1" y="199"/>
                    <a:pt x="132" y="330"/>
                  </a:cubicBezTo>
                  <a:cubicBezTo>
                    <a:pt x="451" y="649"/>
                    <a:pt x="856" y="822"/>
                    <a:pt x="1290" y="822"/>
                  </a:cubicBezTo>
                  <a:cubicBezTo>
                    <a:pt x="1724" y="822"/>
                    <a:pt x="2158" y="649"/>
                    <a:pt x="2477" y="330"/>
                  </a:cubicBezTo>
                  <a:cubicBezTo>
                    <a:pt x="2608" y="199"/>
                    <a:pt x="2474" y="0"/>
                    <a:pt x="2326" y="0"/>
                  </a:cubicBezTo>
                  <a:cubicBezTo>
                    <a:pt x="2278" y="0"/>
                    <a:pt x="2229" y="21"/>
                    <a:pt x="2187" y="70"/>
                  </a:cubicBezTo>
                  <a:cubicBezTo>
                    <a:pt x="1941" y="301"/>
                    <a:pt x="1623" y="417"/>
                    <a:pt x="1305" y="417"/>
                  </a:cubicBezTo>
                  <a:cubicBezTo>
                    <a:pt x="986" y="417"/>
                    <a:pt x="668" y="301"/>
                    <a:pt x="422" y="70"/>
                  </a:cubicBezTo>
                  <a:cubicBezTo>
                    <a:pt x="380" y="21"/>
                    <a:pt x="331" y="0"/>
                    <a:pt x="2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64"/>
            <p:cNvSpPr/>
            <p:nvPr/>
          </p:nvSpPr>
          <p:spPr>
            <a:xfrm>
              <a:off x="5374612" y="3211979"/>
              <a:ext cx="8693" cy="20817"/>
            </a:xfrm>
            <a:custGeom>
              <a:avLst/>
              <a:gdLst/>
              <a:ahLst/>
              <a:cxnLst/>
              <a:rect l="l" t="t" r="r" b="b"/>
              <a:pathLst>
                <a:path w="407" h="956" extrusionOk="0">
                  <a:moveTo>
                    <a:pt x="203" y="1"/>
                  </a:moveTo>
                  <a:cubicBezTo>
                    <a:pt x="109" y="1"/>
                    <a:pt x="15" y="59"/>
                    <a:pt x="1" y="174"/>
                  </a:cubicBezTo>
                  <a:lnTo>
                    <a:pt x="1" y="753"/>
                  </a:lnTo>
                  <a:cubicBezTo>
                    <a:pt x="1" y="840"/>
                    <a:pt x="88" y="956"/>
                    <a:pt x="203" y="956"/>
                  </a:cubicBezTo>
                  <a:lnTo>
                    <a:pt x="203" y="927"/>
                  </a:lnTo>
                  <a:cubicBezTo>
                    <a:pt x="319" y="927"/>
                    <a:pt x="406" y="840"/>
                    <a:pt x="406" y="724"/>
                  </a:cubicBezTo>
                  <a:lnTo>
                    <a:pt x="406" y="174"/>
                  </a:lnTo>
                  <a:cubicBezTo>
                    <a:pt x="392" y="59"/>
                    <a:pt x="298" y="1"/>
                    <a:pt x="2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64"/>
            <p:cNvSpPr/>
            <p:nvPr/>
          </p:nvSpPr>
          <p:spPr>
            <a:xfrm>
              <a:off x="5404918" y="3211347"/>
              <a:ext cx="8671" cy="21448"/>
            </a:xfrm>
            <a:custGeom>
              <a:avLst/>
              <a:gdLst/>
              <a:ahLst/>
              <a:cxnLst/>
              <a:rect l="l" t="t" r="r" b="b"/>
              <a:pathLst>
                <a:path w="406" h="985" extrusionOk="0">
                  <a:moveTo>
                    <a:pt x="203" y="1"/>
                  </a:moveTo>
                  <a:cubicBezTo>
                    <a:pt x="87" y="1"/>
                    <a:pt x="0" y="88"/>
                    <a:pt x="0" y="203"/>
                  </a:cubicBezTo>
                  <a:lnTo>
                    <a:pt x="0" y="782"/>
                  </a:lnTo>
                  <a:cubicBezTo>
                    <a:pt x="0" y="869"/>
                    <a:pt x="87" y="985"/>
                    <a:pt x="203" y="985"/>
                  </a:cubicBezTo>
                  <a:lnTo>
                    <a:pt x="203" y="956"/>
                  </a:lnTo>
                  <a:cubicBezTo>
                    <a:pt x="318" y="956"/>
                    <a:pt x="405" y="869"/>
                    <a:pt x="405" y="753"/>
                  </a:cubicBezTo>
                  <a:lnTo>
                    <a:pt x="405" y="203"/>
                  </a:lnTo>
                  <a:cubicBezTo>
                    <a:pt x="405" y="88"/>
                    <a:pt x="318" y="1"/>
                    <a:pt x="2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64"/>
            <p:cNvSpPr/>
            <p:nvPr/>
          </p:nvSpPr>
          <p:spPr>
            <a:xfrm>
              <a:off x="5306012" y="3122438"/>
              <a:ext cx="168148" cy="92674"/>
            </a:xfrm>
            <a:custGeom>
              <a:avLst/>
              <a:gdLst/>
              <a:ahLst/>
              <a:cxnLst/>
              <a:rect l="l" t="t" r="r" b="b"/>
              <a:pathLst>
                <a:path w="7873" h="4256" extrusionOk="0">
                  <a:moveTo>
                    <a:pt x="2258" y="1"/>
                  </a:moveTo>
                  <a:cubicBezTo>
                    <a:pt x="1418" y="1"/>
                    <a:pt x="868" y="840"/>
                    <a:pt x="1216" y="1622"/>
                  </a:cubicBezTo>
                  <a:cubicBezTo>
                    <a:pt x="1274" y="1737"/>
                    <a:pt x="1361" y="1882"/>
                    <a:pt x="1476" y="1969"/>
                  </a:cubicBezTo>
                  <a:cubicBezTo>
                    <a:pt x="58" y="2056"/>
                    <a:pt x="0" y="4082"/>
                    <a:pt x="1389" y="4255"/>
                  </a:cubicBezTo>
                  <a:lnTo>
                    <a:pt x="1389" y="3242"/>
                  </a:lnTo>
                  <a:lnTo>
                    <a:pt x="2026" y="3242"/>
                  </a:lnTo>
                  <a:cubicBezTo>
                    <a:pt x="2779" y="3242"/>
                    <a:pt x="3415" y="2635"/>
                    <a:pt x="3415" y="1882"/>
                  </a:cubicBezTo>
                  <a:cubicBezTo>
                    <a:pt x="3792" y="2953"/>
                    <a:pt x="4834" y="3677"/>
                    <a:pt x="5991" y="3677"/>
                  </a:cubicBezTo>
                  <a:cubicBezTo>
                    <a:pt x="6136" y="3677"/>
                    <a:pt x="6281" y="3677"/>
                    <a:pt x="6425" y="3648"/>
                  </a:cubicBezTo>
                  <a:lnTo>
                    <a:pt x="6860" y="3590"/>
                  </a:lnTo>
                  <a:lnTo>
                    <a:pt x="6860" y="4255"/>
                  </a:lnTo>
                  <a:cubicBezTo>
                    <a:pt x="7438" y="4198"/>
                    <a:pt x="7873" y="3706"/>
                    <a:pt x="7873" y="3127"/>
                  </a:cubicBezTo>
                  <a:cubicBezTo>
                    <a:pt x="7873" y="2837"/>
                    <a:pt x="7757" y="2577"/>
                    <a:pt x="7554" y="2345"/>
                  </a:cubicBezTo>
                  <a:cubicBezTo>
                    <a:pt x="7352" y="2143"/>
                    <a:pt x="7062" y="1998"/>
                    <a:pt x="6773" y="1998"/>
                  </a:cubicBezTo>
                  <a:cubicBezTo>
                    <a:pt x="7525" y="1274"/>
                    <a:pt x="7033" y="1"/>
                    <a:pt x="59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64"/>
            <p:cNvSpPr/>
            <p:nvPr/>
          </p:nvSpPr>
          <p:spPr>
            <a:xfrm>
              <a:off x="5306012" y="3122438"/>
              <a:ext cx="77891" cy="92674"/>
            </a:xfrm>
            <a:custGeom>
              <a:avLst/>
              <a:gdLst/>
              <a:ahLst/>
              <a:cxnLst/>
              <a:rect l="l" t="t" r="r" b="b"/>
              <a:pathLst>
                <a:path w="3647" h="4256" extrusionOk="0">
                  <a:moveTo>
                    <a:pt x="2258" y="1"/>
                  </a:moveTo>
                  <a:cubicBezTo>
                    <a:pt x="1447" y="1"/>
                    <a:pt x="868" y="840"/>
                    <a:pt x="1216" y="1593"/>
                  </a:cubicBezTo>
                  <a:cubicBezTo>
                    <a:pt x="1274" y="1737"/>
                    <a:pt x="1361" y="1853"/>
                    <a:pt x="1476" y="1969"/>
                  </a:cubicBezTo>
                  <a:cubicBezTo>
                    <a:pt x="87" y="2027"/>
                    <a:pt x="0" y="4082"/>
                    <a:pt x="1389" y="4255"/>
                  </a:cubicBezTo>
                  <a:lnTo>
                    <a:pt x="1389" y="3242"/>
                  </a:lnTo>
                  <a:lnTo>
                    <a:pt x="1766" y="3242"/>
                  </a:lnTo>
                  <a:lnTo>
                    <a:pt x="1766" y="3127"/>
                  </a:lnTo>
                  <a:cubicBezTo>
                    <a:pt x="1737" y="2490"/>
                    <a:pt x="2229" y="1998"/>
                    <a:pt x="2837" y="1969"/>
                  </a:cubicBezTo>
                  <a:cubicBezTo>
                    <a:pt x="2721" y="1853"/>
                    <a:pt x="2634" y="1737"/>
                    <a:pt x="2576" y="1593"/>
                  </a:cubicBezTo>
                  <a:cubicBezTo>
                    <a:pt x="2518" y="1448"/>
                    <a:pt x="2489" y="1303"/>
                    <a:pt x="2489" y="1130"/>
                  </a:cubicBezTo>
                  <a:cubicBezTo>
                    <a:pt x="2489" y="493"/>
                    <a:pt x="2981" y="1"/>
                    <a:pt x="3647" y="1"/>
                  </a:cubicBezTo>
                  <a:close/>
                </a:path>
              </a:pathLst>
            </a:custGeom>
            <a:solidFill>
              <a:srgbClr val="000000">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64"/>
            <p:cNvSpPr/>
            <p:nvPr/>
          </p:nvSpPr>
          <p:spPr>
            <a:xfrm>
              <a:off x="5272011" y="3294591"/>
              <a:ext cx="105720" cy="122898"/>
            </a:xfrm>
            <a:custGeom>
              <a:avLst/>
              <a:gdLst/>
              <a:ahLst/>
              <a:cxnLst/>
              <a:rect l="l" t="t" r="r" b="b"/>
              <a:pathLst>
                <a:path w="4950" h="5644" extrusionOk="0">
                  <a:moveTo>
                    <a:pt x="1071" y="0"/>
                  </a:moveTo>
                  <a:cubicBezTo>
                    <a:pt x="463" y="0"/>
                    <a:pt x="0" y="492"/>
                    <a:pt x="0" y="1100"/>
                  </a:cubicBezTo>
                  <a:lnTo>
                    <a:pt x="0" y="4544"/>
                  </a:lnTo>
                  <a:cubicBezTo>
                    <a:pt x="0" y="5123"/>
                    <a:pt x="463" y="5615"/>
                    <a:pt x="1071" y="5644"/>
                  </a:cubicBezTo>
                  <a:lnTo>
                    <a:pt x="3850" y="5644"/>
                  </a:lnTo>
                  <a:cubicBezTo>
                    <a:pt x="4458" y="5644"/>
                    <a:pt x="4950" y="5152"/>
                    <a:pt x="4950" y="4544"/>
                  </a:cubicBezTo>
                  <a:lnTo>
                    <a:pt x="4950" y="1100"/>
                  </a:lnTo>
                  <a:cubicBezTo>
                    <a:pt x="4950" y="492"/>
                    <a:pt x="4458" y="0"/>
                    <a:pt x="38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64"/>
            <p:cNvSpPr/>
            <p:nvPr/>
          </p:nvSpPr>
          <p:spPr>
            <a:xfrm>
              <a:off x="5272011" y="3294591"/>
              <a:ext cx="37717" cy="122898"/>
            </a:xfrm>
            <a:custGeom>
              <a:avLst/>
              <a:gdLst/>
              <a:ahLst/>
              <a:cxnLst/>
              <a:rect l="l" t="t" r="r" b="b"/>
              <a:pathLst>
                <a:path w="1766" h="5644" extrusionOk="0">
                  <a:moveTo>
                    <a:pt x="1071" y="0"/>
                  </a:moveTo>
                  <a:cubicBezTo>
                    <a:pt x="463" y="0"/>
                    <a:pt x="0" y="492"/>
                    <a:pt x="0" y="1100"/>
                  </a:cubicBezTo>
                  <a:lnTo>
                    <a:pt x="0" y="4544"/>
                  </a:lnTo>
                  <a:cubicBezTo>
                    <a:pt x="0" y="5123"/>
                    <a:pt x="463" y="5615"/>
                    <a:pt x="1071" y="5644"/>
                  </a:cubicBezTo>
                  <a:lnTo>
                    <a:pt x="1766" y="5644"/>
                  </a:lnTo>
                  <a:cubicBezTo>
                    <a:pt x="1158" y="5644"/>
                    <a:pt x="666" y="5152"/>
                    <a:pt x="666" y="4544"/>
                  </a:cubicBezTo>
                  <a:lnTo>
                    <a:pt x="666" y="1100"/>
                  </a:lnTo>
                  <a:cubicBezTo>
                    <a:pt x="666" y="492"/>
                    <a:pt x="1158" y="0"/>
                    <a:pt x="1766" y="0"/>
                  </a:cubicBezTo>
                  <a:close/>
                </a:path>
              </a:pathLst>
            </a:custGeom>
            <a:solidFill>
              <a:srgbClr val="000000">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64"/>
            <p:cNvSpPr/>
            <p:nvPr/>
          </p:nvSpPr>
          <p:spPr>
            <a:xfrm>
              <a:off x="5309707" y="3328054"/>
              <a:ext cx="29089" cy="56071"/>
            </a:xfrm>
            <a:custGeom>
              <a:avLst/>
              <a:gdLst/>
              <a:ahLst/>
              <a:cxnLst/>
              <a:rect l="l" t="t" r="r" b="b"/>
              <a:pathLst>
                <a:path w="1362" h="2575" extrusionOk="0">
                  <a:moveTo>
                    <a:pt x="1150" y="0"/>
                  </a:moveTo>
                  <a:cubicBezTo>
                    <a:pt x="1094" y="0"/>
                    <a:pt x="1034" y="26"/>
                    <a:pt x="985" y="85"/>
                  </a:cubicBezTo>
                  <a:lnTo>
                    <a:pt x="59" y="2314"/>
                  </a:lnTo>
                  <a:cubicBezTo>
                    <a:pt x="1" y="2400"/>
                    <a:pt x="59" y="2545"/>
                    <a:pt x="175" y="2574"/>
                  </a:cubicBezTo>
                  <a:lnTo>
                    <a:pt x="232" y="2574"/>
                  </a:lnTo>
                  <a:cubicBezTo>
                    <a:pt x="319" y="2574"/>
                    <a:pt x="406" y="2516"/>
                    <a:pt x="435" y="2458"/>
                  </a:cubicBezTo>
                  <a:lnTo>
                    <a:pt x="1361" y="230"/>
                  </a:lnTo>
                  <a:cubicBezTo>
                    <a:pt x="1361" y="96"/>
                    <a:pt x="1261" y="0"/>
                    <a:pt x="115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64"/>
            <p:cNvSpPr/>
            <p:nvPr/>
          </p:nvSpPr>
          <p:spPr>
            <a:xfrm>
              <a:off x="5286555" y="3324307"/>
              <a:ext cx="34920" cy="30245"/>
            </a:xfrm>
            <a:custGeom>
              <a:avLst/>
              <a:gdLst/>
              <a:ahLst/>
              <a:cxnLst/>
              <a:rect l="l" t="t" r="r" b="b"/>
              <a:pathLst>
                <a:path w="1635" h="1389" extrusionOk="0">
                  <a:moveTo>
                    <a:pt x="998" y="431"/>
                  </a:moveTo>
                  <a:cubicBezTo>
                    <a:pt x="1114" y="431"/>
                    <a:pt x="1201" y="546"/>
                    <a:pt x="1201" y="691"/>
                  </a:cubicBezTo>
                  <a:cubicBezTo>
                    <a:pt x="1201" y="836"/>
                    <a:pt x="1114" y="981"/>
                    <a:pt x="998" y="981"/>
                  </a:cubicBezTo>
                  <a:cubicBezTo>
                    <a:pt x="882" y="981"/>
                    <a:pt x="795" y="836"/>
                    <a:pt x="795" y="691"/>
                  </a:cubicBezTo>
                  <a:cubicBezTo>
                    <a:pt x="795" y="546"/>
                    <a:pt x="882" y="431"/>
                    <a:pt x="998" y="431"/>
                  </a:cubicBezTo>
                  <a:close/>
                  <a:moveTo>
                    <a:pt x="928" y="1"/>
                  </a:moveTo>
                  <a:cubicBezTo>
                    <a:pt x="750" y="1"/>
                    <a:pt x="566" y="71"/>
                    <a:pt x="419" y="228"/>
                  </a:cubicBezTo>
                  <a:cubicBezTo>
                    <a:pt x="1" y="674"/>
                    <a:pt x="335" y="1389"/>
                    <a:pt x="929" y="1389"/>
                  </a:cubicBezTo>
                  <a:cubicBezTo>
                    <a:pt x="952" y="1389"/>
                    <a:pt x="975" y="1388"/>
                    <a:pt x="998" y="1386"/>
                  </a:cubicBezTo>
                  <a:cubicBezTo>
                    <a:pt x="1345" y="1357"/>
                    <a:pt x="1635" y="1067"/>
                    <a:pt x="1606" y="691"/>
                  </a:cubicBezTo>
                  <a:cubicBezTo>
                    <a:pt x="1606" y="270"/>
                    <a:pt x="1277" y="1"/>
                    <a:pt x="9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64"/>
            <p:cNvSpPr/>
            <p:nvPr/>
          </p:nvSpPr>
          <p:spPr>
            <a:xfrm>
              <a:off x="5320108" y="3357727"/>
              <a:ext cx="34749" cy="29701"/>
            </a:xfrm>
            <a:custGeom>
              <a:avLst/>
              <a:gdLst/>
              <a:ahLst/>
              <a:cxnLst/>
              <a:rect l="l" t="t" r="r" b="b"/>
              <a:pathLst>
                <a:path w="1627" h="1364" extrusionOk="0">
                  <a:moveTo>
                    <a:pt x="990" y="402"/>
                  </a:moveTo>
                  <a:cubicBezTo>
                    <a:pt x="1106" y="402"/>
                    <a:pt x="1193" y="546"/>
                    <a:pt x="1193" y="691"/>
                  </a:cubicBezTo>
                  <a:cubicBezTo>
                    <a:pt x="1193" y="836"/>
                    <a:pt x="1106" y="952"/>
                    <a:pt x="990" y="952"/>
                  </a:cubicBezTo>
                  <a:cubicBezTo>
                    <a:pt x="874" y="952"/>
                    <a:pt x="787" y="836"/>
                    <a:pt x="787" y="691"/>
                  </a:cubicBezTo>
                  <a:cubicBezTo>
                    <a:pt x="787" y="546"/>
                    <a:pt x="874" y="402"/>
                    <a:pt x="990" y="402"/>
                  </a:cubicBezTo>
                  <a:close/>
                  <a:moveTo>
                    <a:pt x="907" y="1"/>
                  </a:moveTo>
                  <a:cubicBezTo>
                    <a:pt x="729" y="1"/>
                    <a:pt x="548" y="71"/>
                    <a:pt x="411" y="228"/>
                  </a:cubicBezTo>
                  <a:cubicBezTo>
                    <a:pt x="0" y="666"/>
                    <a:pt x="315" y="1364"/>
                    <a:pt x="890" y="1364"/>
                  </a:cubicBezTo>
                  <a:cubicBezTo>
                    <a:pt x="922" y="1364"/>
                    <a:pt x="956" y="1361"/>
                    <a:pt x="990" y="1357"/>
                  </a:cubicBezTo>
                  <a:cubicBezTo>
                    <a:pt x="1337" y="1357"/>
                    <a:pt x="1627" y="1038"/>
                    <a:pt x="1598" y="691"/>
                  </a:cubicBezTo>
                  <a:cubicBezTo>
                    <a:pt x="1598" y="270"/>
                    <a:pt x="1256" y="1"/>
                    <a:pt x="9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64"/>
            <p:cNvSpPr/>
            <p:nvPr/>
          </p:nvSpPr>
          <p:spPr>
            <a:xfrm>
              <a:off x="5296743" y="3279450"/>
              <a:ext cx="55017" cy="30899"/>
            </a:xfrm>
            <a:custGeom>
              <a:avLst/>
              <a:gdLst/>
              <a:ahLst/>
              <a:cxnLst/>
              <a:rect l="l" t="t" r="r" b="b"/>
              <a:pathLst>
                <a:path w="2576" h="1419" extrusionOk="0">
                  <a:moveTo>
                    <a:pt x="897" y="1"/>
                  </a:moveTo>
                  <a:cubicBezTo>
                    <a:pt x="0" y="87"/>
                    <a:pt x="0" y="1361"/>
                    <a:pt x="897" y="1419"/>
                  </a:cubicBezTo>
                  <a:lnTo>
                    <a:pt x="1708" y="1419"/>
                  </a:lnTo>
                  <a:cubicBezTo>
                    <a:pt x="2576" y="1361"/>
                    <a:pt x="2576" y="87"/>
                    <a:pt x="1708" y="1"/>
                  </a:cubicBezTo>
                  <a:close/>
                </a:path>
              </a:pathLst>
            </a:custGeom>
            <a:solidFill>
              <a:srgbClr val="FDF0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64"/>
            <p:cNvSpPr/>
            <p:nvPr/>
          </p:nvSpPr>
          <p:spPr>
            <a:xfrm>
              <a:off x="5295504" y="3279450"/>
              <a:ext cx="36479" cy="30899"/>
            </a:xfrm>
            <a:custGeom>
              <a:avLst/>
              <a:gdLst/>
              <a:ahLst/>
              <a:cxnLst/>
              <a:rect l="l" t="t" r="r" b="b"/>
              <a:pathLst>
                <a:path w="1708" h="1419" extrusionOk="0">
                  <a:moveTo>
                    <a:pt x="955" y="1"/>
                  </a:moveTo>
                  <a:cubicBezTo>
                    <a:pt x="753" y="1"/>
                    <a:pt x="579" y="87"/>
                    <a:pt x="463" y="232"/>
                  </a:cubicBezTo>
                  <a:cubicBezTo>
                    <a:pt x="0" y="666"/>
                    <a:pt x="319" y="1419"/>
                    <a:pt x="955" y="1419"/>
                  </a:cubicBezTo>
                  <a:lnTo>
                    <a:pt x="1708" y="1419"/>
                  </a:lnTo>
                  <a:lnTo>
                    <a:pt x="1708" y="1390"/>
                  </a:lnTo>
                  <a:cubicBezTo>
                    <a:pt x="1332" y="1390"/>
                    <a:pt x="1013" y="1071"/>
                    <a:pt x="1013" y="695"/>
                  </a:cubicBezTo>
                  <a:cubicBezTo>
                    <a:pt x="1013" y="319"/>
                    <a:pt x="1332" y="1"/>
                    <a:pt x="1708" y="1"/>
                  </a:cubicBezTo>
                  <a:close/>
                </a:path>
              </a:pathLst>
            </a:custGeom>
            <a:solidFill>
              <a:srgbClr val="000000">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64"/>
            <p:cNvSpPr/>
            <p:nvPr/>
          </p:nvSpPr>
          <p:spPr>
            <a:xfrm>
              <a:off x="5410471" y="3294591"/>
              <a:ext cx="105720" cy="122898"/>
            </a:xfrm>
            <a:custGeom>
              <a:avLst/>
              <a:gdLst/>
              <a:ahLst/>
              <a:cxnLst/>
              <a:rect l="l" t="t" r="r" b="b"/>
              <a:pathLst>
                <a:path w="4950" h="5644" extrusionOk="0">
                  <a:moveTo>
                    <a:pt x="1100" y="0"/>
                  </a:moveTo>
                  <a:cubicBezTo>
                    <a:pt x="493" y="0"/>
                    <a:pt x="1" y="492"/>
                    <a:pt x="1" y="1100"/>
                  </a:cubicBezTo>
                  <a:lnTo>
                    <a:pt x="1" y="4544"/>
                  </a:lnTo>
                  <a:cubicBezTo>
                    <a:pt x="1" y="5152"/>
                    <a:pt x="493" y="5644"/>
                    <a:pt x="1100" y="5644"/>
                  </a:cubicBezTo>
                  <a:lnTo>
                    <a:pt x="3879" y="5644"/>
                  </a:lnTo>
                  <a:cubicBezTo>
                    <a:pt x="4458" y="5644"/>
                    <a:pt x="4950" y="5123"/>
                    <a:pt x="4950" y="4544"/>
                  </a:cubicBezTo>
                  <a:lnTo>
                    <a:pt x="4950" y="1100"/>
                  </a:lnTo>
                  <a:cubicBezTo>
                    <a:pt x="4950" y="492"/>
                    <a:pt x="4458" y="0"/>
                    <a:pt x="38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64"/>
            <p:cNvSpPr/>
            <p:nvPr/>
          </p:nvSpPr>
          <p:spPr>
            <a:xfrm>
              <a:off x="5410471" y="3294591"/>
              <a:ext cx="38337" cy="122898"/>
            </a:xfrm>
            <a:custGeom>
              <a:avLst/>
              <a:gdLst/>
              <a:ahLst/>
              <a:cxnLst/>
              <a:rect l="l" t="t" r="r" b="b"/>
              <a:pathLst>
                <a:path w="1795" h="5644" extrusionOk="0">
                  <a:moveTo>
                    <a:pt x="1100" y="0"/>
                  </a:moveTo>
                  <a:cubicBezTo>
                    <a:pt x="493" y="0"/>
                    <a:pt x="1" y="492"/>
                    <a:pt x="1" y="1100"/>
                  </a:cubicBezTo>
                  <a:lnTo>
                    <a:pt x="1" y="4544"/>
                  </a:lnTo>
                  <a:cubicBezTo>
                    <a:pt x="1" y="5152"/>
                    <a:pt x="493" y="5644"/>
                    <a:pt x="1100" y="5644"/>
                  </a:cubicBezTo>
                  <a:lnTo>
                    <a:pt x="1795" y="5644"/>
                  </a:lnTo>
                  <a:cubicBezTo>
                    <a:pt x="1187" y="5644"/>
                    <a:pt x="695" y="5152"/>
                    <a:pt x="695" y="4544"/>
                  </a:cubicBezTo>
                  <a:lnTo>
                    <a:pt x="695" y="1100"/>
                  </a:lnTo>
                  <a:cubicBezTo>
                    <a:pt x="695" y="492"/>
                    <a:pt x="1187" y="0"/>
                    <a:pt x="1795" y="0"/>
                  </a:cubicBezTo>
                  <a:close/>
                </a:path>
              </a:pathLst>
            </a:custGeom>
            <a:solidFill>
              <a:srgbClr val="000000">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64"/>
            <p:cNvSpPr/>
            <p:nvPr/>
          </p:nvSpPr>
          <p:spPr>
            <a:xfrm>
              <a:off x="5433729" y="3279406"/>
              <a:ext cx="59822" cy="30986"/>
            </a:xfrm>
            <a:custGeom>
              <a:avLst/>
              <a:gdLst/>
              <a:ahLst/>
              <a:cxnLst/>
              <a:rect l="l" t="t" r="r" b="b"/>
              <a:pathLst>
                <a:path w="2801" h="1423" extrusionOk="0">
                  <a:moveTo>
                    <a:pt x="940" y="1"/>
                  </a:moveTo>
                  <a:cubicBezTo>
                    <a:pt x="1" y="1"/>
                    <a:pt x="1" y="1422"/>
                    <a:pt x="940" y="1422"/>
                  </a:cubicBezTo>
                  <a:cubicBezTo>
                    <a:pt x="958" y="1422"/>
                    <a:pt x="977" y="1422"/>
                    <a:pt x="995" y="1421"/>
                  </a:cubicBezTo>
                  <a:lnTo>
                    <a:pt x="1806" y="1421"/>
                  </a:lnTo>
                  <a:cubicBezTo>
                    <a:pt x="1825" y="1422"/>
                    <a:pt x="1843" y="1422"/>
                    <a:pt x="1861" y="1422"/>
                  </a:cubicBezTo>
                  <a:cubicBezTo>
                    <a:pt x="2800" y="1422"/>
                    <a:pt x="2800" y="1"/>
                    <a:pt x="1861" y="1"/>
                  </a:cubicBezTo>
                  <a:cubicBezTo>
                    <a:pt x="1843" y="1"/>
                    <a:pt x="1825" y="1"/>
                    <a:pt x="1806" y="3"/>
                  </a:cubicBezTo>
                  <a:lnTo>
                    <a:pt x="995" y="3"/>
                  </a:lnTo>
                  <a:cubicBezTo>
                    <a:pt x="977" y="1"/>
                    <a:pt x="958" y="1"/>
                    <a:pt x="940" y="1"/>
                  </a:cubicBezTo>
                  <a:close/>
                </a:path>
              </a:pathLst>
            </a:custGeom>
            <a:solidFill>
              <a:srgbClr val="FDF0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64"/>
            <p:cNvSpPr/>
            <p:nvPr/>
          </p:nvSpPr>
          <p:spPr>
            <a:xfrm>
              <a:off x="5434583" y="3279450"/>
              <a:ext cx="36479" cy="30899"/>
            </a:xfrm>
            <a:custGeom>
              <a:avLst/>
              <a:gdLst/>
              <a:ahLst/>
              <a:cxnLst/>
              <a:rect l="l" t="t" r="r" b="b"/>
              <a:pathLst>
                <a:path w="1708" h="1419" extrusionOk="0">
                  <a:moveTo>
                    <a:pt x="955" y="1"/>
                  </a:moveTo>
                  <a:cubicBezTo>
                    <a:pt x="753" y="1"/>
                    <a:pt x="579" y="87"/>
                    <a:pt x="434" y="232"/>
                  </a:cubicBezTo>
                  <a:cubicBezTo>
                    <a:pt x="0" y="666"/>
                    <a:pt x="319" y="1419"/>
                    <a:pt x="955" y="1419"/>
                  </a:cubicBezTo>
                  <a:lnTo>
                    <a:pt x="1708" y="1419"/>
                  </a:lnTo>
                  <a:cubicBezTo>
                    <a:pt x="1071" y="1419"/>
                    <a:pt x="782" y="666"/>
                    <a:pt x="1216" y="232"/>
                  </a:cubicBezTo>
                  <a:cubicBezTo>
                    <a:pt x="1361" y="87"/>
                    <a:pt x="1534" y="1"/>
                    <a:pt x="1708" y="1"/>
                  </a:cubicBezTo>
                  <a:close/>
                </a:path>
              </a:pathLst>
            </a:custGeom>
            <a:solidFill>
              <a:srgbClr val="000000">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64"/>
            <p:cNvSpPr/>
            <p:nvPr/>
          </p:nvSpPr>
          <p:spPr>
            <a:xfrm>
              <a:off x="5433558" y="3329274"/>
              <a:ext cx="57302" cy="61776"/>
            </a:xfrm>
            <a:custGeom>
              <a:avLst/>
              <a:gdLst/>
              <a:ahLst/>
              <a:cxnLst/>
              <a:rect l="l" t="t" r="r" b="b"/>
              <a:pathLst>
                <a:path w="2683" h="2837" extrusionOk="0">
                  <a:moveTo>
                    <a:pt x="2444" y="0"/>
                  </a:moveTo>
                  <a:cubicBezTo>
                    <a:pt x="2380" y="0"/>
                    <a:pt x="2315" y="39"/>
                    <a:pt x="2277" y="116"/>
                  </a:cubicBezTo>
                  <a:lnTo>
                    <a:pt x="1235" y="2258"/>
                  </a:lnTo>
                  <a:lnTo>
                    <a:pt x="453" y="1158"/>
                  </a:lnTo>
                  <a:cubicBezTo>
                    <a:pt x="407" y="1103"/>
                    <a:pt x="349" y="1080"/>
                    <a:pt x="293" y="1080"/>
                  </a:cubicBezTo>
                  <a:cubicBezTo>
                    <a:pt x="142" y="1080"/>
                    <a:pt x="0" y="1249"/>
                    <a:pt x="106" y="1418"/>
                  </a:cubicBezTo>
                  <a:lnTo>
                    <a:pt x="1119" y="2750"/>
                  </a:lnTo>
                  <a:cubicBezTo>
                    <a:pt x="1148" y="2807"/>
                    <a:pt x="1206" y="2836"/>
                    <a:pt x="1293" y="2836"/>
                  </a:cubicBezTo>
                  <a:cubicBezTo>
                    <a:pt x="1380" y="2836"/>
                    <a:pt x="1438" y="2779"/>
                    <a:pt x="1466" y="2721"/>
                  </a:cubicBezTo>
                  <a:lnTo>
                    <a:pt x="2653" y="289"/>
                  </a:lnTo>
                  <a:cubicBezTo>
                    <a:pt x="2682" y="174"/>
                    <a:pt x="2653" y="58"/>
                    <a:pt x="2537" y="29"/>
                  </a:cubicBezTo>
                  <a:cubicBezTo>
                    <a:pt x="2508" y="10"/>
                    <a:pt x="2476" y="0"/>
                    <a:pt x="24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26" name="Google Shape;2326;p64"/>
          <p:cNvGrpSpPr/>
          <p:nvPr/>
        </p:nvGrpSpPr>
        <p:grpSpPr>
          <a:xfrm>
            <a:off x="5503499" y="3276025"/>
            <a:ext cx="288681" cy="292701"/>
            <a:chOff x="5966983" y="3123625"/>
            <a:chExt cx="288681" cy="292701"/>
          </a:xfrm>
        </p:grpSpPr>
        <p:sp>
          <p:nvSpPr>
            <p:cNvPr id="2327" name="Google Shape;2327;p64"/>
            <p:cNvSpPr/>
            <p:nvPr/>
          </p:nvSpPr>
          <p:spPr>
            <a:xfrm>
              <a:off x="6052104" y="3123625"/>
              <a:ext cx="203529" cy="237989"/>
            </a:xfrm>
            <a:custGeom>
              <a:avLst/>
              <a:gdLst/>
              <a:ahLst/>
              <a:cxnLst/>
              <a:rect l="l" t="t" r="r" b="b"/>
              <a:pathLst>
                <a:path w="9552" h="10942" extrusionOk="0">
                  <a:moveTo>
                    <a:pt x="985" y="1"/>
                  </a:moveTo>
                  <a:cubicBezTo>
                    <a:pt x="435" y="1"/>
                    <a:pt x="1" y="435"/>
                    <a:pt x="1" y="956"/>
                  </a:cubicBezTo>
                  <a:lnTo>
                    <a:pt x="1" y="9986"/>
                  </a:lnTo>
                  <a:cubicBezTo>
                    <a:pt x="1" y="10507"/>
                    <a:pt x="435" y="10941"/>
                    <a:pt x="985" y="10941"/>
                  </a:cubicBezTo>
                  <a:lnTo>
                    <a:pt x="8597" y="10941"/>
                  </a:lnTo>
                  <a:cubicBezTo>
                    <a:pt x="9117" y="10941"/>
                    <a:pt x="9552" y="10507"/>
                    <a:pt x="9552" y="9986"/>
                  </a:cubicBezTo>
                  <a:lnTo>
                    <a:pt x="9552" y="2664"/>
                  </a:lnTo>
                  <a:lnTo>
                    <a:pt x="688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64"/>
            <p:cNvSpPr/>
            <p:nvPr/>
          </p:nvSpPr>
          <p:spPr>
            <a:xfrm>
              <a:off x="6095282" y="3230491"/>
              <a:ext cx="98696" cy="8939"/>
            </a:xfrm>
            <a:custGeom>
              <a:avLst/>
              <a:gdLst/>
              <a:ahLst/>
              <a:cxnLst/>
              <a:rect l="l" t="t" r="r" b="b"/>
              <a:pathLst>
                <a:path w="4632" h="411" extrusionOk="0">
                  <a:moveTo>
                    <a:pt x="168" y="1"/>
                  </a:moveTo>
                  <a:cubicBezTo>
                    <a:pt x="70" y="1"/>
                    <a:pt x="1" y="104"/>
                    <a:pt x="1" y="208"/>
                  </a:cubicBezTo>
                  <a:cubicBezTo>
                    <a:pt x="1" y="294"/>
                    <a:pt x="87" y="410"/>
                    <a:pt x="203" y="410"/>
                  </a:cubicBezTo>
                  <a:lnTo>
                    <a:pt x="4429" y="410"/>
                  </a:lnTo>
                  <a:cubicBezTo>
                    <a:pt x="4516" y="410"/>
                    <a:pt x="4631" y="294"/>
                    <a:pt x="4631" y="208"/>
                  </a:cubicBezTo>
                  <a:cubicBezTo>
                    <a:pt x="4631" y="104"/>
                    <a:pt x="4539" y="1"/>
                    <a:pt x="4457" y="1"/>
                  </a:cubicBezTo>
                  <a:cubicBezTo>
                    <a:pt x="4447" y="1"/>
                    <a:pt x="4438" y="2"/>
                    <a:pt x="4429" y="5"/>
                  </a:cubicBezTo>
                  <a:lnTo>
                    <a:pt x="203" y="5"/>
                  </a:lnTo>
                  <a:cubicBezTo>
                    <a:pt x="191" y="2"/>
                    <a:pt x="179" y="1"/>
                    <a:pt x="1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64"/>
            <p:cNvSpPr/>
            <p:nvPr/>
          </p:nvSpPr>
          <p:spPr>
            <a:xfrm>
              <a:off x="6204464" y="3230491"/>
              <a:ext cx="22842" cy="8939"/>
            </a:xfrm>
            <a:custGeom>
              <a:avLst/>
              <a:gdLst/>
              <a:ahLst/>
              <a:cxnLst/>
              <a:rect l="l" t="t" r="r" b="b"/>
              <a:pathLst>
                <a:path w="1072" h="411" extrusionOk="0">
                  <a:moveTo>
                    <a:pt x="904" y="1"/>
                  </a:moveTo>
                  <a:cubicBezTo>
                    <a:pt x="893" y="1"/>
                    <a:pt x="881" y="2"/>
                    <a:pt x="869" y="5"/>
                  </a:cubicBezTo>
                  <a:lnTo>
                    <a:pt x="232" y="5"/>
                  </a:lnTo>
                  <a:cubicBezTo>
                    <a:pt x="116" y="5"/>
                    <a:pt x="29" y="92"/>
                    <a:pt x="29" y="208"/>
                  </a:cubicBezTo>
                  <a:cubicBezTo>
                    <a:pt x="0" y="294"/>
                    <a:pt x="116" y="410"/>
                    <a:pt x="232" y="410"/>
                  </a:cubicBezTo>
                  <a:lnTo>
                    <a:pt x="869" y="410"/>
                  </a:lnTo>
                  <a:cubicBezTo>
                    <a:pt x="984" y="410"/>
                    <a:pt x="1071" y="294"/>
                    <a:pt x="1071" y="208"/>
                  </a:cubicBezTo>
                  <a:cubicBezTo>
                    <a:pt x="1071" y="104"/>
                    <a:pt x="1002" y="1"/>
                    <a:pt x="9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64"/>
            <p:cNvSpPr/>
            <p:nvPr/>
          </p:nvSpPr>
          <p:spPr>
            <a:xfrm>
              <a:off x="6104531" y="3249469"/>
              <a:ext cx="89449" cy="8831"/>
            </a:xfrm>
            <a:custGeom>
              <a:avLst/>
              <a:gdLst/>
              <a:ahLst/>
              <a:cxnLst/>
              <a:rect l="l" t="t" r="r" b="b"/>
              <a:pathLst>
                <a:path w="4198" h="406" extrusionOk="0">
                  <a:moveTo>
                    <a:pt x="203" y="0"/>
                  </a:moveTo>
                  <a:cubicBezTo>
                    <a:pt x="88" y="0"/>
                    <a:pt x="1" y="87"/>
                    <a:pt x="1" y="203"/>
                  </a:cubicBezTo>
                  <a:cubicBezTo>
                    <a:pt x="1" y="319"/>
                    <a:pt x="88" y="405"/>
                    <a:pt x="203" y="405"/>
                  </a:cubicBezTo>
                  <a:lnTo>
                    <a:pt x="3995" y="405"/>
                  </a:lnTo>
                  <a:cubicBezTo>
                    <a:pt x="4082" y="405"/>
                    <a:pt x="4197" y="319"/>
                    <a:pt x="4197" y="203"/>
                  </a:cubicBezTo>
                  <a:cubicBezTo>
                    <a:pt x="4197" y="87"/>
                    <a:pt x="4082" y="0"/>
                    <a:pt x="39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64"/>
            <p:cNvSpPr/>
            <p:nvPr/>
          </p:nvSpPr>
          <p:spPr>
            <a:xfrm>
              <a:off x="6204464" y="3249469"/>
              <a:ext cx="22842" cy="8831"/>
            </a:xfrm>
            <a:custGeom>
              <a:avLst/>
              <a:gdLst/>
              <a:ahLst/>
              <a:cxnLst/>
              <a:rect l="l" t="t" r="r" b="b"/>
              <a:pathLst>
                <a:path w="1072" h="406" extrusionOk="0">
                  <a:moveTo>
                    <a:pt x="232" y="0"/>
                  </a:moveTo>
                  <a:cubicBezTo>
                    <a:pt x="116" y="0"/>
                    <a:pt x="29" y="87"/>
                    <a:pt x="29" y="203"/>
                  </a:cubicBezTo>
                  <a:cubicBezTo>
                    <a:pt x="0" y="319"/>
                    <a:pt x="116" y="405"/>
                    <a:pt x="232" y="405"/>
                  </a:cubicBezTo>
                  <a:lnTo>
                    <a:pt x="869" y="405"/>
                  </a:lnTo>
                  <a:cubicBezTo>
                    <a:pt x="984" y="405"/>
                    <a:pt x="1071" y="319"/>
                    <a:pt x="1071" y="203"/>
                  </a:cubicBezTo>
                  <a:cubicBezTo>
                    <a:pt x="1071" y="87"/>
                    <a:pt x="984" y="0"/>
                    <a:pt x="8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64"/>
            <p:cNvSpPr/>
            <p:nvPr/>
          </p:nvSpPr>
          <p:spPr>
            <a:xfrm>
              <a:off x="6103295" y="3268338"/>
              <a:ext cx="91921" cy="9461"/>
            </a:xfrm>
            <a:custGeom>
              <a:avLst/>
              <a:gdLst/>
              <a:ahLst/>
              <a:cxnLst/>
              <a:rect l="l" t="t" r="r" b="b"/>
              <a:pathLst>
                <a:path w="4314" h="435" extrusionOk="0">
                  <a:moveTo>
                    <a:pt x="261" y="1"/>
                  </a:moveTo>
                  <a:cubicBezTo>
                    <a:pt x="1" y="1"/>
                    <a:pt x="1" y="435"/>
                    <a:pt x="261" y="435"/>
                  </a:cubicBezTo>
                  <a:lnTo>
                    <a:pt x="4024" y="435"/>
                  </a:lnTo>
                  <a:cubicBezTo>
                    <a:pt x="4313" y="435"/>
                    <a:pt x="4313" y="1"/>
                    <a:pt x="40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64"/>
            <p:cNvSpPr/>
            <p:nvPr/>
          </p:nvSpPr>
          <p:spPr>
            <a:xfrm>
              <a:off x="6203228" y="3268338"/>
              <a:ext cx="25931" cy="9461"/>
            </a:xfrm>
            <a:custGeom>
              <a:avLst/>
              <a:gdLst/>
              <a:ahLst/>
              <a:cxnLst/>
              <a:rect l="l" t="t" r="r" b="b"/>
              <a:pathLst>
                <a:path w="1217" h="435" extrusionOk="0">
                  <a:moveTo>
                    <a:pt x="290" y="1"/>
                  </a:moveTo>
                  <a:cubicBezTo>
                    <a:pt x="0" y="1"/>
                    <a:pt x="0" y="435"/>
                    <a:pt x="290" y="435"/>
                  </a:cubicBezTo>
                  <a:lnTo>
                    <a:pt x="927" y="435"/>
                  </a:lnTo>
                  <a:cubicBezTo>
                    <a:pt x="1216" y="435"/>
                    <a:pt x="1216" y="1"/>
                    <a:pt x="9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64"/>
            <p:cNvSpPr/>
            <p:nvPr/>
          </p:nvSpPr>
          <p:spPr>
            <a:xfrm>
              <a:off x="6104531" y="3287837"/>
              <a:ext cx="88831" cy="8831"/>
            </a:xfrm>
            <a:custGeom>
              <a:avLst/>
              <a:gdLst/>
              <a:ahLst/>
              <a:cxnLst/>
              <a:rect l="l" t="t" r="r" b="b"/>
              <a:pathLst>
                <a:path w="4169" h="406" extrusionOk="0">
                  <a:moveTo>
                    <a:pt x="203" y="1"/>
                  </a:moveTo>
                  <a:cubicBezTo>
                    <a:pt x="88" y="1"/>
                    <a:pt x="1" y="88"/>
                    <a:pt x="1" y="203"/>
                  </a:cubicBezTo>
                  <a:cubicBezTo>
                    <a:pt x="1" y="319"/>
                    <a:pt x="88" y="406"/>
                    <a:pt x="203" y="406"/>
                  </a:cubicBezTo>
                  <a:lnTo>
                    <a:pt x="3966" y="406"/>
                  </a:lnTo>
                  <a:cubicBezTo>
                    <a:pt x="4082" y="406"/>
                    <a:pt x="4168" y="319"/>
                    <a:pt x="4168" y="203"/>
                  </a:cubicBezTo>
                  <a:cubicBezTo>
                    <a:pt x="4168" y="88"/>
                    <a:pt x="4082" y="1"/>
                    <a:pt x="39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64"/>
            <p:cNvSpPr/>
            <p:nvPr/>
          </p:nvSpPr>
          <p:spPr>
            <a:xfrm>
              <a:off x="6204464" y="3287837"/>
              <a:ext cx="22842" cy="8831"/>
            </a:xfrm>
            <a:custGeom>
              <a:avLst/>
              <a:gdLst/>
              <a:ahLst/>
              <a:cxnLst/>
              <a:rect l="l" t="t" r="r" b="b"/>
              <a:pathLst>
                <a:path w="1072" h="406" extrusionOk="0">
                  <a:moveTo>
                    <a:pt x="232" y="1"/>
                  </a:moveTo>
                  <a:cubicBezTo>
                    <a:pt x="116" y="1"/>
                    <a:pt x="0" y="88"/>
                    <a:pt x="29" y="203"/>
                  </a:cubicBezTo>
                  <a:cubicBezTo>
                    <a:pt x="29" y="319"/>
                    <a:pt x="116" y="406"/>
                    <a:pt x="232" y="406"/>
                  </a:cubicBezTo>
                  <a:lnTo>
                    <a:pt x="869" y="406"/>
                  </a:lnTo>
                  <a:cubicBezTo>
                    <a:pt x="984" y="406"/>
                    <a:pt x="1071" y="319"/>
                    <a:pt x="1071" y="203"/>
                  </a:cubicBezTo>
                  <a:cubicBezTo>
                    <a:pt x="1071" y="88"/>
                    <a:pt x="984" y="1"/>
                    <a:pt x="86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64"/>
            <p:cNvSpPr/>
            <p:nvPr/>
          </p:nvSpPr>
          <p:spPr>
            <a:xfrm>
              <a:off x="6198901" y="3123625"/>
              <a:ext cx="56763" cy="57942"/>
            </a:xfrm>
            <a:custGeom>
              <a:avLst/>
              <a:gdLst/>
              <a:ahLst/>
              <a:cxnLst/>
              <a:rect l="l" t="t" r="r" b="b"/>
              <a:pathLst>
                <a:path w="2664" h="2664" extrusionOk="0">
                  <a:moveTo>
                    <a:pt x="1" y="1"/>
                  </a:moveTo>
                  <a:lnTo>
                    <a:pt x="1" y="1708"/>
                  </a:lnTo>
                  <a:cubicBezTo>
                    <a:pt x="1" y="2229"/>
                    <a:pt x="406" y="2664"/>
                    <a:pt x="956" y="2664"/>
                  </a:cubicBezTo>
                  <a:lnTo>
                    <a:pt x="2664" y="2664"/>
                  </a:lnTo>
                  <a:lnTo>
                    <a:pt x="1" y="1"/>
                  </a:lnTo>
                  <a:close/>
                </a:path>
              </a:pathLst>
            </a:custGeom>
            <a:solidFill>
              <a:srgbClr val="000000">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64"/>
            <p:cNvSpPr/>
            <p:nvPr/>
          </p:nvSpPr>
          <p:spPr>
            <a:xfrm>
              <a:off x="5966983" y="3225557"/>
              <a:ext cx="157889" cy="190139"/>
            </a:xfrm>
            <a:custGeom>
              <a:avLst/>
              <a:gdLst/>
              <a:ahLst/>
              <a:cxnLst/>
              <a:rect l="l" t="t" r="r" b="b"/>
              <a:pathLst>
                <a:path w="7410" h="8742" extrusionOk="0">
                  <a:moveTo>
                    <a:pt x="1477" y="0"/>
                  </a:moveTo>
                  <a:lnTo>
                    <a:pt x="1477" y="29"/>
                  </a:lnTo>
                  <a:cubicBezTo>
                    <a:pt x="1460" y="29"/>
                    <a:pt x="1443" y="29"/>
                    <a:pt x="1426" y="29"/>
                  </a:cubicBezTo>
                  <a:cubicBezTo>
                    <a:pt x="638" y="29"/>
                    <a:pt x="0" y="683"/>
                    <a:pt x="0" y="1477"/>
                  </a:cubicBezTo>
                  <a:lnTo>
                    <a:pt x="0" y="7294"/>
                  </a:lnTo>
                  <a:cubicBezTo>
                    <a:pt x="0" y="8104"/>
                    <a:pt x="666" y="8741"/>
                    <a:pt x="1477" y="8741"/>
                  </a:cubicBezTo>
                  <a:lnTo>
                    <a:pt x="5934" y="8741"/>
                  </a:lnTo>
                  <a:cubicBezTo>
                    <a:pt x="6744" y="8741"/>
                    <a:pt x="7381" y="8104"/>
                    <a:pt x="7410" y="7294"/>
                  </a:cubicBezTo>
                  <a:lnTo>
                    <a:pt x="7410" y="1448"/>
                  </a:lnTo>
                  <a:cubicBezTo>
                    <a:pt x="7381" y="637"/>
                    <a:pt x="6744" y="0"/>
                    <a:pt x="59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64"/>
            <p:cNvSpPr/>
            <p:nvPr/>
          </p:nvSpPr>
          <p:spPr>
            <a:xfrm>
              <a:off x="5966983" y="3226165"/>
              <a:ext cx="45044" cy="190160"/>
            </a:xfrm>
            <a:custGeom>
              <a:avLst/>
              <a:gdLst/>
              <a:ahLst/>
              <a:cxnLst/>
              <a:rect l="l" t="t" r="r" b="b"/>
              <a:pathLst>
                <a:path w="2114" h="8743" extrusionOk="0">
                  <a:moveTo>
                    <a:pt x="2062" y="1"/>
                  </a:moveTo>
                  <a:cubicBezTo>
                    <a:pt x="2045" y="1"/>
                    <a:pt x="2029" y="1"/>
                    <a:pt x="2012" y="1"/>
                  </a:cubicBezTo>
                  <a:lnTo>
                    <a:pt x="2113" y="1"/>
                  </a:lnTo>
                  <a:cubicBezTo>
                    <a:pt x="2096" y="1"/>
                    <a:pt x="2079" y="1"/>
                    <a:pt x="2062" y="1"/>
                  </a:cubicBezTo>
                  <a:close/>
                  <a:moveTo>
                    <a:pt x="1426" y="1"/>
                  </a:moveTo>
                  <a:cubicBezTo>
                    <a:pt x="638" y="1"/>
                    <a:pt x="0" y="655"/>
                    <a:pt x="0" y="1449"/>
                  </a:cubicBezTo>
                  <a:lnTo>
                    <a:pt x="0" y="7295"/>
                  </a:lnTo>
                  <a:cubicBezTo>
                    <a:pt x="0" y="8105"/>
                    <a:pt x="666" y="8742"/>
                    <a:pt x="1477" y="8742"/>
                  </a:cubicBezTo>
                  <a:lnTo>
                    <a:pt x="2113" y="8742"/>
                  </a:lnTo>
                  <a:lnTo>
                    <a:pt x="2113" y="8713"/>
                  </a:lnTo>
                  <a:cubicBezTo>
                    <a:pt x="1303" y="8713"/>
                    <a:pt x="666" y="8076"/>
                    <a:pt x="637" y="7266"/>
                  </a:cubicBezTo>
                  <a:lnTo>
                    <a:pt x="637" y="1449"/>
                  </a:lnTo>
                  <a:cubicBezTo>
                    <a:pt x="665" y="672"/>
                    <a:pt x="1250" y="29"/>
                    <a:pt x="2012" y="1"/>
                  </a:cubicBezTo>
                  <a:lnTo>
                    <a:pt x="1477" y="1"/>
                  </a:lnTo>
                  <a:cubicBezTo>
                    <a:pt x="1460" y="1"/>
                    <a:pt x="1443" y="1"/>
                    <a:pt x="1426" y="1"/>
                  </a:cubicBezTo>
                  <a:close/>
                </a:path>
              </a:pathLst>
            </a:custGeom>
            <a:solidFill>
              <a:srgbClr val="000000">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64"/>
            <p:cNvSpPr/>
            <p:nvPr/>
          </p:nvSpPr>
          <p:spPr>
            <a:xfrm>
              <a:off x="5990426" y="3249469"/>
              <a:ext cx="111012" cy="35909"/>
            </a:xfrm>
            <a:custGeom>
              <a:avLst/>
              <a:gdLst/>
              <a:ahLst/>
              <a:cxnLst/>
              <a:rect l="l" t="t" r="r" b="b"/>
              <a:pathLst>
                <a:path w="5210" h="1651" extrusionOk="0">
                  <a:moveTo>
                    <a:pt x="348" y="0"/>
                  </a:moveTo>
                  <a:cubicBezTo>
                    <a:pt x="145" y="0"/>
                    <a:pt x="0" y="174"/>
                    <a:pt x="0" y="377"/>
                  </a:cubicBezTo>
                  <a:lnTo>
                    <a:pt x="0" y="1332"/>
                  </a:lnTo>
                  <a:cubicBezTo>
                    <a:pt x="0" y="1505"/>
                    <a:pt x="145" y="1650"/>
                    <a:pt x="319" y="1650"/>
                  </a:cubicBezTo>
                  <a:lnTo>
                    <a:pt x="4892" y="1650"/>
                  </a:lnTo>
                  <a:cubicBezTo>
                    <a:pt x="5065" y="1650"/>
                    <a:pt x="5210" y="1505"/>
                    <a:pt x="5210" y="1332"/>
                  </a:cubicBezTo>
                  <a:lnTo>
                    <a:pt x="5210" y="377"/>
                  </a:lnTo>
                  <a:cubicBezTo>
                    <a:pt x="5210" y="174"/>
                    <a:pt x="5036" y="0"/>
                    <a:pt x="48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64"/>
            <p:cNvSpPr/>
            <p:nvPr/>
          </p:nvSpPr>
          <p:spPr>
            <a:xfrm>
              <a:off x="5986100" y="3244426"/>
              <a:ext cx="119663" cy="45349"/>
            </a:xfrm>
            <a:custGeom>
              <a:avLst/>
              <a:gdLst/>
              <a:ahLst/>
              <a:cxnLst/>
              <a:rect l="l" t="t" r="r" b="b"/>
              <a:pathLst>
                <a:path w="5616" h="2085" extrusionOk="0">
                  <a:moveTo>
                    <a:pt x="545" y="429"/>
                  </a:moveTo>
                  <a:cubicBezTo>
                    <a:pt x="556" y="429"/>
                    <a:pt x="568" y="431"/>
                    <a:pt x="580" y="435"/>
                  </a:cubicBezTo>
                  <a:lnTo>
                    <a:pt x="5037" y="435"/>
                  </a:lnTo>
                  <a:cubicBezTo>
                    <a:pt x="5124" y="435"/>
                    <a:pt x="5210" y="493"/>
                    <a:pt x="5210" y="580"/>
                  </a:cubicBezTo>
                  <a:lnTo>
                    <a:pt x="5210" y="1564"/>
                  </a:lnTo>
                  <a:cubicBezTo>
                    <a:pt x="5210" y="1622"/>
                    <a:pt x="5152" y="1679"/>
                    <a:pt x="5095" y="1679"/>
                  </a:cubicBezTo>
                  <a:lnTo>
                    <a:pt x="522" y="1679"/>
                  </a:lnTo>
                  <a:cubicBezTo>
                    <a:pt x="464" y="1679"/>
                    <a:pt x="406" y="1622"/>
                    <a:pt x="406" y="1564"/>
                  </a:cubicBezTo>
                  <a:lnTo>
                    <a:pt x="406" y="580"/>
                  </a:lnTo>
                  <a:cubicBezTo>
                    <a:pt x="406" y="504"/>
                    <a:pt x="471" y="429"/>
                    <a:pt x="545" y="429"/>
                  </a:cubicBezTo>
                  <a:close/>
                  <a:moveTo>
                    <a:pt x="580" y="1"/>
                  </a:moveTo>
                  <a:cubicBezTo>
                    <a:pt x="261" y="1"/>
                    <a:pt x="1" y="261"/>
                    <a:pt x="1" y="580"/>
                  </a:cubicBezTo>
                  <a:lnTo>
                    <a:pt x="1" y="1564"/>
                  </a:lnTo>
                  <a:cubicBezTo>
                    <a:pt x="1" y="1853"/>
                    <a:pt x="232" y="2085"/>
                    <a:pt x="522" y="2085"/>
                  </a:cubicBezTo>
                  <a:lnTo>
                    <a:pt x="5095" y="2085"/>
                  </a:lnTo>
                  <a:cubicBezTo>
                    <a:pt x="5384" y="2085"/>
                    <a:pt x="5616" y="1853"/>
                    <a:pt x="5616" y="1564"/>
                  </a:cubicBezTo>
                  <a:lnTo>
                    <a:pt x="5616" y="580"/>
                  </a:lnTo>
                  <a:cubicBezTo>
                    <a:pt x="5616" y="261"/>
                    <a:pt x="5355" y="1"/>
                    <a:pt x="5037" y="1"/>
                  </a:cubicBezTo>
                  <a:close/>
                </a:path>
              </a:pathLst>
            </a:custGeom>
            <a:solidFill>
              <a:srgbClr val="000000">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64"/>
            <p:cNvSpPr/>
            <p:nvPr/>
          </p:nvSpPr>
          <p:spPr>
            <a:xfrm>
              <a:off x="5990426" y="3307359"/>
              <a:ext cx="111012" cy="84999"/>
            </a:xfrm>
            <a:custGeom>
              <a:avLst/>
              <a:gdLst/>
              <a:ahLst/>
              <a:cxnLst/>
              <a:rect l="l" t="t" r="r" b="b"/>
              <a:pathLst>
                <a:path w="5210" h="3908" extrusionOk="0">
                  <a:moveTo>
                    <a:pt x="319" y="0"/>
                  </a:moveTo>
                  <a:cubicBezTo>
                    <a:pt x="145" y="0"/>
                    <a:pt x="0" y="145"/>
                    <a:pt x="0" y="318"/>
                  </a:cubicBezTo>
                  <a:lnTo>
                    <a:pt x="0" y="3531"/>
                  </a:lnTo>
                  <a:cubicBezTo>
                    <a:pt x="0" y="3734"/>
                    <a:pt x="174" y="3907"/>
                    <a:pt x="377" y="3907"/>
                  </a:cubicBezTo>
                  <a:lnTo>
                    <a:pt x="4834" y="3907"/>
                  </a:lnTo>
                  <a:cubicBezTo>
                    <a:pt x="5036" y="3907"/>
                    <a:pt x="5210" y="3734"/>
                    <a:pt x="5210" y="3531"/>
                  </a:cubicBezTo>
                  <a:lnTo>
                    <a:pt x="5210" y="318"/>
                  </a:lnTo>
                  <a:cubicBezTo>
                    <a:pt x="5210" y="145"/>
                    <a:pt x="5065" y="0"/>
                    <a:pt x="48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64"/>
            <p:cNvSpPr/>
            <p:nvPr/>
          </p:nvSpPr>
          <p:spPr>
            <a:xfrm>
              <a:off x="5989808" y="3307967"/>
              <a:ext cx="111630" cy="84390"/>
            </a:xfrm>
            <a:custGeom>
              <a:avLst/>
              <a:gdLst/>
              <a:ahLst/>
              <a:cxnLst/>
              <a:rect l="l" t="t" r="r" b="b"/>
              <a:pathLst>
                <a:path w="5239" h="3880" extrusionOk="0">
                  <a:moveTo>
                    <a:pt x="2403" y="1477"/>
                  </a:moveTo>
                  <a:lnTo>
                    <a:pt x="2403" y="2374"/>
                  </a:lnTo>
                  <a:lnTo>
                    <a:pt x="1505" y="2374"/>
                  </a:lnTo>
                  <a:lnTo>
                    <a:pt x="1505" y="1477"/>
                  </a:lnTo>
                  <a:close/>
                  <a:moveTo>
                    <a:pt x="3734" y="1477"/>
                  </a:moveTo>
                  <a:lnTo>
                    <a:pt x="3734" y="2374"/>
                  </a:lnTo>
                  <a:lnTo>
                    <a:pt x="2808" y="2374"/>
                  </a:lnTo>
                  <a:lnTo>
                    <a:pt x="2808" y="1477"/>
                  </a:lnTo>
                  <a:close/>
                  <a:moveTo>
                    <a:pt x="1071" y="1"/>
                  </a:moveTo>
                  <a:lnTo>
                    <a:pt x="1071" y="1072"/>
                  </a:lnTo>
                  <a:lnTo>
                    <a:pt x="0" y="1072"/>
                  </a:lnTo>
                  <a:lnTo>
                    <a:pt x="0" y="1477"/>
                  </a:lnTo>
                  <a:lnTo>
                    <a:pt x="1071" y="1477"/>
                  </a:lnTo>
                  <a:lnTo>
                    <a:pt x="1071" y="2374"/>
                  </a:lnTo>
                  <a:lnTo>
                    <a:pt x="0" y="2374"/>
                  </a:lnTo>
                  <a:lnTo>
                    <a:pt x="0" y="2779"/>
                  </a:lnTo>
                  <a:lnTo>
                    <a:pt x="1071" y="2779"/>
                  </a:lnTo>
                  <a:lnTo>
                    <a:pt x="1071" y="3879"/>
                  </a:lnTo>
                  <a:lnTo>
                    <a:pt x="1476" y="3879"/>
                  </a:lnTo>
                  <a:lnTo>
                    <a:pt x="1476" y="2779"/>
                  </a:lnTo>
                  <a:lnTo>
                    <a:pt x="2403" y="2779"/>
                  </a:lnTo>
                  <a:lnTo>
                    <a:pt x="2403" y="3879"/>
                  </a:lnTo>
                  <a:lnTo>
                    <a:pt x="2808" y="3879"/>
                  </a:lnTo>
                  <a:lnTo>
                    <a:pt x="2808" y="2779"/>
                  </a:lnTo>
                  <a:lnTo>
                    <a:pt x="3734" y="2779"/>
                  </a:lnTo>
                  <a:lnTo>
                    <a:pt x="3734" y="3879"/>
                  </a:lnTo>
                  <a:lnTo>
                    <a:pt x="4139" y="3879"/>
                  </a:lnTo>
                  <a:lnTo>
                    <a:pt x="4139" y="2779"/>
                  </a:lnTo>
                  <a:lnTo>
                    <a:pt x="5239" y="2779"/>
                  </a:lnTo>
                  <a:lnTo>
                    <a:pt x="5239" y="2374"/>
                  </a:lnTo>
                  <a:lnTo>
                    <a:pt x="4139" y="2374"/>
                  </a:lnTo>
                  <a:lnTo>
                    <a:pt x="4139" y="1477"/>
                  </a:lnTo>
                  <a:lnTo>
                    <a:pt x="5239" y="1477"/>
                  </a:lnTo>
                  <a:lnTo>
                    <a:pt x="5239" y="1072"/>
                  </a:lnTo>
                  <a:lnTo>
                    <a:pt x="4139" y="1072"/>
                  </a:lnTo>
                  <a:lnTo>
                    <a:pt x="4139" y="1"/>
                  </a:lnTo>
                  <a:lnTo>
                    <a:pt x="3734" y="1"/>
                  </a:lnTo>
                  <a:lnTo>
                    <a:pt x="3734" y="1072"/>
                  </a:lnTo>
                  <a:lnTo>
                    <a:pt x="2808" y="1072"/>
                  </a:lnTo>
                  <a:lnTo>
                    <a:pt x="2808" y="1"/>
                  </a:lnTo>
                  <a:lnTo>
                    <a:pt x="2403" y="1"/>
                  </a:lnTo>
                  <a:lnTo>
                    <a:pt x="2403" y="1072"/>
                  </a:lnTo>
                  <a:lnTo>
                    <a:pt x="1476" y="1072"/>
                  </a:lnTo>
                  <a:lnTo>
                    <a:pt x="1476" y="1"/>
                  </a:lnTo>
                  <a:close/>
                </a:path>
              </a:pathLst>
            </a:custGeom>
            <a:solidFill>
              <a:srgbClr val="000000">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64"/>
            <p:cNvSpPr/>
            <p:nvPr/>
          </p:nvSpPr>
          <p:spPr>
            <a:xfrm>
              <a:off x="5986100" y="3302946"/>
              <a:ext cx="119663" cy="93808"/>
            </a:xfrm>
            <a:custGeom>
              <a:avLst/>
              <a:gdLst/>
              <a:ahLst/>
              <a:cxnLst/>
              <a:rect l="l" t="t" r="r" b="b"/>
              <a:pathLst>
                <a:path w="5616" h="4313" extrusionOk="0">
                  <a:moveTo>
                    <a:pt x="5095" y="406"/>
                  </a:moveTo>
                  <a:cubicBezTo>
                    <a:pt x="5152" y="406"/>
                    <a:pt x="5210" y="463"/>
                    <a:pt x="5210" y="521"/>
                  </a:cubicBezTo>
                  <a:lnTo>
                    <a:pt x="5210" y="3734"/>
                  </a:lnTo>
                  <a:cubicBezTo>
                    <a:pt x="5210" y="3821"/>
                    <a:pt x="5124" y="3908"/>
                    <a:pt x="5037" y="3908"/>
                  </a:cubicBezTo>
                  <a:lnTo>
                    <a:pt x="580" y="3908"/>
                  </a:lnTo>
                  <a:cubicBezTo>
                    <a:pt x="493" y="3908"/>
                    <a:pt x="406" y="3821"/>
                    <a:pt x="406" y="3734"/>
                  </a:cubicBezTo>
                  <a:lnTo>
                    <a:pt x="406" y="521"/>
                  </a:lnTo>
                  <a:cubicBezTo>
                    <a:pt x="406" y="463"/>
                    <a:pt x="464" y="406"/>
                    <a:pt x="522" y="406"/>
                  </a:cubicBezTo>
                  <a:close/>
                  <a:moveTo>
                    <a:pt x="522" y="0"/>
                  </a:moveTo>
                  <a:cubicBezTo>
                    <a:pt x="232" y="0"/>
                    <a:pt x="1" y="232"/>
                    <a:pt x="1" y="521"/>
                  </a:cubicBezTo>
                  <a:lnTo>
                    <a:pt x="1" y="3734"/>
                  </a:lnTo>
                  <a:cubicBezTo>
                    <a:pt x="1" y="4052"/>
                    <a:pt x="261" y="4313"/>
                    <a:pt x="580" y="4313"/>
                  </a:cubicBezTo>
                  <a:lnTo>
                    <a:pt x="5037" y="4313"/>
                  </a:lnTo>
                  <a:cubicBezTo>
                    <a:pt x="5355" y="4313"/>
                    <a:pt x="5616" y="4052"/>
                    <a:pt x="5616" y="3734"/>
                  </a:cubicBezTo>
                  <a:lnTo>
                    <a:pt x="5616" y="521"/>
                  </a:lnTo>
                  <a:cubicBezTo>
                    <a:pt x="5616" y="232"/>
                    <a:pt x="5384" y="0"/>
                    <a:pt x="5095" y="0"/>
                  </a:cubicBezTo>
                  <a:close/>
                </a:path>
              </a:pathLst>
            </a:custGeom>
            <a:solidFill>
              <a:srgbClr val="000000">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64"/>
            <p:cNvSpPr/>
            <p:nvPr/>
          </p:nvSpPr>
          <p:spPr>
            <a:xfrm>
              <a:off x="6124884" y="3308598"/>
              <a:ext cx="113505" cy="98767"/>
            </a:xfrm>
            <a:custGeom>
              <a:avLst/>
              <a:gdLst/>
              <a:ahLst/>
              <a:cxnLst/>
              <a:rect l="l" t="t" r="r" b="b"/>
              <a:pathLst>
                <a:path w="5327" h="4541" extrusionOk="0">
                  <a:moveTo>
                    <a:pt x="3040" y="1"/>
                  </a:moveTo>
                  <a:cubicBezTo>
                    <a:pt x="1014" y="1"/>
                    <a:pt x="1" y="2432"/>
                    <a:pt x="1448" y="3879"/>
                  </a:cubicBezTo>
                  <a:cubicBezTo>
                    <a:pt x="1904" y="4336"/>
                    <a:pt x="2469" y="4540"/>
                    <a:pt x="3024" y="4540"/>
                  </a:cubicBezTo>
                  <a:cubicBezTo>
                    <a:pt x="4195" y="4540"/>
                    <a:pt x="5326" y="3632"/>
                    <a:pt x="5326" y="2258"/>
                  </a:cubicBezTo>
                  <a:cubicBezTo>
                    <a:pt x="5326" y="1014"/>
                    <a:pt x="4313" y="1"/>
                    <a:pt x="30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64"/>
            <p:cNvSpPr/>
            <p:nvPr/>
          </p:nvSpPr>
          <p:spPr>
            <a:xfrm>
              <a:off x="6139078" y="3308207"/>
              <a:ext cx="56763" cy="99028"/>
            </a:xfrm>
            <a:custGeom>
              <a:avLst/>
              <a:gdLst/>
              <a:ahLst/>
              <a:cxnLst/>
              <a:rect l="l" t="t" r="r" b="b"/>
              <a:pathLst>
                <a:path w="2664" h="4553" extrusionOk="0">
                  <a:moveTo>
                    <a:pt x="2373" y="0"/>
                  </a:moveTo>
                  <a:cubicBezTo>
                    <a:pt x="1135" y="0"/>
                    <a:pt x="87" y="1014"/>
                    <a:pt x="87" y="2276"/>
                  </a:cubicBezTo>
                  <a:cubicBezTo>
                    <a:pt x="87" y="3564"/>
                    <a:pt x="1131" y="4553"/>
                    <a:pt x="2367" y="4553"/>
                  </a:cubicBezTo>
                  <a:cubicBezTo>
                    <a:pt x="2464" y="4553"/>
                    <a:pt x="2563" y="4547"/>
                    <a:pt x="2663" y="4534"/>
                  </a:cubicBezTo>
                  <a:cubicBezTo>
                    <a:pt x="0" y="4216"/>
                    <a:pt x="0" y="366"/>
                    <a:pt x="2663" y="19"/>
                  </a:cubicBezTo>
                  <a:cubicBezTo>
                    <a:pt x="2566" y="6"/>
                    <a:pt x="2469" y="0"/>
                    <a:pt x="2373" y="0"/>
                  </a:cubicBezTo>
                  <a:close/>
                </a:path>
              </a:pathLst>
            </a:custGeom>
            <a:solidFill>
              <a:srgbClr val="000000">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64"/>
            <p:cNvSpPr/>
            <p:nvPr/>
          </p:nvSpPr>
          <p:spPr>
            <a:xfrm>
              <a:off x="6172709" y="3326858"/>
              <a:ext cx="33623" cy="62336"/>
            </a:xfrm>
            <a:custGeom>
              <a:avLst/>
              <a:gdLst/>
              <a:ahLst/>
              <a:cxnLst/>
              <a:rect l="l" t="t" r="r" b="b"/>
              <a:pathLst>
                <a:path w="1578" h="2866" extrusionOk="0">
                  <a:moveTo>
                    <a:pt x="796" y="0"/>
                  </a:moveTo>
                  <a:cubicBezTo>
                    <a:pt x="680" y="0"/>
                    <a:pt x="593" y="87"/>
                    <a:pt x="593" y="203"/>
                  </a:cubicBezTo>
                  <a:lnTo>
                    <a:pt x="593" y="290"/>
                  </a:lnTo>
                  <a:cubicBezTo>
                    <a:pt x="362" y="348"/>
                    <a:pt x="217" y="550"/>
                    <a:pt x="159" y="782"/>
                  </a:cubicBezTo>
                  <a:cubicBezTo>
                    <a:pt x="130" y="984"/>
                    <a:pt x="188" y="1187"/>
                    <a:pt x="362" y="1332"/>
                  </a:cubicBezTo>
                  <a:cubicBezTo>
                    <a:pt x="535" y="1447"/>
                    <a:pt x="738" y="1534"/>
                    <a:pt x="940" y="1621"/>
                  </a:cubicBezTo>
                  <a:cubicBezTo>
                    <a:pt x="1085" y="1650"/>
                    <a:pt x="1172" y="1766"/>
                    <a:pt x="1143" y="1910"/>
                  </a:cubicBezTo>
                  <a:cubicBezTo>
                    <a:pt x="1114" y="2055"/>
                    <a:pt x="969" y="2171"/>
                    <a:pt x="825" y="2171"/>
                  </a:cubicBezTo>
                  <a:cubicBezTo>
                    <a:pt x="798" y="2176"/>
                    <a:pt x="772" y="2179"/>
                    <a:pt x="745" y="2179"/>
                  </a:cubicBezTo>
                  <a:cubicBezTo>
                    <a:pt x="628" y="2179"/>
                    <a:pt x="514" y="2131"/>
                    <a:pt x="419" y="2084"/>
                  </a:cubicBezTo>
                  <a:cubicBezTo>
                    <a:pt x="375" y="2051"/>
                    <a:pt x="330" y="2037"/>
                    <a:pt x="289" y="2037"/>
                  </a:cubicBezTo>
                  <a:cubicBezTo>
                    <a:pt x="116" y="2037"/>
                    <a:pt x="1" y="2286"/>
                    <a:pt x="188" y="2402"/>
                  </a:cubicBezTo>
                  <a:cubicBezTo>
                    <a:pt x="304" y="2489"/>
                    <a:pt x="448" y="2547"/>
                    <a:pt x="622" y="2576"/>
                  </a:cubicBezTo>
                  <a:lnTo>
                    <a:pt x="622" y="2663"/>
                  </a:lnTo>
                  <a:cubicBezTo>
                    <a:pt x="622" y="2779"/>
                    <a:pt x="709" y="2866"/>
                    <a:pt x="825" y="2866"/>
                  </a:cubicBezTo>
                  <a:cubicBezTo>
                    <a:pt x="912" y="2866"/>
                    <a:pt x="1027" y="2779"/>
                    <a:pt x="1027" y="2663"/>
                  </a:cubicBezTo>
                  <a:lnTo>
                    <a:pt x="1027" y="2547"/>
                  </a:lnTo>
                  <a:cubicBezTo>
                    <a:pt x="1288" y="2460"/>
                    <a:pt x="1490" y="2258"/>
                    <a:pt x="1548" y="1968"/>
                  </a:cubicBezTo>
                  <a:cubicBezTo>
                    <a:pt x="1577" y="1650"/>
                    <a:pt x="1404" y="1332"/>
                    <a:pt x="1085" y="1245"/>
                  </a:cubicBezTo>
                  <a:lnTo>
                    <a:pt x="1056" y="1216"/>
                  </a:lnTo>
                  <a:cubicBezTo>
                    <a:pt x="883" y="1187"/>
                    <a:pt x="738" y="1100"/>
                    <a:pt x="593" y="1013"/>
                  </a:cubicBezTo>
                  <a:cubicBezTo>
                    <a:pt x="535" y="955"/>
                    <a:pt x="535" y="897"/>
                    <a:pt x="564" y="869"/>
                  </a:cubicBezTo>
                  <a:cubicBezTo>
                    <a:pt x="564" y="782"/>
                    <a:pt x="622" y="695"/>
                    <a:pt x="680" y="695"/>
                  </a:cubicBezTo>
                  <a:cubicBezTo>
                    <a:pt x="731" y="674"/>
                    <a:pt x="779" y="665"/>
                    <a:pt x="824" y="665"/>
                  </a:cubicBezTo>
                  <a:cubicBezTo>
                    <a:pt x="907" y="665"/>
                    <a:pt x="981" y="697"/>
                    <a:pt x="1056" y="753"/>
                  </a:cubicBezTo>
                  <a:cubicBezTo>
                    <a:pt x="1095" y="779"/>
                    <a:pt x="1140" y="793"/>
                    <a:pt x="1186" y="793"/>
                  </a:cubicBezTo>
                  <a:cubicBezTo>
                    <a:pt x="1241" y="793"/>
                    <a:pt x="1298" y="772"/>
                    <a:pt x="1346" y="724"/>
                  </a:cubicBezTo>
                  <a:cubicBezTo>
                    <a:pt x="1404" y="637"/>
                    <a:pt x="1404" y="492"/>
                    <a:pt x="1317" y="434"/>
                  </a:cubicBezTo>
                  <a:cubicBezTo>
                    <a:pt x="1230" y="348"/>
                    <a:pt x="1114" y="290"/>
                    <a:pt x="998" y="290"/>
                  </a:cubicBezTo>
                  <a:lnTo>
                    <a:pt x="998" y="203"/>
                  </a:lnTo>
                  <a:cubicBezTo>
                    <a:pt x="998" y="87"/>
                    <a:pt x="912" y="0"/>
                    <a:pt x="7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64"/>
            <p:cNvSpPr/>
            <p:nvPr/>
          </p:nvSpPr>
          <p:spPr>
            <a:xfrm>
              <a:off x="6080470" y="3172710"/>
              <a:ext cx="99314" cy="8831"/>
            </a:xfrm>
            <a:custGeom>
              <a:avLst/>
              <a:gdLst/>
              <a:ahLst/>
              <a:cxnLst/>
              <a:rect l="l" t="t" r="r" b="b"/>
              <a:pathLst>
                <a:path w="4661" h="406" extrusionOk="0">
                  <a:moveTo>
                    <a:pt x="204" y="0"/>
                  </a:moveTo>
                  <a:cubicBezTo>
                    <a:pt x="88" y="0"/>
                    <a:pt x="1" y="87"/>
                    <a:pt x="1" y="203"/>
                  </a:cubicBezTo>
                  <a:cubicBezTo>
                    <a:pt x="1" y="319"/>
                    <a:pt x="88" y="406"/>
                    <a:pt x="204" y="406"/>
                  </a:cubicBezTo>
                  <a:lnTo>
                    <a:pt x="4458" y="406"/>
                  </a:lnTo>
                  <a:cubicBezTo>
                    <a:pt x="4574" y="406"/>
                    <a:pt x="4661" y="319"/>
                    <a:pt x="4661" y="203"/>
                  </a:cubicBezTo>
                  <a:cubicBezTo>
                    <a:pt x="4661" y="87"/>
                    <a:pt x="4574" y="0"/>
                    <a:pt x="44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48" name="Google Shape;2348;p64"/>
          <p:cNvGrpSpPr/>
          <p:nvPr/>
        </p:nvGrpSpPr>
        <p:grpSpPr>
          <a:xfrm>
            <a:off x="6230096" y="3277258"/>
            <a:ext cx="269995" cy="290218"/>
            <a:chOff x="6693580" y="3124858"/>
            <a:chExt cx="269995" cy="290218"/>
          </a:xfrm>
        </p:grpSpPr>
        <p:sp>
          <p:nvSpPr>
            <p:cNvPr id="2349" name="Google Shape;2349;p64"/>
            <p:cNvSpPr/>
            <p:nvPr/>
          </p:nvSpPr>
          <p:spPr>
            <a:xfrm>
              <a:off x="6824893" y="3338178"/>
              <a:ext cx="138682" cy="29159"/>
            </a:xfrm>
            <a:custGeom>
              <a:avLst/>
              <a:gdLst/>
              <a:ahLst/>
              <a:cxnLst/>
              <a:rect l="l" t="t" r="r" b="b"/>
              <a:pathLst>
                <a:path w="6600" h="1361" extrusionOk="0">
                  <a:moveTo>
                    <a:pt x="927" y="0"/>
                  </a:moveTo>
                  <a:cubicBezTo>
                    <a:pt x="1" y="0"/>
                    <a:pt x="1" y="1360"/>
                    <a:pt x="927" y="1360"/>
                  </a:cubicBezTo>
                  <a:lnTo>
                    <a:pt x="5673" y="1360"/>
                  </a:lnTo>
                  <a:cubicBezTo>
                    <a:pt x="6599" y="1360"/>
                    <a:pt x="6599" y="0"/>
                    <a:pt x="5673" y="0"/>
                  </a:cubicBezTo>
                  <a:close/>
                </a:path>
              </a:pathLst>
            </a:custGeom>
            <a:solidFill>
              <a:srgbClr val="FDF0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64"/>
            <p:cNvSpPr/>
            <p:nvPr/>
          </p:nvSpPr>
          <p:spPr>
            <a:xfrm>
              <a:off x="6693580" y="3331344"/>
              <a:ext cx="138682" cy="29781"/>
            </a:xfrm>
            <a:custGeom>
              <a:avLst/>
              <a:gdLst/>
              <a:ahLst/>
              <a:cxnLst/>
              <a:rect l="l" t="t" r="r" b="b"/>
              <a:pathLst>
                <a:path w="6600" h="1390" extrusionOk="0">
                  <a:moveTo>
                    <a:pt x="927" y="1"/>
                  </a:moveTo>
                  <a:cubicBezTo>
                    <a:pt x="1" y="1"/>
                    <a:pt x="1" y="1390"/>
                    <a:pt x="927" y="1390"/>
                  </a:cubicBezTo>
                  <a:lnTo>
                    <a:pt x="5703" y="1390"/>
                  </a:lnTo>
                  <a:cubicBezTo>
                    <a:pt x="6600" y="1390"/>
                    <a:pt x="6600" y="1"/>
                    <a:pt x="5703" y="1"/>
                  </a:cubicBezTo>
                  <a:close/>
                </a:path>
              </a:pathLst>
            </a:custGeom>
            <a:solidFill>
              <a:srgbClr val="B46E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64"/>
            <p:cNvSpPr/>
            <p:nvPr/>
          </p:nvSpPr>
          <p:spPr>
            <a:xfrm>
              <a:off x="6693580" y="3331344"/>
              <a:ext cx="138682" cy="29781"/>
            </a:xfrm>
            <a:custGeom>
              <a:avLst/>
              <a:gdLst/>
              <a:ahLst/>
              <a:cxnLst/>
              <a:rect l="l" t="t" r="r" b="b"/>
              <a:pathLst>
                <a:path w="6600" h="1390" extrusionOk="0">
                  <a:moveTo>
                    <a:pt x="927" y="1"/>
                  </a:moveTo>
                  <a:cubicBezTo>
                    <a:pt x="1" y="1"/>
                    <a:pt x="1" y="1390"/>
                    <a:pt x="927" y="1390"/>
                  </a:cubicBezTo>
                  <a:lnTo>
                    <a:pt x="5703" y="1390"/>
                  </a:lnTo>
                  <a:cubicBezTo>
                    <a:pt x="6600" y="1390"/>
                    <a:pt x="6600" y="1"/>
                    <a:pt x="5703" y="1"/>
                  </a:cubicBezTo>
                  <a:close/>
                </a:path>
              </a:pathLst>
            </a:custGeom>
            <a:solidFill>
              <a:srgbClr val="000000">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64"/>
            <p:cNvSpPr/>
            <p:nvPr/>
          </p:nvSpPr>
          <p:spPr>
            <a:xfrm>
              <a:off x="6720948" y="3269964"/>
              <a:ext cx="83945" cy="145112"/>
            </a:xfrm>
            <a:custGeom>
              <a:avLst/>
              <a:gdLst/>
              <a:ahLst/>
              <a:cxnLst/>
              <a:rect l="l" t="t" r="r" b="b"/>
              <a:pathLst>
                <a:path w="3995" h="6773" extrusionOk="0">
                  <a:moveTo>
                    <a:pt x="1997" y="0"/>
                  </a:moveTo>
                  <a:cubicBezTo>
                    <a:pt x="898" y="0"/>
                    <a:pt x="0" y="898"/>
                    <a:pt x="0" y="1997"/>
                  </a:cubicBezTo>
                  <a:lnTo>
                    <a:pt x="0" y="4776"/>
                  </a:lnTo>
                  <a:cubicBezTo>
                    <a:pt x="0" y="5876"/>
                    <a:pt x="898" y="6773"/>
                    <a:pt x="1997" y="6773"/>
                  </a:cubicBezTo>
                  <a:cubicBezTo>
                    <a:pt x="3097" y="6773"/>
                    <a:pt x="3994" y="5876"/>
                    <a:pt x="3994" y="4776"/>
                  </a:cubicBezTo>
                  <a:lnTo>
                    <a:pt x="3994" y="1997"/>
                  </a:lnTo>
                  <a:cubicBezTo>
                    <a:pt x="3994" y="898"/>
                    <a:pt x="3097" y="0"/>
                    <a:pt x="1997" y="0"/>
                  </a:cubicBezTo>
                  <a:close/>
                </a:path>
              </a:pathLst>
            </a:custGeom>
            <a:solidFill>
              <a:srgbClr val="B46E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64"/>
            <p:cNvSpPr/>
            <p:nvPr/>
          </p:nvSpPr>
          <p:spPr>
            <a:xfrm>
              <a:off x="6720948" y="3269664"/>
              <a:ext cx="52930" cy="145411"/>
            </a:xfrm>
            <a:custGeom>
              <a:avLst/>
              <a:gdLst/>
              <a:ahLst/>
              <a:cxnLst/>
              <a:rect l="l" t="t" r="r" b="b"/>
              <a:pathLst>
                <a:path w="2519" h="6787" extrusionOk="0">
                  <a:moveTo>
                    <a:pt x="1987" y="0"/>
                  </a:moveTo>
                  <a:cubicBezTo>
                    <a:pt x="920" y="0"/>
                    <a:pt x="0" y="867"/>
                    <a:pt x="0" y="2011"/>
                  </a:cubicBezTo>
                  <a:lnTo>
                    <a:pt x="0" y="4790"/>
                  </a:lnTo>
                  <a:cubicBezTo>
                    <a:pt x="0" y="5890"/>
                    <a:pt x="898" y="6787"/>
                    <a:pt x="1997" y="6787"/>
                  </a:cubicBezTo>
                  <a:cubicBezTo>
                    <a:pt x="2171" y="6787"/>
                    <a:pt x="2345" y="6758"/>
                    <a:pt x="2518" y="6729"/>
                  </a:cubicBezTo>
                  <a:cubicBezTo>
                    <a:pt x="1650" y="6498"/>
                    <a:pt x="1013" y="5687"/>
                    <a:pt x="1013" y="4790"/>
                  </a:cubicBezTo>
                  <a:lnTo>
                    <a:pt x="1013" y="2011"/>
                  </a:lnTo>
                  <a:cubicBezTo>
                    <a:pt x="1013" y="1085"/>
                    <a:pt x="1650" y="304"/>
                    <a:pt x="2518" y="72"/>
                  </a:cubicBezTo>
                  <a:cubicBezTo>
                    <a:pt x="2340" y="24"/>
                    <a:pt x="2162" y="0"/>
                    <a:pt x="1987" y="0"/>
                  </a:cubicBezTo>
                  <a:close/>
                </a:path>
              </a:pathLst>
            </a:custGeom>
            <a:solidFill>
              <a:srgbClr val="000000">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64"/>
            <p:cNvSpPr/>
            <p:nvPr/>
          </p:nvSpPr>
          <p:spPr>
            <a:xfrm>
              <a:off x="6741615" y="3362816"/>
              <a:ext cx="41983" cy="15683"/>
            </a:xfrm>
            <a:custGeom>
              <a:avLst/>
              <a:gdLst/>
              <a:ahLst/>
              <a:cxnLst/>
              <a:rect l="l" t="t" r="r" b="b"/>
              <a:pathLst>
                <a:path w="1998" h="732" extrusionOk="0">
                  <a:moveTo>
                    <a:pt x="1766" y="1"/>
                  </a:moveTo>
                  <a:cubicBezTo>
                    <a:pt x="1715" y="1"/>
                    <a:pt x="1665" y="22"/>
                    <a:pt x="1621" y="66"/>
                  </a:cubicBezTo>
                  <a:cubicBezTo>
                    <a:pt x="1448" y="239"/>
                    <a:pt x="1230" y="326"/>
                    <a:pt x="1013" y="326"/>
                  </a:cubicBezTo>
                  <a:cubicBezTo>
                    <a:pt x="796" y="326"/>
                    <a:pt x="579" y="239"/>
                    <a:pt x="406" y="66"/>
                  </a:cubicBezTo>
                  <a:cubicBezTo>
                    <a:pt x="370" y="36"/>
                    <a:pt x="331" y="23"/>
                    <a:pt x="293" y="23"/>
                  </a:cubicBezTo>
                  <a:cubicBezTo>
                    <a:pt x="143" y="23"/>
                    <a:pt x="1" y="217"/>
                    <a:pt x="116" y="355"/>
                  </a:cubicBezTo>
                  <a:cubicBezTo>
                    <a:pt x="377" y="587"/>
                    <a:pt x="695" y="731"/>
                    <a:pt x="1013" y="731"/>
                  </a:cubicBezTo>
                  <a:cubicBezTo>
                    <a:pt x="1361" y="731"/>
                    <a:pt x="1679" y="587"/>
                    <a:pt x="1911" y="355"/>
                  </a:cubicBezTo>
                  <a:cubicBezTo>
                    <a:pt x="1997" y="268"/>
                    <a:pt x="1997" y="152"/>
                    <a:pt x="1911" y="66"/>
                  </a:cubicBezTo>
                  <a:cubicBezTo>
                    <a:pt x="1867" y="22"/>
                    <a:pt x="1817" y="1"/>
                    <a:pt x="17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64"/>
            <p:cNvSpPr/>
            <p:nvPr/>
          </p:nvSpPr>
          <p:spPr>
            <a:xfrm>
              <a:off x="6748294" y="3333208"/>
              <a:ext cx="8531" cy="16754"/>
            </a:xfrm>
            <a:custGeom>
              <a:avLst/>
              <a:gdLst/>
              <a:ahLst/>
              <a:cxnLst/>
              <a:rect l="l" t="t" r="r" b="b"/>
              <a:pathLst>
                <a:path w="406" h="782" extrusionOk="0">
                  <a:moveTo>
                    <a:pt x="203" y="1"/>
                  </a:moveTo>
                  <a:cubicBezTo>
                    <a:pt x="109" y="1"/>
                    <a:pt x="15" y="58"/>
                    <a:pt x="1" y="174"/>
                  </a:cubicBezTo>
                  <a:lnTo>
                    <a:pt x="1" y="579"/>
                  </a:lnTo>
                  <a:cubicBezTo>
                    <a:pt x="1" y="695"/>
                    <a:pt x="88" y="782"/>
                    <a:pt x="203" y="782"/>
                  </a:cubicBezTo>
                  <a:cubicBezTo>
                    <a:pt x="290" y="782"/>
                    <a:pt x="406" y="695"/>
                    <a:pt x="406" y="579"/>
                  </a:cubicBezTo>
                  <a:lnTo>
                    <a:pt x="406" y="174"/>
                  </a:lnTo>
                  <a:cubicBezTo>
                    <a:pt x="392" y="58"/>
                    <a:pt x="297" y="1"/>
                    <a:pt x="2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64"/>
            <p:cNvSpPr/>
            <p:nvPr/>
          </p:nvSpPr>
          <p:spPr>
            <a:xfrm>
              <a:off x="6769570" y="3332586"/>
              <a:ext cx="8531" cy="17376"/>
            </a:xfrm>
            <a:custGeom>
              <a:avLst/>
              <a:gdLst/>
              <a:ahLst/>
              <a:cxnLst/>
              <a:rect l="l" t="t" r="r" b="b"/>
              <a:pathLst>
                <a:path w="406" h="811" extrusionOk="0">
                  <a:moveTo>
                    <a:pt x="203" y="1"/>
                  </a:moveTo>
                  <a:cubicBezTo>
                    <a:pt x="88" y="1"/>
                    <a:pt x="1" y="87"/>
                    <a:pt x="1" y="203"/>
                  </a:cubicBezTo>
                  <a:lnTo>
                    <a:pt x="1" y="608"/>
                  </a:lnTo>
                  <a:cubicBezTo>
                    <a:pt x="1" y="724"/>
                    <a:pt x="88" y="811"/>
                    <a:pt x="203" y="811"/>
                  </a:cubicBezTo>
                  <a:cubicBezTo>
                    <a:pt x="319" y="811"/>
                    <a:pt x="406" y="724"/>
                    <a:pt x="406" y="608"/>
                  </a:cubicBezTo>
                  <a:lnTo>
                    <a:pt x="406" y="203"/>
                  </a:lnTo>
                  <a:cubicBezTo>
                    <a:pt x="406" y="87"/>
                    <a:pt x="319" y="1"/>
                    <a:pt x="2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64"/>
            <p:cNvSpPr/>
            <p:nvPr/>
          </p:nvSpPr>
          <p:spPr>
            <a:xfrm>
              <a:off x="6706351" y="3269342"/>
              <a:ext cx="114959" cy="66996"/>
            </a:xfrm>
            <a:custGeom>
              <a:avLst/>
              <a:gdLst/>
              <a:ahLst/>
              <a:cxnLst/>
              <a:rect l="l" t="t" r="r" b="b"/>
              <a:pathLst>
                <a:path w="5471" h="3127" extrusionOk="0">
                  <a:moveTo>
                    <a:pt x="1361" y="0"/>
                  </a:moveTo>
                  <a:cubicBezTo>
                    <a:pt x="898" y="0"/>
                    <a:pt x="522" y="377"/>
                    <a:pt x="522" y="840"/>
                  </a:cubicBezTo>
                  <a:cubicBezTo>
                    <a:pt x="522" y="956"/>
                    <a:pt x="551" y="1071"/>
                    <a:pt x="609" y="1187"/>
                  </a:cubicBezTo>
                  <a:cubicBezTo>
                    <a:pt x="637" y="1274"/>
                    <a:pt x="695" y="1390"/>
                    <a:pt x="782" y="1448"/>
                  </a:cubicBezTo>
                  <a:cubicBezTo>
                    <a:pt x="348" y="1477"/>
                    <a:pt x="1" y="1853"/>
                    <a:pt x="1" y="2287"/>
                  </a:cubicBezTo>
                  <a:cubicBezTo>
                    <a:pt x="1" y="2721"/>
                    <a:pt x="290" y="3068"/>
                    <a:pt x="724" y="3126"/>
                  </a:cubicBezTo>
                  <a:lnTo>
                    <a:pt x="724" y="2374"/>
                  </a:lnTo>
                  <a:lnTo>
                    <a:pt x="1187" y="2374"/>
                  </a:lnTo>
                  <a:cubicBezTo>
                    <a:pt x="1737" y="2374"/>
                    <a:pt x="2200" y="1940"/>
                    <a:pt x="2200" y="1390"/>
                  </a:cubicBezTo>
                  <a:cubicBezTo>
                    <a:pt x="2490" y="2171"/>
                    <a:pt x="3242" y="2692"/>
                    <a:pt x="4082" y="2692"/>
                  </a:cubicBezTo>
                  <a:cubicBezTo>
                    <a:pt x="4120" y="2702"/>
                    <a:pt x="4159" y="2705"/>
                    <a:pt x="4196" y="2705"/>
                  </a:cubicBezTo>
                  <a:cubicBezTo>
                    <a:pt x="4271" y="2705"/>
                    <a:pt x="4342" y="2692"/>
                    <a:pt x="4400" y="2692"/>
                  </a:cubicBezTo>
                  <a:lnTo>
                    <a:pt x="4718" y="2634"/>
                  </a:lnTo>
                  <a:lnTo>
                    <a:pt x="4718" y="3126"/>
                  </a:lnTo>
                  <a:cubicBezTo>
                    <a:pt x="5124" y="3068"/>
                    <a:pt x="5442" y="2721"/>
                    <a:pt x="5442" y="2287"/>
                  </a:cubicBezTo>
                  <a:lnTo>
                    <a:pt x="5471" y="2287"/>
                  </a:lnTo>
                  <a:cubicBezTo>
                    <a:pt x="5471" y="1853"/>
                    <a:pt x="5124" y="1477"/>
                    <a:pt x="4660" y="1448"/>
                  </a:cubicBezTo>
                  <a:cubicBezTo>
                    <a:pt x="5210" y="927"/>
                    <a:pt x="4863" y="0"/>
                    <a:pt x="40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64"/>
            <p:cNvSpPr/>
            <p:nvPr/>
          </p:nvSpPr>
          <p:spPr>
            <a:xfrm>
              <a:off x="6705741" y="3269342"/>
              <a:ext cx="49905" cy="66996"/>
            </a:xfrm>
            <a:custGeom>
              <a:avLst/>
              <a:gdLst/>
              <a:ahLst/>
              <a:cxnLst/>
              <a:rect l="l" t="t" r="r" b="b"/>
              <a:pathLst>
                <a:path w="2375" h="3127" extrusionOk="0">
                  <a:moveTo>
                    <a:pt x="1361" y="0"/>
                  </a:moveTo>
                  <a:cubicBezTo>
                    <a:pt x="898" y="0"/>
                    <a:pt x="522" y="377"/>
                    <a:pt x="522" y="840"/>
                  </a:cubicBezTo>
                  <a:cubicBezTo>
                    <a:pt x="522" y="956"/>
                    <a:pt x="551" y="1071"/>
                    <a:pt x="609" y="1187"/>
                  </a:cubicBezTo>
                  <a:cubicBezTo>
                    <a:pt x="638" y="1274"/>
                    <a:pt x="724" y="1390"/>
                    <a:pt x="782" y="1448"/>
                  </a:cubicBezTo>
                  <a:cubicBezTo>
                    <a:pt x="348" y="1477"/>
                    <a:pt x="1" y="1853"/>
                    <a:pt x="1" y="2287"/>
                  </a:cubicBezTo>
                  <a:cubicBezTo>
                    <a:pt x="1" y="2721"/>
                    <a:pt x="319" y="3068"/>
                    <a:pt x="724" y="3126"/>
                  </a:cubicBezTo>
                  <a:lnTo>
                    <a:pt x="724" y="2374"/>
                  </a:lnTo>
                  <a:lnTo>
                    <a:pt x="985" y="2374"/>
                  </a:lnTo>
                  <a:cubicBezTo>
                    <a:pt x="985" y="2345"/>
                    <a:pt x="985" y="2316"/>
                    <a:pt x="985" y="2287"/>
                  </a:cubicBezTo>
                  <a:cubicBezTo>
                    <a:pt x="985" y="1853"/>
                    <a:pt x="1332" y="1477"/>
                    <a:pt x="1795" y="1448"/>
                  </a:cubicBezTo>
                  <a:cubicBezTo>
                    <a:pt x="1708" y="1390"/>
                    <a:pt x="1651" y="1274"/>
                    <a:pt x="1593" y="1187"/>
                  </a:cubicBezTo>
                  <a:cubicBezTo>
                    <a:pt x="1535" y="1071"/>
                    <a:pt x="1535" y="956"/>
                    <a:pt x="1535" y="840"/>
                  </a:cubicBezTo>
                  <a:cubicBezTo>
                    <a:pt x="1535" y="377"/>
                    <a:pt x="1911" y="0"/>
                    <a:pt x="2374" y="0"/>
                  </a:cubicBezTo>
                  <a:close/>
                </a:path>
              </a:pathLst>
            </a:custGeom>
            <a:solidFill>
              <a:srgbClr val="000000">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64"/>
            <p:cNvSpPr/>
            <p:nvPr/>
          </p:nvSpPr>
          <p:spPr>
            <a:xfrm>
              <a:off x="6824893" y="3338178"/>
              <a:ext cx="138682" cy="29159"/>
            </a:xfrm>
            <a:custGeom>
              <a:avLst/>
              <a:gdLst/>
              <a:ahLst/>
              <a:cxnLst/>
              <a:rect l="l" t="t" r="r" b="b"/>
              <a:pathLst>
                <a:path w="6600" h="1361" extrusionOk="0">
                  <a:moveTo>
                    <a:pt x="927" y="0"/>
                  </a:moveTo>
                  <a:cubicBezTo>
                    <a:pt x="1" y="0"/>
                    <a:pt x="1" y="1360"/>
                    <a:pt x="927" y="1360"/>
                  </a:cubicBezTo>
                  <a:lnTo>
                    <a:pt x="5673" y="1360"/>
                  </a:lnTo>
                  <a:cubicBezTo>
                    <a:pt x="6599" y="1360"/>
                    <a:pt x="6599" y="0"/>
                    <a:pt x="5673" y="0"/>
                  </a:cubicBezTo>
                  <a:close/>
                </a:path>
              </a:pathLst>
            </a:custGeom>
            <a:solidFill>
              <a:srgbClr val="000000">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64"/>
            <p:cNvSpPr/>
            <p:nvPr/>
          </p:nvSpPr>
          <p:spPr>
            <a:xfrm>
              <a:off x="6852240" y="3288560"/>
              <a:ext cx="83966" cy="126515"/>
            </a:xfrm>
            <a:custGeom>
              <a:avLst/>
              <a:gdLst/>
              <a:ahLst/>
              <a:cxnLst/>
              <a:rect l="l" t="t" r="r" b="b"/>
              <a:pathLst>
                <a:path w="3996" h="5905" extrusionOk="0">
                  <a:moveTo>
                    <a:pt x="1998" y="1"/>
                  </a:moveTo>
                  <a:cubicBezTo>
                    <a:pt x="898" y="1"/>
                    <a:pt x="1" y="898"/>
                    <a:pt x="1" y="1998"/>
                  </a:cubicBezTo>
                  <a:lnTo>
                    <a:pt x="1" y="3908"/>
                  </a:lnTo>
                  <a:cubicBezTo>
                    <a:pt x="1" y="5008"/>
                    <a:pt x="898" y="5905"/>
                    <a:pt x="1998" y="5905"/>
                  </a:cubicBezTo>
                  <a:cubicBezTo>
                    <a:pt x="3098" y="5905"/>
                    <a:pt x="3995" y="5008"/>
                    <a:pt x="3995" y="3908"/>
                  </a:cubicBezTo>
                  <a:lnTo>
                    <a:pt x="3995" y="1998"/>
                  </a:lnTo>
                  <a:cubicBezTo>
                    <a:pt x="3995" y="898"/>
                    <a:pt x="3098" y="1"/>
                    <a:pt x="1998" y="1"/>
                  </a:cubicBezTo>
                  <a:close/>
                </a:path>
              </a:pathLst>
            </a:custGeom>
            <a:solidFill>
              <a:srgbClr val="FDF0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64"/>
            <p:cNvSpPr/>
            <p:nvPr/>
          </p:nvSpPr>
          <p:spPr>
            <a:xfrm>
              <a:off x="6852240" y="3288560"/>
              <a:ext cx="52930" cy="126515"/>
            </a:xfrm>
            <a:custGeom>
              <a:avLst/>
              <a:gdLst/>
              <a:ahLst/>
              <a:cxnLst/>
              <a:rect l="l" t="t" r="r" b="b"/>
              <a:pathLst>
                <a:path w="2519" h="5905" extrusionOk="0">
                  <a:moveTo>
                    <a:pt x="1998" y="1"/>
                  </a:moveTo>
                  <a:cubicBezTo>
                    <a:pt x="898" y="1"/>
                    <a:pt x="1" y="898"/>
                    <a:pt x="1" y="1998"/>
                  </a:cubicBezTo>
                  <a:lnTo>
                    <a:pt x="1" y="3908"/>
                  </a:lnTo>
                  <a:cubicBezTo>
                    <a:pt x="1" y="5008"/>
                    <a:pt x="898" y="5905"/>
                    <a:pt x="1998" y="5905"/>
                  </a:cubicBezTo>
                  <a:cubicBezTo>
                    <a:pt x="2172" y="5905"/>
                    <a:pt x="2345" y="5876"/>
                    <a:pt x="2519" y="5847"/>
                  </a:cubicBezTo>
                  <a:cubicBezTo>
                    <a:pt x="1622" y="5616"/>
                    <a:pt x="1014" y="4805"/>
                    <a:pt x="1014" y="3908"/>
                  </a:cubicBezTo>
                  <a:lnTo>
                    <a:pt x="1014" y="1998"/>
                  </a:lnTo>
                  <a:cubicBezTo>
                    <a:pt x="1014" y="1100"/>
                    <a:pt x="1622" y="319"/>
                    <a:pt x="2519" y="87"/>
                  </a:cubicBezTo>
                  <a:cubicBezTo>
                    <a:pt x="2345" y="30"/>
                    <a:pt x="2172" y="1"/>
                    <a:pt x="1998" y="1"/>
                  </a:cubicBezTo>
                  <a:close/>
                </a:path>
              </a:pathLst>
            </a:custGeom>
            <a:solidFill>
              <a:srgbClr val="000000">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64"/>
            <p:cNvSpPr/>
            <p:nvPr/>
          </p:nvSpPr>
          <p:spPr>
            <a:xfrm>
              <a:off x="6872928" y="3363137"/>
              <a:ext cx="43055" cy="15362"/>
            </a:xfrm>
            <a:custGeom>
              <a:avLst/>
              <a:gdLst/>
              <a:ahLst/>
              <a:cxnLst/>
              <a:rect l="l" t="t" r="r" b="b"/>
              <a:pathLst>
                <a:path w="2049" h="717" extrusionOk="0">
                  <a:moveTo>
                    <a:pt x="1715" y="0"/>
                  </a:moveTo>
                  <a:cubicBezTo>
                    <a:pt x="1678" y="0"/>
                    <a:pt x="1645" y="15"/>
                    <a:pt x="1621" y="51"/>
                  </a:cubicBezTo>
                  <a:cubicBezTo>
                    <a:pt x="1447" y="224"/>
                    <a:pt x="1245" y="311"/>
                    <a:pt x="1013" y="311"/>
                  </a:cubicBezTo>
                  <a:cubicBezTo>
                    <a:pt x="781" y="311"/>
                    <a:pt x="550" y="224"/>
                    <a:pt x="405" y="51"/>
                  </a:cubicBezTo>
                  <a:cubicBezTo>
                    <a:pt x="364" y="21"/>
                    <a:pt x="321" y="8"/>
                    <a:pt x="281" y="8"/>
                  </a:cubicBezTo>
                  <a:cubicBezTo>
                    <a:pt x="124" y="8"/>
                    <a:pt x="1" y="202"/>
                    <a:pt x="116" y="340"/>
                  </a:cubicBezTo>
                  <a:cubicBezTo>
                    <a:pt x="347" y="572"/>
                    <a:pt x="666" y="716"/>
                    <a:pt x="1013" y="716"/>
                  </a:cubicBezTo>
                  <a:cubicBezTo>
                    <a:pt x="1331" y="716"/>
                    <a:pt x="1650" y="572"/>
                    <a:pt x="1910" y="340"/>
                  </a:cubicBezTo>
                  <a:cubicBezTo>
                    <a:pt x="2048" y="225"/>
                    <a:pt x="1857" y="0"/>
                    <a:pt x="17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64"/>
            <p:cNvSpPr/>
            <p:nvPr/>
          </p:nvSpPr>
          <p:spPr>
            <a:xfrm>
              <a:off x="6878998" y="3333208"/>
              <a:ext cx="8531" cy="16754"/>
            </a:xfrm>
            <a:custGeom>
              <a:avLst/>
              <a:gdLst/>
              <a:ahLst/>
              <a:cxnLst/>
              <a:rect l="l" t="t" r="r" b="b"/>
              <a:pathLst>
                <a:path w="406" h="782" extrusionOk="0">
                  <a:moveTo>
                    <a:pt x="203" y="1"/>
                  </a:moveTo>
                  <a:cubicBezTo>
                    <a:pt x="109" y="1"/>
                    <a:pt x="15" y="58"/>
                    <a:pt x="0" y="174"/>
                  </a:cubicBezTo>
                  <a:lnTo>
                    <a:pt x="0" y="579"/>
                  </a:lnTo>
                  <a:cubicBezTo>
                    <a:pt x="0" y="695"/>
                    <a:pt x="87" y="782"/>
                    <a:pt x="203" y="782"/>
                  </a:cubicBezTo>
                  <a:cubicBezTo>
                    <a:pt x="319" y="782"/>
                    <a:pt x="406" y="695"/>
                    <a:pt x="406" y="579"/>
                  </a:cubicBezTo>
                  <a:lnTo>
                    <a:pt x="406" y="174"/>
                  </a:lnTo>
                  <a:cubicBezTo>
                    <a:pt x="391" y="58"/>
                    <a:pt x="297" y="1"/>
                    <a:pt x="2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64"/>
            <p:cNvSpPr/>
            <p:nvPr/>
          </p:nvSpPr>
          <p:spPr>
            <a:xfrm>
              <a:off x="6900883" y="3332586"/>
              <a:ext cx="8531" cy="17376"/>
            </a:xfrm>
            <a:custGeom>
              <a:avLst/>
              <a:gdLst/>
              <a:ahLst/>
              <a:cxnLst/>
              <a:rect l="l" t="t" r="r" b="b"/>
              <a:pathLst>
                <a:path w="406" h="811" extrusionOk="0">
                  <a:moveTo>
                    <a:pt x="203" y="1"/>
                  </a:moveTo>
                  <a:cubicBezTo>
                    <a:pt x="87" y="1"/>
                    <a:pt x="0" y="87"/>
                    <a:pt x="0" y="203"/>
                  </a:cubicBezTo>
                  <a:lnTo>
                    <a:pt x="0" y="608"/>
                  </a:lnTo>
                  <a:cubicBezTo>
                    <a:pt x="0" y="724"/>
                    <a:pt x="87" y="811"/>
                    <a:pt x="203" y="811"/>
                  </a:cubicBezTo>
                  <a:cubicBezTo>
                    <a:pt x="319" y="811"/>
                    <a:pt x="406" y="724"/>
                    <a:pt x="406" y="608"/>
                  </a:cubicBezTo>
                  <a:lnTo>
                    <a:pt x="406" y="203"/>
                  </a:lnTo>
                  <a:cubicBezTo>
                    <a:pt x="406" y="87"/>
                    <a:pt x="319" y="1"/>
                    <a:pt x="2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64"/>
            <p:cNvSpPr/>
            <p:nvPr/>
          </p:nvSpPr>
          <p:spPr>
            <a:xfrm>
              <a:off x="6837663" y="3280504"/>
              <a:ext cx="44420" cy="40943"/>
            </a:xfrm>
            <a:custGeom>
              <a:avLst/>
              <a:gdLst/>
              <a:ahLst/>
              <a:cxnLst/>
              <a:rect l="l" t="t" r="r" b="b"/>
              <a:pathLst>
                <a:path w="2114" h="1911" extrusionOk="0">
                  <a:moveTo>
                    <a:pt x="984" y="0"/>
                  </a:moveTo>
                  <a:cubicBezTo>
                    <a:pt x="434" y="0"/>
                    <a:pt x="0" y="435"/>
                    <a:pt x="0" y="956"/>
                  </a:cubicBezTo>
                  <a:cubicBezTo>
                    <a:pt x="0" y="1476"/>
                    <a:pt x="434" y="1911"/>
                    <a:pt x="984" y="1911"/>
                  </a:cubicBezTo>
                  <a:lnTo>
                    <a:pt x="1158" y="1911"/>
                  </a:lnTo>
                  <a:cubicBezTo>
                    <a:pt x="1679" y="1911"/>
                    <a:pt x="2113" y="1476"/>
                    <a:pt x="2113" y="956"/>
                  </a:cubicBezTo>
                  <a:cubicBezTo>
                    <a:pt x="2113" y="435"/>
                    <a:pt x="1679" y="0"/>
                    <a:pt x="11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64"/>
            <p:cNvSpPr/>
            <p:nvPr/>
          </p:nvSpPr>
          <p:spPr>
            <a:xfrm>
              <a:off x="6837663" y="3280504"/>
              <a:ext cx="29817" cy="41564"/>
            </a:xfrm>
            <a:custGeom>
              <a:avLst/>
              <a:gdLst/>
              <a:ahLst/>
              <a:cxnLst/>
              <a:rect l="l" t="t" r="r" b="b"/>
              <a:pathLst>
                <a:path w="1419" h="1940" extrusionOk="0">
                  <a:moveTo>
                    <a:pt x="955" y="0"/>
                  </a:moveTo>
                  <a:cubicBezTo>
                    <a:pt x="434" y="0"/>
                    <a:pt x="0" y="435"/>
                    <a:pt x="0" y="956"/>
                  </a:cubicBezTo>
                  <a:cubicBezTo>
                    <a:pt x="0" y="1505"/>
                    <a:pt x="434" y="1940"/>
                    <a:pt x="955" y="1940"/>
                  </a:cubicBezTo>
                  <a:lnTo>
                    <a:pt x="1158" y="1940"/>
                  </a:lnTo>
                  <a:cubicBezTo>
                    <a:pt x="1245" y="1940"/>
                    <a:pt x="1332" y="1911"/>
                    <a:pt x="1419" y="1882"/>
                  </a:cubicBezTo>
                  <a:cubicBezTo>
                    <a:pt x="984" y="1795"/>
                    <a:pt x="695" y="1390"/>
                    <a:pt x="695" y="956"/>
                  </a:cubicBezTo>
                  <a:cubicBezTo>
                    <a:pt x="695" y="521"/>
                    <a:pt x="984" y="145"/>
                    <a:pt x="1419" y="29"/>
                  </a:cubicBezTo>
                  <a:cubicBezTo>
                    <a:pt x="1332" y="0"/>
                    <a:pt x="1245" y="0"/>
                    <a:pt x="1158" y="0"/>
                  </a:cubicBezTo>
                  <a:close/>
                </a:path>
              </a:pathLst>
            </a:custGeom>
            <a:solidFill>
              <a:srgbClr val="000000">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64"/>
            <p:cNvSpPr/>
            <p:nvPr/>
          </p:nvSpPr>
          <p:spPr>
            <a:xfrm>
              <a:off x="6877780" y="3272449"/>
              <a:ext cx="77263" cy="52106"/>
            </a:xfrm>
            <a:custGeom>
              <a:avLst/>
              <a:gdLst/>
              <a:ahLst/>
              <a:cxnLst/>
              <a:rect l="l" t="t" r="r" b="b"/>
              <a:pathLst>
                <a:path w="3677" h="2432" extrusionOk="0">
                  <a:moveTo>
                    <a:pt x="1042" y="0"/>
                  </a:moveTo>
                  <a:cubicBezTo>
                    <a:pt x="464" y="0"/>
                    <a:pt x="1" y="463"/>
                    <a:pt x="29" y="1042"/>
                  </a:cubicBezTo>
                  <a:cubicBezTo>
                    <a:pt x="29" y="1824"/>
                    <a:pt x="666" y="2431"/>
                    <a:pt x="1419" y="2431"/>
                  </a:cubicBezTo>
                  <a:cubicBezTo>
                    <a:pt x="2663" y="2431"/>
                    <a:pt x="3676" y="1418"/>
                    <a:pt x="3676" y="174"/>
                  </a:cubicBezTo>
                  <a:lnTo>
                    <a:pt x="367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64"/>
            <p:cNvSpPr/>
            <p:nvPr/>
          </p:nvSpPr>
          <p:spPr>
            <a:xfrm>
              <a:off x="6877780" y="3272449"/>
              <a:ext cx="39546" cy="52106"/>
            </a:xfrm>
            <a:custGeom>
              <a:avLst/>
              <a:gdLst/>
              <a:ahLst/>
              <a:cxnLst/>
              <a:rect l="l" t="t" r="r" b="b"/>
              <a:pathLst>
                <a:path w="1882" h="2432" extrusionOk="0">
                  <a:moveTo>
                    <a:pt x="1042" y="0"/>
                  </a:moveTo>
                  <a:cubicBezTo>
                    <a:pt x="464" y="0"/>
                    <a:pt x="1" y="463"/>
                    <a:pt x="29" y="1042"/>
                  </a:cubicBezTo>
                  <a:cubicBezTo>
                    <a:pt x="29" y="1824"/>
                    <a:pt x="666" y="2431"/>
                    <a:pt x="1419" y="2431"/>
                  </a:cubicBezTo>
                  <a:cubicBezTo>
                    <a:pt x="1563" y="2431"/>
                    <a:pt x="1708" y="2431"/>
                    <a:pt x="1882" y="2402"/>
                  </a:cubicBezTo>
                  <a:cubicBezTo>
                    <a:pt x="1274" y="2229"/>
                    <a:pt x="840" y="1679"/>
                    <a:pt x="840" y="1042"/>
                  </a:cubicBezTo>
                  <a:cubicBezTo>
                    <a:pt x="811" y="463"/>
                    <a:pt x="1274" y="0"/>
                    <a:pt x="1853" y="0"/>
                  </a:cubicBezTo>
                  <a:close/>
                </a:path>
              </a:pathLst>
            </a:custGeom>
            <a:solidFill>
              <a:srgbClr val="000000">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64"/>
            <p:cNvSpPr/>
            <p:nvPr/>
          </p:nvSpPr>
          <p:spPr>
            <a:xfrm>
              <a:off x="6737351" y="3124858"/>
              <a:ext cx="194029" cy="131571"/>
            </a:xfrm>
            <a:custGeom>
              <a:avLst/>
              <a:gdLst/>
              <a:ahLst/>
              <a:cxnLst/>
              <a:rect l="l" t="t" r="r" b="b"/>
              <a:pathLst>
                <a:path w="9234" h="6141" extrusionOk="0">
                  <a:moveTo>
                    <a:pt x="1072" y="1"/>
                  </a:moveTo>
                  <a:cubicBezTo>
                    <a:pt x="493" y="1"/>
                    <a:pt x="1" y="464"/>
                    <a:pt x="1" y="1072"/>
                  </a:cubicBezTo>
                  <a:lnTo>
                    <a:pt x="1" y="3821"/>
                  </a:lnTo>
                  <a:cubicBezTo>
                    <a:pt x="30" y="4400"/>
                    <a:pt x="493" y="4863"/>
                    <a:pt x="1072" y="4892"/>
                  </a:cubicBezTo>
                  <a:lnTo>
                    <a:pt x="1911" y="4892"/>
                  </a:lnTo>
                  <a:lnTo>
                    <a:pt x="1911" y="5674"/>
                  </a:lnTo>
                  <a:cubicBezTo>
                    <a:pt x="1911" y="5947"/>
                    <a:pt x="2148" y="6141"/>
                    <a:pt x="2391" y="6141"/>
                  </a:cubicBezTo>
                  <a:cubicBezTo>
                    <a:pt x="2508" y="6141"/>
                    <a:pt x="2627" y="6096"/>
                    <a:pt x="2721" y="5992"/>
                  </a:cubicBezTo>
                  <a:lnTo>
                    <a:pt x="3850" y="4892"/>
                  </a:lnTo>
                  <a:lnTo>
                    <a:pt x="5384" y="4892"/>
                  </a:lnTo>
                  <a:lnTo>
                    <a:pt x="6513" y="5992"/>
                  </a:lnTo>
                  <a:cubicBezTo>
                    <a:pt x="6606" y="6085"/>
                    <a:pt x="6723" y="6127"/>
                    <a:pt x="6839" y="6127"/>
                  </a:cubicBezTo>
                  <a:cubicBezTo>
                    <a:pt x="7083" y="6127"/>
                    <a:pt x="7323" y="5939"/>
                    <a:pt x="7323" y="5645"/>
                  </a:cubicBezTo>
                  <a:lnTo>
                    <a:pt x="7323" y="4892"/>
                  </a:lnTo>
                  <a:lnTo>
                    <a:pt x="8163" y="4892"/>
                  </a:lnTo>
                  <a:cubicBezTo>
                    <a:pt x="8741" y="4863"/>
                    <a:pt x="9205" y="4400"/>
                    <a:pt x="9233" y="3821"/>
                  </a:cubicBezTo>
                  <a:lnTo>
                    <a:pt x="9233" y="1072"/>
                  </a:lnTo>
                  <a:cubicBezTo>
                    <a:pt x="9205" y="464"/>
                    <a:pt x="8741" y="1"/>
                    <a:pt x="81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64"/>
            <p:cNvSpPr/>
            <p:nvPr/>
          </p:nvSpPr>
          <p:spPr>
            <a:xfrm>
              <a:off x="6753776" y="3142233"/>
              <a:ext cx="46837" cy="72824"/>
            </a:xfrm>
            <a:custGeom>
              <a:avLst/>
              <a:gdLst/>
              <a:ahLst/>
              <a:cxnLst/>
              <a:rect l="l" t="t" r="r" b="b"/>
              <a:pathLst>
                <a:path w="2229" h="3399" extrusionOk="0">
                  <a:moveTo>
                    <a:pt x="811" y="0"/>
                  </a:moveTo>
                  <a:cubicBezTo>
                    <a:pt x="753" y="0"/>
                    <a:pt x="695" y="58"/>
                    <a:pt x="666" y="116"/>
                  </a:cubicBezTo>
                  <a:lnTo>
                    <a:pt x="58" y="1853"/>
                  </a:lnTo>
                  <a:cubicBezTo>
                    <a:pt x="0" y="1997"/>
                    <a:pt x="116" y="2142"/>
                    <a:pt x="261" y="2142"/>
                  </a:cubicBezTo>
                  <a:lnTo>
                    <a:pt x="984" y="2142"/>
                  </a:lnTo>
                  <a:lnTo>
                    <a:pt x="724" y="3242"/>
                  </a:lnTo>
                  <a:cubicBezTo>
                    <a:pt x="724" y="3340"/>
                    <a:pt x="804" y="3398"/>
                    <a:pt x="883" y="3398"/>
                  </a:cubicBezTo>
                  <a:cubicBezTo>
                    <a:pt x="920" y="3398"/>
                    <a:pt x="956" y="3385"/>
                    <a:pt x="984" y="3358"/>
                  </a:cubicBezTo>
                  <a:lnTo>
                    <a:pt x="2084" y="1910"/>
                  </a:lnTo>
                  <a:cubicBezTo>
                    <a:pt x="2171" y="1766"/>
                    <a:pt x="2084" y="1592"/>
                    <a:pt x="1910" y="1592"/>
                  </a:cubicBezTo>
                  <a:lnTo>
                    <a:pt x="1332" y="1592"/>
                  </a:lnTo>
                  <a:lnTo>
                    <a:pt x="2171" y="261"/>
                  </a:lnTo>
                  <a:cubicBezTo>
                    <a:pt x="2229" y="145"/>
                    <a:pt x="2171" y="0"/>
                    <a:pt x="20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64"/>
            <p:cNvSpPr/>
            <p:nvPr/>
          </p:nvSpPr>
          <p:spPr>
            <a:xfrm>
              <a:off x="6768961" y="3188102"/>
              <a:ext cx="9140" cy="27445"/>
            </a:xfrm>
            <a:custGeom>
              <a:avLst/>
              <a:gdLst/>
              <a:ahLst/>
              <a:cxnLst/>
              <a:rect l="l" t="t" r="r" b="b"/>
              <a:pathLst>
                <a:path w="435" h="1281" extrusionOk="0">
                  <a:moveTo>
                    <a:pt x="261" y="1"/>
                  </a:moveTo>
                  <a:lnTo>
                    <a:pt x="1" y="1101"/>
                  </a:lnTo>
                  <a:cubicBezTo>
                    <a:pt x="1" y="1206"/>
                    <a:pt x="77" y="1280"/>
                    <a:pt x="152" y="1280"/>
                  </a:cubicBezTo>
                  <a:cubicBezTo>
                    <a:pt x="180" y="1280"/>
                    <a:pt x="208" y="1269"/>
                    <a:pt x="232" y="1245"/>
                  </a:cubicBezTo>
                  <a:cubicBezTo>
                    <a:pt x="203" y="1188"/>
                    <a:pt x="203" y="1159"/>
                    <a:pt x="203" y="1101"/>
                  </a:cubicBezTo>
                  <a:lnTo>
                    <a:pt x="435" y="1"/>
                  </a:lnTo>
                  <a:close/>
                </a:path>
              </a:pathLst>
            </a:custGeom>
            <a:solidFill>
              <a:srgbClr val="000000">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64"/>
            <p:cNvSpPr/>
            <p:nvPr/>
          </p:nvSpPr>
          <p:spPr>
            <a:xfrm>
              <a:off x="6753776" y="3142233"/>
              <a:ext cx="26161" cy="45892"/>
            </a:xfrm>
            <a:custGeom>
              <a:avLst/>
              <a:gdLst/>
              <a:ahLst/>
              <a:cxnLst/>
              <a:rect l="l" t="t" r="r" b="b"/>
              <a:pathLst>
                <a:path w="1245" h="2142" extrusionOk="0">
                  <a:moveTo>
                    <a:pt x="811" y="0"/>
                  </a:moveTo>
                  <a:cubicBezTo>
                    <a:pt x="753" y="0"/>
                    <a:pt x="695" y="58"/>
                    <a:pt x="666" y="116"/>
                  </a:cubicBezTo>
                  <a:lnTo>
                    <a:pt x="58" y="1853"/>
                  </a:lnTo>
                  <a:cubicBezTo>
                    <a:pt x="0" y="1997"/>
                    <a:pt x="116" y="2142"/>
                    <a:pt x="261" y="2142"/>
                  </a:cubicBezTo>
                  <a:lnTo>
                    <a:pt x="666" y="2142"/>
                  </a:lnTo>
                  <a:cubicBezTo>
                    <a:pt x="521" y="2142"/>
                    <a:pt x="434" y="1997"/>
                    <a:pt x="492" y="1853"/>
                  </a:cubicBezTo>
                  <a:lnTo>
                    <a:pt x="1100" y="116"/>
                  </a:lnTo>
                  <a:cubicBezTo>
                    <a:pt x="1129" y="58"/>
                    <a:pt x="1187" y="0"/>
                    <a:pt x="1245" y="0"/>
                  </a:cubicBezTo>
                  <a:close/>
                </a:path>
              </a:pathLst>
            </a:custGeom>
            <a:solidFill>
              <a:srgbClr val="000000">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64"/>
            <p:cNvSpPr/>
            <p:nvPr/>
          </p:nvSpPr>
          <p:spPr>
            <a:xfrm>
              <a:off x="6810905" y="3142233"/>
              <a:ext cx="46249" cy="73102"/>
            </a:xfrm>
            <a:custGeom>
              <a:avLst/>
              <a:gdLst/>
              <a:ahLst/>
              <a:cxnLst/>
              <a:rect l="l" t="t" r="r" b="b"/>
              <a:pathLst>
                <a:path w="2201" h="3412" extrusionOk="0">
                  <a:moveTo>
                    <a:pt x="782" y="0"/>
                  </a:moveTo>
                  <a:cubicBezTo>
                    <a:pt x="724" y="0"/>
                    <a:pt x="667" y="58"/>
                    <a:pt x="667" y="116"/>
                  </a:cubicBezTo>
                  <a:lnTo>
                    <a:pt x="30" y="1853"/>
                  </a:lnTo>
                  <a:cubicBezTo>
                    <a:pt x="1" y="1997"/>
                    <a:pt x="88" y="2142"/>
                    <a:pt x="232" y="2142"/>
                  </a:cubicBezTo>
                  <a:lnTo>
                    <a:pt x="956" y="2142"/>
                  </a:lnTo>
                  <a:lnTo>
                    <a:pt x="724" y="3242"/>
                  </a:lnTo>
                  <a:cubicBezTo>
                    <a:pt x="685" y="3340"/>
                    <a:pt x="765" y="3411"/>
                    <a:pt x="848" y="3411"/>
                  </a:cubicBezTo>
                  <a:cubicBezTo>
                    <a:pt x="888" y="3411"/>
                    <a:pt x="928" y="3395"/>
                    <a:pt x="956" y="3358"/>
                  </a:cubicBezTo>
                  <a:lnTo>
                    <a:pt x="2056" y="1910"/>
                  </a:lnTo>
                  <a:cubicBezTo>
                    <a:pt x="2143" y="1766"/>
                    <a:pt x="2056" y="1592"/>
                    <a:pt x="1911" y="1592"/>
                  </a:cubicBezTo>
                  <a:lnTo>
                    <a:pt x="1303" y="1592"/>
                  </a:lnTo>
                  <a:lnTo>
                    <a:pt x="2143" y="261"/>
                  </a:lnTo>
                  <a:cubicBezTo>
                    <a:pt x="2201" y="145"/>
                    <a:pt x="2143" y="0"/>
                    <a:pt x="20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64"/>
            <p:cNvSpPr/>
            <p:nvPr/>
          </p:nvSpPr>
          <p:spPr>
            <a:xfrm>
              <a:off x="6825670" y="3188102"/>
              <a:ext cx="8972" cy="27445"/>
            </a:xfrm>
            <a:custGeom>
              <a:avLst/>
              <a:gdLst/>
              <a:ahLst/>
              <a:cxnLst/>
              <a:rect l="l" t="t" r="r" b="b"/>
              <a:pathLst>
                <a:path w="427" h="1281" extrusionOk="0">
                  <a:moveTo>
                    <a:pt x="253" y="1"/>
                  </a:moveTo>
                  <a:lnTo>
                    <a:pt x="21" y="1101"/>
                  </a:lnTo>
                  <a:cubicBezTo>
                    <a:pt x="0" y="1206"/>
                    <a:pt x="71" y="1280"/>
                    <a:pt x="144" y="1280"/>
                  </a:cubicBezTo>
                  <a:cubicBezTo>
                    <a:pt x="172" y="1280"/>
                    <a:pt x="200" y="1269"/>
                    <a:pt x="224" y="1245"/>
                  </a:cubicBezTo>
                  <a:cubicBezTo>
                    <a:pt x="195" y="1188"/>
                    <a:pt x="195" y="1159"/>
                    <a:pt x="195" y="1101"/>
                  </a:cubicBezTo>
                  <a:lnTo>
                    <a:pt x="427" y="1"/>
                  </a:lnTo>
                  <a:close/>
                </a:path>
              </a:pathLst>
            </a:custGeom>
            <a:solidFill>
              <a:srgbClr val="000000">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64"/>
            <p:cNvSpPr/>
            <p:nvPr/>
          </p:nvSpPr>
          <p:spPr>
            <a:xfrm>
              <a:off x="6810905" y="3142233"/>
              <a:ext cx="25572" cy="45892"/>
            </a:xfrm>
            <a:custGeom>
              <a:avLst/>
              <a:gdLst/>
              <a:ahLst/>
              <a:cxnLst/>
              <a:rect l="l" t="t" r="r" b="b"/>
              <a:pathLst>
                <a:path w="1217" h="2142" extrusionOk="0">
                  <a:moveTo>
                    <a:pt x="782" y="0"/>
                  </a:moveTo>
                  <a:cubicBezTo>
                    <a:pt x="724" y="0"/>
                    <a:pt x="667" y="58"/>
                    <a:pt x="667" y="116"/>
                  </a:cubicBezTo>
                  <a:lnTo>
                    <a:pt x="30" y="1853"/>
                  </a:lnTo>
                  <a:cubicBezTo>
                    <a:pt x="1" y="1997"/>
                    <a:pt x="88" y="2142"/>
                    <a:pt x="232" y="2142"/>
                  </a:cubicBezTo>
                  <a:lnTo>
                    <a:pt x="638" y="2142"/>
                  </a:lnTo>
                  <a:cubicBezTo>
                    <a:pt x="522" y="2113"/>
                    <a:pt x="406" y="1997"/>
                    <a:pt x="464" y="1853"/>
                  </a:cubicBezTo>
                  <a:lnTo>
                    <a:pt x="1072" y="116"/>
                  </a:lnTo>
                  <a:cubicBezTo>
                    <a:pt x="1101" y="58"/>
                    <a:pt x="1159" y="0"/>
                    <a:pt x="1216" y="0"/>
                  </a:cubicBezTo>
                  <a:close/>
                </a:path>
              </a:pathLst>
            </a:custGeom>
            <a:solidFill>
              <a:srgbClr val="000000">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64"/>
            <p:cNvSpPr/>
            <p:nvPr/>
          </p:nvSpPr>
          <p:spPr>
            <a:xfrm>
              <a:off x="6867446" y="3142233"/>
              <a:ext cx="46858" cy="73102"/>
            </a:xfrm>
            <a:custGeom>
              <a:avLst/>
              <a:gdLst/>
              <a:ahLst/>
              <a:cxnLst/>
              <a:rect l="l" t="t" r="r" b="b"/>
              <a:pathLst>
                <a:path w="2230" h="3412" extrusionOk="0">
                  <a:moveTo>
                    <a:pt x="811" y="0"/>
                  </a:moveTo>
                  <a:cubicBezTo>
                    <a:pt x="753" y="0"/>
                    <a:pt x="695" y="58"/>
                    <a:pt x="666" y="116"/>
                  </a:cubicBezTo>
                  <a:lnTo>
                    <a:pt x="58" y="1853"/>
                  </a:lnTo>
                  <a:cubicBezTo>
                    <a:pt x="1" y="1997"/>
                    <a:pt x="116" y="2142"/>
                    <a:pt x="232" y="2142"/>
                  </a:cubicBezTo>
                  <a:lnTo>
                    <a:pt x="956" y="2142"/>
                  </a:lnTo>
                  <a:lnTo>
                    <a:pt x="724" y="3242"/>
                  </a:lnTo>
                  <a:cubicBezTo>
                    <a:pt x="704" y="3340"/>
                    <a:pt x="778" y="3411"/>
                    <a:pt x="854" y="3411"/>
                  </a:cubicBezTo>
                  <a:cubicBezTo>
                    <a:pt x="890" y="3411"/>
                    <a:pt x="928" y="3395"/>
                    <a:pt x="956" y="3358"/>
                  </a:cubicBezTo>
                  <a:lnTo>
                    <a:pt x="2084" y="1910"/>
                  </a:lnTo>
                  <a:cubicBezTo>
                    <a:pt x="2171" y="1766"/>
                    <a:pt x="2084" y="1592"/>
                    <a:pt x="1911" y="1592"/>
                  </a:cubicBezTo>
                  <a:lnTo>
                    <a:pt x="1332" y="1592"/>
                  </a:lnTo>
                  <a:lnTo>
                    <a:pt x="2171" y="261"/>
                  </a:lnTo>
                  <a:cubicBezTo>
                    <a:pt x="2229" y="145"/>
                    <a:pt x="2171" y="0"/>
                    <a:pt x="20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64"/>
            <p:cNvSpPr/>
            <p:nvPr/>
          </p:nvSpPr>
          <p:spPr>
            <a:xfrm>
              <a:off x="6882211" y="3188102"/>
              <a:ext cx="8972" cy="27445"/>
            </a:xfrm>
            <a:custGeom>
              <a:avLst/>
              <a:gdLst/>
              <a:ahLst/>
              <a:cxnLst/>
              <a:rect l="l" t="t" r="r" b="b"/>
              <a:pathLst>
                <a:path w="427" h="1281" extrusionOk="0">
                  <a:moveTo>
                    <a:pt x="253" y="1"/>
                  </a:moveTo>
                  <a:lnTo>
                    <a:pt x="21" y="1101"/>
                  </a:lnTo>
                  <a:cubicBezTo>
                    <a:pt x="0" y="1206"/>
                    <a:pt x="70" y="1280"/>
                    <a:pt x="155" y="1280"/>
                  </a:cubicBezTo>
                  <a:cubicBezTo>
                    <a:pt x="187" y="1280"/>
                    <a:pt x="221" y="1269"/>
                    <a:pt x="253" y="1245"/>
                  </a:cubicBezTo>
                  <a:cubicBezTo>
                    <a:pt x="195" y="1188"/>
                    <a:pt x="195" y="1159"/>
                    <a:pt x="195" y="1101"/>
                  </a:cubicBezTo>
                  <a:lnTo>
                    <a:pt x="426" y="1"/>
                  </a:lnTo>
                  <a:close/>
                </a:path>
              </a:pathLst>
            </a:custGeom>
            <a:solidFill>
              <a:srgbClr val="000000">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64"/>
            <p:cNvSpPr/>
            <p:nvPr/>
          </p:nvSpPr>
          <p:spPr>
            <a:xfrm>
              <a:off x="6867446" y="3142233"/>
              <a:ext cx="25572" cy="45892"/>
            </a:xfrm>
            <a:custGeom>
              <a:avLst/>
              <a:gdLst/>
              <a:ahLst/>
              <a:cxnLst/>
              <a:rect l="l" t="t" r="r" b="b"/>
              <a:pathLst>
                <a:path w="1217" h="2142" extrusionOk="0">
                  <a:moveTo>
                    <a:pt x="811" y="0"/>
                  </a:moveTo>
                  <a:cubicBezTo>
                    <a:pt x="753" y="0"/>
                    <a:pt x="695" y="58"/>
                    <a:pt x="666" y="116"/>
                  </a:cubicBezTo>
                  <a:lnTo>
                    <a:pt x="29" y="1853"/>
                  </a:lnTo>
                  <a:cubicBezTo>
                    <a:pt x="1" y="1997"/>
                    <a:pt x="87" y="2142"/>
                    <a:pt x="232" y="2142"/>
                  </a:cubicBezTo>
                  <a:lnTo>
                    <a:pt x="666" y="2142"/>
                  </a:lnTo>
                  <a:cubicBezTo>
                    <a:pt x="521" y="2142"/>
                    <a:pt x="406" y="1997"/>
                    <a:pt x="464" y="1853"/>
                  </a:cubicBezTo>
                  <a:lnTo>
                    <a:pt x="1071" y="116"/>
                  </a:lnTo>
                  <a:cubicBezTo>
                    <a:pt x="1100" y="58"/>
                    <a:pt x="1158" y="0"/>
                    <a:pt x="1216" y="0"/>
                  </a:cubicBezTo>
                  <a:close/>
                </a:path>
              </a:pathLst>
            </a:custGeom>
            <a:solidFill>
              <a:srgbClr val="000000">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79" name="Google Shape;2379;p64"/>
          <p:cNvGrpSpPr/>
          <p:nvPr/>
        </p:nvGrpSpPr>
        <p:grpSpPr>
          <a:xfrm>
            <a:off x="6936317" y="3280389"/>
            <a:ext cx="291991" cy="292225"/>
            <a:chOff x="7399801" y="3127989"/>
            <a:chExt cx="291991" cy="292225"/>
          </a:xfrm>
        </p:grpSpPr>
        <p:sp>
          <p:nvSpPr>
            <p:cNvPr id="2380" name="Google Shape;2380;p64"/>
            <p:cNvSpPr/>
            <p:nvPr/>
          </p:nvSpPr>
          <p:spPr>
            <a:xfrm>
              <a:off x="7432773" y="3184904"/>
              <a:ext cx="160098" cy="235053"/>
            </a:xfrm>
            <a:custGeom>
              <a:avLst/>
              <a:gdLst/>
              <a:ahLst/>
              <a:cxnLst/>
              <a:rect l="l" t="t" r="r" b="b"/>
              <a:pathLst>
                <a:path w="7584" h="10920" extrusionOk="0">
                  <a:moveTo>
                    <a:pt x="2605" y="1"/>
                  </a:moveTo>
                  <a:cubicBezTo>
                    <a:pt x="2258" y="1"/>
                    <a:pt x="1969" y="290"/>
                    <a:pt x="1969" y="638"/>
                  </a:cubicBezTo>
                  <a:lnTo>
                    <a:pt x="1969" y="6484"/>
                  </a:lnTo>
                  <a:lnTo>
                    <a:pt x="724" y="6484"/>
                  </a:lnTo>
                  <a:cubicBezTo>
                    <a:pt x="232" y="6484"/>
                    <a:pt x="0" y="7034"/>
                    <a:pt x="290" y="7410"/>
                  </a:cubicBezTo>
                  <a:lnTo>
                    <a:pt x="3097" y="10594"/>
                  </a:lnTo>
                  <a:cubicBezTo>
                    <a:pt x="3271" y="10811"/>
                    <a:pt x="3524" y="10919"/>
                    <a:pt x="3781" y="10919"/>
                  </a:cubicBezTo>
                  <a:cubicBezTo>
                    <a:pt x="4038" y="10919"/>
                    <a:pt x="4298" y="10811"/>
                    <a:pt x="4487" y="10594"/>
                  </a:cubicBezTo>
                  <a:lnTo>
                    <a:pt x="7265" y="7410"/>
                  </a:lnTo>
                  <a:cubicBezTo>
                    <a:pt x="7583" y="7034"/>
                    <a:pt x="7323" y="6484"/>
                    <a:pt x="6860" y="6484"/>
                  </a:cubicBezTo>
                  <a:lnTo>
                    <a:pt x="5615" y="6484"/>
                  </a:lnTo>
                  <a:lnTo>
                    <a:pt x="5615" y="638"/>
                  </a:lnTo>
                  <a:cubicBezTo>
                    <a:pt x="5615" y="290"/>
                    <a:pt x="5326" y="1"/>
                    <a:pt x="49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64"/>
            <p:cNvSpPr/>
            <p:nvPr/>
          </p:nvSpPr>
          <p:spPr>
            <a:xfrm>
              <a:off x="7474290" y="3184904"/>
              <a:ext cx="25691" cy="140192"/>
            </a:xfrm>
            <a:custGeom>
              <a:avLst/>
              <a:gdLst/>
              <a:ahLst/>
              <a:cxnLst/>
              <a:rect l="l" t="t" r="r" b="b"/>
              <a:pathLst>
                <a:path w="1217" h="6513" extrusionOk="0">
                  <a:moveTo>
                    <a:pt x="637" y="1"/>
                  </a:moveTo>
                  <a:cubicBezTo>
                    <a:pt x="290" y="1"/>
                    <a:pt x="1" y="290"/>
                    <a:pt x="1" y="638"/>
                  </a:cubicBezTo>
                  <a:lnTo>
                    <a:pt x="1" y="6513"/>
                  </a:lnTo>
                  <a:lnTo>
                    <a:pt x="579" y="6513"/>
                  </a:lnTo>
                  <a:lnTo>
                    <a:pt x="579" y="638"/>
                  </a:lnTo>
                  <a:cubicBezTo>
                    <a:pt x="579" y="290"/>
                    <a:pt x="869" y="1"/>
                    <a:pt x="1216" y="1"/>
                  </a:cubicBezTo>
                  <a:close/>
                </a:path>
              </a:pathLst>
            </a:custGeom>
            <a:solidFill>
              <a:srgbClr val="000000">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64"/>
            <p:cNvSpPr/>
            <p:nvPr/>
          </p:nvSpPr>
          <p:spPr>
            <a:xfrm>
              <a:off x="7432773" y="3324405"/>
              <a:ext cx="86171" cy="95679"/>
            </a:xfrm>
            <a:custGeom>
              <a:avLst/>
              <a:gdLst/>
              <a:ahLst/>
              <a:cxnLst/>
              <a:rect l="l" t="t" r="r" b="b"/>
              <a:pathLst>
                <a:path w="4082" h="4445" extrusionOk="0">
                  <a:moveTo>
                    <a:pt x="724" y="1"/>
                  </a:moveTo>
                  <a:cubicBezTo>
                    <a:pt x="232" y="1"/>
                    <a:pt x="0" y="551"/>
                    <a:pt x="290" y="927"/>
                  </a:cubicBezTo>
                  <a:lnTo>
                    <a:pt x="3097" y="4111"/>
                  </a:lnTo>
                  <a:cubicBezTo>
                    <a:pt x="3269" y="4325"/>
                    <a:pt x="3536" y="4445"/>
                    <a:pt x="3805" y="4445"/>
                  </a:cubicBezTo>
                  <a:cubicBezTo>
                    <a:pt x="3898" y="4445"/>
                    <a:pt x="3992" y="4430"/>
                    <a:pt x="4081" y="4400"/>
                  </a:cubicBezTo>
                  <a:cubicBezTo>
                    <a:pt x="3908" y="4342"/>
                    <a:pt x="3763" y="4256"/>
                    <a:pt x="3676" y="4111"/>
                  </a:cubicBezTo>
                  <a:lnTo>
                    <a:pt x="869" y="927"/>
                  </a:lnTo>
                  <a:cubicBezTo>
                    <a:pt x="579" y="551"/>
                    <a:pt x="840" y="1"/>
                    <a:pt x="1303" y="1"/>
                  </a:cubicBezTo>
                  <a:close/>
                </a:path>
              </a:pathLst>
            </a:custGeom>
            <a:solidFill>
              <a:srgbClr val="000000">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64"/>
            <p:cNvSpPr/>
            <p:nvPr/>
          </p:nvSpPr>
          <p:spPr>
            <a:xfrm>
              <a:off x="7494436" y="3278335"/>
              <a:ext cx="40953" cy="80999"/>
            </a:xfrm>
            <a:custGeom>
              <a:avLst/>
              <a:gdLst/>
              <a:ahLst/>
              <a:cxnLst/>
              <a:rect l="l" t="t" r="r" b="b"/>
              <a:pathLst>
                <a:path w="1940" h="3763" extrusionOk="0">
                  <a:moveTo>
                    <a:pt x="927" y="0"/>
                  </a:moveTo>
                  <a:cubicBezTo>
                    <a:pt x="811" y="0"/>
                    <a:pt x="724" y="116"/>
                    <a:pt x="724" y="203"/>
                  </a:cubicBezTo>
                  <a:lnTo>
                    <a:pt x="724" y="405"/>
                  </a:lnTo>
                  <a:lnTo>
                    <a:pt x="666" y="405"/>
                  </a:lnTo>
                  <a:cubicBezTo>
                    <a:pt x="377" y="492"/>
                    <a:pt x="174" y="724"/>
                    <a:pt x="116" y="1013"/>
                  </a:cubicBezTo>
                  <a:cubicBezTo>
                    <a:pt x="59" y="1245"/>
                    <a:pt x="145" y="1505"/>
                    <a:pt x="348" y="1679"/>
                  </a:cubicBezTo>
                  <a:cubicBezTo>
                    <a:pt x="608" y="1853"/>
                    <a:pt x="869" y="1968"/>
                    <a:pt x="1158" y="2055"/>
                  </a:cubicBezTo>
                  <a:cubicBezTo>
                    <a:pt x="1361" y="2113"/>
                    <a:pt x="1477" y="2316"/>
                    <a:pt x="1448" y="2547"/>
                  </a:cubicBezTo>
                  <a:cubicBezTo>
                    <a:pt x="1390" y="2779"/>
                    <a:pt x="1187" y="2981"/>
                    <a:pt x="927" y="2981"/>
                  </a:cubicBezTo>
                  <a:cubicBezTo>
                    <a:pt x="892" y="2986"/>
                    <a:pt x="857" y="2989"/>
                    <a:pt x="823" y="2989"/>
                  </a:cubicBezTo>
                  <a:cubicBezTo>
                    <a:pt x="656" y="2989"/>
                    <a:pt x="492" y="2933"/>
                    <a:pt x="348" y="2837"/>
                  </a:cubicBezTo>
                  <a:cubicBezTo>
                    <a:pt x="314" y="2802"/>
                    <a:pt x="275" y="2786"/>
                    <a:pt x="235" y="2786"/>
                  </a:cubicBezTo>
                  <a:cubicBezTo>
                    <a:pt x="174" y="2786"/>
                    <a:pt x="111" y="2824"/>
                    <a:pt x="59" y="2894"/>
                  </a:cubicBezTo>
                  <a:cubicBezTo>
                    <a:pt x="1" y="2981"/>
                    <a:pt x="30" y="3097"/>
                    <a:pt x="116" y="3155"/>
                  </a:cubicBezTo>
                  <a:cubicBezTo>
                    <a:pt x="290" y="3300"/>
                    <a:pt x="522" y="3358"/>
                    <a:pt x="724" y="3387"/>
                  </a:cubicBezTo>
                  <a:lnTo>
                    <a:pt x="724" y="3560"/>
                  </a:lnTo>
                  <a:cubicBezTo>
                    <a:pt x="724" y="3676"/>
                    <a:pt x="811" y="3763"/>
                    <a:pt x="927" y="3763"/>
                  </a:cubicBezTo>
                  <a:cubicBezTo>
                    <a:pt x="1043" y="3763"/>
                    <a:pt x="1129" y="3676"/>
                    <a:pt x="1129" y="3560"/>
                  </a:cubicBezTo>
                  <a:lnTo>
                    <a:pt x="1129" y="3358"/>
                  </a:lnTo>
                  <a:cubicBezTo>
                    <a:pt x="1506" y="3271"/>
                    <a:pt x="1795" y="2981"/>
                    <a:pt x="1853" y="2605"/>
                  </a:cubicBezTo>
                  <a:cubicBezTo>
                    <a:pt x="1940" y="2200"/>
                    <a:pt x="1708" y="1795"/>
                    <a:pt x="1303" y="1679"/>
                  </a:cubicBezTo>
                  <a:cubicBezTo>
                    <a:pt x="1043" y="1621"/>
                    <a:pt x="811" y="1505"/>
                    <a:pt x="608" y="1361"/>
                  </a:cubicBezTo>
                  <a:cubicBezTo>
                    <a:pt x="522" y="1303"/>
                    <a:pt x="493" y="1187"/>
                    <a:pt x="522" y="1100"/>
                  </a:cubicBezTo>
                  <a:cubicBezTo>
                    <a:pt x="551" y="955"/>
                    <a:pt x="637" y="840"/>
                    <a:pt x="782" y="811"/>
                  </a:cubicBezTo>
                  <a:cubicBezTo>
                    <a:pt x="840" y="782"/>
                    <a:pt x="898" y="782"/>
                    <a:pt x="956" y="782"/>
                  </a:cubicBezTo>
                  <a:cubicBezTo>
                    <a:pt x="976" y="777"/>
                    <a:pt x="998" y="774"/>
                    <a:pt x="1020" y="774"/>
                  </a:cubicBezTo>
                  <a:cubicBezTo>
                    <a:pt x="1122" y="774"/>
                    <a:pt x="1237" y="826"/>
                    <a:pt x="1332" y="897"/>
                  </a:cubicBezTo>
                  <a:cubicBezTo>
                    <a:pt x="1375" y="941"/>
                    <a:pt x="1423" y="959"/>
                    <a:pt x="1468" y="959"/>
                  </a:cubicBezTo>
                  <a:cubicBezTo>
                    <a:pt x="1635" y="959"/>
                    <a:pt x="1774" y="715"/>
                    <a:pt x="1592" y="579"/>
                  </a:cubicBezTo>
                  <a:cubicBezTo>
                    <a:pt x="1448" y="463"/>
                    <a:pt x="1303" y="405"/>
                    <a:pt x="1129" y="376"/>
                  </a:cubicBezTo>
                  <a:lnTo>
                    <a:pt x="1129" y="203"/>
                  </a:lnTo>
                  <a:cubicBezTo>
                    <a:pt x="1129" y="87"/>
                    <a:pt x="1043" y="0"/>
                    <a:pt x="9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64"/>
            <p:cNvSpPr/>
            <p:nvPr/>
          </p:nvSpPr>
          <p:spPr>
            <a:xfrm>
              <a:off x="7513359" y="3184904"/>
              <a:ext cx="37914" cy="92859"/>
            </a:xfrm>
            <a:custGeom>
              <a:avLst/>
              <a:gdLst/>
              <a:ahLst/>
              <a:cxnLst/>
              <a:rect l="l" t="t" r="r" b="b"/>
              <a:pathLst>
                <a:path w="1796" h="4314" extrusionOk="0">
                  <a:moveTo>
                    <a:pt x="261" y="1"/>
                  </a:moveTo>
                  <a:cubicBezTo>
                    <a:pt x="261" y="522"/>
                    <a:pt x="667" y="1159"/>
                    <a:pt x="667" y="1680"/>
                  </a:cubicBezTo>
                  <a:cubicBezTo>
                    <a:pt x="667" y="2345"/>
                    <a:pt x="1" y="3213"/>
                    <a:pt x="319" y="3763"/>
                  </a:cubicBezTo>
                  <a:cubicBezTo>
                    <a:pt x="551" y="4169"/>
                    <a:pt x="1245" y="4198"/>
                    <a:pt x="1795" y="4313"/>
                  </a:cubicBezTo>
                  <a:lnTo>
                    <a:pt x="1795" y="638"/>
                  </a:lnTo>
                  <a:cubicBezTo>
                    <a:pt x="1795" y="290"/>
                    <a:pt x="1506" y="1"/>
                    <a:pt x="1159" y="1"/>
                  </a:cubicBezTo>
                  <a:close/>
                </a:path>
              </a:pathLst>
            </a:custGeom>
            <a:solidFill>
              <a:srgbClr val="000000">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64"/>
            <p:cNvSpPr/>
            <p:nvPr/>
          </p:nvSpPr>
          <p:spPr>
            <a:xfrm>
              <a:off x="7527408" y="3132594"/>
              <a:ext cx="164384" cy="176957"/>
            </a:xfrm>
            <a:custGeom>
              <a:avLst/>
              <a:gdLst/>
              <a:ahLst/>
              <a:cxnLst/>
              <a:rect l="l" t="t" r="r" b="b"/>
              <a:pathLst>
                <a:path w="7787" h="8221" extrusionOk="0">
                  <a:moveTo>
                    <a:pt x="3879" y="1"/>
                  </a:moveTo>
                  <a:cubicBezTo>
                    <a:pt x="3213" y="1"/>
                    <a:pt x="2808" y="1014"/>
                    <a:pt x="2287" y="1332"/>
                  </a:cubicBezTo>
                  <a:cubicBezTo>
                    <a:pt x="1737" y="1650"/>
                    <a:pt x="637" y="1506"/>
                    <a:pt x="319" y="2056"/>
                  </a:cubicBezTo>
                  <a:cubicBezTo>
                    <a:pt x="1" y="2605"/>
                    <a:pt x="695" y="3445"/>
                    <a:pt x="695" y="4111"/>
                  </a:cubicBezTo>
                  <a:cubicBezTo>
                    <a:pt x="695" y="4776"/>
                    <a:pt x="29" y="5644"/>
                    <a:pt x="319" y="6194"/>
                  </a:cubicBezTo>
                  <a:cubicBezTo>
                    <a:pt x="608" y="6715"/>
                    <a:pt x="1708" y="6600"/>
                    <a:pt x="2287" y="6918"/>
                  </a:cubicBezTo>
                  <a:cubicBezTo>
                    <a:pt x="2837" y="7236"/>
                    <a:pt x="3213" y="8220"/>
                    <a:pt x="3879" y="8220"/>
                  </a:cubicBezTo>
                  <a:cubicBezTo>
                    <a:pt x="4545" y="8220"/>
                    <a:pt x="4979" y="7207"/>
                    <a:pt x="5500" y="6918"/>
                  </a:cubicBezTo>
                  <a:cubicBezTo>
                    <a:pt x="6021" y="6600"/>
                    <a:pt x="7120" y="6744"/>
                    <a:pt x="7468" y="6194"/>
                  </a:cubicBezTo>
                  <a:cubicBezTo>
                    <a:pt x="7786" y="5616"/>
                    <a:pt x="7091" y="4776"/>
                    <a:pt x="7091" y="4111"/>
                  </a:cubicBezTo>
                  <a:cubicBezTo>
                    <a:pt x="7091" y="3445"/>
                    <a:pt x="7757" y="2605"/>
                    <a:pt x="7468" y="2056"/>
                  </a:cubicBezTo>
                  <a:cubicBezTo>
                    <a:pt x="7149" y="1535"/>
                    <a:pt x="6050" y="1650"/>
                    <a:pt x="5500" y="1332"/>
                  </a:cubicBezTo>
                  <a:cubicBezTo>
                    <a:pt x="4950" y="1014"/>
                    <a:pt x="4545" y="1"/>
                    <a:pt x="387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64"/>
            <p:cNvSpPr/>
            <p:nvPr/>
          </p:nvSpPr>
          <p:spPr>
            <a:xfrm>
              <a:off x="7526796" y="3132594"/>
              <a:ext cx="88620" cy="177581"/>
            </a:xfrm>
            <a:custGeom>
              <a:avLst/>
              <a:gdLst/>
              <a:ahLst/>
              <a:cxnLst/>
              <a:rect l="l" t="t" r="r" b="b"/>
              <a:pathLst>
                <a:path w="4198" h="8250" extrusionOk="0">
                  <a:moveTo>
                    <a:pt x="3908" y="1"/>
                  </a:moveTo>
                  <a:cubicBezTo>
                    <a:pt x="3242" y="1"/>
                    <a:pt x="2837" y="1014"/>
                    <a:pt x="2287" y="1332"/>
                  </a:cubicBezTo>
                  <a:cubicBezTo>
                    <a:pt x="1737" y="1650"/>
                    <a:pt x="637" y="1535"/>
                    <a:pt x="348" y="2056"/>
                  </a:cubicBezTo>
                  <a:cubicBezTo>
                    <a:pt x="30" y="2605"/>
                    <a:pt x="695" y="3445"/>
                    <a:pt x="695" y="4111"/>
                  </a:cubicBezTo>
                  <a:cubicBezTo>
                    <a:pt x="695" y="4805"/>
                    <a:pt x="1" y="5644"/>
                    <a:pt x="348" y="6194"/>
                  </a:cubicBezTo>
                  <a:cubicBezTo>
                    <a:pt x="666" y="6744"/>
                    <a:pt x="1766" y="6600"/>
                    <a:pt x="2287" y="6918"/>
                  </a:cubicBezTo>
                  <a:cubicBezTo>
                    <a:pt x="2808" y="7207"/>
                    <a:pt x="3242" y="8249"/>
                    <a:pt x="3908" y="8249"/>
                  </a:cubicBezTo>
                  <a:cubicBezTo>
                    <a:pt x="3995" y="8249"/>
                    <a:pt x="4110" y="8220"/>
                    <a:pt x="4197" y="8162"/>
                  </a:cubicBezTo>
                  <a:cubicBezTo>
                    <a:pt x="3676" y="7931"/>
                    <a:pt x="3329" y="7178"/>
                    <a:pt x="2866" y="6918"/>
                  </a:cubicBezTo>
                  <a:cubicBezTo>
                    <a:pt x="2316" y="6600"/>
                    <a:pt x="1216" y="6715"/>
                    <a:pt x="927" y="6194"/>
                  </a:cubicBezTo>
                  <a:cubicBezTo>
                    <a:pt x="608" y="5644"/>
                    <a:pt x="1274" y="4776"/>
                    <a:pt x="1274" y="4111"/>
                  </a:cubicBezTo>
                  <a:cubicBezTo>
                    <a:pt x="1274" y="3445"/>
                    <a:pt x="608" y="2605"/>
                    <a:pt x="927" y="2056"/>
                  </a:cubicBezTo>
                  <a:cubicBezTo>
                    <a:pt x="1245" y="1506"/>
                    <a:pt x="2316" y="1650"/>
                    <a:pt x="2866" y="1332"/>
                  </a:cubicBezTo>
                  <a:cubicBezTo>
                    <a:pt x="3329" y="1072"/>
                    <a:pt x="3676" y="319"/>
                    <a:pt x="4197" y="87"/>
                  </a:cubicBezTo>
                  <a:cubicBezTo>
                    <a:pt x="4110" y="30"/>
                    <a:pt x="3995" y="1"/>
                    <a:pt x="3908" y="1"/>
                  </a:cubicBezTo>
                  <a:close/>
                </a:path>
              </a:pathLst>
            </a:custGeom>
            <a:solidFill>
              <a:srgbClr val="000000">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64"/>
            <p:cNvSpPr/>
            <p:nvPr/>
          </p:nvSpPr>
          <p:spPr>
            <a:xfrm>
              <a:off x="7587552" y="3213114"/>
              <a:ext cx="38652" cy="36592"/>
            </a:xfrm>
            <a:custGeom>
              <a:avLst/>
              <a:gdLst/>
              <a:ahLst/>
              <a:cxnLst/>
              <a:rect l="l" t="t" r="r" b="b"/>
              <a:pathLst>
                <a:path w="1831" h="1700" extrusionOk="0">
                  <a:moveTo>
                    <a:pt x="623" y="600"/>
                  </a:moveTo>
                  <a:lnTo>
                    <a:pt x="883" y="716"/>
                  </a:lnTo>
                  <a:lnTo>
                    <a:pt x="738" y="832"/>
                  </a:lnTo>
                  <a:lnTo>
                    <a:pt x="623" y="600"/>
                  </a:lnTo>
                  <a:close/>
                  <a:moveTo>
                    <a:pt x="293" y="1"/>
                  </a:moveTo>
                  <a:cubicBezTo>
                    <a:pt x="130" y="1"/>
                    <a:pt x="0" y="170"/>
                    <a:pt x="73" y="340"/>
                  </a:cubicBezTo>
                  <a:lnTo>
                    <a:pt x="623" y="1584"/>
                  </a:lnTo>
                  <a:cubicBezTo>
                    <a:pt x="652" y="1642"/>
                    <a:pt x="738" y="1700"/>
                    <a:pt x="825" y="1700"/>
                  </a:cubicBezTo>
                  <a:lnTo>
                    <a:pt x="912" y="1700"/>
                  </a:lnTo>
                  <a:cubicBezTo>
                    <a:pt x="999" y="1642"/>
                    <a:pt x="1057" y="1526"/>
                    <a:pt x="999" y="1410"/>
                  </a:cubicBezTo>
                  <a:lnTo>
                    <a:pt x="912" y="1237"/>
                  </a:lnTo>
                  <a:lnTo>
                    <a:pt x="1288" y="889"/>
                  </a:lnTo>
                  <a:lnTo>
                    <a:pt x="1462" y="947"/>
                  </a:lnTo>
                  <a:cubicBezTo>
                    <a:pt x="1494" y="975"/>
                    <a:pt x="1525" y="986"/>
                    <a:pt x="1555" y="986"/>
                  </a:cubicBezTo>
                  <a:cubicBezTo>
                    <a:pt x="1717" y="986"/>
                    <a:pt x="1831" y="649"/>
                    <a:pt x="1636" y="600"/>
                  </a:cubicBezTo>
                  <a:lnTo>
                    <a:pt x="1607" y="600"/>
                  </a:lnTo>
                  <a:lnTo>
                    <a:pt x="391" y="21"/>
                  </a:lnTo>
                  <a:cubicBezTo>
                    <a:pt x="358" y="7"/>
                    <a:pt x="325" y="1"/>
                    <a:pt x="29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64"/>
            <p:cNvSpPr/>
            <p:nvPr/>
          </p:nvSpPr>
          <p:spPr>
            <a:xfrm>
              <a:off x="7604049" y="3196653"/>
              <a:ext cx="38104" cy="28155"/>
            </a:xfrm>
            <a:custGeom>
              <a:avLst/>
              <a:gdLst/>
              <a:ahLst/>
              <a:cxnLst/>
              <a:rect l="l" t="t" r="r" b="b"/>
              <a:pathLst>
                <a:path w="1805" h="1308" extrusionOk="0">
                  <a:moveTo>
                    <a:pt x="334" y="1"/>
                  </a:moveTo>
                  <a:cubicBezTo>
                    <a:pt x="179" y="1"/>
                    <a:pt x="0" y="239"/>
                    <a:pt x="159" y="352"/>
                  </a:cubicBezTo>
                  <a:lnTo>
                    <a:pt x="1056" y="1249"/>
                  </a:lnTo>
                  <a:cubicBezTo>
                    <a:pt x="1085" y="1278"/>
                    <a:pt x="1143" y="1307"/>
                    <a:pt x="1201" y="1307"/>
                  </a:cubicBezTo>
                  <a:cubicBezTo>
                    <a:pt x="1230" y="1307"/>
                    <a:pt x="1288" y="1307"/>
                    <a:pt x="1317" y="1278"/>
                  </a:cubicBezTo>
                  <a:cubicBezTo>
                    <a:pt x="1432" y="1162"/>
                    <a:pt x="1577" y="1047"/>
                    <a:pt x="1693" y="931"/>
                  </a:cubicBezTo>
                  <a:cubicBezTo>
                    <a:pt x="1804" y="775"/>
                    <a:pt x="1676" y="585"/>
                    <a:pt x="1518" y="585"/>
                  </a:cubicBezTo>
                  <a:cubicBezTo>
                    <a:pt x="1471" y="585"/>
                    <a:pt x="1421" y="602"/>
                    <a:pt x="1375" y="641"/>
                  </a:cubicBezTo>
                  <a:lnTo>
                    <a:pt x="1346" y="641"/>
                  </a:lnTo>
                  <a:lnTo>
                    <a:pt x="1201" y="815"/>
                  </a:lnTo>
                  <a:lnTo>
                    <a:pt x="448" y="63"/>
                  </a:lnTo>
                  <a:cubicBezTo>
                    <a:pt x="417" y="19"/>
                    <a:pt x="376" y="1"/>
                    <a:pt x="3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64"/>
            <p:cNvSpPr/>
            <p:nvPr/>
          </p:nvSpPr>
          <p:spPr>
            <a:xfrm>
              <a:off x="7621431" y="3172467"/>
              <a:ext cx="36077" cy="35516"/>
            </a:xfrm>
            <a:custGeom>
              <a:avLst/>
              <a:gdLst/>
              <a:ahLst/>
              <a:cxnLst/>
              <a:rect l="l" t="t" r="r" b="b"/>
              <a:pathLst>
                <a:path w="1709" h="1650" extrusionOk="0">
                  <a:moveTo>
                    <a:pt x="591" y="1"/>
                  </a:moveTo>
                  <a:cubicBezTo>
                    <a:pt x="548" y="1"/>
                    <a:pt x="504" y="18"/>
                    <a:pt x="464" y="58"/>
                  </a:cubicBezTo>
                  <a:lnTo>
                    <a:pt x="88" y="405"/>
                  </a:lnTo>
                  <a:cubicBezTo>
                    <a:pt x="1" y="492"/>
                    <a:pt x="1" y="608"/>
                    <a:pt x="88" y="695"/>
                  </a:cubicBezTo>
                  <a:lnTo>
                    <a:pt x="522" y="1158"/>
                  </a:lnTo>
                  <a:lnTo>
                    <a:pt x="985" y="1592"/>
                  </a:lnTo>
                  <a:cubicBezTo>
                    <a:pt x="1014" y="1650"/>
                    <a:pt x="1072" y="1650"/>
                    <a:pt x="1129" y="1650"/>
                  </a:cubicBezTo>
                  <a:cubicBezTo>
                    <a:pt x="1187" y="1650"/>
                    <a:pt x="1216" y="1621"/>
                    <a:pt x="1274" y="1592"/>
                  </a:cubicBezTo>
                  <a:lnTo>
                    <a:pt x="1621" y="1245"/>
                  </a:lnTo>
                  <a:cubicBezTo>
                    <a:pt x="1708" y="1158"/>
                    <a:pt x="1708" y="1013"/>
                    <a:pt x="1621" y="955"/>
                  </a:cubicBezTo>
                  <a:lnTo>
                    <a:pt x="1650" y="955"/>
                  </a:lnTo>
                  <a:cubicBezTo>
                    <a:pt x="1607" y="912"/>
                    <a:pt x="1556" y="890"/>
                    <a:pt x="1506" y="890"/>
                  </a:cubicBezTo>
                  <a:cubicBezTo>
                    <a:pt x="1455" y="890"/>
                    <a:pt x="1404" y="912"/>
                    <a:pt x="1361" y="955"/>
                  </a:cubicBezTo>
                  <a:lnTo>
                    <a:pt x="1129" y="1187"/>
                  </a:lnTo>
                  <a:lnTo>
                    <a:pt x="956" y="1013"/>
                  </a:lnTo>
                  <a:lnTo>
                    <a:pt x="1158" y="810"/>
                  </a:lnTo>
                  <a:cubicBezTo>
                    <a:pt x="1272" y="652"/>
                    <a:pt x="1155" y="476"/>
                    <a:pt x="1001" y="476"/>
                  </a:cubicBezTo>
                  <a:cubicBezTo>
                    <a:pt x="959" y="476"/>
                    <a:pt x="913" y="489"/>
                    <a:pt x="869" y="521"/>
                  </a:cubicBezTo>
                  <a:lnTo>
                    <a:pt x="666" y="724"/>
                  </a:lnTo>
                  <a:lnTo>
                    <a:pt x="522" y="579"/>
                  </a:lnTo>
                  <a:lnTo>
                    <a:pt x="753" y="347"/>
                  </a:lnTo>
                  <a:cubicBezTo>
                    <a:pt x="865" y="191"/>
                    <a:pt x="736" y="1"/>
                    <a:pt x="5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64"/>
            <p:cNvSpPr/>
            <p:nvPr/>
          </p:nvSpPr>
          <p:spPr>
            <a:xfrm>
              <a:off x="7564051" y="3232201"/>
              <a:ext cx="34832" cy="36205"/>
            </a:xfrm>
            <a:custGeom>
              <a:avLst/>
              <a:gdLst/>
              <a:ahLst/>
              <a:cxnLst/>
              <a:rect l="l" t="t" r="r" b="b"/>
              <a:pathLst>
                <a:path w="1650" h="1682" extrusionOk="0">
                  <a:moveTo>
                    <a:pt x="695" y="1"/>
                  </a:moveTo>
                  <a:cubicBezTo>
                    <a:pt x="685" y="1"/>
                    <a:pt x="676" y="1"/>
                    <a:pt x="666" y="2"/>
                  </a:cubicBezTo>
                  <a:cubicBezTo>
                    <a:pt x="434" y="31"/>
                    <a:pt x="203" y="176"/>
                    <a:pt x="87" y="408"/>
                  </a:cubicBezTo>
                  <a:cubicBezTo>
                    <a:pt x="0" y="552"/>
                    <a:pt x="0" y="784"/>
                    <a:pt x="116" y="929"/>
                  </a:cubicBezTo>
                  <a:cubicBezTo>
                    <a:pt x="212" y="1049"/>
                    <a:pt x="349" y="1110"/>
                    <a:pt x="492" y="1110"/>
                  </a:cubicBezTo>
                  <a:cubicBezTo>
                    <a:pt x="521" y="1110"/>
                    <a:pt x="550" y="1107"/>
                    <a:pt x="579" y="1102"/>
                  </a:cubicBezTo>
                  <a:lnTo>
                    <a:pt x="608" y="1102"/>
                  </a:lnTo>
                  <a:cubicBezTo>
                    <a:pt x="608" y="1102"/>
                    <a:pt x="810" y="1044"/>
                    <a:pt x="984" y="929"/>
                  </a:cubicBezTo>
                  <a:cubicBezTo>
                    <a:pt x="1028" y="914"/>
                    <a:pt x="1071" y="907"/>
                    <a:pt x="1107" y="907"/>
                  </a:cubicBezTo>
                  <a:cubicBezTo>
                    <a:pt x="1143" y="907"/>
                    <a:pt x="1172" y="914"/>
                    <a:pt x="1187" y="929"/>
                  </a:cubicBezTo>
                  <a:cubicBezTo>
                    <a:pt x="1216" y="1015"/>
                    <a:pt x="1187" y="1102"/>
                    <a:pt x="1129" y="1160"/>
                  </a:cubicBezTo>
                  <a:cubicBezTo>
                    <a:pt x="1042" y="1218"/>
                    <a:pt x="955" y="1276"/>
                    <a:pt x="839" y="1276"/>
                  </a:cubicBezTo>
                  <a:cubicBezTo>
                    <a:pt x="724" y="1276"/>
                    <a:pt x="608" y="1363"/>
                    <a:pt x="608" y="1479"/>
                  </a:cubicBezTo>
                  <a:cubicBezTo>
                    <a:pt x="608" y="1594"/>
                    <a:pt x="695" y="1681"/>
                    <a:pt x="810" y="1681"/>
                  </a:cubicBezTo>
                  <a:lnTo>
                    <a:pt x="839" y="1681"/>
                  </a:lnTo>
                  <a:cubicBezTo>
                    <a:pt x="1071" y="1681"/>
                    <a:pt x="1274" y="1594"/>
                    <a:pt x="1418" y="1450"/>
                  </a:cubicBezTo>
                  <a:cubicBezTo>
                    <a:pt x="1621" y="1247"/>
                    <a:pt x="1650" y="958"/>
                    <a:pt x="1505" y="726"/>
                  </a:cubicBezTo>
                  <a:cubicBezTo>
                    <a:pt x="1413" y="579"/>
                    <a:pt x="1252" y="502"/>
                    <a:pt x="1087" y="502"/>
                  </a:cubicBezTo>
                  <a:cubicBezTo>
                    <a:pt x="992" y="502"/>
                    <a:pt x="895" y="528"/>
                    <a:pt x="810" y="581"/>
                  </a:cubicBezTo>
                  <a:lnTo>
                    <a:pt x="810" y="552"/>
                  </a:lnTo>
                  <a:cubicBezTo>
                    <a:pt x="666" y="610"/>
                    <a:pt x="550" y="668"/>
                    <a:pt x="492" y="697"/>
                  </a:cubicBezTo>
                  <a:lnTo>
                    <a:pt x="434" y="697"/>
                  </a:lnTo>
                  <a:cubicBezTo>
                    <a:pt x="434" y="668"/>
                    <a:pt x="434" y="610"/>
                    <a:pt x="434" y="581"/>
                  </a:cubicBezTo>
                  <a:cubicBezTo>
                    <a:pt x="521" y="494"/>
                    <a:pt x="608" y="437"/>
                    <a:pt x="724" y="408"/>
                  </a:cubicBezTo>
                  <a:cubicBezTo>
                    <a:pt x="975" y="380"/>
                    <a:pt x="957" y="1"/>
                    <a:pt x="6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64"/>
            <p:cNvSpPr/>
            <p:nvPr/>
          </p:nvSpPr>
          <p:spPr>
            <a:xfrm>
              <a:off x="7399801" y="3196201"/>
              <a:ext cx="36689" cy="26390"/>
            </a:xfrm>
            <a:custGeom>
              <a:avLst/>
              <a:gdLst/>
              <a:ahLst/>
              <a:cxnLst/>
              <a:rect l="l" t="t" r="r" b="b"/>
              <a:pathLst>
                <a:path w="1738" h="1226" extrusionOk="0">
                  <a:moveTo>
                    <a:pt x="543" y="1"/>
                  </a:moveTo>
                  <a:cubicBezTo>
                    <a:pt x="340" y="1"/>
                    <a:pt x="163" y="135"/>
                    <a:pt x="116" y="344"/>
                  </a:cubicBezTo>
                  <a:lnTo>
                    <a:pt x="58" y="518"/>
                  </a:lnTo>
                  <a:cubicBezTo>
                    <a:pt x="1" y="778"/>
                    <a:pt x="174" y="1039"/>
                    <a:pt x="435" y="1068"/>
                  </a:cubicBezTo>
                  <a:lnTo>
                    <a:pt x="1158" y="1212"/>
                  </a:lnTo>
                  <a:cubicBezTo>
                    <a:pt x="1193" y="1221"/>
                    <a:pt x="1227" y="1225"/>
                    <a:pt x="1261" y="1225"/>
                  </a:cubicBezTo>
                  <a:cubicBezTo>
                    <a:pt x="1455" y="1225"/>
                    <a:pt x="1630" y="1091"/>
                    <a:pt x="1679" y="894"/>
                  </a:cubicBezTo>
                  <a:lnTo>
                    <a:pt x="1679" y="807"/>
                  </a:lnTo>
                  <a:cubicBezTo>
                    <a:pt x="1737" y="576"/>
                    <a:pt x="1621" y="344"/>
                    <a:pt x="1390" y="257"/>
                  </a:cubicBezTo>
                  <a:lnTo>
                    <a:pt x="695" y="26"/>
                  </a:lnTo>
                  <a:cubicBezTo>
                    <a:pt x="644" y="9"/>
                    <a:pt x="592" y="1"/>
                    <a:pt x="5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64"/>
            <p:cNvSpPr/>
            <p:nvPr/>
          </p:nvSpPr>
          <p:spPr>
            <a:xfrm>
              <a:off x="7423618" y="3153531"/>
              <a:ext cx="34240" cy="32438"/>
            </a:xfrm>
            <a:custGeom>
              <a:avLst/>
              <a:gdLst/>
              <a:ahLst/>
              <a:cxnLst/>
              <a:rect l="l" t="t" r="r" b="b"/>
              <a:pathLst>
                <a:path w="1622" h="1507" extrusionOk="0">
                  <a:moveTo>
                    <a:pt x="637" y="1"/>
                  </a:moveTo>
                  <a:cubicBezTo>
                    <a:pt x="519" y="1"/>
                    <a:pt x="402" y="44"/>
                    <a:pt x="319" y="127"/>
                  </a:cubicBezTo>
                  <a:lnTo>
                    <a:pt x="174" y="243"/>
                  </a:lnTo>
                  <a:cubicBezTo>
                    <a:pt x="0" y="446"/>
                    <a:pt x="0" y="735"/>
                    <a:pt x="203" y="909"/>
                  </a:cubicBezTo>
                  <a:lnTo>
                    <a:pt x="782" y="1401"/>
                  </a:lnTo>
                  <a:cubicBezTo>
                    <a:pt x="865" y="1470"/>
                    <a:pt x="967" y="1506"/>
                    <a:pt x="1071" y="1506"/>
                  </a:cubicBezTo>
                  <a:cubicBezTo>
                    <a:pt x="1184" y="1506"/>
                    <a:pt x="1299" y="1463"/>
                    <a:pt x="1390" y="1372"/>
                  </a:cubicBezTo>
                  <a:lnTo>
                    <a:pt x="1418" y="1372"/>
                  </a:lnTo>
                  <a:lnTo>
                    <a:pt x="1447" y="1343"/>
                  </a:lnTo>
                  <a:cubicBezTo>
                    <a:pt x="1621" y="1140"/>
                    <a:pt x="1621" y="880"/>
                    <a:pt x="1447" y="706"/>
                  </a:cubicBezTo>
                  <a:lnTo>
                    <a:pt x="984" y="156"/>
                  </a:lnTo>
                  <a:cubicBezTo>
                    <a:pt x="894" y="51"/>
                    <a:pt x="765" y="1"/>
                    <a:pt x="6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64"/>
            <p:cNvSpPr/>
            <p:nvPr/>
          </p:nvSpPr>
          <p:spPr>
            <a:xfrm>
              <a:off x="7465746" y="3127989"/>
              <a:ext cx="28119" cy="35775"/>
            </a:xfrm>
            <a:custGeom>
              <a:avLst/>
              <a:gdLst/>
              <a:ahLst/>
              <a:cxnLst/>
              <a:rect l="l" t="t" r="r" b="b"/>
              <a:pathLst>
                <a:path w="1332" h="1662" extrusionOk="0">
                  <a:moveTo>
                    <a:pt x="652" y="1"/>
                  </a:moveTo>
                  <a:cubicBezTo>
                    <a:pt x="618" y="1"/>
                    <a:pt x="584" y="5"/>
                    <a:pt x="550" y="12"/>
                  </a:cubicBezTo>
                  <a:lnTo>
                    <a:pt x="406" y="70"/>
                  </a:lnTo>
                  <a:cubicBezTo>
                    <a:pt x="145" y="128"/>
                    <a:pt x="0" y="417"/>
                    <a:pt x="87" y="649"/>
                  </a:cubicBezTo>
                  <a:lnTo>
                    <a:pt x="319" y="1343"/>
                  </a:lnTo>
                  <a:cubicBezTo>
                    <a:pt x="391" y="1535"/>
                    <a:pt x="562" y="1648"/>
                    <a:pt x="750" y="1648"/>
                  </a:cubicBezTo>
                  <a:cubicBezTo>
                    <a:pt x="789" y="1648"/>
                    <a:pt x="829" y="1643"/>
                    <a:pt x="869" y="1633"/>
                  </a:cubicBezTo>
                  <a:lnTo>
                    <a:pt x="869" y="1662"/>
                  </a:lnTo>
                  <a:lnTo>
                    <a:pt x="955" y="1633"/>
                  </a:lnTo>
                  <a:cubicBezTo>
                    <a:pt x="1187" y="1575"/>
                    <a:pt x="1332" y="1343"/>
                    <a:pt x="1274" y="1112"/>
                  </a:cubicBezTo>
                  <a:lnTo>
                    <a:pt x="1129" y="388"/>
                  </a:lnTo>
                  <a:cubicBezTo>
                    <a:pt x="1079" y="162"/>
                    <a:pt x="875" y="1"/>
                    <a:pt x="65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64"/>
            <p:cNvSpPr/>
            <p:nvPr/>
          </p:nvSpPr>
          <p:spPr>
            <a:xfrm>
              <a:off x="7650121" y="3325588"/>
              <a:ext cx="37301" cy="26174"/>
            </a:xfrm>
            <a:custGeom>
              <a:avLst/>
              <a:gdLst/>
              <a:ahLst/>
              <a:cxnLst/>
              <a:rect l="l" t="t" r="r" b="b"/>
              <a:pathLst>
                <a:path w="1767" h="1216" extrusionOk="0">
                  <a:moveTo>
                    <a:pt x="550" y="0"/>
                  </a:moveTo>
                  <a:cubicBezTo>
                    <a:pt x="339" y="0"/>
                    <a:pt x="141" y="139"/>
                    <a:pt x="88" y="351"/>
                  </a:cubicBezTo>
                  <a:lnTo>
                    <a:pt x="59" y="409"/>
                  </a:lnTo>
                  <a:cubicBezTo>
                    <a:pt x="1" y="641"/>
                    <a:pt x="146" y="872"/>
                    <a:pt x="348" y="959"/>
                  </a:cubicBezTo>
                  <a:lnTo>
                    <a:pt x="1072" y="1191"/>
                  </a:lnTo>
                  <a:cubicBezTo>
                    <a:pt x="1118" y="1208"/>
                    <a:pt x="1164" y="1216"/>
                    <a:pt x="1211" y="1216"/>
                  </a:cubicBezTo>
                  <a:cubicBezTo>
                    <a:pt x="1399" y="1216"/>
                    <a:pt x="1581" y="1081"/>
                    <a:pt x="1651" y="872"/>
                  </a:cubicBezTo>
                  <a:lnTo>
                    <a:pt x="1680" y="727"/>
                  </a:lnTo>
                  <a:cubicBezTo>
                    <a:pt x="1766" y="467"/>
                    <a:pt x="1593" y="206"/>
                    <a:pt x="1332" y="149"/>
                  </a:cubicBezTo>
                  <a:lnTo>
                    <a:pt x="609" y="4"/>
                  </a:lnTo>
                  <a:cubicBezTo>
                    <a:pt x="589" y="1"/>
                    <a:pt x="569" y="0"/>
                    <a:pt x="5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64"/>
            <p:cNvSpPr/>
            <p:nvPr/>
          </p:nvSpPr>
          <p:spPr>
            <a:xfrm>
              <a:off x="7628751" y="3361760"/>
              <a:ext cx="34240" cy="32740"/>
            </a:xfrm>
            <a:custGeom>
              <a:avLst/>
              <a:gdLst/>
              <a:ahLst/>
              <a:cxnLst/>
              <a:rect l="l" t="t" r="r" b="b"/>
              <a:pathLst>
                <a:path w="1622" h="1521" extrusionOk="0">
                  <a:moveTo>
                    <a:pt x="563" y="1"/>
                  </a:moveTo>
                  <a:cubicBezTo>
                    <a:pt x="446" y="1"/>
                    <a:pt x="327" y="52"/>
                    <a:pt x="233" y="146"/>
                  </a:cubicBezTo>
                  <a:lnTo>
                    <a:pt x="175" y="204"/>
                  </a:lnTo>
                  <a:cubicBezTo>
                    <a:pt x="1" y="378"/>
                    <a:pt x="1" y="638"/>
                    <a:pt x="175" y="812"/>
                  </a:cubicBezTo>
                  <a:lnTo>
                    <a:pt x="638" y="1391"/>
                  </a:lnTo>
                  <a:cubicBezTo>
                    <a:pt x="739" y="1478"/>
                    <a:pt x="862" y="1521"/>
                    <a:pt x="981" y="1521"/>
                  </a:cubicBezTo>
                  <a:cubicBezTo>
                    <a:pt x="1101" y="1521"/>
                    <a:pt x="1217" y="1478"/>
                    <a:pt x="1303" y="1391"/>
                  </a:cubicBezTo>
                  <a:lnTo>
                    <a:pt x="1448" y="1246"/>
                  </a:lnTo>
                  <a:cubicBezTo>
                    <a:pt x="1622" y="1072"/>
                    <a:pt x="1622" y="754"/>
                    <a:pt x="1419" y="580"/>
                  </a:cubicBezTo>
                  <a:lnTo>
                    <a:pt x="840" y="117"/>
                  </a:lnTo>
                  <a:cubicBezTo>
                    <a:pt x="761" y="38"/>
                    <a:pt x="663" y="1"/>
                    <a:pt x="5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64"/>
            <p:cNvSpPr/>
            <p:nvPr/>
          </p:nvSpPr>
          <p:spPr>
            <a:xfrm>
              <a:off x="7593353" y="3384505"/>
              <a:ext cx="28119" cy="35710"/>
            </a:xfrm>
            <a:custGeom>
              <a:avLst/>
              <a:gdLst/>
              <a:ahLst/>
              <a:cxnLst/>
              <a:rect l="l" t="t" r="r" b="b"/>
              <a:pathLst>
                <a:path w="1332" h="1659" extrusionOk="0">
                  <a:moveTo>
                    <a:pt x="555" y="1"/>
                  </a:moveTo>
                  <a:cubicBezTo>
                    <a:pt x="515" y="1"/>
                    <a:pt x="474" y="5"/>
                    <a:pt x="434" y="15"/>
                  </a:cubicBezTo>
                  <a:lnTo>
                    <a:pt x="377" y="15"/>
                  </a:lnTo>
                  <a:cubicBezTo>
                    <a:pt x="145" y="102"/>
                    <a:pt x="0" y="305"/>
                    <a:pt x="58" y="565"/>
                  </a:cubicBezTo>
                  <a:lnTo>
                    <a:pt x="203" y="1289"/>
                  </a:lnTo>
                  <a:cubicBezTo>
                    <a:pt x="227" y="1503"/>
                    <a:pt x="407" y="1659"/>
                    <a:pt x="616" y="1659"/>
                  </a:cubicBezTo>
                  <a:cubicBezTo>
                    <a:pt x="661" y="1659"/>
                    <a:pt x="707" y="1652"/>
                    <a:pt x="753" y="1636"/>
                  </a:cubicBezTo>
                  <a:lnTo>
                    <a:pt x="926" y="1607"/>
                  </a:lnTo>
                  <a:cubicBezTo>
                    <a:pt x="1187" y="1520"/>
                    <a:pt x="1332" y="1260"/>
                    <a:pt x="1245" y="999"/>
                  </a:cubicBezTo>
                  <a:lnTo>
                    <a:pt x="984" y="305"/>
                  </a:lnTo>
                  <a:cubicBezTo>
                    <a:pt x="936" y="113"/>
                    <a:pt x="749" y="1"/>
                    <a:pt x="5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97" name="Google Shape;2397;p64"/>
          <p:cNvGrpSpPr/>
          <p:nvPr/>
        </p:nvGrpSpPr>
        <p:grpSpPr>
          <a:xfrm>
            <a:off x="7645392" y="3281768"/>
            <a:ext cx="308290" cy="289680"/>
            <a:chOff x="8108876" y="3129368"/>
            <a:chExt cx="308290" cy="289680"/>
          </a:xfrm>
        </p:grpSpPr>
        <p:sp>
          <p:nvSpPr>
            <p:cNvPr id="2398" name="Google Shape;2398;p64"/>
            <p:cNvSpPr/>
            <p:nvPr/>
          </p:nvSpPr>
          <p:spPr>
            <a:xfrm>
              <a:off x="8169928" y="3325899"/>
              <a:ext cx="155033" cy="33085"/>
            </a:xfrm>
            <a:custGeom>
              <a:avLst/>
              <a:gdLst/>
              <a:ahLst/>
              <a:cxnLst/>
              <a:rect l="l" t="t" r="r" b="b"/>
              <a:pathLst>
                <a:path w="7063" h="1477" extrusionOk="0">
                  <a:moveTo>
                    <a:pt x="985" y="0"/>
                  </a:moveTo>
                  <a:cubicBezTo>
                    <a:pt x="1" y="0"/>
                    <a:pt x="1" y="1476"/>
                    <a:pt x="985" y="1476"/>
                  </a:cubicBezTo>
                  <a:lnTo>
                    <a:pt x="6079" y="1476"/>
                  </a:lnTo>
                  <a:cubicBezTo>
                    <a:pt x="7063" y="1476"/>
                    <a:pt x="7063" y="0"/>
                    <a:pt x="60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64"/>
            <p:cNvSpPr/>
            <p:nvPr/>
          </p:nvSpPr>
          <p:spPr>
            <a:xfrm>
              <a:off x="8262133" y="3232496"/>
              <a:ext cx="155033" cy="33085"/>
            </a:xfrm>
            <a:custGeom>
              <a:avLst/>
              <a:gdLst/>
              <a:ahLst/>
              <a:cxnLst/>
              <a:rect l="l" t="t" r="r" b="b"/>
              <a:pathLst>
                <a:path w="7063" h="1477" extrusionOk="0">
                  <a:moveTo>
                    <a:pt x="985" y="0"/>
                  </a:moveTo>
                  <a:cubicBezTo>
                    <a:pt x="1" y="0"/>
                    <a:pt x="1" y="1476"/>
                    <a:pt x="985" y="1476"/>
                  </a:cubicBezTo>
                  <a:lnTo>
                    <a:pt x="6079" y="1476"/>
                  </a:lnTo>
                  <a:cubicBezTo>
                    <a:pt x="7063" y="1476"/>
                    <a:pt x="7063" y="0"/>
                    <a:pt x="60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64"/>
            <p:cNvSpPr/>
            <p:nvPr/>
          </p:nvSpPr>
          <p:spPr>
            <a:xfrm>
              <a:off x="8108876" y="3199420"/>
              <a:ext cx="155033" cy="33085"/>
            </a:xfrm>
            <a:custGeom>
              <a:avLst/>
              <a:gdLst/>
              <a:ahLst/>
              <a:cxnLst/>
              <a:rect l="l" t="t" r="r" b="b"/>
              <a:pathLst>
                <a:path w="7063" h="1477" extrusionOk="0">
                  <a:moveTo>
                    <a:pt x="985" y="0"/>
                  </a:moveTo>
                  <a:cubicBezTo>
                    <a:pt x="1" y="0"/>
                    <a:pt x="1" y="1476"/>
                    <a:pt x="985" y="1476"/>
                  </a:cubicBezTo>
                  <a:lnTo>
                    <a:pt x="6079" y="1476"/>
                  </a:lnTo>
                  <a:cubicBezTo>
                    <a:pt x="7063" y="1476"/>
                    <a:pt x="7063" y="0"/>
                    <a:pt x="6079" y="0"/>
                  </a:cubicBezTo>
                  <a:close/>
                </a:path>
              </a:pathLst>
            </a:custGeom>
            <a:solidFill>
              <a:srgbClr val="B46E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64"/>
            <p:cNvSpPr/>
            <p:nvPr/>
          </p:nvSpPr>
          <p:spPr>
            <a:xfrm>
              <a:off x="8108876" y="3199420"/>
              <a:ext cx="155033" cy="33085"/>
            </a:xfrm>
            <a:custGeom>
              <a:avLst/>
              <a:gdLst/>
              <a:ahLst/>
              <a:cxnLst/>
              <a:rect l="l" t="t" r="r" b="b"/>
              <a:pathLst>
                <a:path w="7063" h="1477" extrusionOk="0">
                  <a:moveTo>
                    <a:pt x="985" y="0"/>
                  </a:moveTo>
                  <a:cubicBezTo>
                    <a:pt x="1" y="0"/>
                    <a:pt x="1" y="1476"/>
                    <a:pt x="985" y="1476"/>
                  </a:cubicBezTo>
                  <a:lnTo>
                    <a:pt x="6079" y="1476"/>
                  </a:lnTo>
                  <a:cubicBezTo>
                    <a:pt x="7063" y="1476"/>
                    <a:pt x="7063" y="0"/>
                    <a:pt x="6079" y="0"/>
                  </a:cubicBezTo>
                  <a:close/>
                </a:path>
              </a:pathLst>
            </a:custGeom>
            <a:solidFill>
              <a:srgbClr val="000000">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64"/>
            <p:cNvSpPr/>
            <p:nvPr/>
          </p:nvSpPr>
          <p:spPr>
            <a:xfrm>
              <a:off x="8139413" y="3131811"/>
              <a:ext cx="94034" cy="161594"/>
            </a:xfrm>
            <a:custGeom>
              <a:avLst/>
              <a:gdLst/>
              <a:ahLst/>
              <a:cxnLst/>
              <a:rect l="l" t="t" r="r" b="b"/>
              <a:pathLst>
                <a:path w="4284" h="7214" extrusionOk="0">
                  <a:moveTo>
                    <a:pt x="2142" y="0"/>
                  </a:moveTo>
                  <a:cubicBezTo>
                    <a:pt x="1100" y="0"/>
                    <a:pt x="58" y="687"/>
                    <a:pt x="0" y="2062"/>
                  </a:cubicBezTo>
                  <a:lnTo>
                    <a:pt x="0" y="5043"/>
                  </a:lnTo>
                  <a:cubicBezTo>
                    <a:pt x="0" y="6230"/>
                    <a:pt x="955" y="7214"/>
                    <a:pt x="2142" y="7214"/>
                  </a:cubicBezTo>
                  <a:cubicBezTo>
                    <a:pt x="3329" y="7214"/>
                    <a:pt x="4284" y="6230"/>
                    <a:pt x="4284" y="5072"/>
                  </a:cubicBezTo>
                  <a:lnTo>
                    <a:pt x="4284" y="2062"/>
                  </a:lnTo>
                  <a:cubicBezTo>
                    <a:pt x="4226" y="687"/>
                    <a:pt x="3184" y="0"/>
                    <a:pt x="2142" y="0"/>
                  </a:cubicBezTo>
                  <a:close/>
                </a:path>
              </a:pathLst>
            </a:custGeom>
            <a:solidFill>
              <a:srgbClr val="B46E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64"/>
            <p:cNvSpPr/>
            <p:nvPr/>
          </p:nvSpPr>
          <p:spPr>
            <a:xfrm>
              <a:off x="8139413" y="3130018"/>
              <a:ext cx="59089" cy="163386"/>
            </a:xfrm>
            <a:custGeom>
              <a:avLst/>
              <a:gdLst/>
              <a:ahLst/>
              <a:cxnLst/>
              <a:rect l="l" t="t" r="r" b="b"/>
              <a:pathLst>
                <a:path w="2692" h="7294" extrusionOk="0">
                  <a:moveTo>
                    <a:pt x="2142" y="0"/>
                  </a:moveTo>
                  <a:cubicBezTo>
                    <a:pt x="955" y="0"/>
                    <a:pt x="0" y="956"/>
                    <a:pt x="0" y="2142"/>
                  </a:cubicBezTo>
                  <a:lnTo>
                    <a:pt x="0" y="5123"/>
                  </a:lnTo>
                  <a:cubicBezTo>
                    <a:pt x="0" y="6310"/>
                    <a:pt x="955" y="7294"/>
                    <a:pt x="2142" y="7294"/>
                  </a:cubicBezTo>
                  <a:cubicBezTo>
                    <a:pt x="2316" y="7294"/>
                    <a:pt x="2518" y="7265"/>
                    <a:pt x="2692" y="7207"/>
                  </a:cubicBezTo>
                  <a:cubicBezTo>
                    <a:pt x="1737" y="6976"/>
                    <a:pt x="1100" y="6107"/>
                    <a:pt x="1100" y="5152"/>
                  </a:cubicBezTo>
                  <a:lnTo>
                    <a:pt x="1100" y="2142"/>
                  </a:lnTo>
                  <a:cubicBezTo>
                    <a:pt x="1100" y="1187"/>
                    <a:pt x="1766" y="319"/>
                    <a:pt x="2692" y="58"/>
                  </a:cubicBezTo>
                  <a:cubicBezTo>
                    <a:pt x="2518" y="29"/>
                    <a:pt x="2316" y="0"/>
                    <a:pt x="2142" y="0"/>
                  </a:cubicBezTo>
                  <a:close/>
                </a:path>
              </a:pathLst>
            </a:custGeom>
            <a:solidFill>
              <a:srgbClr val="000000">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64"/>
            <p:cNvSpPr/>
            <p:nvPr/>
          </p:nvSpPr>
          <p:spPr>
            <a:xfrm>
              <a:off x="8162986" y="3235365"/>
              <a:ext cx="46929" cy="15949"/>
            </a:xfrm>
            <a:custGeom>
              <a:avLst/>
              <a:gdLst/>
              <a:ahLst/>
              <a:cxnLst/>
              <a:rect l="l" t="t" r="r" b="b"/>
              <a:pathLst>
                <a:path w="2138" h="712" extrusionOk="0">
                  <a:moveTo>
                    <a:pt x="282" y="1"/>
                  </a:moveTo>
                  <a:cubicBezTo>
                    <a:pt x="135" y="1"/>
                    <a:pt x="1" y="177"/>
                    <a:pt x="114" y="335"/>
                  </a:cubicBezTo>
                  <a:cubicBezTo>
                    <a:pt x="374" y="567"/>
                    <a:pt x="722" y="712"/>
                    <a:pt x="1069" y="712"/>
                  </a:cubicBezTo>
                  <a:cubicBezTo>
                    <a:pt x="1416" y="712"/>
                    <a:pt x="1764" y="567"/>
                    <a:pt x="2024" y="335"/>
                  </a:cubicBezTo>
                  <a:cubicBezTo>
                    <a:pt x="2137" y="177"/>
                    <a:pt x="2003" y="1"/>
                    <a:pt x="1855" y="1"/>
                  </a:cubicBezTo>
                  <a:cubicBezTo>
                    <a:pt x="1814" y="1"/>
                    <a:pt x="1772" y="14"/>
                    <a:pt x="1735" y="46"/>
                  </a:cubicBezTo>
                  <a:cubicBezTo>
                    <a:pt x="1546" y="220"/>
                    <a:pt x="1308" y="306"/>
                    <a:pt x="1069" y="306"/>
                  </a:cubicBezTo>
                  <a:cubicBezTo>
                    <a:pt x="830" y="306"/>
                    <a:pt x="591" y="220"/>
                    <a:pt x="403" y="46"/>
                  </a:cubicBezTo>
                  <a:cubicBezTo>
                    <a:pt x="365" y="14"/>
                    <a:pt x="323" y="1"/>
                    <a:pt x="2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64"/>
            <p:cNvSpPr/>
            <p:nvPr/>
          </p:nvSpPr>
          <p:spPr>
            <a:xfrm>
              <a:off x="8169928" y="3200720"/>
              <a:ext cx="8912" cy="18816"/>
            </a:xfrm>
            <a:custGeom>
              <a:avLst/>
              <a:gdLst/>
              <a:ahLst/>
              <a:cxnLst/>
              <a:rect l="l" t="t" r="r" b="b"/>
              <a:pathLst>
                <a:path w="406" h="840" extrusionOk="0">
                  <a:moveTo>
                    <a:pt x="203" y="0"/>
                  </a:moveTo>
                  <a:cubicBezTo>
                    <a:pt x="87" y="0"/>
                    <a:pt x="0" y="87"/>
                    <a:pt x="0" y="203"/>
                  </a:cubicBezTo>
                  <a:lnTo>
                    <a:pt x="0" y="637"/>
                  </a:lnTo>
                  <a:cubicBezTo>
                    <a:pt x="0" y="753"/>
                    <a:pt x="87" y="839"/>
                    <a:pt x="203" y="839"/>
                  </a:cubicBezTo>
                  <a:cubicBezTo>
                    <a:pt x="319" y="839"/>
                    <a:pt x="406" y="753"/>
                    <a:pt x="406" y="637"/>
                  </a:cubicBezTo>
                  <a:lnTo>
                    <a:pt x="406" y="203"/>
                  </a:lnTo>
                  <a:cubicBezTo>
                    <a:pt x="406" y="87"/>
                    <a:pt x="319" y="0"/>
                    <a:pt x="2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64"/>
            <p:cNvSpPr/>
            <p:nvPr/>
          </p:nvSpPr>
          <p:spPr>
            <a:xfrm>
              <a:off x="8194094" y="3201370"/>
              <a:ext cx="8912" cy="18166"/>
            </a:xfrm>
            <a:custGeom>
              <a:avLst/>
              <a:gdLst/>
              <a:ahLst/>
              <a:cxnLst/>
              <a:rect l="l" t="t" r="r" b="b"/>
              <a:pathLst>
                <a:path w="406" h="811" extrusionOk="0">
                  <a:moveTo>
                    <a:pt x="203" y="0"/>
                  </a:moveTo>
                  <a:cubicBezTo>
                    <a:pt x="109" y="0"/>
                    <a:pt x="15" y="58"/>
                    <a:pt x="0" y="174"/>
                  </a:cubicBezTo>
                  <a:lnTo>
                    <a:pt x="0" y="608"/>
                  </a:lnTo>
                  <a:cubicBezTo>
                    <a:pt x="0" y="724"/>
                    <a:pt x="87" y="810"/>
                    <a:pt x="203" y="810"/>
                  </a:cubicBezTo>
                  <a:cubicBezTo>
                    <a:pt x="319" y="810"/>
                    <a:pt x="405" y="724"/>
                    <a:pt x="405" y="608"/>
                  </a:cubicBezTo>
                  <a:lnTo>
                    <a:pt x="405" y="174"/>
                  </a:lnTo>
                  <a:cubicBezTo>
                    <a:pt x="391" y="58"/>
                    <a:pt x="297" y="0"/>
                    <a:pt x="2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64"/>
            <p:cNvSpPr/>
            <p:nvPr/>
          </p:nvSpPr>
          <p:spPr>
            <a:xfrm>
              <a:off x="8115247" y="3129368"/>
              <a:ext cx="135344" cy="75219"/>
            </a:xfrm>
            <a:custGeom>
              <a:avLst/>
              <a:gdLst/>
              <a:ahLst/>
              <a:cxnLst/>
              <a:rect l="l" t="t" r="r" b="b"/>
              <a:pathLst>
                <a:path w="6166" h="3358" extrusionOk="0">
                  <a:moveTo>
                    <a:pt x="1766" y="0"/>
                  </a:moveTo>
                  <a:cubicBezTo>
                    <a:pt x="1274" y="0"/>
                    <a:pt x="869" y="406"/>
                    <a:pt x="869" y="898"/>
                  </a:cubicBezTo>
                  <a:cubicBezTo>
                    <a:pt x="869" y="1042"/>
                    <a:pt x="898" y="1158"/>
                    <a:pt x="955" y="1274"/>
                  </a:cubicBezTo>
                  <a:cubicBezTo>
                    <a:pt x="984" y="1390"/>
                    <a:pt x="1071" y="1477"/>
                    <a:pt x="1158" y="1563"/>
                  </a:cubicBezTo>
                  <a:cubicBezTo>
                    <a:pt x="377" y="1592"/>
                    <a:pt x="0" y="2547"/>
                    <a:pt x="550" y="3097"/>
                  </a:cubicBezTo>
                  <a:cubicBezTo>
                    <a:pt x="695" y="3242"/>
                    <a:pt x="898" y="3329"/>
                    <a:pt x="1100" y="3358"/>
                  </a:cubicBezTo>
                  <a:lnTo>
                    <a:pt x="1100" y="2576"/>
                  </a:lnTo>
                  <a:lnTo>
                    <a:pt x="1592" y="2576"/>
                  </a:lnTo>
                  <a:cubicBezTo>
                    <a:pt x="2200" y="2576"/>
                    <a:pt x="2692" y="2084"/>
                    <a:pt x="2692" y="1505"/>
                  </a:cubicBezTo>
                  <a:cubicBezTo>
                    <a:pt x="2981" y="2345"/>
                    <a:pt x="3792" y="2924"/>
                    <a:pt x="4718" y="2924"/>
                  </a:cubicBezTo>
                  <a:cubicBezTo>
                    <a:pt x="4834" y="2924"/>
                    <a:pt x="4950" y="2895"/>
                    <a:pt x="5065" y="2895"/>
                  </a:cubicBezTo>
                  <a:lnTo>
                    <a:pt x="5384" y="2837"/>
                  </a:lnTo>
                  <a:lnTo>
                    <a:pt x="5384" y="3358"/>
                  </a:lnTo>
                  <a:cubicBezTo>
                    <a:pt x="5847" y="3300"/>
                    <a:pt x="6165" y="2924"/>
                    <a:pt x="6165" y="2461"/>
                  </a:cubicBezTo>
                  <a:cubicBezTo>
                    <a:pt x="6165" y="2229"/>
                    <a:pt x="6078" y="1998"/>
                    <a:pt x="5934" y="1853"/>
                  </a:cubicBezTo>
                  <a:cubicBezTo>
                    <a:pt x="5760" y="1679"/>
                    <a:pt x="5557" y="1563"/>
                    <a:pt x="5326" y="1563"/>
                  </a:cubicBezTo>
                  <a:cubicBezTo>
                    <a:pt x="5905" y="1013"/>
                    <a:pt x="5499" y="0"/>
                    <a:pt x="46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64"/>
            <p:cNvSpPr/>
            <p:nvPr/>
          </p:nvSpPr>
          <p:spPr>
            <a:xfrm>
              <a:off x="8115247" y="3129368"/>
              <a:ext cx="62909" cy="75219"/>
            </a:xfrm>
            <a:custGeom>
              <a:avLst/>
              <a:gdLst/>
              <a:ahLst/>
              <a:cxnLst/>
              <a:rect l="l" t="t" r="r" b="b"/>
              <a:pathLst>
                <a:path w="2866" h="3358" extrusionOk="0">
                  <a:moveTo>
                    <a:pt x="1766" y="0"/>
                  </a:moveTo>
                  <a:cubicBezTo>
                    <a:pt x="1274" y="0"/>
                    <a:pt x="869" y="406"/>
                    <a:pt x="869" y="898"/>
                  </a:cubicBezTo>
                  <a:cubicBezTo>
                    <a:pt x="869" y="1042"/>
                    <a:pt x="898" y="1158"/>
                    <a:pt x="955" y="1274"/>
                  </a:cubicBezTo>
                  <a:cubicBezTo>
                    <a:pt x="984" y="1390"/>
                    <a:pt x="1071" y="1477"/>
                    <a:pt x="1158" y="1563"/>
                  </a:cubicBezTo>
                  <a:cubicBezTo>
                    <a:pt x="377" y="1592"/>
                    <a:pt x="0" y="2547"/>
                    <a:pt x="550" y="3097"/>
                  </a:cubicBezTo>
                  <a:cubicBezTo>
                    <a:pt x="695" y="3242"/>
                    <a:pt x="898" y="3329"/>
                    <a:pt x="1100" y="3358"/>
                  </a:cubicBezTo>
                  <a:lnTo>
                    <a:pt x="1100" y="2576"/>
                  </a:lnTo>
                  <a:lnTo>
                    <a:pt x="1390" y="2576"/>
                  </a:lnTo>
                  <a:cubicBezTo>
                    <a:pt x="1390" y="2547"/>
                    <a:pt x="1390" y="2490"/>
                    <a:pt x="1390" y="2461"/>
                  </a:cubicBezTo>
                  <a:cubicBezTo>
                    <a:pt x="1390" y="1998"/>
                    <a:pt x="1766" y="1592"/>
                    <a:pt x="2229" y="1563"/>
                  </a:cubicBezTo>
                  <a:cubicBezTo>
                    <a:pt x="2055" y="1390"/>
                    <a:pt x="1940" y="1158"/>
                    <a:pt x="1940" y="927"/>
                  </a:cubicBezTo>
                  <a:lnTo>
                    <a:pt x="1968" y="898"/>
                  </a:lnTo>
                  <a:cubicBezTo>
                    <a:pt x="1968" y="406"/>
                    <a:pt x="2374" y="0"/>
                    <a:pt x="2866" y="0"/>
                  </a:cubicBezTo>
                  <a:close/>
                </a:path>
              </a:pathLst>
            </a:custGeom>
            <a:solidFill>
              <a:srgbClr val="000000">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64"/>
            <p:cNvSpPr/>
            <p:nvPr/>
          </p:nvSpPr>
          <p:spPr>
            <a:xfrm>
              <a:off x="8261496" y="3232496"/>
              <a:ext cx="155669" cy="33085"/>
            </a:xfrm>
            <a:custGeom>
              <a:avLst/>
              <a:gdLst/>
              <a:ahLst/>
              <a:cxnLst/>
              <a:rect l="l" t="t" r="r" b="b"/>
              <a:pathLst>
                <a:path w="7092" h="1477" extrusionOk="0">
                  <a:moveTo>
                    <a:pt x="1013" y="0"/>
                  </a:moveTo>
                  <a:cubicBezTo>
                    <a:pt x="0" y="0"/>
                    <a:pt x="0" y="1476"/>
                    <a:pt x="1013" y="1476"/>
                  </a:cubicBezTo>
                  <a:lnTo>
                    <a:pt x="6107" y="1476"/>
                  </a:lnTo>
                  <a:cubicBezTo>
                    <a:pt x="7091" y="1476"/>
                    <a:pt x="7091" y="0"/>
                    <a:pt x="6107" y="0"/>
                  </a:cubicBezTo>
                  <a:close/>
                </a:path>
              </a:pathLst>
            </a:custGeom>
            <a:solidFill>
              <a:srgbClr val="000000">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64"/>
            <p:cNvSpPr/>
            <p:nvPr/>
          </p:nvSpPr>
          <p:spPr>
            <a:xfrm>
              <a:off x="8292648" y="3179140"/>
              <a:ext cx="94034" cy="139574"/>
            </a:xfrm>
            <a:custGeom>
              <a:avLst/>
              <a:gdLst/>
              <a:ahLst/>
              <a:cxnLst/>
              <a:rect l="l" t="t" r="r" b="b"/>
              <a:pathLst>
                <a:path w="4284" h="6231" extrusionOk="0">
                  <a:moveTo>
                    <a:pt x="2142" y="1"/>
                  </a:moveTo>
                  <a:cubicBezTo>
                    <a:pt x="1100" y="1"/>
                    <a:pt x="58" y="688"/>
                    <a:pt x="0" y="2063"/>
                  </a:cubicBezTo>
                  <a:lnTo>
                    <a:pt x="0" y="4089"/>
                  </a:lnTo>
                  <a:cubicBezTo>
                    <a:pt x="0" y="5276"/>
                    <a:pt x="955" y="6231"/>
                    <a:pt x="2142" y="6231"/>
                  </a:cubicBezTo>
                  <a:cubicBezTo>
                    <a:pt x="3329" y="6231"/>
                    <a:pt x="4284" y="5276"/>
                    <a:pt x="4284" y="4089"/>
                  </a:cubicBezTo>
                  <a:lnTo>
                    <a:pt x="4284" y="2063"/>
                  </a:lnTo>
                  <a:cubicBezTo>
                    <a:pt x="4226" y="688"/>
                    <a:pt x="3184" y="1"/>
                    <a:pt x="2142" y="1"/>
                  </a:cubicBezTo>
                  <a:close/>
                </a:path>
              </a:pathLst>
            </a:custGeom>
            <a:solidFill>
              <a:srgbClr val="FDF0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64"/>
            <p:cNvSpPr/>
            <p:nvPr/>
          </p:nvSpPr>
          <p:spPr>
            <a:xfrm>
              <a:off x="8292648" y="3177123"/>
              <a:ext cx="59089" cy="141837"/>
            </a:xfrm>
            <a:custGeom>
              <a:avLst/>
              <a:gdLst/>
              <a:ahLst/>
              <a:cxnLst/>
              <a:rect l="l" t="t" r="r" b="b"/>
              <a:pathLst>
                <a:path w="2692" h="6332" extrusionOk="0">
                  <a:moveTo>
                    <a:pt x="2150" y="0"/>
                  </a:moveTo>
                  <a:cubicBezTo>
                    <a:pt x="999" y="0"/>
                    <a:pt x="0" y="925"/>
                    <a:pt x="0" y="2153"/>
                  </a:cubicBezTo>
                  <a:lnTo>
                    <a:pt x="0" y="4179"/>
                  </a:lnTo>
                  <a:cubicBezTo>
                    <a:pt x="0" y="5407"/>
                    <a:pt x="999" y="6331"/>
                    <a:pt x="2150" y="6331"/>
                  </a:cubicBezTo>
                  <a:cubicBezTo>
                    <a:pt x="2328" y="6331"/>
                    <a:pt x="2510" y="6309"/>
                    <a:pt x="2692" y="6263"/>
                  </a:cubicBezTo>
                  <a:cubicBezTo>
                    <a:pt x="1737" y="6002"/>
                    <a:pt x="1100" y="5163"/>
                    <a:pt x="1100" y="4179"/>
                  </a:cubicBezTo>
                  <a:lnTo>
                    <a:pt x="1100" y="2153"/>
                  </a:lnTo>
                  <a:cubicBezTo>
                    <a:pt x="1100" y="1169"/>
                    <a:pt x="1737" y="330"/>
                    <a:pt x="2692" y="69"/>
                  </a:cubicBezTo>
                  <a:cubicBezTo>
                    <a:pt x="2510" y="23"/>
                    <a:pt x="2328" y="0"/>
                    <a:pt x="2150" y="0"/>
                  </a:cubicBezTo>
                  <a:close/>
                </a:path>
              </a:pathLst>
            </a:custGeom>
            <a:solidFill>
              <a:srgbClr val="000000">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64"/>
            <p:cNvSpPr/>
            <p:nvPr/>
          </p:nvSpPr>
          <p:spPr>
            <a:xfrm>
              <a:off x="8315804" y="3260777"/>
              <a:ext cx="47214" cy="17136"/>
            </a:xfrm>
            <a:custGeom>
              <a:avLst/>
              <a:gdLst/>
              <a:ahLst/>
              <a:cxnLst/>
              <a:rect l="l" t="t" r="r" b="b"/>
              <a:pathLst>
                <a:path w="2151" h="765" extrusionOk="0">
                  <a:moveTo>
                    <a:pt x="274" y="1"/>
                  </a:moveTo>
                  <a:cubicBezTo>
                    <a:pt x="120" y="1"/>
                    <a:pt x="1" y="205"/>
                    <a:pt x="133" y="359"/>
                  </a:cubicBezTo>
                  <a:cubicBezTo>
                    <a:pt x="393" y="620"/>
                    <a:pt x="741" y="764"/>
                    <a:pt x="1088" y="764"/>
                  </a:cubicBezTo>
                  <a:cubicBezTo>
                    <a:pt x="1435" y="764"/>
                    <a:pt x="1783" y="620"/>
                    <a:pt x="2014" y="359"/>
                  </a:cubicBezTo>
                  <a:cubicBezTo>
                    <a:pt x="2150" y="201"/>
                    <a:pt x="2020" y="24"/>
                    <a:pt x="1860" y="24"/>
                  </a:cubicBezTo>
                  <a:cubicBezTo>
                    <a:pt x="1816" y="24"/>
                    <a:pt x="1769" y="38"/>
                    <a:pt x="1725" y="70"/>
                  </a:cubicBezTo>
                  <a:cubicBezTo>
                    <a:pt x="1551" y="243"/>
                    <a:pt x="1320" y="330"/>
                    <a:pt x="1088" y="330"/>
                  </a:cubicBezTo>
                  <a:cubicBezTo>
                    <a:pt x="828" y="330"/>
                    <a:pt x="596" y="243"/>
                    <a:pt x="422" y="70"/>
                  </a:cubicBezTo>
                  <a:cubicBezTo>
                    <a:pt x="374" y="21"/>
                    <a:pt x="322" y="1"/>
                    <a:pt x="2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64"/>
            <p:cNvSpPr/>
            <p:nvPr/>
          </p:nvSpPr>
          <p:spPr>
            <a:xfrm>
              <a:off x="8322219" y="3226827"/>
              <a:ext cx="10185" cy="18659"/>
            </a:xfrm>
            <a:custGeom>
              <a:avLst/>
              <a:gdLst/>
              <a:ahLst/>
              <a:cxnLst/>
              <a:rect l="l" t="t" r="r" b="b"/>
              <a:pathLst>
                <a:path w="464" h="833" extrusionOk="0">
                  <a:moveTo>
                    <a:pt x="232" y="0"/>
                  </a:moveTo>
                  <a:cubicBezTo>
                    <a:pt x="116" y="0"/>
                    <a:pt x="0" y="65"/>
                    <a:pt x="15" y="195"/>
                  </a:cubicBezTo>
                  <a:lnTo>
                    <a:pt x="15" y="601"/>
                  </a:lnTo>
                  <a:cubicBezTo>
                    <a:pt x="15" y="716"/>
                    <a:pt x="101" y="832"/>
                    <a:pt x="217" y="832"/>
                  </a:cubicBezTo>
                  <a:cubicBezTo>
                    <a:pt x="333" y="832"/>
                    <a:pt x="449" y="716"/>
                    <a:pt x="449" y="601"/>
                  </a:cubicBezTo>
                  <a:lnTo>
                    <a:pt x="449" y="195"/>
                  </a:lnTo>
                  <a:cubicBezTo>
                    <a:pt x="463" y="65"/>
                    <a:pt x="347" y="0"/>
                    <a:pt x="2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64"/>
            <p:cNvSpPr/>
            <p:nvPr/>
          </p:nvSpPr>
          <p:spPr>
            <a:xfrm>
              <a:off x="8347329" y="3225998"/>
              <a:ext cx="8912" cy="19488"/>
            </a:xfrm>
            <a:custGeom>
              <a:avLst/>
              <a:gdLst/>
              <a:ahLst/>
              <a:cxnLst/>
              <a:rect l="l" t="t" r="r" b="b"/>
              <a:pathLst>
                <a:path w="406" h="870" extrusionOk="0">
                  <a:moveTo>
                    <a:pt x="203" y="1"/>
                  </a:moveTo>
                  <a:cubicBezTo>
                    <a:pt x="87" y="1"/>
                    <a:pt x="0" y="117"/>
                    <a:pt x="0" y="232"/>
                  </a:cubicBezTo>
                  <a:lnTo>
                    <a:pt x="0" y="638"/>
                  </a:lnTo>
                  <a:cubicBezTo>
                    <a:pt x="0" y="753"/>
                    <a:pt x="87" y="869"/>
                    <a:pt x="203" y="869"/>
                  </a:cubicBezTo>
                  <a:cubicBezTo>
                    <a:pt x="319" y="869"/>
                    <a:pt x="406" y="753"/>
                    <a:pt x="406" y="638"/>
                  </a:cubicBezTo>
                  <a:lnTo>
                    <a:pt x="406" y="232"/>
                  </a:lnTo>
                  <a:cubicBezTo>
                    <a:pt x="406" y="117"/>
                    <a:pt x="319" y="1"/>
                    <a:pt x="2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64"/>
            <p:cNvSpPr/>
            <p:nvPr/>
          </p:nvSpPr>
          <p:spPr>
            <a:xfrm>
              <a:off x="8276105" y="3167644"/>
              <a:ext cx="50222" cy="46682"/>
            </a:xfrm>
            <a:custGeom>
              <a:avLst/>
              <a:gdLst/>
              <a:ahLst/>
              <a:cxnLst/>
              <a:rect l="l" t="t" r="r" b="b"/>
              <a:pathLst>
                <a:path w="2288" h="2084" extrusionOk="0">
                  <a:moveTo>
                    <a:pt x="1043" y="0"/>
                  </a:moveTo>
                  <a:cubicBezTo>
                    <a:pt x="464" y="0"/>
                    <a:pt x="1" y="463"/>
                    <a:pt x="1" y="1042"/>
                  </a:cubicBezTo>
                  <a:cubicBezTo>
                    <a:pt x="1" y="1621"/>
                    <a:pt x="464" y="2084"/>
                    <a:pt x="1043" y="2084"/>
                  </a:cubicBezTo>
                  <a:lnTo>
                    <a:pt x="1245" y="2084"/>
                  </a:lnTo>
                  <a:cubicBezTo>
                    <a:pt x="1795" y="2084"/>
                    <a:pt x="2258" y="1621"/>
                    <a:pt x="2258" y="1042"/>
                  </a:cubicBezTo>
                  <a:cubicBezTo>
                    <a:pt x="2287" y="463"/>
                    <a:pt x="1824" y="0"/>
                    <a:pt x="1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64"/>
            <p:cNvSpPr/>
            <p:nvPr/>
          </p:nvSpPr>
          <p:spPr>
            <a:xfrm>
              <a:off x="8276105" y="3167644"/>
              <a:ext cx="33057" cy="46682"/>
            </a:xfrm>
            <a:custGeom>
              <a:avLst/>
              <a:gdLst/>
              <a:ahLst/>
              <a:cxnLst/>
              <a:rect l="l" t="t" r="r" b="b"/>
              <a:pathLst>
                <a:path w="1506" h="2084" extrusionOk="0">
                  <a:moveTo>
                    <a:pt x="1043" y="0"/>
                  </a:moveTo>
                  <a:cubicBezTo>
                    <a:pt x="464" y="0"/>
                    <a:pt x="1" y="463"/>
                    <a:pt x="1" y="1042"/>
                  </a:cubicBezTo>
                  <a:cubicBezTo>
                    <a:pt x="1" y="1621"/>
                    <a:pt x="464" y="2084"/>
                    <a:pt x="1043" y="2084"/>
                  </a:cubicBezTo>
                  <a:lnTo>
                    <a:pt x="1245" y="2084"/>
                  </a:lnTo>
                  <a:cubicBezTo>
                    <a:pt x="1332" y="2084"/>
                    <a:pt x="1419" y="2055"/>
                    <a:pt x="1506" y="2055"/>
                  </a:cubicBezTo>
                  <a:cubicBezTo>
                    <a:pt x="1072" y="1910"/>
                    <a:pt x="753" y="1505"/>
                    <a:pt x="753" y="1042"/>
                  </a:cubicBezTo>
                  <a:cubicBezTo>
                    <a:pt x="753" y="579"/>
                    <a:pt x="1072" y="174"/>
                    <a:pt x="1506" y="58"/>
                  </a:cubicBezTo>
                  <a:cubicBezTo>
                    <a:pt x="1419" y="29"/>
                    <a:pt x="1332" y="0"/>
                    <a:pt x="1245" y="0"/>
                  </a:cubicBezTo>
                  <a:close/>
                </a:path>
              </a:pathLst>
            </a:custGeom>
            <a:solidFill>
              <a:srgbClr val="000000">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64"/>
            <p:cNvSpPr/>
            <p:nvPr/>
          </p:nvSpPr>
          <p:spPr>
            <a:xfrm>
              <a:off x="8321252" y="3158545"/>
              <a:ext cx="86417" cy="59024"/>
            </a:xfrm>
            <a:custGeom>
              <a:avLst/>
              <a:gdLst/>
              <a:ahLst/>
              <a:cxnLst/>
              <a:rect l="l" t="t" r="r" b="b"/>
              <a:pathLst>
                <a:path w="3937" h="2635" extrusionOk="0">
                  <a:moveTo>
                    <a:pt x="1130" y="1"/>
                  </a:moveTo>
                  <a:cubicBezTo>
                    <a:pt x="493" y="1"/>
                    <a:pt x="1" y="522"/>
                    <a:pt x="30" y="1130"/>
                  </a:cubicBezTo>
                  <a:cubicBezTo>
                    <a:pt x="30" y="1969"/>
                    <a:pt x="695" y="2635"/>
                    <a:pt x="1535" y="2635"/>
                  </a:cubicBezTo>
                  <a:cubicBezTo>
                    <a:pt x="2866" y="2635"/>
                    <a:pt x="3937" y="1535"/>
                    <a:pt x="3937" y="203"/>
                  </a:cubicBezTo>
                  <a:lnTo>
                    <a:pt x="393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64"/>
            <p:cNvSpPr/>
            <p:nvPr/>
          </p:nvSpPr>
          <p:spPr>
            <a:xfrm>
              <a:off x="8321889" y="3158545"/>
              <a:ext cx="43856" cy="59024"/>
            </a:xfrm>
            <a:custGeom>
              <a:avLst/>
              <a:gdLst/>
              <a:ahLst/>
              <a:cxnLst/>
              <a:rect l="l" t="t" r="r" b="b"/>
              <a:pathLst>
                <a:path w="1998" h="2635" extrusionOk="0">
                  <a:moveTo>
                    <a:pt x="1101" y="1"/>
                  </a:moveTo>
                  <a:cubicBezTo>
                    <a:pt x="493" y="1"/>
                    <a:pt x="1" y="522"/>
                    <a:pt x="1" y="1130"/>
                  </a:cubicBezTo>
                  <a:cubicBezTo>
                    <a:pt x="1" y="1969"/>
                    <a:pt x="666" y="2635"/>
                    <a:pt x="1506" y="2635"/>
                  </a:cubicBezTo>
                  <a:cubicBezTo>
                    <a:pt x="1650" y="2635"/>
                    <a:pt x="1824" y="2606"/>
                    <a:pt x="1998" y="2577"/>
                  </a:cubicBezTo>
                  <a:cubicBezTo>
                    <a:pt x="1332" y="2403"/>
                    <a:pt x="869" y="1824"/>
                    <a:pt x="869" y="1130"/>
                  </a:cubicBezTo>
                  <a:cubicBezTo>
                    <a:pt x="840" y="522"/>
                    <a:pt x="1332" y="1"/>
                    <a:pt x="1969" y="1"/>
                  </a:cubicBezTo>
                  <a:close/>
                </a:path>
              </a:pathLst>
            </a:custGeom>
            <a:solidFill>
              <a:srgbClr val="000000">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64"/>
            <p:cNvSpPr/>
            <p:nvPr/>
          </p:nvSpPr>
          <p:spPr>
            <a:xfrm>
              <a:off x="8187723" y="3246749"/>
              <a:ext cx="119452" cy="88861"/>
            </a:xfrm>
            <a:custGeom>
              <a:avLst/>
              <a:gdLst/>
              <a:ahLst/>
              <a:cxnLst/>
              <a:rect l="l" t="t" r="r" b="b"/>
              <a:pathLst>
                <a:path w="5442" h="3967" extrusionOk="0">
                  <a:moveTo>
                    <a:pt x="2669" y="1"/>
                  </a:moveTo>
                  <a:cubicBezTo>
                    <a:pt x="1188" y="1"/>
                    <a:pt x="1" y="1205"/>
                    <a:pt x="1" y="2693"/>
                  </a:cubicBezTo>
                  <a:lnTo>
                    <a:pt x="1" y="3966"/>
                  </a:lnTo>
                  <a:lnTo>
                    <a:pt x="5442" y="3966"/>
                  </a:lnTo>
                  <a:lnTo>
                    <a:pt x="5442" y="2693"/>
                  </a:lnTo>
                  <a:cubicBezTo>
                    <a:pt x="5413" y="1188"/>
                    <a:pt x="4226" y="1"/>
                    <a:pt x="2721" y="1"/>
                  </a:cubicBezTo>
                  <a:cubicBezTo>
                    <a:pt x="2704" y="1"/>
                    <a:pt x="2686" y="1"/>
                    <a:pt x="26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64"/>
            <p:cNvSpPr/>
            <p:nvPr/>
          </p:nvSpPr>
          <p:spPr>
            <a:xfrm>
              <a:off x="8187723" y="3246368"/>
              <a:ext cx="73730" cy="89242"/>
            </a:xfrm>
            <a:custGeom>
              <a:avLst/>
              <a:gdLst/>
              <a:ahLst/>
              <a:cxnLst/>
              <a:rect l="l" t="t" r="r" b="b"/>
              <a:pathLst>
                <a:path w="3359" h="3984" extrusionOk="0">
                  <a:moveTo>
                    <a:pt x="2718" y="0"/>
                  </a:moveTo>
                  <a:cubicBezTo>
                    <a:pt x="1266" y="0"/>
                    <a:pt x="26" y="1167"/>
                    <a:pt x="1" y="2710"/>
                  </a:cubicBezTo>
                  <a:lnTo>
                    <a:pt x="1" y="3983"/>
                  </a:lnTo>
                  <a:lnTo>
                    <a:pt x="1303" y="3983"/>
                  </a:lnTo>
                  <a:lnTo>
                    <a:pt x="1303" y="2710"/>
                  </a:lnTo>
                  <a:cubicBezTo>
                    <a:pt x="1303" y="1465"/>
                    <a:pt x="2143" y="365"/>
                    <a:pt x="3358" y="76"/>
                  </a:cubicBezTo>
                  <a:cubicBezTo>
                    <a:pt x="3142" y="25"/>
                    <a:pt x="2928" y="0"/>
                    <a:pt x="2718" y="0"/>
                  </a:cubicBezTo>
                  <a:close/>
                </a:path>
              </a:pathLst>
            </a:custGeom>
            <a:solidFill>
              <a:srgbClr val="000000">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64"/>
            <p:cNvSpPr/>
            <p:nvPr/>
          </p:nvSpPr>
          <p:spPr>
            <a:xfrm>
              <a:off x="8169928" y="3325249"/>
              <a:ext cx="155033" cy="33734"/>
            </a:xfrm>
            <a:custGeom>
              <a:avLst/>
              <a:gdLst/>
              <a:ahLst/>
              <a:cxnLst/>
              <a:rect l="l" t="t" r="r" b="b"/>
              <a:pathLst>
                <a:path w="7063" h="1506" extrusionOk="0">
                  <a:moveTo>
                    <a:pt x="984" y="0"/>
                  </a:moveTo>
                  <a:cubicBezTo>
                    <a:pt x="0" y="0"/>
                    <a:pt x="0" y="1505"/>
                    <a:pt x="984" y="1505"/>
                  </a:cubicBezTo>
                  <a:lnTo>
                    <a:pt x="6078" y="1505"/>
                  </a:lnTo>
                  <a:cubicBezTo>
                    <a:pt x="7062" y="1505"/>
                    <a:pt x="7062" y="0"/>
                    <a:pt x="6078" y="0"/>
                  </a:cubicBezTo>
                  <a:close/>
                </a:path>
              </a:pathLst>
            </a:custGeom>
            <a:solidFill>
              <a:srgbClr val="000000">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64"/>
            <p:cNvSpPr/>
            <p:nvPr/>
          </p:nvSpPr>
          <p:spPr>
            <a:xfrm>
              <a:off x="8200443" y="3290873"/>
              <a:ext cx="94692" cy="126426"/>
            </a:xfrm>
            <a:custGeom>
              <a:avLst/>
              <a:gdLst/>
              <a:ahLst/>
              <a:cxnLst/>
              <a:rect l="l" t="t" r="r" b="b"/>
              <a:pathLst>
                <a:path w="4314" h="5644" extrusionOk="0">
                  <a:moveTo>
                    <a:pt x="1969" y="0"/>
                  </a:moveTo>
                  <a:lnTo>
                    <a:pt x="30" y="1187"/>
                  </a:lnTo>
                  <a:cubicBezTo>
                    <a:pt x="1" y="1303"/>
                    <a:pt x="1" y="1418"/>
                    <a:pt x="1" y="1534"/>
                  </a:cubicBezTo>
                  <a:lnTo>
                    <a:pt x="1" y="3560"/>
                  </a:lnTo>
                  <a:cubicBezTo>
                    <a:pt x="59" y="4718"/>
                    <a:pt x="985" y="5644"/>
                    <a:pt x="2142" y="5644"/>
                  </a:cubicBezTo>
                  <a:cubicBezTo>
                    <a:pt x="3300" y="5644"/>
                    <a:pt x="4255" y="4718"/>
                    <a:pt x="4313" y="3560"/>
                  </a:cubicBezTo>
                  <a:lnTo>
                    <a:pt x="4313" y="1534"/>
                  </a:lnTo>
                  <a:cubicBezTo>
                    <a:pt x="4313" y="1303"/>
                    <a:pt x="4284" y="1071"/>
                    <a:pt x="4226" y="868"/>
                  </a:cubicBezTo>
                  <a:lnTo>
                    <a:pt x="3040" y="1303"/>
                  </a:lnTo>
                  <a:lnTo>
                    <a:pt x="3647" y="0"/>
                  </a:lnTo>
                  <a:lnTo>
                    <a:pt x="1621" y="1100"/>
                  </a:lnTo>
                  <a:lnTo>
                    <a:pt x="1969" y="0"/>
                  </a:lnTo>
                  <a:close/>
                </a:path>
              </a:pathLst>
            </a:custGeom>
            <a:solidFill>
              <a:srgbClr val="FDF0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64"/>
            <p:cNvSpPr/>
            <p:nvPr/>
          </p:nvSpPr>
          <p:spPr>
            <a:xfrm>
              <a:off x="8200443" y="3297349"/>
              <a:ext cx="59111" cy="121699"/>
            </a:xfrm>
            <a:custGeom>
              <a:avLst/>
              <a:gdLst/>
              <a:ahLst/>
              <a:cxnLst/>
              <a:rect l="l" t="t" r="r" b="b"/>
              <a:pathLst>
                <a:path w="2693" h="5433" extrusionOk="0">
                  <a:moveTo>
                    <a:pt x="1477" y="1"/>
                  </a:moveTo>
                  <a:lnTo>
                    <a:pt x="30" y="898"/>
                  </a:lnTo>
                  <a:cubicBezTo>
                    <a:pt x="1" y="1014"/>
                    <a:pt x="1" y="1129"/>
                    <a:pt x="1" y="1245"/>
                  </a:cubicBezTo>
                  <a:lnTo>
                    <a:pt x="1" y="3271"/>
                  </a:lnTo>
                  <a:cubicBezTo>
                    <a:pt x="1" y="4491"/>
                    <a:pt x="986" y="5432"/>
                    <a:pt x="2127" y="5432"/>
                  </a:cubicBezTo>
                  <a:cubicBezTo>
                    <a:pt x="2312" y="5432"/>
                    <a:pt x="2502" y="5408"/>
                    <a:pt x="2692" y="5355"/>
                  </a:cubicBezTo>
                  <a:cubicBezTo>
                    <a:pt x="1766" y="5094"/>
                    <a:pt x="1100" y="4255"/>
                    <a:pt x="1100" y="3271"/>
                  </a:cubicBezTo>
                  <a:lnTo>
                    <a:pt x="1100" y="1245"/>
                  </a:lnTo>
                  <a:cubicBezTo>
                    <a:pt x="1100" y="782"/>
                    <a:pt x="1245" y="377"/>
                    <a:pt x="1477" y="1"/>
                  </a:cubicBezTo>
                  <a:close/>
                </a:path>
              </a:pathLst>
            </a:custGeom>
            <a:solidFill>
              <a:srgbClr val="000000">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64"/>
            <p:cNvSpPr/>
            <p:nvPr/>
          </p:nvSpPr>
          <p:spPr>
            <a:xfrm>
              <a:off x="8223489" y="3361081"/>
              <a:ext cx="47368" cy="16061"/>
            </a:xfrm>
            <a:custGeom>
              <a:avLst/>
              <a:gdLst/>
              <a:ahLst/>
              <a:cxnLst/>
              <a:rect l="l" t="t" r="r" b="b"/>
              <a:pathLst>
                <a:path w="2158" h="717" extrusionOk="0">
                  <a:moveTo>
                    <a:pt x="323" y="0"/>
                  </a:moveTo>
                  <a:cubicBezTo>
                    <a:pt x="173" y="0"/>
                    <a:pt x="0" y="225"/>
                    <a:pt x="138" y="340"/>
                  </a:cubicBezTo>
                  <a:cubicBezTo>
                    <a:pt x="399" y="601"/>
                    <a:pt x="717" y="717"/>
                    <a:pt x="1093" y="717"/>
                  </a:cubicBezTo>
                  <a:cubicBezTo>
                    <a:pt x="1441" y="717"/>
                    <a:pt x="1759" y="601"/>
                    <a:pt x="2020" y="340"/>
                  </a:cubicBezTo>
                  <a:cubicBezTo>
                    <a:pt x="2158" y="225"/>
                    <a:pt x="1985" y="0"/>
                    <a:pt x="1835" y="0"/>
                  </a:cubicBezTo>
                  <a:cubicBezTo>
                    <a:pt x="1797" y="0"/>
                    <a:pt x="1760" y="15"/>
                    <a:pt x="1730" y="51"/>
                  </a:cubicBezTo>
                  <a:cubicBezTo>
                    <a:pt x="1556" y="225"/>
                    <a:pt x="1318" y="311"/>
                    <a:pt x="1079" y="311"/>
                  </a:cubicBezTo>
                  <a:cubicBezTo>
                    <a:pt x="840" y="311"/>
                    <a:pt x="601" y="225"/>
                    <a:pt x="428" y="51"/>
                  </a:cubicBezTo>
                  <a:cubicBezTo>
                    <a:pt x="398" y="15"/>
                    <a:pt x="361" y="0"/>
                    <a:pt x="3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64"/>
            <p:cNvSpPr/>
            <p:nvPr/>
          </p:nvSpPr>
          <p:spPr>
            <a:xfrm>
              <a:off x="8230322" y="3327176"/>
              <a:ext cx="9570" cy="18189"/>
            </a:xfrm>
            <a:custGeom>
              <a:avLst/>
              <a:gdLst/>
              <a:ahLst/>
              <a:cxnLst/>
              <a:rect l="l" t="t" r="r" b="b"/>
              <a:pathLst>
                <a:path w="436" h="812" extrusionOk="0">
                  <a:moveTo>
                    <a:pt x="229" y="1"/>
                  </a:moveTo>
                  <a:cubicBezTo>
                    <a:pt x="131" y="1"/>
                    <a:pt x="30" y="59"/>
                    <a:pt x="1" y="175"/>
                  </a:cubicBezTo>
                  <a:lnTo>
                    <a:pt x="1" y="609"/>
                  </a:lnTo>
                  <a:cubicBezTo>
                    <a:pt x="1" y="725"/>
                    <a:pt x="117" y="811"/>
                    <a:pt x="233" y="811"/>
                  </a:cubicBezTo>
                  <a:cubicBezTo>
                    <a:pt x="319" y="811"/>
                    <a:pt x="435" y="725"/>
                    <a:pt x="435" y="609"/>
                  </a:cubicBezTo>
                  <a:lnTo>
                    <a:pt x="435" y="175"/>
                  </a:lnTo>
                  <a:cubicBezTo>
                    <a:pt x="421" y="59"/>
                    <a:pt x="327" y="1"/>
                    <a:pt x="2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64"/>
            <p:cNvSpPr/>
            <p:nvPr/>
          </p:nvSpPr>
          <p:spPr>
            <a:xfrm>
              <a:off x="8255125" y="3327176"/>
              <a:ext cx="8912" cy="18189"/>
            </a:xfrm>
            <a:custGeom>
              <a:avLst/>
              <a:gdLst/>
              <a:ahLst/>
              <a:cxnLst/>
              <a:rect l="l" t="t" r="r" b="b"/>
              <a:pathLst>
                <a:path w="406" h="812" extrusionOk="0">
                  <a:moveTo>
                    <a:pt x="203" y="1"/>
                  </a:moveTo>
                  <a:cubicBezTo>
                    <a:pt x="109" y="1"/>
                    <a:pt x="15" y="59"/>
                    <a:pt x="1" y="175"/>
                  </a:cubicBezTo>
                  <a:lnTo>
                    <a:pt x="1" y="609"/>
                  </a:lnTo>
                  <a:cubicBezTo>
                    <a:pt x="1" y="725"/>
                    <a:pt x="88" y="811"/>
                    <a:pt x="203" y="811"/>
                  </a:cubicBezTo>
                  <a:cubicBezTo>
                    <a:pt x="319" y="811"/>
                    <a:pt x="406" y="725"/>
                    <a:pt x="406" y="609"/>
                  </a:cubicBezTo>
                  <a:lnTo>
                    <a:pt x="406" y="175"/>
                  </a:lnTo>
                  <a:cubicBezTo>
                    <a:pt x="391" y="59"/>
                    <a:pt x="297" y="1"/>
                    <a:pt x="2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27" name="Google Shape;2427;p64"/>
          <p:cNvGrpSpPr/>
          <p:nvPr/>
        </p:nvGrpSpPr>
        <p:grpSpPr>
          <a:xfrm>
            <a:off x="1203315" y="3891908"/>
            <a:ext cx="282289" cy="287983"/>
            <a:chOff x="1819200" y="3739508"/>
            <a:chExt cx="282289" cy="287983"/>
          </a:xfrm>
        </p:grpSpPr>
        <p:sp>
          <p:nvSpPr>
            <p:cNvPr id="2428" name="Google Shape;2428;p64"/>
            <p:cNvSpPr/>
            <p:nvPr/>
          </p:nvSpPr>
          <p:spPr>
            <a:xfrm>
              <a:off x="1919330" y="3749968"/>
              <a:ext cx="173118" cy="155019"/>
            </a:xfrm>
            <a:custGeom>
              <a:avLst/>
              <a:gdLst/>
              <a:ahLst/>
              <a:cxnLst/>
              <a:rect l="l" t="t" r="r" b="b"/>
              <a:pathLst>
                <a:path w="8308" h="7295" extrusionOk="0">
                  <a:moveTo>
                    <a:pt x="1" y="1"/>
                  </a:moveTo>
                  <a:lnTo>
                    <a:pt x="1" y="7294"/>
                  </a:lnTo>
                  <a:lnTo>
                    <a:pt x="8307" y="7294"/>
                  </a:lnTo>
                  <a:lnTo>
                    <a:pt x="83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64"/>
            <p:cNvSpPr/>
            <p:nvPr/>
          </p:nvSpPr>
          <p:spPr>
            <a:xfrm>
              <a:off x="1919330" y="3749968"/>
              <a:ext cx="173118" cy="20931"/>
            </a:xfrm>
            <a:custGeom>
              <a:avLst/>
              <a:gdLst/>
              <a:ahLst/>
              <a:cxnLst/>
              <a:rect l="l" t="t" r="r" b="b"/>
              <a:pathLst>
                <a:path w="8308" h="985" extrusionOk="0">
                  <a:moveTo>
                    <a:pt x="1" y="1"/>
                  </a:moveTo>
                  <a:lnTo>
                    <a:pt x="1" y="985"/>
                  </a:lnTo>
                  <a:lnTo>
                    <a:pt x="8307" y="985"/>
                  </a:lnTo>
                  <a:lnTo>
                    <a:pt x="8307" y="1"/>
                  </a:lnTo>
                  <a:close/>
                </a:path>
              </a:pathLst>
            </a:custGeom>
            <a:solidFill>
              <a:srgbClr val="000000">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64"/>
            <p:cNvSpPr/>
            <p:nvPr/>
          </p:nvSpPr>
          <p:spPr>
            <a:xfrm>
              <a:off x="1909680" y="3894585"/>
              <a:ext cx="191809" cy="21547"/>
            </a:xfrm>
            <a:custGeom>
              <a:avLst/>
              <a:gdLst/>
              <a:ahLst/>
              <a:cxnLst/>
              <a:rect l="l" t="t" r="r" b="b"/>
              <a:pathLst>
                <a:path w="9205" h="1014" extrusionOk="0">
                  <a:moveTo>
                    <a:pt x="435" y="0"/>
                  </a:moveTo>
                  <a:cubicBezTo>
                    <a:pt x="203" y="0"/>
                    <a:pt x="1" y="174"/>
                    <a:pt x="1" y="406"/>
                  </a:cubicBezTo>
                  <a:lnTo>
                    <a:pt x="1" y="579"/>
                  </a:lnTo>
                  <a:cubicBezTo>
                    <a:pt x="1" y="811"/>
                    <a:pt x="203" y="1013"/>
                    <a:pt x="435" y="1013"/>
                  </a:cubicBezTo>
                  <a:lnTo>
                    <a:pt x="8799" y="1013"/>
                  </a:lnTo>
                  <a:cubicBezTo>
                    <a:pt x="9031" y="1013"/>
                    <a:pt x="9204" y="811"/>
                    <a:pt x="9204" y="579"/>
                  </a:cubicBezTo>
                  <a:lnTo>
                    <a:pt x="9204" y="406"/>
                  </a:lnTo>
                  <a:cubicBezTo>
                    <a:pt x="9204" y="174"/>
                    <a:pt x="9031" y="0"/>
                    <a:pt x="87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64"/>
            <p:cNvSpPr/>
            <p:nvPr/>
          </p:nvSpPr>
          <p:spPr>
            <a:xfrm>
              <a:off x="1909680" y="3894585"/>
              <a:ext cx="31986" cy="21547"/>
            </a:xfrm>
            <a:custGeom>
              <a:avLst/>
              <a:gdLst/>
              <a:ahLst/>
              <a:cxnLst/>
              <a:rect l="l" t="t" r="r" b="b"/>
              <a:pathLst>
                <a:path w="1535" h="1014" extrusionOk="0">
                  <a:moveTo>
                    <a:pt x="435" y="0"/>
                  </a:moveTo>
                  <a:cubicBezTo>
                    <a:pt x="203" y="0"/>
                    <a:pt x="1" y="174"/>
                    <a:pt x="1" y="406"/>
                  </a:cubicBezTo>
                  <a:lnTo>
                    <a:pt x="1" y="579"/>
                  </a:lnTo>
                  <a:cubicBezTo>
                    <a:pt x="1" y="811"/>
                    <a:pt x="203" y="1013"/>
                    <a:pt x="435" y="1013"/>
                  </a:cubicBezTo>
                  <a:lnTo>
                    <a:pt x="1535" y="1013"/>
                  </a:lnTo>
                  <a:cubicBezTo>
                    <a:pt x="1303" y="1013"/>
                    <a:pt x="1100" y="811"/>
                    <a:pt x="1129" y="579"/>
                  </a:cubicBezTo>
                  <a:lnTo>
                    <a:pt x="1129" y="406"/>
                  </a:lnTo>
                  <a:cubicBezTo>
                    <a:pt x="1100" y="174"/>
                    <a:pt x="1303" y="0"/>
                    <a:pt x="1535" y="0"/>
                  </a:cubicBezTo>
                  <a:close/>
                </a:path>
              </a:pathLst>
            </a:custGeom>
            <a:solidFill>
              <a:srgbClr val="A55E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64"/>
            <p:cNvSpPr/>
            <p:nvPr/>
          </p:nvSpPr>
          <p:spPr>
            <a:xfrm>
              <a:off x="1909680" y="3739508"/>
              <a:ext cx="191809" cy="21547"/>
            </a:xfrm>
            <a:custGeom>
              <a:avLst/>
              <a:gdLst/>
              <a:ahLst/>
              <a:cxnLst/>
              <a:rect l="l" t="t" r="r" b="b"/>
              <a:pathLst>
                <a:path w="9205" h="1014" extrusionOk="0">
                  <a:moveTo>
                    <a:pt x="435" y="1"/>
                  </a:moveTo>
                  <a:cubicBezTo>
                    <a:pt x="203" y="1"/>
                    <a:pt x="1" y="174"/>
                    <a:pt x="1" y="406"/>
                  </a:cubicBezTo>
                  <a:lnTo>
                    <a:pt x="1" y="580"/>
                  </a:lnTo>
                  <a:cubicBezTo>
                    <a:pt x="1" y="811"/>
                    <a:pt x="203" y="1014"/>
                    <a:pt x="435" y="1014"/>
                  </a:cubicBezTo>
                  <a:lnTo>
                    <a:pt x="8799" y="1014"/>
                  </a:lnTo>
                  <a:cubicBezTo>
                    <a:pt x="9031" y="1014"/>
                    <a:pt x="9204" y="840"/>
                    <a:pt x="9204" y="609"/>
                  </a:cubicBezTo>
                  <a:lnTo>
                    <a:pt x="9204" y="406"/>
                  </a:lnTo>
                  <a:cubicBezTo>
                    <a:pt x="9204" y="174"/>
                    <a:pt x="9031" y="1"/>
                    <a:pt x="87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64"/>
            <p:cNvSpPr/>
            <p:nvPr/>
          </p:nvSpPr>
          <p:spPr>
            <a:xfrm>
              <a:off x="1909680" y="3739508"/>
              <a:ext cx="31986" cy="21547"/>
            </a:xfrm>
            <a:custGeom>
              <a:avLst/>
              <a:gdLst/>
              <a:ahLst/>
              <a:cxnLst/>
              <a:rect l="l" t="t" r="r" b="b"/>
              <a:pathLst>
                <a:path w="1535" h="1014" extrusionOk="0">
                  <a:moveTo>
                    <a:pt x="435" y="1"/>
                  </a:moveTo>
                  <a:cubicBezTo>
                    <a:pt x="203" y="1"/>
                    <a:pt x="1" y="174"/>
                    <a:pt x="1" y="406"/>
                  </a:cubicBezTo>
                  <a:lnTo>
                    <a:pt x="1" y="580"/>
                  </a:lnTo>
                  <a:cubicBezTo>
                    <a:pt x="1" y="811"/>
                    <a:pt x="203" y="1014"/>
                    <a:pt x="435" y="1014"/>
                  </a:cubicBezTo>
                  <a:lnTo>
                    <a:pt x="1535" y="1014"/>
                  </a:lnTo>
                  <a:cubicBezTo>
                    <a:pt x="1303" y="1014"/>
                    <a:pt x="1100" y="840"/>
                    <a:pt x="1129" y="609"/>
                  </a:cubicBezTo>
                  <a:lnTo>
                    <a:pt x="1129" y="406"/>
                  </a:lnTo>
                  <a:cubicBezTo>
                    <a:pt x="1100" y="174"/>
                    <a:pt x="1303" y="1"/>
                    <a:pt x="1535" y="1"/>
                  </a:cubicBezTo>
                  <a:close/>
                </a:path>
              </a:pathLst>
            </a:custGeom>
            <a:solidFill>
              <a:srgbClr val="000000">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64"/>
            <p:cNvSpPr/>
            <p:nvPr/>
          </p:nvSpPr>
          <p:spPr>
            <a:xfrm>
              <a:off x="1934421" y="3823191"/>
              <a:ext cx="38008" cy="55378"/>
            </a:xfrm>
            <a:custGeom>
              <a:avLst/>
              <a:gdLst/>
              <a:ahLst/>
              <a:cxnLst/>
              <a:rect l="l" t="t" r="r" b="b"/>
              <a:pathLst>
                <a:path w="1824" h="2606" extrusionOk="0">
                  <a:moveTo>
                    <a:pt x="521" y="1"/>
                  </a:moveTo>
                  <a:cubicBezTo>
                    <a:pt x="232" y="1"/>
                    <a:pt x="0" y="233"/>
                    <a:pt x="0" y="522"/>
                  </a:cubicBezTo>
                  <a:lnTo>
                    <a:pt x="0" y="2085"/>
                  </a:lnTo>
                  <a:cubicBezTo>
                    <a:pt x="0" y="2374"/>
                    <a:pt x="232" y="2606"/>
                    <a:pt x="521" y="2606"/>
                  </a:cubicBezTo>
                  <a:lnTo>
                    <a:pt x="1303" y="2606"/>
                  </a:lnTo>
                  <a:cubicBezTo>
                    <a:pt x="1592" y="2606"/>
                    <a:pt x="1824" y="2374"/>
                    <a:pt x="1824" y="2085"/>
                  </a:cubicBezTo>
                  <a:lnTo>
                    <a:pt x="1824" y="522"/>
                  </a:lnTo>
                  <a:cubicBezTo>
                    <a:pt x="1824" y="261"/>
                    <a:pt x="1592" y="1"/>
                    <a:pt x="13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64"/>
            <p:cNvSpPr/>
            <p:nvPr/>
          </p:nvSpPr>
          <p:spPr>
            <a:xfrm>
              <a:off x="1986904" y="3780138"/>
              <a:ext cx="38008" cy="98409"/>
            </a:xfrm>
            <a:custGeom>
              <a:avLst/>
              <a:gdLst/>
              <a:ahLst/>
              <a:cxnLst/>
              <a:rect l="l" t="t" r="r" b="b"/>
              <a:pathLst>
                <a:path w="1824" h="4631" extrusionOk="0">
                  <a:moveTo>
                    <a:pt x="521" y="0"/>
                  </a:moveTo>
                  <a:cubicBezTo>
                    <a:pt x="232" y="0"/>
                    <a:pt x="0" y="232"/>
                    <a:pt x="0" y="521"/>
                  </a:cubicBezTo>
                  <a:lnTo>
                    <a:pt x="0" y="4110"/>
                  </a:lnTo>
                  <a:cubicBezTo>
                    <a:pt x="0" y="4399"/>
                    <a:pt x="232" y="4631"/>
                    <a:pt x="521" y="4631"/>
                  </a:cubicBezTo>
                  <a:lnTo>
                    <a:pt x="1303" y="4631"/>
                  </a:lnTo>
                  <a:cubicBezTo>
                    <a:pt x="1592" y="4631"/>
                    <a:pt x="1824" y="4399"/>
                    <a:pt x="1824" y="4110"/>
                  </a:cubicBezTo>
                  <a:lnTo>
                    <a:pt x="1824" y="521"/>
                  </a:lnTo>
                  <a:cubicBezTo>
                    <a:pt x="1824" y="232"/>
                    <a:pt x="1592" y="0"/>
                    <a:pt x="13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64"/>
            <p:cNvSpPr/>
            <p:nvPr/>
          </p:nvSpPr>
          <p:spPr>
            <a:xfrm>
              <a:off x="2039387" y="3804120"/>
              <a:ext cx="37403" cy="74439"/>
            </a:xfrm>
            <a:custGeom>
              <a:avLst/>
              <a:gdLst/>
              <a:ahLst/>
              <a:cxnLst/>
              <a:rect l="l" t="t" r="r" b="b"/>
              <a:pathLst>
                <a:path w="1795" h="3503" extrusionOk="0">
                  <a:moveTo>
                    <a:pt x="521" y="1"/>
                  </a:moveTo>
                  <a:cubicBezTo>
                    <a:pt x="232" y="1"/>
                    <a:pt x="0" y="232"/>
                    <a:pt x="0" y="522"/>
                  </a:cubicBezTo>
                  <a:lnTo>
                    <a:pt x="0" y="2982"/>
                  </a:lnTo>
                  <a:cubicBezTo>
                    <a:pt x="0" y="3271"/>
                    <a:pt x="232" y="3503"/>
                    <a:pt x="521" y="3503"/>
                  </a:cubicBezTo>
                  <a:lnTo>
                    <a:pt x="1274" y="3503"/>
                  </a:lnTo>
                  <a:cubicBezTo>
                    <a:pt x="1563" y="3503"/>
                    <a:pt x="1795" y="3271"/>
                    <a:pt x="1795" y="2982"/>
                  </a:cubicBezTo>
                  <a:lnTo>
                    <a:pt x="1795" y="551"/>
                  </a:lnTo>
                  <a:cubicBezTo>
                    <a:pt x="1795" y="261"/>
                    <a:pt x="1563" y="30"/>
                    <a:pt x="1274" y="30"/>
                  </a:cubicBezTo>
                  <a:lnTo>
                    <a:pt x="127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64"/>
            <p:cNvSpPr/>
            <p:nvPr/>
          </p:nvSpPr>
          <p:spPr>
            <a:xfrm>
              <a:off x="1819200" y="3816430"/>
              <a:ext cx="124858" cy="123038"/>
            </a:xfrm>
            <a:custGeom>
              <a:avLst/>
              <a:gdLst/>
              <a:ahLst/>
              <a:cxnLst/>
              <a:rect l="l" t="t" r="r" b="b"/>
              <a:pathLst>
                <a:path w="5992" h="5790" extrusionOk="0">
                  <a:moveTo>
                    <a:pt x="2894" y="1"/>
                  </a:moveTo>
                  <a:cubicBezTo>
                    <a:pt x="1274" y="1"/>
                    <a:pt x="0" y="1274"/>
                    <a:pt x="0" y="2895"/>
                  </a:cubicBezTo>
                  <a:lnTo>
                    <a:pt x="0" y="5789"/>
                  </a:lnTo>
                  <a:lnTo>
                    <a:pt x="5991" y="5789"/>
                  </a:lnTo>
                  <a:lnTo>
                    <a:pt x="5991" y="2895"/>
                  </a:lnTo>
                  <a:cubicBezTo>
                    <a:pt x="5991" y="1274"/>
                    <a:pt x="4718" y="1"/>
                    <a:pt x="30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64"/>
            <p:cNvSpPr/>
            <p:nvPr/>
          </p:nvSpPr>
          <p:spPr>
            <a:xfrm>
              <a:off x="1819200" y="3815813"/>
              <a:ext cx="76599" cy="123038"/>
            </a:xfrm>
            <a:custGeom>
              <a:avLst/>
              <a:gdLst/>
              <a:ahLst/>
              <a:cxnLst/>
              <a:rect l="l" t="t" r="r" b="b"/>
              <a:pathLst>
                <a:path w="3676" h="5790" extrusionOk="0">
                  <a:moveTo>
                    <a:pt x="2894" y="1"/>
                  </a:moveTo>
                  <a:cubicBezTo>
                    <a:pt x="1303" y="1"/>
                    <a:pt x="0" y="1303"/>
                    <a:pt x="0" y="2895"/>
                  </a:cubicBezTo>
                  <a:lnTo>
                    <a:pt x="0" y="5789"/>
                  </a:lnTo>
                  <a:lnTo>
                    <a:pt x="1303" y="5789"/>
                  </a:lnTo>
                  <a:lnTo>
                    <a:pt x="1303" y="2895"/>
                  </a:lnTo>
                  <a:cubicBezTo>
                    <a:pt x="1303" y="1506"/>
                    <a:pt x="2316" y="319"/>
                    <a:pt x="3676" y="59"/>
                  </a:cubicBezTo>
                  <a:cubicBezTo>
                    <a:pt x="3502" y="30"/>
                    <a:pt x="3329" y="1"/>
                    <a:pt x="3126" y="1"/>
                  </a:cubicBezTo>
                  <a:close/>
                </a:path>
              </a:pathLst>
            </a:custGeom>
            <a:solidFill>
              <a:srgbClr val="000000">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64"/>
            <p:cNvSpPr/>
            <p:nvPr/>
          </p:nvSpPr>
          <p:spPr>
            <a:xfrm>
              <a:off x="1825224" y="3955689"/>
              <a:ext cx="114002" cy="71782"/>
            </a:xfrm>
            <a:custGeom>
              <a:avLst/>
              <a:gdLst/>
              <a:ahLst/>
              <a:cxnLst/>
              <a:rect l="l" t="t" r="r" b="b"/>
              <a:pathLst>
                <a:path w="5471" h="3378" extrusionOk="0">
                  <a:moveTo>
                    <a:pt x="1338" y="1"/>
                  </a:moveTo>
                  <a:cubicBezTo>
                    <a:pt x="1268" y="1"/>
                    <a:pt x="1199" y="15"/>
                    <a:pt x="1129" y="50"/>
                  </a:cubicBezTo>
                  <a:cubicBezTo>
                    <a:pt x="1014" y="107"/>
                    <a:pt x="927" y="194"/>
                    <a:pt x="811" y="281"/>
                  </a:cubicBezTo>
                  <a:cubicBezTo>
                    <a:pt x="290" y="686"/>
                    <a:pt x="1" y="1323"/>
                    <a:pt x="1" y="2018"/>
                  </a:cubicBezTo>
                  <a:lnTo>
                    <a:pt x="1" y="3378"/>
                  </a:lnTo>
                  <a:lnTo>
                    <a:pt x="5181" y="3378"/>
                  </a:lnTo>
                  <a:lnTo>
                    <a:pt x="5471" y="2973"/>
                  </a:lnTo>
                  <a:lnTo>
                    <a:pt x="5471" y="2018"/>
                  </a:lnTo>
                  <a:cubicBezTo>
                    <a:pt x="5471" y="1323"/>
                    <a:pt x="5152" y="686"/>
                    <a:pt x="4631" y="281"/>
                  </a:cubicBezTo>
                  <a:cubicBezTo>
                    <a:pt x="4545" y="194"/>
                    <a:pt x="4429" y="107"/>
                    <a:pt x="4313" y="50"/>
                  </a:cubicBezTo>
                  <a:cubicBezTo>
                    <a:pt x="4249" y="15"/>
                    <a:pt x="4183" y="1"/>
                    <a:pt x="4115" y="1"/>
                  </a:cubicBezTo>
                  <a:cubicBezTo>
                    <a:pt x="3843" y="1"/>
                    <a:pt x="3537" y="223"/>
                    <a:pt x="3213" y="223"/>
                  </a:cubicBezTo>
                  <a:lnTo>
                    <a:pt x="2229" y="223"/>
                  </a:lnTo>
                  <a:cubicBezTo>
                    <a:pt x="1905" y="223"/>
                    <a:pt x="1618" y="1"/>
                    <a:pt x="13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64"/>
            <p:cNvSpPr/>
            <p:nvPr/>
          </p:nvSpPr>
          <p:spPr>
            <a:xfrm>
              <a:off x="1824619" y="3950586"/>
              <a:ext cx="69993" cy="76882"/>
            </a:xfrm>
            <a:custGeom>
              <a:avLst/>
              <a:gdLst/>
              <a:ahLst/>
              <a:cxnLst/>
              <a:rect l="l" t="t" r="r" b="b"/>
              <a:pathLst>
                <a:path w="3359" h="3618" extrusionOk="0">
                  <a:moveTo>
                    <a:pt x="2258" y="0"/>
                  </a:moveTo>
                  <a:cubicBezTo>
                    <a:pt x="1014" y="0"/>
                    <a:pt x="1" y="1013"/>
                    <a:pt x="30" y="2258"/>
                  </a:cubicBezTo>
                  <a:lnTo>
                    <a:pt x="30" y="3618"/>
                  </a:lnTo>
                  <a:lnTo>
                    <a:pt x="1187" y="3618"/>
                  </a:lnTo>
                  <a:lnTo>
                    <a:pt x="1187" y="2229"/>
                  </a:lnTo>
                  <a:cubicBezTo>
                    <a:pt x="1187" y="1042"/>
                    <a:pt x="2142" y="29"/>
                    <a:pt x="3358" y="0"/>
                  </a:cubicBezTo>
                  <a:close/>
                </a:path>
              </a:pathLst>
            </a:custGeom>
            <a:solidFill>
              <a:srgbClr val="000000">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64"/>
            <p:cNvSpPr/>
            <p:nvPr/>
          </p:nvSpPr>
          <p:spPr>
            <a:xfrm>
              <a:off x="1848755" y="3951203"/>
              <a:ext cx="66367" cy="43669"/>
            </a:xfrm>
            <a:custGeom>
              <a:avLst/>
              <a:gdLst/>
              <a:ahLst/>
              <a:cxnLst/>
              <a:rect l="l" t="t" r="r" b="b"/>
              <a:pathLst>
                <a:path w="3185" h="2055" extrusionOk="0">
                  <a:moveTo>
                    <a:pt x="1100" y="0"/>
                  </a:moveTo>
                  <a:cubicBezTo>
                    <a:pt x="724" y="0"/>
                    <a:pt x="348" y="87"/>
                    <a:pt x="29" y="261"/>
                  </a:cubicBezTo>
                  <a:lnTo>
                    <a:pt x="29" y="1129"/>
                  </a:lnTo>
                  <a:cubicBezTo>
                    <a:pt x="0" y="1621"/>
                    <a:pt x="435" y="2055"/>
                    <a:pt x="927" y="2055"/>
                  </a:cubicBezTo>
                  <a:lnTo>
                    <a:pt x="2258" y="2055"/>
                  </a:lnTo>
                  <a:cubicBezTo>
                    <a:pt x="2779" y="2055"/>
                    <a:pt x="3184" y="1650"/>
                    <a:pt x="3184" y="1129"/>
                  </a:cubicBezTo>
                  <a:lnTo>
                    <a:pt x="3184" y="261"/>
                  </a:lnTo>
                  <a:cubicBezTo>
                    <a:pt x="2866" y="87"/>
                    <a:pt x="2489" y="0"/>
                    <a:pt x="2113" y="0"/>
                  </a:cubicBezTo>
                  <a:close/>
                </a:path>
              </a:pathLst>
            </a:custGeom>
            <a:solidFill>
              <a:srgbClr val="FDF0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64"/>
            <p:cNvSpPr/>
            <p:nvPr/>
          </p:nvSpPr>
          <p:spPr>
            <a:xfrm>
              <a:off x="1848755" y="3950586"/>
              <a:ext cx="66367" cy="24161"/>
            </a:xfrm>
            <a:custGeom>
              <a:avLst/>
              <a:gdLst/>
              <a:ahLst/>
              <a:cxnLst/>
              <a:rect l="l" t="t" r="r" b="b"/>
              <a:pathLst>
                <a:path w="3185" h="1137" extrusionOk="0">
                  <a:moveTo>
                    <a:pt x="1100" y="0"/>
                  </a:moveTo>
                  <a:cubicBezTo>
                    <a:pt x="724" y="0"/>
                    <a:pt x="348" y="116"/>
                    <a:pt x="0" y="290"/>
                  </a:cubicBezTo>
                  <a:cubicBezTo>
                    <a:pt x="377" y="854"/>
                    <a:pt x="984" y="1136"/>
                    <a:pt x="1592" y="1136"/>
                  </a:cubicBezTo>
                  <a:cubicBezTo>
                    <a:pt x="2200" y="1136"/>
                    <a:pt x="2808" y="854"/>
                    <a:pt x="3184" y="290"/>
                  </a:cubicBezTo>
                  <a:cubicBezTo>
                    <a:pt x="2837" y="116"/>
                    <a:pt x="2460" y="0"/>
                    <a:pt x="2084" y="0"/>
                  </a:cubicBezTo>
                  <a:close/>
                </a:path>
              </a:pathLst>
            </a:custGeom>
            <a:solidFill>
              <a:srgbClr val="000000">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64"/>
            <p:cNvSpPr/>
            <p:nvPr/>
          </p:nvSpPr>
          <p:spPr>
            <a:xfrm>
              <a:off x="1842711" y="3861354"/>
              <a:ext cx="79037" cy="100279"/>
            </a:xfrm>
            <a:custGeom>
              <a:avLst/>
              <a:gdLst/>
              <a:ahLst/>
              <a:cxnLst/>
              <a:rect l="l" t="t" r="r" b="b"/>
              <a:pathLst>
                <a:path w="3793" h="4719" extrusionOk="0">
                  <a:moveTo>
                    <a:pt x="2577" y="0"/>
                  </a:moveTo>
                  <a:cubicBezTo>
                    <a:pt x="1842" y="710"/>
                    <a:pt x="421" y="754"/>
                    <a:pt x="77" y="754"/>
                  </a:cubicBezTo>
                  <a:cubicBezTo>
                    <a:pt x="28" y="754"/>
                    <a:pt x="1" y="753"/>
                    <a:pt x="1" y="753"/>
                  </a:cubicBezTo>
                  <a:lnTo>
                    <a:pt x="1" y="2837"/>
                  </a:lnTo>
                  <a:cubicBezTo>
                    <a:pt x="1" y="3879"/>
                    <a:pt x="840" y="4718"/>
                    <a:pt x="1882" y="4718"/>
                  </a:cubicBezTo>
                  <a:cubicBezTo>
                    <a:pt x="2924" y="4718"/>
                    <a:pt x="3792" y="3879"/>
                    <a:pt x="3792" y="2837"/>
                  </a:cubicBezTo>
                  <a:lnTo>
                    <a:pt x="3792" y="724"/>
                  </a:lnTo>
                  <a:cubicBezTo>
                    <a:pt x="3271" y="695"/>
                    <a:pt x="2837" y="435"/>
                    <a:pt x="2577" y="0"/>
                  </a:cubicBezTo>
                  <a:close/>
                </a:path>
              </a:pathLst>
            </a:custGeom>
            <a:solidFill>
              <a:srgbClr val="FDF0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64"/>
            <p:cNvSpPr/>
            <p:nvPr/>
          </p:nvSpPr>
          <p:spPr>
            <a:xfrm>
              <a:off x="1842711" y="3876726"/>
              <a:ext cx="47072" cy="84915"/>
            </a:xfrm>
            <a:custGeom>
              <a:avLst/>
              <a:gdLst/>
              <a:ahLst/>
              <a:cxnLst/>
              <a:rect l="l" t="t" r="r" b="b"/>
              <a:pathLst>
                <a:path w="2259" h="3996" extrusionOk="0">
                  <a:moveTo>
                    <a:pt x="725" y="1"/>
                  </a:moveTo>
                  <a:cubicBezTo>
                    <a:pt x="464" y="30"/>
                    <a:pt x="232" y="30"/>
                    <a:pt x="1" y="30"/>
                  </a:cubicBezTo>
                  <a:lnTo>
                    <a:pt x="1" y="2085"/>
                  </a:lnTo>
                  <a:cubicBezTo>
                    <a:pt x="1" y="3156"/>
                    <a:pt x="840" y="3995"/>
                    <a:pt x="1882" y="3995"/>
                  </a:cubicBezTo>
                  <a:cubicBezTo>
                    <a:pt x="1998" y="3995"/>
                    <a:pt x="2114" y="3966"/>
                    <a:pt x="2258" y="3966"/>
                  </a:cubicBezTo>
                  <a:cubicBezTo>
                    <a:pt x="1361" y="3792"/>
                    <a:pt x="696" y="3011"/>
                    <a:pt x="725" y="2114"/>
                  </a:cubicBezTo>
                  <a:lnTo>
                    <a:pt x="725" y="1"/>
                  </a:lnTo>
                  <a:close/>
                </a:path>
              </a:pathLst>
            </a:custGeom>
            <a:solidFill>
              <a:srgbClr val="000000">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64"/>
            <p:cNvSpPr/>
            <p:nvPr/>
          </p:nvSpPr>
          <p:spPr>
            <a:xfrm>
              <a:off x="1863241" y="3922373"/>
              <a:ext cx="38299" cy="14684"/>
            </a:xfrm>
            <a:custGeom>
              <a:avLst/>
              <a:gdLst/>
              <a:ahLst/>
              <a:cxnLst/>
              <a:rect l="l" t="t" r="r" b="b"/>
              <a:pathLst>
                <a:path w="1838" h="691" extrusionOk="0">
                  <a:moveTo>
                    <a:pt x="1527" y="0"/>
                  </a:moveTo>
                  <a:cubicBezTo>
                    <a:pt x="1481" y="0"/>
                    <a:pt x="1433" y="16"/>
                    <a:pt x="1389" y="54"/>
                  </a:cubicBezTo>
                  <a:cubicBezTo>
                    <a:pt x="1259" y="198"/>
                    <a:pt x="1085" y="271"/>
                    <a:pt x="908" y="271"/>
                  </a:cubicBezTo>
                  <a:cubicBezTo>
                    <a:pt x="731" y="271"/>
                    <a:pt x="550" y="198"/>
                    <a:pt x="405" y="54"/>
                  </a:cubicBezTo>
                  <a:cubicBezTo>
                    <a:pt x="370" y="24"/>
                    <a:pt x="331" y="11"/>
                    <a:pt x="292" y="11"/>
                  </a:cubicBezTo>
                  <a:cubicBezTo>
                    <a:pt x="142" y="11"/>
                    <a:pt x="1" y="205"/>
                    <a:pt x="116" y="343"/>
                  </a:cubicBezTo>
                  <a:cubicBezTo>
                    <a:pt x="318" y="575"/>
                    <a:pt x="608" y="690"/>
                    <a:pt x="897" y="690"/>
                  </a:cubicBezTo>
                  <a:cubicBezTo>
                    <a:pt x="1187" y="690"/>
                    <a:pt x="1476" y="575"/>
                    <a:pt x="1679" y="343"/>
                  </a:cubicBezTo>
                  <a:cubicBezTo>
                    <a:pt x="1837" y="207"/>
                    <a:pt x="1694" y="0"/>
                    <a:pt x="15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64"/>
            <p:cNvSpPr/>
            <p:nvPr/>
          </p:nvSpPr>
          <p:spPr>
            <a:xfrm>
              <a:off x="1866847" y="3895202"/>
              <a:ext cx="8460" cy="17234"/>
            </a:xfrm>
            <a:custGeom>
              <a:avLst/>
              <a:gdLst/>
              <a:ahLst/>
              <a:cxnLst/>
              <a:rect l="l" t="t" r="r" b="b"/>
              <a:pathLst>
                <a:path w="406" h="811" extrusionOk="0">
                  <a:moveTo>
                    <a:pt x="203" y="0"/>
                  </a:moveTo>
                  <a:cubicBezTo>
                    <a:pt x="109" y="0"/>
                    <a:pt x="15" y="58"/>
                    <a:pt x="1" y="174"/>
                  </a:cubicBezTo>
                  <a:lnTo>
                    <a:pt x="1" y="608"/>
                  </a:lnTo>
                  <a:cubicBezTo>
                    <a:pt x="1" y="724"/>
                    <a:pt x="87" y="811"/>
                    <a:pt x="203" y="811"/>
                  </a:cubicBezTo>
                  <a:cubicBezTo>
                    <a:pt x="319" y="811"/>
                    <a:pt x="406" y="724"/>
                    <a:pt x="406" y="608"/>
                  </a:cubicBezTo>
                  <a:lnTo>
                    <a:pt x="406" y="174"/>
                  </a:lnTo>
                  <a:cubicBezTo>
                    <a:pt x="391" y="58"/>
                    <a:pt x="297" y="0"/>
                    <a:pt x="2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64"/>
            <p:cNvSpPr/>
            <p:nvPr/>
          </p:nvSpPr>
          <p:spPr>
            <a:xfrm>
              <a:off x="1889775" y="3894585"/>
              <a:ext cx="9064" cy="17850"/>
            </a:xfrm>
            <a:custGeom>
              <a:avLst/>
              <a:gdLst/>
              <a:ahLst/>
              <a:cxnLst/>
              <a:rect l="l" t="t" r="r" b="b"/>
              <a:pathLst>
                <a:path w="435" h="840" extrusionOk="0">
                  <a:moveTo>
                    <a:pt x="232" y="0"/>
                  </a:moveTo>
                  <a:cubicBezTo>
                    <a:pt x="116" y="0"/>
                    <a:pt x="0" y="87"/>
                    <a:pt x="0" y="203"/>
                  </a:cubicBezTo>
                  <a:lnTo>
                    <a:pt x="0" y="637"/>
                  </a:lnTo>
                  <a:cubicBezTo>
                    <a:pt x="0" y="753"/>
                    <a:pt x="116" y="840"/>
                    <a:pt x="232" y="840"/>
                  </a:cubicBezTo>
                  <a:cubicBezTo>
                    <a:pt x="319" y="840"/>
                    <a:pt x="406" y="753"/>
                    <a:pt x="435" y="637"/>
                  </a:cubicBezTo>
                  <a:lnTo>
                    <a:pt x="435" y="203"/>
                  </a:lnTo>
                  <a:cubicBezTo>
                    <a:pt x="435" y="87"/>
                    <a:pt x="319" y="0"/>
                    <a:pt x="2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64"/>
            <p:cNvSpPr/>
            <p:nvPr/>
          </p:nvSpPr>
          <p:spPr>
            <a:xfrm>
              <a:off x="1947677" y="3863948"/>
              <a:ext cx="53698" cy="141334"/>
            </a:xfrm>
            <a:custGeom>
              <a:avLst/>
              <a:gdLst/>
              <a:ahLst/>
              <a:cxnLst/>
              <a:rect l="l" t="t" r="r" b="b"/>
              <a:pathLst>
                <a:path w="2577" h="6651" extrusionOk="0">
                  <a:moveTo>
                    <a:pt x="2312" y="0"/>
                  </a:moveTo>
                  <a:cubicBezTo>
                    <a:pt x="2232" y="0"/>
                    <a:pt x="2164" y="54"/>
                    <a:pt x="2143" y="139"/>
                  </a:cubicBezTo>
                  <a:lnTo>
                    <a:pt x="59" y="6390"/>
                  </a:lnTo>
                  <a:cubicBezTo>
                    <a:pt x="1" y="6506"/>
                    <a:pt x="59" y="6622"/>
                    <a:pt x="175" y="6651"/>
                  </a:cubicBezTo>
                  <a:lnTo>
                    <a:pt x="261" y="6651"/>
                  </a:lnTo>
                  <a:cubicBezTo>
                    <a:pt x="348" y="6651"/>
                    <a:pt x="406" y="6593"/>
                    <a:pt x="435" y="6506"/>
                  </a:cubicBezTo>
                  <a:lnTo>
                    <a:pt x="2519" y="284"/>
                  </a:lnTo>
                  <a:cubicBezTo>
                    <a:pt x="2577" y="168"/>
                    <a:pt x="2519" y="52"/>
                    <a:pt x="2403" y="23"/>
                  </a:cubicBezTo>
                  <a:cubicBezTo>
                    <a:pt x="2372" y="8"/>
                    <a:pt x="2341" y="0"/>
                    <a:pt x="2312" y="0"/>
                  </a:cubicBezTo>
                  <a:close/>
                </a:path>
              </a:pathLst>
            </a:custGeom>
            <a:solidFill>
              <a:srgbClr val="F6DE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64"/>
            <p:cNvSpPr/>
            <p:nvPr/>
          </p:nvSpPr>
          <p:spPr>
            <a:xfrm>
              <a:off x="1933212" y="3993045"/>
              <a:ext cx="30173" cy="34446"/>
            </a:xfrm>
            <a:custGeom>
              <a:avLst/>
              <a:gdLst/>
              <a:ahLst/>
              <a:cxnLst/>
              <a:rect l="l" t="t" r="r" b="b"/>
              <a:pathLst>
                <a:path w="1448" h="1621" extrusionOk="0">
                  <a:moveTo>
                    <a:pt x="840" y="0"/>
                  </a:moveTo>
                  <a:cubicBezTo>
                    <a:pt x="579" y="0"/>
                    <a:pt x="348" y="174"/>
                    <a:pt x="290" y="434"/>
                  </a:cubicBezTo>
                  <a:lnTo>
                    <a:pt x="0" y="1621"/>
                  </a:lnTo>
                  <a:lnTo>
                    <a:pt x="1158" y="1621"/>
                  </a:lnTo>
                  <a:lnTo>
                    <a:pt x="1361" y="695"/>
                  </a:lnTo>
                  <a:cubicBezTo>
                    <a:pt x="1447" y="347"/>
                    <a:pt x="1187" y="0"/>
                    <a:pt x="840" y="0"/>
                  </a:cubicBezTo>
                  <a:close/>
                </a:path>
              </a:pathLst>
            </a:custGeom>
            <a:solidFill>
              <a:srgbClr val="FDF0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64"/>
            <p:cNvSpPr/>
            <p:nvPr/>
          </p:nvSpPr>
          <p:spPr>
            <a:xfrm>
              <a:off x="1933212" y="3993172"/>
              <a:ext cx="21734" cy="34319"/>
            </a:xfrm>
            <a:custGeom>
              <a:avLst/>
              <a:gdLst/>
              <a:ahLst/>
              <a:cxnLst/>
              <a:rect l="l" t="t" r="r" b="b"/>
              <a:pathLst>
                <a:path w="1043" h="1615" extrusionOk="0">
                  <a:moveTo>
                    <a:pt x="812" y="1"/>
                  </a:moveTo>
                  <a:cubicBezTo>
                    <a:pt x="572" y="1"/>
                    <a:pt x="356" y="164"/>
                    <a:pt x="290" y="428"/>
                  </a:cubicBezTo>
                  <a:lnTo>
                    <a:pt x="0" y="1615"/>
                  </a:lnTo>
                  <a:lnTo>
                    <a:pt x="434" y="1615"/>
                  </a:lnTo>
                  <a:lnTo>
                    <a:pt x="724" y="428"/>
                  </a:lnTo>
                  <a:cubicBezTo>
                    <a:pt x="753" y="255"/>
                    <a:pt x="869" y="110"/>
                    <a:pt x="1042" y="52"/>
                  </a:cubicBezTo>
                  <a:cubicBezTo>
                    <a:pt x="966" y="17"/>
                    <a:pt x="888" y="1"/>
                    <a:pt x="812" y="1"/>
                  </a:cubicBezTo>
                  <a:close/>
                </a:path>
              </a:pathLst>
            </a:custGeom>
            <a:solidFill>
              <a:srgbClr val="000000">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51" name="Google Shape;2451;p64"/>
          <p:cNvGrpSpPr/>
          <p:nvPr/>
        </p:nvGrpSpPr>
        <p:grpSpPr>
          <a:xfrm>
            <a:off x="1937889" y="3892413"/>
            <a:ext cx="272870" cy="287492"/>
            <a:chOff x="2401373" y="3740013"/>
            <a:chExt cx="272870" cy="287492"/>
          </a:xfrm>
        </p:grpSpPr>
        <p:sp>
          <p:nvSpPr>
            <p:cNvPr id="2452" name="Google Shape;2452;p64"/>
            <p:cNvSpPr/>
            <p:nvPr/>
          </p:nvSpPr>
          <p:spPr>
            <a:xfrm>
              <a:off x="2461452" y="3755959"/>
              <a:ext cx="165289" cy="83980"/>
            </a:xfrm>
            <a:custGeom>
              <a:avLst/>
              <a:gdLst/>
              <a:ahLst/>
              <a:cxnLst/>
              <a:rect l="l" t="t" r="r" b="b"/>
              <a:pathLst>
                <a:path w="7960" h="3966" extrusionOk="0">
                  <a:moveTo>
                    <a:pt x="7641" y="1"/>
                  </a:moveTo>
                  <a:lnTo>
                    <a:pt x="0" y="3213"/>
                  </a:lnTo>
                  <a:lnTo>
                    <a:pt x="319" y="3966"/>
                  </a:lnTo>
                  <a:lnTo>
                    <a:pt x="7960" y="753"/>
                  </a:lnTo>
                  <a:lnTo>
                    <a:pt x="764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64"/>
            <p:cNvSpPr/>
            <p:nvPr/>
          </p:nvSpPr>
          <p:spPr>
            <a:xfrm>
              <a:off x="2461452" y="3755959"/>
              <a:ext cx="161676" cy="76018"/>
            </a:xfrm>
            <a:custGeom>
              <a:avLst/>
              <a:gdLst/>
              <a:ahLst/>
              <a:cxnLst/>
              <a:rect l="l" t="t" r="r" b="b"/>
              <a:pathLst>
                <a:path w="7786" h="3590" extrusionOk="0">
                  <a:moveTo>
                    <a:pt x="7641" y="1"/>
                  </a:moveTo>
                  <a:lnTo>
                    <a:pt x="0" y="3213"/>
                  </a:lnTo>
                  <a:lnTo>
                    <a:pt x="145" y="3590"/>
                  </a:lnTo>
                  <a:lnTo>
                    <a:pt x="7786" y="377"/>
                  </a:lnTo>
                  <a:lnTo>
                    <a:pt x="7641" y="1"/>
                  </a:lnTo>
                  <a:close/>
                </a:path>
              </a:pathLst>
            </a:custGeom>
            <a:solidFill>
              <a:srgbClr val="000000">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64"/>
            <p:cNvSpPr/>
            <p:nvPr/>
          </p:nvSpPr>
          <p:spPr>
            <a:xfrm>
              <a:off x="2606915" y="3740606"/>
              <a:ext cx="33349" cy="46924"/>
            </a:xfrm>
            <a:custGeom>
              <a:avLst/>
              <a:gdLst/>
              <a:ahLst/>
              <a:cxnLst/>
              <a:rect l="l" t="t" r="r" b="b"/>
              <a:pathLst>
                <a:path w="1606" h="2216" extrusionOk="0">
                  <a:moveTo>
                    <a:pt x="506" y="0"/>
                  </a:moveTo>
                  <a:cubicBezTo>
                    <a:pt x="252" y="0"/>
                    <a:pt x="1" y="234"/>
                    <a:pt x="113" y="552"/>
                  </a:cubicBezTo>
                  <a:lnTo>
                    <a:pt x="692" y="1970"/>
                  </a:lnTo>
                  <a:cubicBezTo>
                    <a:pt x="773" y="2142"/>
                    <a:pt x="917" y="2215"/>
                    <a:pt x="1063" y="2215"/>
                  </a:cubicBezTo>
                  <a:cubicBezTo>
                    <a:pt x="1333" y="2215"/>
                    <a:pt x="1605" y="1962"/>
                    <a:pt x="1474" y="1623"/>
                  </a:cubicBezTo>
                  <a:lnTo>
                    <a:pt x="866" y="234"/>
                  </a:lnTo>
                  <a:cubicBezTo>
                    <a:pt x="784" y="70"/>
                    <a:pt x="644" y="0"/>
                    <a:pt x="5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64"/>
            <p:cNvSpPr/>
            <p:nvPr/>
          </p:nvSpPr>
          <p:spPr>
            <a:xfrm>
              <a:off x="2607455" y="3740013"/>
              <a:ext cx="24067" cy="28840"/>
            </a:xfrm>
            <a:custGeom>
              <a:avLst/>
              <a:gdLst/>
              <a:ahLst/>
              <a:cxnLst/>
              <a:rect l="l" t="t" r="r" b="b"/>
              <a:pathLst>
                <a:path w="1159" h="1362" extrusionOk="0">
                  <a:moveTo>
                    <a:pt x="461" y="1"/>
                  </a:moveTo>
                  <a:cubicBezTo>
                    <a:pt x="413" y="1"/>
                    <a:pt x="365" y="10"/>
                    <a:pt x="319" y="30"/>
                  </a:cubicBezTo>
                  <a:cubicBezTo>
                    <a:pt x="87" y="117"/>
                    <a:pt x="0" y="377"/>
                    <a:pt x="87" y="580"/>
                  </a:cubicBezTo>
                  <a:lnTo>
                    <a:pt x="406" y="1361"/>
                  </a:lnTo>
                  <a:cubicBezTo>
                    <a:pt x="319" y="1130"/>
                    <a:pt x="406" y="898"/>
                    <a:pt x="637" y="812"/>
                  </a:cubicBezTo>
                  <a:cubicBezTo>
                    <a:pt x="690" y="789"/>
                    <a:pt x="745" y="778"/>
                    <a:pt x="799" y="778"/>
                  </a:cubicBezTo>
                  <a:cubicBezTo>
                    <a:pt x="951" y="778"/>
                    <a:pt x="1094" y="864"/>
                    <a:pt x="1158" y="1014"/>
                  </a:cubicBezTo>
                  <a:lnTo>
                    <a:pt x="840" y="262"/>
                  </a:lnTo>
                  <a:cubicBezTo>
                    <a:pt x="773" y="105"/>
                    <a:pt x="620" y="1"/>
                    <a:pt x="461" y="1"/>
                  </a:cubicBezTo>
                  <a:close/>
                </a:path>
              </a:pathLst>
            </a:custGeom>
            <a:solidFill>
              <a:srgbClr val="000000">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64"/>
            <p:cNvSpPr/>
            <p:nvPr/>
          </p:nvSpPr>
          <p:spPr>
            <a:xfrm>
              <a:off x="2621883" y="3983969"/>
              <a:ext cx="20454" cy="43536"/>
            </a:xfrm>
            <a:custGeom>
              <a:avLst/>
              <a:gdLst/>
              <a:ahLst/>
              <a:cxnLst/>
              <a:rect l="l" t="t" r="r" b="b"/>
              <a:pathLst>
                <a:path w="985" h="2056" extrusionOk="0">
                  <a:moveTo>
                    <a:pt x="0" y="0"/>
                  </a:moveTo>
                  <a:lnTo>
                    <a:pt x="0" y="1563"/>
                  </a:lnTo>
                  <a:cubicBezTo>
                    <a:pt x="0" y="1824"/>
                    <a:pt x="232" y="2055"/>
                    <a:pt x="492" y="2055"/>
                  </a:cubicBezTo>
                  <a:cubicBezTo>
                    <a:pt x="753" y="2055"/>
                    <a:pt x="984" y="1824"/>
                    <a:pt x="984" y="1563"/>
                  </a:cubicBezTo>
                  <a:lnTo>
                    <a:pt x="98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64"/>
            <p:cNvSpPr/>
            <p:nvPr/>
          </p:nvSpPr>
          <p:spPr>
            <a:xfrm>
              <a:off x="2621883" y="3983969"/>
              <a:ext cx="13829" cy="43536"/>
            </a:xfrm>
            <a:custGeom>
              <a:avLst/>
              <a:gdLst/>
              <a:ahLst/>
              <a:cxnLst/>
              <a:rect l="l" t="t" r="r" b="b"/>
              <a:pathLst>
                <a:path w="666" h="2056" extrusionOk="0">
                  <a:moveTo>
                    <a:pt x="0" y="0"/>
                  </a:moveTo>
                  <a:lnTo>
                    <a:pt x="0" y="1563"/>
                  </a:lnTo>
                  <a:cubicBezTo>
                    <a:pt x="0" y="1824"/>
                    <a:pt x="203" y="2026"/>
                    <a:pt x="463" y="2055"/>
                  </a:cubicBezTo>
                  <a:cubicBezTo>
                    <a:pt x="550" y="2026"/>
                    <a:pt x="608" y="2026"/>
                    <a:pt x="666" y="1997"/>
                  </a:cubicBezTo>
                  <a:cubicBezTo>
                    <a:pt x="492" y="1910"/>
                    <a:pt x="405" y="1737"/>
                    <a:pt x="405" y="1563"/>
                  </a:cubicBezTo>
                  <a:lnTo>
                    <a:pt x="405" y="0"/>
                  </a:lnTo>
                  <a:close/>
                </a:path>
              </a:pathLst>
            </a:custGeom>
            <a:solidFill>
              <a:srgbClr val="000000">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64"/>
            <p:cNvSpPr/>
            <p:nvPr/>
          </p:nvSpPr>
          <p:spPr>
            <a:xfrm>
              <a:off x="2444616" y="3983969"/>
              <a:ext cx="20474" cy="43536"/>
            </a:xfrm>
            <a:custGeom>
              <a:avLst/>
              <a:gdLst/>
              <a:ahLst/>
              <a:cxnLst/>
              <a:rect l="l" t="t" r="r" b="b"/>
              <a:pathLst>
                <a:path w="986" h="2056" extrusionOk="0">
                  <a:moveTo>
                    <a:pt x="1" y="0"/>
                  </a:moveTo>
                  <a:lnTo>
                    <a:pt x="1" y="1563"/>
                  </a:lnTo>
                  <a:cubicBezTo>
                    <a:pt x="1" y="1824"/>
                    <a:pt x="233" y="2055"/>
                    <a:pt x="493" y="2055"/>
                  </a:cubicBezTo>
                  <a:cubicBezTo>
                    <a:pt x="753" y="2055"/>
                    <a:pt x="985" y="1824"/>
                    <a:pt x="985" y="1563"/>
                  </a:cubicBezTo>
                  <a:lnTo>
                    <a:pt x="98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64"/>
            <p:cNvSpPr/>
            <p:nvPr/>
          </p:nvSpPr>
          <p:spPr>
            <a:xfrm>
              <a:off x="2444616" y="3983969"/>
              <a:ext cx="14452" cy="43536"/>
            </a:xfrm>
            <a:custGeom>
              <a:avLst/>
              <a:gdLst/>
              <a:ahLst/>
              <a:cxnLst/>
              <a:rect l="l" t="t" r="r" b="b"/>
              <a:pathLst>
                <a:path w="696" h="2056" extrusionOk="0">
                  <a:moveTo>
                    <a:pt x="1" y="0"/>
                  </a:moveTo>
                  <a:lnTo>
                    <a:pt x="1" y="1563"/>
                  </a:lnTo>
                  <a:cubicBezTo>
                    <a:pt x="1" y="1824"/>
                    <a:pt x="233" y="2055"/>
                    <a:pt x="493" y="2055"/>
                  </a:cubicBezTo>
                  <a:cubicBezTo>
                    <a:pt x="551" y="2026"/>
                    <a:pt x="638" y="2026"/>
                    <a:pt x="696" y="1997"/>
                  </a:cubicBezTo>
                  <a:cubicBezTo>
                    <a:pt x="522" y="1910"/>
                    <a:pt x="406" y="1737"/>
                    <a:pt x="406" y="1563"/>
                  </a:cubicBezTo>
                  <a:lnTo>
                    <a:pt x="406" y="0"/>
                  </a:lnTo>
                  <a:close/>
                </a:path>
              </a:pathLst>
            </a:custGeom>
            <a:solidFill>
              <a:srgbClr val="000000">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64"/>
            <p:cNvSpPr/>
            <p:nvPr/>
          </p:nvSpPr>
          <p:spPr>
            <a:xfrm>
              <a:off x="2412189" y="3814195"/>
              <a:ext cx="262054" cy="192460"/>
            </a:xfrm>
            <a:custGeom>
              <a:avLst/>
              <a:gdLst/>
              <a:ahLst/>
              <a:cxnLst/>
              <a:rect l="l" t="t" r="r" b="b"/>
              <a:pathLst>
                <a:path w="12620" h="9089" extrusionOk="0">
                  <a:moveTo>
                    <a:pt x="1563" y="0"/>
                  </a:moveTo>
                  <a:cubicBezTo>
                    <a:pt x="695" y="0"/>
                    <a:pt x="0" y="695"/>
                    <a:pt x="0" y="1563"/>
                  </a:cubicBezTo>
                  <a:lnTo>
                    <a:pt x="0" y="7554"/>
                  </a:lnTo>
                  <a:cubicBezTo>
                    <a:pt x="0" y="8394"/>
                    <a:pt x="695" y="9088"/>
                    <a:pt x="1563" y="9088"/>
                  </a:cubicBezTo>
                  <a:lnTo>
                    <a:pt x="11056" y="9088"/>
                  </a:lnTo>
                  <a:cubicBezTo>
                    <a:pt x="11924" y="9088"/>
                    <a:pt x="12619" y="8394"/>
                    <a:pt x="12619" y="7554"/>
                  </a:cubicBezTo>
                  <a:lnTo>
                    <a:pt x="12619" y="1563"/>
                  </a:lnTo>
                  <a:cubicBezTo>
                    <a:pt x="12619" y="695"/>
                    <a:pt x="11924" y="0"/>
                    <a:pt x="110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64"/>
            <p:cNvSpPr/>
            <p:nvPr/>
          </p:nvSpPr>
          <p:spPr>
            <a:xfrm>
              <a:off x="2412189" y="3814195"/>
              <a:ext cx="44479" cy="192460"/>
            </a:xfrm>
            <a:custGeom>
              <a:avLst/>
              <a:gdLst/>
              <a:ahLst/>
              <a:cxnLst/>
              <a:rect l="l" t="t" r="r" b="b"/>
              <a:pathLst>
                <a:path w="2142" h="9089" extrusionOk="0">
                  <a:moveTo>
                    <a:pt x="1563" y="0"/>
                  </a:moveTo>
                  <a:cubicBezTo>
                    <a:pt x="695" y="0"/>
                    <a:pt x="0" y="695"/>
                    <a:pt x="0" y="1563"/>
                  </a:cubicBezTo>
                  <a:lnTo>
                    <a:pt x="0" y="7554"/>
                  </a:lnTo>
                  <a:cubicBezTo>
                    <a:pt x="0" y="8394"/>
                    <a:pt x="695" y="9088"/>
                    <a:pt x="1563" y="9088"/>
                  </a:cubicBezTo>
                  <a:lnTo>
                    <a:pt x="2142" y="9088"/>
                  </a:lnTo>
                  <a:cubicBezTo>
                    <a:pt x="1274" y="9088"/>
                    <a:pt x="579" y="8394"/>
                    <a:pt x="579" y="7554"/>
                  </a:cubicBezTo>
                  <a:lnTo>
                    <a:pt x="579" y="1563"/>
                  </a:lnTo>
                  <a:cubicBezTo>
                    <a:pt x="579" y="695"/>
                    <a:pt x="1274" y="0"/>
                    <a:pt x="2142" y="0"/>
                  </a:cubicBezTo>
                  <a:close/>
                </a:path>
              </a:pathLst>
            </a:custGeom>
            <a:solidFill>
              <a:srgbClr val="000000">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64"/>
            <p:cNvSpPr/>
            <p:nvPr/>
          </p:nvSpPr>
          <p:spPr>
            <a:xfrm>
              <a:off x="2422403" y="3899389"/>
              <a:ext cx="123220" cy="22086"/>
            </a:xfrm>
            <a:custGeom>
              <a:avLst/>
              <a:gdLst/>
              <a:ahLst/>
              <a:cxnLst/>
              <a:rect l="l" t="t" r="r" b="b"/>
              <a:pathLst>
                <a:path w="5934" h="1043" extrusionOk="0">
                  <a:moveTo>
                    <a:pt x="695" y="0"/>
                  </a:moveTo>
                  <a:cubicBezTo>
                    <a:pt x="0" y="0"/>
                    <a:pt x="0" y="1042"/>
                    <a:pt x="695" y="1042"/>
                  </a:cubicBezTo>
                  <a:lnTo>
                    <a:pt x="5239" y="1042"/>
                  </a:lnTo>
                  <a:cubicBezTo>
                    <a:pt x="5933" y="1042"/>
                    <a:pt x="5933" y="0"/>
                    <a:pt x="52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64"/>
            <p:cNvSpPr/>
            <p:nvPr/>
          </p:nvSpPr>
          <p:spPr>
            <a:xfrm>
              <a:off x="2439592" y="3862563"/>
              <a:ext cx="86196" cy="22170"/>
            </a:xfrm>
            <a:custGeom>
              <a:avLst/>
              <a:gdLst/>
              <a:ahLst/>
              <a:cxnLst/>
              <a:rect l="l" t="t" r="r" b="b"/>
              <a:pathLst>
                <a:path w="4151" h="1047" extrusionOk="0">
                  <a:moveTo>
                    <a:pt x="681" y="1"/>
                  </a:moveTo>
                  <a:cubicBezTo>
                    <a:pt x="0" y="1"/>
                    <a:pt x="0" y="1047"/>
                    <a:pt x="681" y="1047"/>
                  </a:cubicBezTo>
                  <a:cubicBezTo>
                    <a:pt x="699" y="1047"/>
                    <a:pt x="717" y="1046"/>
                    <a:pt x="735" y="1045"/>
                  </a:cubicBezTo>
                  <a:lnTo>
                    <a:pt x="3542" y="1045"/>
                  </a:lnTo>
                  <a:cubicBezTo>
                    <a:pt x="4150" y="987"/>
                    <a:pt x="4150" y="61"/>
                    <a:pt x="3542" y="3"/>
                  </a:cubicBezTo>
                  <a:lnTo>
                    <a:pt x="735" y="3"/>
                  </a:lnTo>
                  <a:cubicBezTo>
                    <a:pt x="717" y="1"/>
                    <a:pt x="699" y="1"/>
                    <a:pt x="6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64"/>
            <p:cNvSpPr/>
            <p:nvPr/>
          </p:nvSpPr>
          <p:spPr>
            <a:xfrm>
              <a:off x="2439592" y="3936681"/>
              <a:ext cx="86196" cy="21599"/>
            </a:xfrm>
            <a:custGeom>
              <a:avLst/>
              <a:gdLst/>
              <a:ahLst/>
              <a:cxnLst/>
              <a:rect l="l" t="t" r="r" b="b"/>
              <a:pathLst>
                <a:path w="4151" h="1020" extrusionOk="0">
                  <a:moveTo>
                    <a:pt x="656" y="0"/>
                  </a:moveTo>
                  <a:cubicBezTo>
                    <a:pt x="1" y="0"/>
                    <a:pt x="9" y="1020"/>
                    <a:pt x="681" y="1020"/>
                  </a:cubicBezTo>
                  <a:cubicBezTo>
                    <a:pt x="699" y="1020"/>
                    <a:pt x="717" y="1019"/>
                    <a:pt x="735" y="1018"/>
                  </a:cubicBezTo>
                  <a:lnTo>
                    <a:pt x="3542" y="1018"/>
                  </a:lnTo>
                  <a:cubicBezTo>
                    <a:pt x="4150" y="960"/>
                    <a:pt x="4150" y="34"/>
                    <a:pt x="3542" y="5"/>
                  </a:cubicBezTo>
                  <a:lnTo>
                    <a:pt x="735" y="5"/>
                  </a:lnTo>
                  <a:cubicBezTo>
                    <a:pt x="708" y="2"/>
                    <a:pt x="682" y="0"/>
                    <a:pt x="6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64"/>
            <p:cNvSpPr/>
            <p:nvPr/>
          </p:nvSpPr>
          <p:spPr>
            <a:xfrm>
              <a:off x="2562385" y="3846024"/>
              <a:ext cx="23464" cy="130290"/>
            </a:xfrm>
            <a:custGeom>
              <a:avLst/>
              <a:gdLst/>
              <a:ahLst/>
              <a:cxnLst/>
              <a:rect l="l" t="t" r="r" b="b"/>
              <a:pathLst>
                <a:path w="1130" h="6153" extrusionOk="0">
                  <a:moveTo>
                    <a:pt x="531" y="0"/>
                  </a:moveTo>
                  <a:cubicBezTo>
                    <a:pt x="238" y="0"/>
                    <a:pt x="30" y="249"/>
                    <a:pt x="30" y="523"/>
                  </a:cubicBezTo>
                  <a:lnTo>
                    <a:pt x="30" y="5588"/>
                  </a:lnTo>
                  <a:cubicBezTo>
                    <a:pt x="1" y="5964"/>
                    <a:pt x="283" y="6153"/>
                    <a:pt x="565" y="6153"/>
                  </a:cubicBezTo>
                  <a:cubicBezTo>
                    <a:pt x="847" y="6153"/>
                    <a:pt x="1129" y="5964"/>
                    <a:pt x="1101" y="5588"/>
                  </a:cubicBezTo>
                  <a:lnTo>
                    <a:pt x="1101" y="523"/>
                  </a:lnTo>
                  <a:cubicBezTo>
                    <a:pt x="1101" y="234"/>
                    <a:pt x="869" y="2"/>
                    <a:pt x="580" y="2"/>
                  </a:cubicBezTo>
                  <a:cubicBezTo>
                    <a:pt x="563" y="1"/>
                    <a:pt x="547" y="0"/>
                    <a:pt x="5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64"/>
            <p:cNvSpPr/>
            <p:nvPr/>
          </p:nvSpPr>
          <p:spPr>
            <a:xfrm>
              <a:off x="2558317" y="3950849"/>
              <a:ext cx="31750" cy="9253"/>
            </a:xfrm>
            <a:custGeom>
              <a:avLst/>
              <a:gdLst/>
              <a:ahLst/>
              <a:cxnLst/>
              <a:rect l="l" t="t" r="r" b="b"/>
              <a:pathLst>
                <a:path w="1529" h="437" extrusionOk="0">
                  <a:moveTo>
                    <a:pt x="206" y="0"/>
                  </a:moveTo>
                  <a:cubicBezTo>
                    <a:pt x="1" y="0"/>
                    <a:pt x="1" y="437"/>
                    <a:pt x="206" y="437"/>
                  </a:cubicBezTo>
                  <a:cubicBezTo>
                    <a:pt x="213" y="437"/>
                    <a:pt x="219" y="436"/>
                    <a:pt x="226" y="436"/>
                  </a:cubicBezTo>
                  <a:lnTo>
                    <a:pt x="1297" y="436"/>
                  </a:lnTo>
                  <a:cubicBezTo>
                    <a:pt x="1528" y="378"/>
                    <a:pt x="1528" y="30"/>
                    <a:pt x="1297" y="1"/>
                  </a:cubicBezTo>
                  <a:lnTo>
                    <a:pt x="226" y="1"/>
                  </a:lnTo>
                  <a:cubicBezTo>
                    <a:pt x="219" y="1"/>
                    <a:pt x="213" y="0"/>
                    <a:pt x="2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64"/>
            <p:cNvSpPr/>
            <p:nvPr/>
          </p:nvSpPr>
          <p:spPr>
            <a:xfrm>
              <a:off x="2558317" y="3860742"/>
              <a:ext cx="31750" cy="9275"/>
            </a:xfrm>
            <a:custGeom>
              <a:avLst/>
              <a:gdLst/>
              <a:ahLst/>
              <a:cxnLst/>
              <a:rect l="l" t="t" r="r" b="b"/>
              <a:pathLst>
                <a:path w="1529" h="438" extrusionOk="0">
                  <a:moveTo>
                    <a:pt x="206" y="1"/>
                  </a:moveTo>
                  <a:cubicBezTo>
                    <a:pt x="1" y="1"/>
                    <a:pt x="1" y="437"/>
                    <a:pt x="206" y="437"/>
                  </a:cubicBezTo>
                  <a:cubicBezTo>
                    <a:pt x="213" y="437"/>
                    <a:pt x="219" y="437"/>
                    <a:pt x="226" y="436"/>
                  </a:cubicBezTo>
                  <a:lnTo>
                    <a:pt x="1297" y="436"/>
                  </a:lnTo>
                  <a:cubicBezTo>
                    <a:pt x="1528" y="378"/>
                    <a:pt x="1528" y="31"/>
                    <a:pt x="1297" y="2"/>
                  </a:cubicBezTo>
                  <a:lnTo>
                    <a:pt x="226" y="2"/>
                  </a:lnTo>
                  <a:cubicBezTo>
                    <a:pt x="219" y="1"/>
                    <a:pt x="213" y="1"/>
                    <a:pt x="2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64"/>
            <p:cNvSpPr/>
            <p:nvPr/>
          </p:nvSpPr>
          <p:spPr>
            <a:xfrm>
              <a:off x="2558317" y="3891384"/>
              <a:ext cx="31750" cy="8661"/>
            </a:xfrm>
            <a:custGeom>
              <a:avLst/>
              <a:gdLst/>
              <a:ahLst/>
              <a:cxnLst/>
              <a:rect l="l" t="t" r="r" b="b"/>
              <a:pathLst>
                <a:path w="1529" h="409" extrusionOk="0">
                  <a:moveTo>
                    <a:pt x="205" y="1"/>
                  </a:moveTo>
                  <a:cubicBezTo>
                    <a:pt x="1" y="1"/>
                    <a:pt x="1" y="408"/>
                    <a:pt x="205" y="408"/>
                  </a:cubicBezTo>
                  <a:cubicBezTo>
                    <a:pt x="212" y="408"/>
                    <a:pt x="219" y="408"/>
                    <a:pt x="226" y="407"/>
                  </a:cubicBezTo>
                  <a:lnTo>
                    <a:pt x="1297" y="407"/>
                  </a:lnTo>
                  <a:cubicBezTo>
                    <a:pt x="1528" y="378"/>
                    <a:pt x="1528" y="31"/>
                    <a:pt x="1297" y="2"/>
                  </a:cubicBezTo>
                  <a:lnTo>
                    <a:pt x="226" y="2"/>
                  </a:lnTo>
                  <a:cubicBezTo>
                    <a:pt x="219" y="1"/>
                    <a:pt x="212" y="1"/>
                    <a:pt x="20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64"/>
            <p:cNvSpPr/>
            <p:nvPr/>
          </p:nvSpPr>
          <p:spPr>
            <a:xfrm>
              <a:off x="2558317" y="3921349"/>
              <a:ext cx="31750" cy="8724"/>
            </a:xfrm>
            <a:custGeom>
              <a:avLst/>
              <a:gdLst/>
              <a:ahLst/>
              <a:cxnLst/>
              <a:rect l="l" t="t" r="r" b="b"/>
              <a:pathLst>
                <a:path w="1529" h="412" extrusionOk="0">
                  <a:moveTo>
                    <a:pt x="189" y="0"/>
                  </a:moveTo>
                  <a:cubicBezTo>
                    <a:pt x="1" y="0"/>
                    <a:pt x="6" y="412"/>
                    <a:pt x="206" y="412"/>
                  </a:cubicBezTo>
                  <a:cubicBezTo>
                    <a:pt x="213" y="412"/>
                    <a:pt x="219" y="411"/>
                    <a:pt x="226" y="410"/>
                  </a:cubicBezTo>
                  <a:lnTo>
                    <a:pt x="1297" y="410"/>
                  </a:lnTo>
                  <a:cubicBezTo>
                    <a:pt x="1528" y="381"/>
                    <a:pt x="1528" y="34"/>
                    <a:pt x="1297" y="5"/>
                  </a:cubicBezTo>
                  <a:lnTo>
                    <a:pt x="226" y="5"/>
                  </a:lnTo>
                  <a:cubicBezTo>
                    <a:pt x="213" y="2"/>
                    <a:pt x="201" y="0"/>
                    <a:pt x="1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64"/>
            <p:cNvSpPr/>
            <p:nvPr/>
          </p:nvSpPr>
          <p:spPr>
            <a:xfrm>
              <a:off x="2602638" y="3918999"/>
              <a:ext cx="52909" cy="45844"/>
            </a:xfrm>
            <a:custGeom>
              <a:avLst/>
              <a:gdLst/>
              <a:ahLst/>
              <a:cxnLst/>
              <a:rect l="l" t="t" r="r" b="b"/>
              <a:pathLst>
                <a:path w="2548" h="2165" extrusionOk="0">
                  <a:moveTo>
                    <a:pt x="1448" y="0"/>
                  </a:moveTo>
                  <a:cubicBezTo>
                    <a:pt x="493" y="0"/>
                    <a:pt x="1" y="1158"/>
                    <a:pt x="696" y="1853"/>
                  </a:cubicBezTo>
                  <a:cubicBezTo>
                    <a:pt x="910" y="2068"/>
                    <a:pt x="1180" y="2165"/>
                    <a:pt x="1446" y="2165"/>
                  </a:cubicBezTo>
                  <a:cubicBezTo>
                    <a:pt x="2004" y="2165"/>
                    <a:pt x="2548" y="1737"/>
                    <a:pt x="2548" y="1071"/>
                  </a:cubicBezTo>
                  <a:cubicBezTo>
                    <a:pt x="2548" y="492"/>
                    <a:pt x="2056" y="0"/>
                    <a:pt x="14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64"/>
            <p:cNvSpPr/>
            <p:nvPr/>
          </p:nvSpPr>
          <p:spPr>
            <a:xfrm>
              <a:off x="2602638" y="3856485"/>
              <a:ext cx="52909" cy="45717"/>
            </a:xfrm>
            <a:custGeom>
              <a:avLst/>
              <a:gdLst/>
              <a:ahLst/>
              <a:cxnLst/>
              <a:rect l="l" t="t" r="r" b="b"/>
              <a:pathLst>
                <a:path w="2548" h="2159" extrusionOk="0">
                  <a:moveTo>
                    <a:pt x="1448" y="0"/>
                  </a:moveTo>
                  <a:cubicBezTo>
                    <a:pt x="493" y="0"/>
                    <a:pt x="1" y="1158"/>
                    <a:pt x="696" y="1853"/>
                  </a:cubicBezTo>
                  <a:cubicBezTo>
                    <a:pt x="907" y="2064"/>
                    <a:pt x="1171" y="2159"/>
                    <a:pt x="1433" y="2159"/>
                  </a:cubicBezTo>
                  <a:cubicBezTo>
                    <a:pt x="1996" y="2159"/>
                    <a:pt x="2548" y="1723"/>
                    <a:pt x="2548" y="1071"/>
                  </a:cubicBezTo>
                  <a:cubicBezTo>
                    <a:pt x="2548" y="463"/>
                    <a:pt x="2056" y="0"/>
                    <a:pt x="14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64"/>
            <p:cNvSpPr/>
            <p:nvPr/>
          </p:nvSpPr>
          <p:spPr>
            <a:xfrm>
              <a:off x="2602036" y="3918385"/>
              <a:ext cx="35487" cy="46606"/>
            </a:xfrm>
            <a:custGeom>
              <a:avLst/>
              <a:gdLst/>
              <a:ahLst/>
              <a:cxnLst/>
              <a:rect l="l" t="t" r="r" b="b"/>
              <a:pathLst>
                <a:path w="1709" h="2201" extrusionOk="0">
                  <a:moveTo>
                    <a:pt x="1477" y="0"/>
                  </a:moveTo>
                  <a:cubicBezTo>
                    <a:pt x="1" y="0"/>
                    <a:pt x="1" y="2200"/>
                    <a:pt x="1477" y="2200"/>
                  </a:cubicBezTo>
                  <a:cubicBezTo>
                    <a:pt x="1564" y="2200"/>
                    <a:pt x="1622" y="2200"/>
                    <a:pt x="1709" y="2171"/>
                  </a:cubicBezTo>
                  <a:cubicBezTo>
                    <a:pt x="522" y="1969"/>
                    <a:pt x="522" y="232"/>
                    <a:pt x="1709" y="29"/>
                  </a:cubicBezTo>
                  <a:cubicBezTo>
                    <a:pt x="1622" y="29"/>
                    <a:pt x="1564" y="0"/>
                    <a:pt x="1477" y="0"/>
                  </a:cubicBezTo>
                  <a:close/>
                </a:path>
              </a:pathLst>
            </a:custGeom>
            <a:solidFill>
              <a:srgbClr val="000000">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64"/>
            <p:cNvSpPr/>
            <p:nvPr/>
          </p:nvSpPr>
          <p:spPr>
            <a:xfrm>
              <a:off x="2602036" y="3855871"/>
              <a:ext cx="35487" cy="46585"/>
            </a:xfrm>
            <a:custGeom>
              <a:avLst/>
              <a:gdLst/>
              <a:ahLst/>
              <a:cxnLst/>
              <a:rect l="l" t="t" r="r" b="b"/>
              <a:pathLst>
                <a:path w="1709" h="2200" extrusionOk="0">
                  <a:moveTo>
                    <a:pt x="1477" y="0"/>
                  </a:moveTo>
                  <a:cubicBezTo>
                    <a:pt x="1" y="0"/>
                    <a:pt x="1" y="2200"/>
                    <a:pt x="1477" y="2200"/>
                  </a:cubicBezTo>
                  <a:cubicBezTo>
                    <a:pt x="1564" y="2200"/>
                    <a:pt x="1622" y="2200"/>
                    <a:pt x="1709" y="2171"/>
                  </a:cubicBezTo>
                  <a:cubicBezTo>
                    <a:pt x="522" y="1968"/>
                    <a:pt x="522" y="232"/>
                    <a:pt x="1709" y="29"/>
                  </a:cubicBezTo>
                  <a:cubicBezTo>
                    <a:pt x="1622" y="0"/>
                    <a:pt x="1564" y="0"/>
                    <a:pt x="1477" y="0"/>
                  </a:cubicBezTo>
                  <a:close/>
                </a:path>
              </a:pathLst>
            </a:custGeom>
            <a:solidFill>
              <a:srgbClr val="000000">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64"/>
            <p:cNvSpPr/>
            <p:nvPr/>
          </p:nvSpPr>
          <p:spPr>
            <a:xfrm>
              <a:off x="2401373" y="3740034"/>
              <a:ext cx="106379" cy="104435"/>
            </a:xfrm>
            <a:custGeom>
              <a:avLst/>
              <a:gdLst/>
              <a:ahLst/>
              <a:cxnLst/>
              <a:rect l="l" t="t" r="r" b="b"/>
              <a:pathLst>
                <a:path w="5123" h="4932" extrusionOk="0">
                  <a:moveTo>
                    <a:pt x="4805" y="0"/>
                  </a:moveTo>
                  <a:lnTo>
                    <a:pt x="1881" y="463"/>
                  </a:lnTo>
                  <a:cubicBezTo>
                    <a:pt x="1766" y="492"/>
                    <a:pt x="1679" y="579"/>
                    <a:pt x="1679" y="724"/>
                  </a:cubicBezTo>
                  <a:lnTo>
                    <a:pt x="1679" y="3155"/>
                  </a:lnTo>
                  <a:cubicBezTo>
                    <a:pt x="1534" y="3068"/>
                    <a:pt x="1389" y="3039"/>
                    <a:pt x="1274" y="3039"/>
                  </a:cubicBezTo>
                  <a:cubicBezTo>
                    <a:pt x="434" y="3039"/>
                    <a:pt x="0" y="4052"/>
                    <a:pt x="608" y="4660"/>
                  </a:cubicBezTo>
                  <a:cubicBezTo>
                    <a:pt x="795" y="4847"/>
                    <a:pt x="1028" y="4931"/>
                    <a:pt x="1257" y="4931"/>
                  </a:cubicBezTo>
                  <a:cubicBezTo>
                    <a:pt x="1736" y="4931"/>
                    <a:pt x="2200" y="4562"/>
                    <a:pt x="2200" y="3994"/>
                  </a:cubicBezTo>
                  <a:lnTo>
                    <a:pt x="2200" y="1795"/>
                  </a:lnTo>
                  <a:lnTo>
                    <a:pt x="4573" y="1418"/>
                  </a:lnTo>
                  <a:lnTo>
                    <a:pt x="4573" y="2692"/>
                  </a:lnTo>
                  <a:cubicBezTo>
                    <a:pt x="4457" y="2634"/>
                    <a:pt x="4313" y="2605"/>
                    <a:pt x="4168" y="2605"/>
                  </a:cubicBezTo>
                  <a:cubicBezTo>
                    <a:pt x="3357" y="2605"/>
                    <a:pt x="2923" y="3618"/>
                    <a:pt x="3531" y="4197"/>
                  </a:cubicBezTo>
                  <a:cubicBezTo>
                    <a:pt x="3718" y="4394"/>
                    <a:pt x="3951" y="4481"/>
                    <a:pt x="4181" y="4481"/>
                  </a:cubicBezTo>
                  <a:cubicBezTo>
                    <a:pt x="4660" y="4481"/>
                    <a:pt x="5123" y="4099"/>
                    <a:pt x="5123" y="3531"/>
                  </a:cubicBezTo>
                  <a:lnTo>
                    <a:pt x="5123" y="290"/>
                  </a:lnTo>
                  <a:cubicBezTo>
                    <a:pt x="5123" y="203"/>
                    <a:pt x="5094" y="116"/>
                    <a:pt x="5036" y="87"/>
                  </a:cubicBezTo>
                  <a:lnTo>
                    <a:pt x="5036" y="58"/>
                  </a:lnTo>
                  <a:cubicBezTo>
                    <a:pt x="4978" y="29"/>
                    <a:pt x="4891" y="0"/>
                    <a:pt x="48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64"/>
            <p:cNvSpPr/>
            <p:nvPr/>
          </p:nvSpPr>
          <p:spPr>
            <a:xfrm>
              <a:off x="2559396" y="3841471"/>
              <a:ext cx="30068" cy="138209"/>
            </a:xfrm>
            <a:custGeom>
              <a:avLst/>
              <a:gdLst/>
              <a:ahLst/>
              <a:cxnLst/>
              <a:rect l="l" t="t" r="r" b="b"/>
              <a:pathLst>
                <a:path w="1448" h="6527" extrusionOk="0">
                  <a:moveTo>
                    <a:pt x="724" y="420"/>
                  </a:moveTo>
                  <a:cubicBezTo>
                    <a:pt x="897" y="420"/>
                    <a:pt x="1042" y="565"/>
                    <a:pt x="1042" y="738"/>
                  </a:cubicBezTo>
                  <a:lnTo>
                    <a:pt x="1042" y="5803"/>
                  </a:lnTo>
                  <a:cubicBezTo>
                    <a:pt x="1042" y="6020"/>
                    <a:pt x="876" y="6129"/>
                    <a:pt x="709" y="6129"/>
                  </a:cubicBezTo>
                  <a:cubicBezTo>
                    <a:pt x="543" y="6129"/>
                    <a:pt x="376" y="6020"/>
                    <a:pt x="376" y="5803"/>
                  </a:cubicBezTo>
                  <a:lnTo>
                    <a:pt x="376" y="738"/>
                  </a:lnTo>
                  <a:cubicBezTo>
                    <a:pt x="376" y="565"/>
                    <a:pt x="521" y="420"/>
                    <a:pt x="724" y="420"/>
                  </a:cubicBezTo>
                  <a:close/>
                  <a:moveTo>
                    <a:pt x="724" y="0"/>
                  </a:moveTo>
                  <a:cubicBezTo>
                    <a:pt x="362" y="0"/>
                    <a:pt x="0" y="246"/>
                    <a:pt x="0" y="738"/>
                  </a:cubicBezTo>
                  <a:lnTo>
                    <a:pt x="0" y="5803"/>
                  </a:lnTo>
                  <a:cubicBezTo>
                    <a:pt x="0" y="6208"/>
                    <a:pt x="318" y="6527"/>
                    <a:pt x="724" y="6527"/>
                  </a:cubicBezTo>
                  <a:cubicBezTo>
                    <a:pt x="1129" y="6527"/>
                    <a:pt x="1447" y="6208"/>
                    <a:pt x="1447" y="5803"/>
                  </a:cubicBezTo>
                  <a:lnTo>
                    <a:pt x="1447" y="738"/>
                  </a:lnTo>
                  <a:cubicBezTo>
                    <a:pt x="1447" y="246"/>
                    <a:pt x="1085" y="0"/>
                    <a:pt x="724" y="0"/>
                  </a:cubicBezTo>
                  <a:close/>
                </a:path>
              </a:pathLst>
            </a:custGeom>
            <a:solidFill>
              <a:srgbClr val="000000">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76" name="Google Shape;2476;p64"/>
          <p:cNvGrpSpPr/>
          <p:nvPr/>
        </p:nvGrpSpPr>
        <p:grpSpPr>
          <a:xfrm>
            <a:off x="2660795" y="3889344"/>
            <a:ext cx="236250" cy="293631"/>
            <a:chOff x="3124279" y="3736944"/>
            <a:chExt cx="236250" cy="293631"/>
          </a:xfrm>
        </p:grpSpPr>
        <p:sp>
          <p:nvSpPr>
            <p:cNvPr id="2477" name="Google Shape;2477;p64"/>
            <p:cNvSpPr/>
            <p:nvPr/>
          </p:nvSpPr>
          <p:spPr>
            <a:xfrm>
              <a:off x="3124279" y="3736944"/>
              <a:ext cx="204901" cy="293631"/>
            </a:xfrm>
            <a:custGeom>
              <a:avLst/>
              <a:gdLst/>
              <a:ahLst/>
              <a:cxnLst/>
              <a:rect l="l" t="t" r="r" b="b"/>
              <a:pathLst>
                <a:path w="9639" h="13547" extrusionOk="0">
                  <a:moveTo>
                    <a:pt x="7837" y="0"/>
                  </a:moveTo>
                  <a:cubicBezTo>
                    <a:pt x="7820" y="0"/>
                    <a:pt x="7803" y="1"/>
                    <a:pt x="7786" y="1"/>
                  </a:cubicBezTo>
                  <a:lnTo>
                    <a:pt x="1852" y="1"/>
                  </a:lnTo>
                  <a:cubicBezTo>
                    <a:pt x="840" y="1"/>
                    <a:pt x="0" y="812"/>
                    <a:pt x="0" y="1853"/>
                  </a:cubicBezTo>
                  <a:lnTo>
                    <a:pt x="0" y="11665"/>
                  </a:lnTo>
                  <a:cubicBezTo>
                    <a:pt x="0" y="12707"/>
                    <a:pt x="840" y="13517"/>
                    <a:pt x="1852" y="13517"/>
                  </a:cubicBezTo>
                  <a:lnTo>
                    <a:pt x="7786" y="13517"/>
                  </a:lnTo>
                  <a:lnTo>
                    <a:pt x="7786" y="13546"/>
                  </a:lnTo>
                  <a:cubicBezTo>
                    <a:pt x="8799" y="13546"/>
                    <a:pt x="9638" y="12707"/>
                    <a:pt x="9638" y="11694"/>
                  </a:cubicBezTo>
                  <a:lnTo>
                    <a:pt x="9638" y="1853"/>
                  </a:lnTo>
                  <a:cubicBezTo>
                    <a:pt x="9638" y="829"/>
                    <a:pt x="8827" y="0"/>
                    <a:pt x="78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64"/>
            <p:cNvSpPr/>
            <p:nvPr/>
          </p:nvSpPr>
          <p:spPr>
            <a:xfrm>
              <a:off x="3124279" y="3736966"/>
              <a:ext cx="49849" cy="293610"/>
            </a:xfrm>
            <a:custGeom>
              <a:avLst/>
              <a:gdLst/>
              <a:ahLst/>
              <a:cxnLst/>
              <a:rect l="l" t="t" r="r" b="b"/>
              <a:pathLst>
                <a:path w="2345" h="13546" extrusionOk="0">
                  <a:moveTo>
                    <a:pt x="1852" y="0"/>
                  </a:moveTo>
                  <a:cubicBezTo>
                    <a:pt x="840" y="0"/>
                    <a:pt x="0" y="811"/>
                    <a:pt x="0" y="1852"/>
                  </a:cubicBezTo>
                  <a:lnTo>
                    <a:pt x="0" y="11664"/>
                  </a:lnTo>
                  <a:cubicBezTo>
                    <a:pt x="0" y="12706"/>
                    <a:pt x="840" y="13516"/>
                    <a:pt x="1852" y="13516"/>
                  </a:cubicBezTo>
                  <a:lnTo>
                    <a:pt x="2013" y="13516"/>
                  </a:lnTo>
                  <a:cubicBezTo>
                    <a:pt x="1136" y="13361"/>
                    <a:pt x="492" y="12596"/>
                    <a:pt x="492" y="11693"/>
                  </a:cubicBezTo>
                  <a:lnTo>
                    <a:pt x="492" y="1852"/>
                  </a:lnTo>
                  <a:cubicBezTo>
                    <a:pt x="492" y="811"/>
                    <a:pt x="1303" y="0"/>
                    <a:pt x="2345" y="0"/>
                  </a:cubicBezTo>
                  <a:close/>
                  <a:moveTo>
                    <a:pt x="2013" y="13516"/>
                  </a:moveTo>
                  <a:cubicBezTo>
                    <a:pt x="2121" y="13535"/>
                    <a:pt x="2231" y="13545"/>
                    <a:pt x="2345" y="13545"/>
                  </a:cubicBezTo>
                  <a:lnTo>
                    <a:pt x="2345" y="13516"/>
                  </a:lnTo>
                  <a:close/>
                </a:path>
              </a:pathLst>
            </a:custGeom>
            <a:solidFill>
              <a:srgbClr val="000000">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64"/>
            <p:cNvSpPr/>
            <p:nvPr/>
          </p:nvSpPr>
          <p:spPr>
            <a:xfrm>
              <a:off x="3142107" y="3754523"/>
              <a:ext cx="169210" cy="258474"/>
            </a:xfrm>
            <a:custGeom>
              <a:avLst/>
              <a:gdLst/>
              <a:ahLst/>
              <a:cxnLst/>
              <a:rect l="l" t="t" r="r" b="b"/>
              <a:pathLst>
                <a:path w="7960" h="11925" extrusionOk="0">
                  <a:moveTo>
                    <a:pt x="1013" y="1"/>
                  </a:moveTo>
                  <a:cubicBezTo>
                    <a:pt x="464" y="1"/>
                    <a:pt x="1" y="464"/>
                    <a:pt x="1" y="1042"/>
                  </a:cubicBezTo>
                  <a:lnTo>
                    <a:pt x="1" y="10854"/>
                  </a:lnTo>
                  <a:cubicBezTo>
                    <a:pt x="1" y="11404"/>
                    <a:pt x="464" y="11867"/>
                    <a:pt x="1013" y="11896"/>
                  </a:cubicBezTo>
                  <a:lnTo>
                    <a:pt x="6947" y="11925"/>
                  </a:lnTo>
                  <a:cubicBezTo>
                    <a:pt x="7497" y="11925"/>
                    <a:pt x="7960" y="11462"/>
                    <a:pt x="7960" y="10883"/>
                  </a:cubicBezTo>
                  <a:lnTo>
                    <a:pt x="7960" y="1042"/>
                  </a:lnTo>
                  <a:cubicBezTo>
                    <a:pt x="7960" y="464"/>
                    <a:pt x="7497" y="1"/>
                    <a:pt x="69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64"/>
            <p:cNvSpPr/>
            <p:nvPr/>
          </p:nvSpPr>
          <p:spPr>
            <a:xfrm>
              <a:off x="3195614" y="3784000"/>
              <a:ext cx="164916" cy="197481"/>
            </a:xfrm>
            <a:custGeom>
              <a:avLst/>
              <a:gdLst/>
              <a:ahLst/>
              <a:cxnLst/>
              <a:rect l="l" t="t" r="r" b="b"/>
              <a:pathLst>
                <a:path w="7758" h="9111" extrusionOk="0">
                  <a:moveTo>
                    <a:pt x="1274" y="1"/>
                  </a:moveTo>
                  <a:cubicBezTo>
                    <a:pt x="550" y="1"/>
                    <a:pt x="1" y="580"/>
                    <a:pt x="1" y="1274"/>
                  </a:cubicBezTo>
                  <a:lnTo>
                    <a:pt x="1" y="6542"/>
                  </a:lnTo>
                  <a:cubicBezTo>
                    <a:pt x="1" y="7236"/>
                    <a:pt x="550" y="7815"/>
                    <a:pt x="1274" y="7815"/>
                  </a:cubicBezTo>
                  <a:lnTo>
                    <a:pt x="2316" y="7815"/>
                  </a:lnTo>
                  <a:lnTo>
                    <a:pt x="3416" y="8915"/>
                  </a:lnTo>
                  <a:cubicBezTo>
                    <a:pt x="3546" y="9045"/>
                    <a:pt x="3720" y="9110"/>
                    <a:pt x="3893" y="9110"/>
                  </a:cubicBezTo>
                  <a:cubicBezTo>
                    <a:pt x="4067" y="9110"/>
                    <a:pt x="4241" y="9045"/>
                    <a:pt x="4371" y="8915"/>
                  </a:cubicBezTo>
                  <a:lnTo>
                    <a:pt x="5442" y="7815"/>
                  </a:lnTo>
                  <a:lnTo>
                    <a:pt x="6513" y="7815"/>
                  </a:lnTo>
                  <a:cubicBezTo>
                    <a:pt x="7207" y="7815"/>
                    <a:pt x="7757" y="7236"/>
                    <a:pt x="7757" y="6542"/>
                  </a:cubicBezTo>
                  <a:lnTo>
                    <a:pt x="7757" y="1274"/>
                  </a:lnTo>
                  <a:cubicBezTo>
                    <a:pt x="7757" y="580"/>
                    <a:pt x="7207" y="1"/>
                    <a:pt x="651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64"/>
            <p:cNvSpPr/>
            <p:nvPr/>
          </p:nvSpPr>
          <p:spPr>
            <a:xfrm>
              <a:off x="3195614" y="3784000"/>
              <a:ext cx="38157" cy="169412"/>
            </a:xfrm>
            <a:custGeom>
              <a:avLst/>
              <a:gdLst/>
              <a:ahLst/>
              <a:cxnLst/>
              <a:rect l="l" t="t" r="r" b="b"/>
              <a:pathLst>
                <a:path w="1795" h="7816" extrusionOk="0">
                  <a:moveTo>
                    <a:pt x="1274" y="1"/>
                  </a:moveTo>
                  <a:cubicBezTo>
                    <a:pt x="550" y="1"/>
                    <a:pt x="1" y="580"/>
                    <a:pt x="1" y="1274"/>
                  </a:cubicBezTo>
                  <a:lnTo>
                    <a:pt x="1" y="6542"/>
                  </a:lnTo>
                  <a:cubicBezTo>
                    <a:pt x="1" y="7236"/>
                    <a:pt x="550" y="7815"/>
                    <a:pt x="1274" y="7815"/>
                  </a:cubicBezTo>
                  <a:lnTo>
                    <a:pt x="1795" y="7815"/>
                  </a:lnTo>
                  <a:cubicBezTo>
                    <a:pt x="1071" y="7815"/>
                    <a:pt x="521" y="7236"/>
                    <a:pt x="521" y="6542"/>
                  </a:cubicBezTo>
                  <a:lnTo>
                    <a:pt x="521" y="1274"/>
                  </a:lnTo>
                  <a:cubicBezTo>
                    <a:pt x="521" y="580"/>
                    <a:pt x="1071" y="1"/>
                    <a:pt x="1795" y="1"/>
                  </a:cubicBezTo>
                  <a:close/>
                </a:path>
              </a:pathLst>
            </a:custGeom>
            <a:solidFill>
              <a:srgbClr val="000000">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64"/>
            <p:cNvSpPr/>
            <p:nvPr/>
          </p:nvSpPr>
          <p:spPr>
            <a:xfrm>
              <a:off x="3244806" y="3953389"/>
              <a:ext cx="39411" cy="27852"/>
            </a:xfrm>
            <a:custGeom>
              <a:avLst/>
              <a:gdLst/>
              <a:ahLst/>
              <a:cxnLst/>
              <a:rect l="l" t="t" r="r" b="b"/>
              <a:pathLst>
                <a:path w="1854" h="1285" extrusionOk="0">
                  <a:moveTo>
                    <a:pt x="1" y="0"/>
                  </a:moveTo>
                  <a:lnTo>
                    <a:pt x="1101" y="1100"/>
                  </a:lnTo>
                  <a:cubicBezTo>
                    <a:pt x="1241" y="1220"/>
                    <a:pt x="1422" y="1285"/>
                    <a:pt x="1606" y="1285"/>
                  </a:cubicBezTo>
                  <a:cubicBezTo>
                    <a:pt x="1689" y="1285"/>
                    <a:pt x="1773" y="1272"/>
                    <a:pt x="1853" y="1245"/>
                  </a:cubicBezTo>
                  <a:lnTo>
                    <a:pt x="1824" y="1245"/>
                  </a:lnTo>
                  <a:cubicBezTo>
                    <a:pt x="1766" y="1216"/>
                    <a:pt x="1680" y="1158"/>
                    <a:pt x="1622" y="1100"/>
                  </a:cubicBezTo>
                  <a:lnTo>
                    <a:pt x="522" y="0"/>
                  </a:lnTo>
                  <a:close/>
                </a:path>
              </a:pathLst>
            </a:custGeom>
            <a:solidFill>
              <a:srgbClr val="000000">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64"/>
            <p:cNvSpPr/>
            <p:nvPr/>
          </p:nvSpPr>
          <p:spPr>
            <a:xfrm>
              <a:off x="3273111" y="3802836"/>
              <a:ext cx="22172" cy="37649"/>
            </a:xfrm>
            <a:custGeom>
              <a:avLst/>
              <a:gdLst/>
              <a:ahLst/>
              <a:cxnLst/>
              <a:rect l="l" t="t" r="r" b="b"/>
              <a:pathLst>
                <a:path w="1043" h="1737" extrusionOk="0">
                  <a:moveTo>
                    <a:pt x="550" y="0"/>
                  </a:moveTo>
                  <a:cubicBezTo>
                    <a:pt x="261" y="0"/>
                    <a:pt x="0" y="232"/>
                    <a:pt x="29" y="521"/>
                  </a:cubicBezTo>
                  <a:lnTo>
                    <a:pt x="29" y="1737"/>
                  </a:lnTo>
                  <a:lnTo>
                    <a:pt x="1042" y="1737"/>
                  </a:lnTo>
                  <a:lnTo>
                    <a:pt x="1042" y="521"/>
                  </a:lnTo>
                  <a:cubicBezTo>
                    <a:pt x="1042" y="232"/>
                    <a:pt x="811" y="0"/>
                    <a:pt x="55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64"/>
            <p:cNvSpPr/>
            <p:nvPr/>
          </p:nvSpPr>
          <p:spPr>
            <a:xfrm>
              <a:off x="3273727" y="3802836"/>
              <a:ext cx="14774" cy="37649"/>
            </a:xfrm>
            <a:custGeom>
              <a:avLst/>
              <a:gdLst/>
              <a:ahLst/>
              <a:cxnLst/>
              <a:rect l="l" t="t" r="r" b="b"/>
              <a:pathLst>
                <a:path w="695" h="1737" extrusionOk="0">
                  <a:moveTo>
                    <a:pt x="521" y="0"/>
                  </a:moveTo>
                  <a:cubicBezTo>
                    <a:pt x="232" y="0"/>
                    <a:pt x="0" y="232"/>
                    <a:pt x="0" y="521"/>
                  </a:cubicBezTo>
                  <a:lnTo>
                    <a:pt x="0" y="1737"/>
                  </a:lnTo>
                  <a:lnTo>
                    <a:pt x="376" y="1737"/>
                  </a:lnTo>
                  <a:lnTo>
                    <a:pt x="376" y="521"/>
                  </a:lnTo>
                  <a:cubicBezTo>
                    <a:pt x="376" y="318"/>
                    <a:pt x="492" y="116"/>
                    <a:pt x="695" y="58"/>
                  </a:cubicBezTo>
                  <a:cubicBezTo>
                    <a:pt x="637" y="29"/>
                    <a:pt x="579" y="0"/>
                    <a:pt x="521" y="0"/>
                  </a:cubicBezTo>
                  <a:close/>
                </a:path>
              </a:pathLst>
            </a:custGeom>
            <a:solidFill>
              <a:srgbClr val="000000">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64"/>
            <p:cNvSpPr/>
            <p:nvPr/>
          </p:nvSpPr>
          <p:spPr>
            <a:xfrm>
              <a:off x="3238049" y="3813912"/>
              <a:ext cx="46788" cy="26574"/>
            </a:xfrm>
            <a:custGeom>
              <a:avLst/>
              <a:gdLst/>
              <a:ahLst/>
              <a:cxnLst/>
              <a:rect l="l" t="t" r="r" b="b"/>
              <a:pathLst>
                <a:path w="2201" h="1226" extrusionOk="0">
                  <a:moveTo>
                    <a:pt x="733" y="1"/>
                  </a:moveTo>
                  <a:cubicBezTo>
                    <a:pt x="503" y="1"/>
                    <a:pt x="280" y="140"/>
                    <a:pt x="174" y="386"/>
                  </a:cubicBezTo>
                  <a:cubicBezTo>
                    <a:pt x="1" y="792"/>
                    <a:pt x="290" y="1226"/>
                    <a:pt x="724" y="1226"/>
                  </a:cubicBezTo>
                  <a:lnTo>
                    <a:pt x="2200" y="1226"/>
                  </a:lnTo>
                  <a:lnTo>
                    <a:pt x="1158" y="184"/>
                  </a:lnTo>
                  <a:cubicBezTo>
                    <a:pt x="1033" y="59"/>
                    <a:pt x="882" y="1"/>
                    <a:pt x="7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64"/>
            <p:cNvSpPr/>
            <p:nvPr/>
          </p:nvSpPr>
          <p:spPr>
            <a:xfrm>
              <a:off x="3234797" y="3814519"/>
              <a:ext cx="27061" cy="25967"/>
            </a:xfrm>
            <a:custGeom>
              <a:avLst/>
              <a:gdLst/>
              <a:ahLst/>
              <a:cxnLst/>
              <a:rect l="l" t="t" r="r" b="b"/>
              <a:pathLst>
                <a:path w="1273" h="1198" extrusionOk="0">
                  <a:moveTo>
                    <a:pt x="763" y="1"/>
                  </a:moveTo>
                  <a:cubicBezTo>
                    <a:pt x="239" y="1"/>
                    <a:pt x="0" y="1198"/>
                    <a:pt x="665" y="1198"/>
                  </a:cubicBezTo>
                  <a:lnTo>
                    <a:pt x="1273" y="1198"/>
                  </a:lnTo>
                  <a:cubicBezTo>
                    <a:pt x="926" y="1198"/>
                    <a:pt x="665" y="937"/>
                    <a:pt x="665" y="590"/>
                  </a:cubicBezTo>
                  <a:cubicBezTo>
                    <a:pt x="665" y="387"/>
                    <a:pt x="781" y="185"/>
                    <a:pt x="983" y="69"/>
                  </a:cubicBezTo>
                  <a:cubicBezTo>
                    <a:pt x="906" y="22"/>
                    <a:pt x="832" y="1"/>
                    <a:pt x="763" y="1"/>
                  </a:cubicBezTo>
                  <a:close/>
                </a:path>
              </a:pathLst>
            </a:custGeom>
            <a:solidFill>
              <a:srgbClr val="000000">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64"/>
            <p:cNvSpPr/>
            <p:nvPr/>
          </p:nvSpPr>
          <p:spPr>
            <a:xfrm>
              <a:off x="3284798" y="3813912"/>
              <a:ext cx="46150" cy="26574"/>
            </a:xfrm>
            <a:custGeom>
              <a:avLst/>
              <a:gdLst/>
              <a:ahLst/>
              <a:cxnLst/>
              <a:rect l="l" t="t" r="r" b="b"/>
              <a:pathLst>
                <a:path w="2171" h="1226" extrusionOk="0">
                  <a:moveTo>
                    <a:pt x="1438" y="1"/>
                  </a:moveTo>
                  <a:cubicBezTo>
                    <a:pt x="1290" y="1"/>
                    <a:pt x="1138" y="59"/>
                    <a:pt x="1013" y="184"/>
                  </a:cubicBezTo>
                  <a:lnTo>
                    <a:pt x="0" y="1226"/>
                  </a:lnTo>
                  <a:lnTo>
                    <a:pt x="1447" y="1226"/>
                  </a:lnTo>
                  <a:cubicBezTo>
                    <a:pt x="1881" y="1226"/>
                    <a:pt x="2171" y="792"/>
                    <a:pt x="1997" y="386"/>
                  </a:cubicBezTo>
                  <a:cubicBezTo>
                    <a:pt x="1892" y="140"/>
                    <a:pt x="1669" y="1"/>
                    <a:pt x="14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64"/>
            <p:cNvSpPr/>
            <p:nvPr/>
          </p:nvSpPr>
          <p:spPr>
            <a:xfrm>
              <a:off x="3284798" y="3814063"/>
              <a:ext cx="36924" cy="26422"/>
            </a:xfrm>
            <a:custGeom>
              <a:avLst/>
              <a:gdLst/>
              <a:ahLst/>
              <a:cxnLst/>
              <a:rect l="l" t="t" r="r" b="b"/>
              <a:pathLst>
                <a:path w="1737" h="1219" extrusionOk="0">
                  <a:moveTo>
                    <a:pt x="1448" y="1"/>
                  </a:moveTo>
                  <a:cubicBezTo>
                    <a:pt x="1286" y="1"/>
                    <a:pt x="1125" y="65"/>
                    <a:pt x="1013" y="177"/>
                  </a:cubicBezTo>
                  <a:lnTo>
                    <a:pt x="0" y="1219"/>
                  </a:lnTo>
                  <a:lnTo>
                    <a:pt x="550" y="1219"/>
                  </a:lnTo>
                  <a:lnTo>
                    <a:pt x="1563" y="177"/>
                  </a:lnTo>
                  <a:cubicBezTo>
                    <a:pt x="1621" y="119"/>
                    <a:pt x="1679" y="90"/>
                    <a:pt x="1737" y="61"/>
                  </a:cubicBezTo>
                  <a:lnTo>
                    <a:pt x="1708" y="61"/>
                  </a:lnTo>
                  <a:cubicBezTo>
                    <a:pt x="1626" y="20"/>
                    <a:pt x="1536" y="1"/>
                    <a:pt x="1448" y="1"/>
                  </a:cubicBezTo>
                  <a:close/>
                </a:path>
              </a:pathLst>
            </a:custGeom>
            <a:solidFill>
              <a:srgbClr val="000000">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64"/>
            <p:cNvSpPr/>
            <p:nvPr/>
          </p:nvSpPr>
          <p:spPr>
            <a:xfrm>
              <a:off x="3241130" y="3844235"/>
              <a:ext cx="86773" cy="88477"/>
            </a:xfrm>
            <a:custGeom>
              <a:avLst/>
              <a:gdLst/>
              <a:ahLst/>
              <a:cxnLst/>
              <a:rect l="l" t="t" r="r" b="b"/>
              <a:pathLst>
                <a:path w="4082" h="4082" extrusionOk="0">
                  <a:moveTo>
                    <a:pt x="608" y="0"/>
                  </a:moveTo>
                  <a:cubicBezTo>
                    <a:pt x="290" y="0"/>
                    <a:pt x="0" y="290"/>
                    <a:pt x="0" y="608"/>
                  </a:cubicBezTo>
                  <a:lnTo>
                    <a:pt x="0" y="3473"/>
                  </a:lnTo>
                  <a:cubicBezTo>
                    <a:pt x="0" y="3821"/>
                    <a:pt x="261" y="4081"/>
                    <a:pt x="608" y="4081"/>
                  </a:cubicBezTo>
                  <a:lnTo>
                    <a:pt x="3473" y="4081"/>
                  </a:lnTo>
                  <a:cubicBezTo>
                    <a:pt x="3792" y="4081"/>
                    <a:pt x="4081" y="3821"/>
                    <a:pt x="4081" y="3473"/>
                  </a:cubicBezTo>
                  <a:lnTo>
                    <a:pt x="4081" y="608"/>
                  </a:lnTo>
                  <a:cubicBezTo>
                    <a:pt x="4081" y="290"/>
                    <a:pt x="3792" y="0"/>
                    <a:pt x="34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64"/>
            <p:cNvSpPr/>
            <p:nvPr/>
          </p:nvSpPr>
          <p:spPr>
            <a:xfrm>
              <a:off x="3241130" y="3844235"/>
              <a:ext cx="86773" cy="28871"/>
            </a:xfrm>
            <a:custGeom>
              <a:avLst/>
              <a:gdLst/>
              <a:ahLst/>
              <a:cxnLst/>
              <a:rect l="l" t="t" r="r" b="b"/>
              <a:pathLst>
                <a:path w="4082" h="1332" extrusionOk="0">
                  <a:moveTo>
                    <a:pt x="608" y="0"/>
                  </a:moveTo>
                  <a:cubicBezTo>
                    <a:pt x="290" y="0"/>
                    <a:pt x="0" y="290"/>
                    <a:pt x="0" y="608"/>
                  </a:cubicBezTo>
                  <a:lnTo>
                    <a:pt x="0" y="1332"/>
                  </a:lnTo>
                  <a:lnTo>
                    <a:pt x="4081" y="1332"/>
                  </a:lnTo>
                  <a:lnTo>
                    <a:pt x="4081" y="608"/>
                  </a:lnTo>
                  <a:cubicBezTo>
                    <a:pt x="4081" y="290"/>
                    <a:pt x="3792" y="0"/>
                    <a:pt x="3473" y="0"/>
                  </a:cubicBezTo>
                  <a:close/>
                </a:path>
              </a:pathLst>
            </a:custGeom>
            <a:solidFill>
              <a:srgbClr val="000000">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64"/>
            <p:cNvSpPr/>
            <p:nvPr/>
          </p:nvSpPr>
          <p:spPr>
            <a:xfrm>
              <a:off x="3241130" y="3844235"/>
              <a:ext cx="28315" cy="88477"/>
            </a:xfrm>
            <a:custGeom>
              <a:avLst/>
              <a:gdLst/>
              <a:ahLst/>
              <a:cxnLst/>
              <a:rect l="l" t="t" r="r" b="b"/>
              <a:pathLst>
                <a:path w="1332" h="4082" extrusionOk="0">
                  <a:moveTo>
                    <a:pt x="608" y="0"/>
                  </a:moveTo>
                  <a:cubicBezTo>
                    <a:pt x="261" y="0"/>
                    <a:pt x="0" y="290"/>
                    <a:pt x="0" y="608"/>
                  </a:cubicBezTo>
                  <a:lnTo>
                    <a:pt x="0" y="3473"/>
                  </a:lnTo>
                  <a:cubicBezTo>
                    <a:pt x="0" y="3821"/>
                    <a:pt x="261" y="4081"/>
                    <a:pt x="608" y="4081"/>
                  </a:cubicBezTo>
                  <a:lnTo>
                    <a:pt x="1332" y="4081"/>
                  </a:lnTo>
                  <a:cubicBezTo>
                    <a:pt x="984" y="4081"/>
                    <a:pt x="724" y="3821"/>
                    <a:pt x="724" y="3473"/>
                  </a:cubicBezTo>
                  <a:lnTo>
                    <a:pt x="724" y="608"/>
                  </a:lnTo>
                  <a:cubicBezTo>
                    <a:pt x="724" y="290"/>
                    <a:pt x="984" y="0"/>
                    <a:pt x="1332" y="0"/>
                  </a:cubicBezTo>
                  <a:close/>
                </a:path>
              </a:pathLst>
            </a:custGeom>
            <a:solidFill>
              <a:srgbClr val="000000">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64"/>
            <p:cNvSpPr/>
            <p:nvPr/>
          </p:nvSpPr>
          <p:spPr>
            <a:xfrm>
              <a:off x="3236817" y="3839748"/>
              <a:ext cx="95382" cy="25208"/>
            </a:xfrm>
            <a:custGeom>
              <a:avLst/>
              <a:gdLst/>
              <a:ahLst/>
              <a:cxnLst/>
              <a:rect l="l" t="t" r="r" b="b"/>
              <a:pathLst>
                <a:path w="4487" h="1163" extrusionOk="0">
                  <a:moveTo>
                    <a:pt x="4241" y="1"/>
                  </a:moveTo>
                  <a:cubicBezTo>
                    <a:pt x="4227" y="1"/>
                    <a:pt x="4212" y="2"/>
                    <a:pt x="4197" y="5"/>
                  </a:cubicBezTo>
                  <a:lnTo>
                    <a:pt x="290" y="5"/>
                  </a:lnTo>
                  <a:cubicBezTo>
                    <a:pt x="116" y="5"/>
                    <a:pt x="1" y="120"/>
                    <a:pt x="1" y="265"/>
                  </a:cubicBezTo>
                  <a:lnTo>
                    <a:pt x="1" y="873"/>
                  </a:lnTo>
                  <a:cubicBezTo>
                    <a:pt x="1" y="1018"/>
                    <a:pt x="116" y="1162"/>
                    <a:pt x="290" y="1162"/>
                  </a:cubicBezTo>
                  <a:lnTo>
                    <a:pt x="4197" y="1162"/>
                  </a:lnTo>
                  <a:cubicBezTo>
                    <a:pt x="4371" y="1162"/>
                    <a:pt x="4487" y="1047"/>
                    <a:pt x="4487" y="873"/>
                  </a:cubicBezTo>
                  <a:lnTo>
                    <a:pt x="4487" y="265"/>
                  </a:lnTo>
                  <a:cubicBezTo>
                    <a:pt x="4487" y="133"/>
                    <a:pt x="4390" y="1"/>
                    <a:pt x="42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64"/>
            <p:cNvSpPr/>
            <p:nvPr/>
          </p:nvSpPr>
          <p:spPr>
            <a:xfrm>
              <a:off x="3236817" y="3839206"/>
              <a:ext cx="25254" cy="25750"/>
            </a:xfrm>
            <a:custGeom>
              <a:avLst/>
              <a:gdLst/>
              <a:ahLst/>
              <a:cxnLst/>
              <a:rect l="l" t="t" r="r" b="b"/>
              <a:pathLst>
                <a:path w="1188" h="1188" extrusionOk="0">
                  <a:moveTo>
                    <a:pt x="290" y="1"/>
                  </a:moveTo>
                  <a:cubicBezTo>
                    <a:pt x="116" y="1"/>
                    <a:pt x="1" y="145"/>
                    <a:pt x="1" y="290"/>
                  </a:cubicBezTo>
                  <a:lnTo>
                    <a:pt x="1" y="898"/>
                  </a:lnTo>
                  <a:cubicBezTo>
                    <a:pt x="1" y="1043"/>
                    <a:pt x="116" y="1187"/>
                    <a:pt x="290" y="1187"/>
                  </a:cubicBezTo>
                  <a:lnTo>
                    <a:pt x="1187" y="1187"/>
                  </a:lnTo>
                  <a:cubicBezTo>
                    <a:pt x="1014" y="1187"/>
                    <a:pt x="898" y="1043"/>
                    <a:pt x="898" y="898"/>
                  </a:cubicBezTo>
                  <a:lnTo>
                    <a:pt x="898" y="290"/>
                  </a:lnTo>
                  <a:cubicBezTo>
                    <a:pt x="898" y="145"/>
                    <a:pt x="1014" y="1"/>
                    <a:pt x="1187" y="1"/>
                  </a:cubicBezTo>
                  <a:close/>
                </a:path>
              </a:pathLst>
            </a:custGeom>
            <a:solidFill>
              <a:srgbClr val="000000">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94" name="Google Shape;2494;p64"/>
          <p:cNvGrpSpPr/>
          <p:nvPr/>
        </p:nvGrpSpPr>
        <p:grpSpPr>
          <a:xfrm>
            <a:off x="3347468" y="3906882"/>
            <a:ext cx="297386" cy="247712"/>
            <a:chOff x="3810952" y="3754482"/>
            <a:chExt cx="297386" cy="247712"/>
          </a:xfrm>
        </p:grpSpPr>
        <p:sp>
          <p:nvSpPr>
            <p:cNvPr id="2495" name="Google Shape;2495;p64"/>
            <p:cNvSpPr/>
            <p:nvPr/>
          </p:nvSpPr>
          <p:spPr>
            <a:xfrm>
              <a:off x="3870071" y="3838137"/>
              <a:ext cx="238267" cy="164058"/>
            </a:xfrm>
            <a:custGeom>
              <a:avLst/>
              <a:gdLst/>
              <a:ahLst/>
              <a:cxnLst/>
              <a:rect l="l" t="t" r="r" b="b"/>
              <a:pathLst>
                <a:path w="10855" h="7324" extrusionOk="0">
                  <a:moveTo>
                    <a:pt x="1390" y="1"/>
                  </a:moveTo>
                  <a:cubicBezTo>
                    <a:pt x="609" y="1"/>
                    <a:pt x="1" y="608"/>
                    <a:pt x="1" y="1361"/>
                  </a:cubicBezTo>
                  <a:lnTo>
                    <a:pt x="1" y="5963"/>
                  </a:lnTo>
                  <a:cubicBezTo>
                    <a:pt x="1" y="6715"/>
                    <a:pt x="609" y="7323"/>
                    <a:pt x="1390" y="7323"/>
                  </a:cubicBezTo>
                  <a:lnTo>
                    <a:pt x="9465" y="7323"/>
                  </a:lnTo>
                  <a:cubicBezTo>
                    <a:pt x="10218" y="7323"/>
                    <a:pt x="10854" y="6715"/>
                    <a:pt x="10854" y="5963"/>
                  </a:cubicBezTo>
                  <a:lnTo>
                    <a:pt x="10854" y="1361"/>
                  </a:lnTo>
                  <a:cubicBezTo>
                    <a:pt x="10854" y="608"/>
                    <a:pt x="10218" y="1"/>
                    <a:pt x="94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64"/>
            <p:cNvSpPr/>
            <p:nvPr/>
          </p:nvSpPr>
          <p:spPr>
            <a:xfrm>
              <a:off x="3870071" y="3837487"/>
              <a:ext cx="191250" cy="95984"/>
            </a:xfrm>
            <a:custGeom>
              <a:avLst/>
              <a:gdLst/>
              <a:ahLst/>
              <a:cxnLst/>
              <a:rect l="l" t="t" r="r" b="b"/>
              <a:pathLst>
                <a:path w="8713" h="4285" extrusionOk="0">
                  <a:moveTo>
                    <a:pt x="1390" y="1"/>
                  </a:moveTo>
                  <a:cubicBezTo>
                    <a:pt x="609" y="1"/>
                    <a:pt x="1" y="637"/>
                    <a:pt x="1" y="1390"/>
                  </a:cubicBezTo>
                  <a:lnTo>
                    <a:pt x="1" y="4284"/>
                  </a:lnTo>
                  <a:lnTo>
                    <a:pt x="7323" y="4284"/>
                  </a:lnTo>
                  <a:cubicBezTo>
                    <a:pt x="8076" y="4284"/>
                    <a:pt x="8713" y="3676"/>
                    <a:pt x="8713" y="2924"/>
                  </a:cubicBezTo>
                  <a:lnTo>
                    <a:pt x="8713" y="30"/>
                  </a:lnTo>
                  <a:lnTo>
                    <a:pt x="1390" y="1"/>
                  </a:lnTo>
                  <a:close/>
                </a:path>
              </a:pathLst>
            </a:custGeom>
            <a:solidFill>
              <a:srgbClr val="000000">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64"/>
            <p:cNvSpPr/>
            <p:nvPr/>
          </p:nvSpPr>
          <p:spPr>
            <a:xfrm>
              <a:off x="3870071" y="3838137"/>
              <a:ext cx="44493" cy="164058"/>
            </a:xfrm>
            <a:custGeom>
              <a:avLst/>
              <a:gdLst/>
              <a:ahLst/>
              <a:cxnLst/>
              <a:rect l="l" t="t" r="r" b="b"/>
              <a:pathLst>
                <a:path w="2027" h="7324" extrusionOk="0">
                  <a:moveTo>
                    <a:pt x="1390" y="1"/>
                  </a:moveTo>
                  <a:cubicBezTo>
                    <a:pt x="609" y="1"/>
                    <a:pt x="1" y="608"/>
                    <a:pt x="1" y="1361"/>
                  </a:cubicBezTo>
                  <a:lnTo>
                    <a:pt x="1" y="5963"/>
                  </a:lnTo>
                  <a:cubicBezTo>
                    <a:pt x="1" y="6715"/>
                    <a:pt x="609" y="7323"/>
                    <a:pt x="1390" y="7323"/>
                  </a:cubicBezTo>
                  <a:lnTo>
                    <a:pt x="2027" y="7323"/>
                  </a:lnTo>
                  <a:cubicBezTo>
                    <a:pt x="1274" y="7323"/>
                    <a:pt x="667" y="6715"/>
                    <a:pt x="667" y="5963"/>
                  </a:cubicBezTo>
                  <a:lnTo>
                    <a:pt x="667" y="1361"/>
                  </a:lnTo>
                  <a:cubicBezTo>
                    <a:pt x="638" y="608"/>
                    <a:pt x="1274" y="1"/>
                    <a:pt x="2027" y="1"/>
                  </a:cubicBezTo>
                  <a:close/>
                </a:path>
              </a:pathLst>
            </a:custGeom>
            <a:solidFill>
              <a:srgbClr val="000000">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64"/>
            <p:cNvSpPr/>
            <p:nvPr/>
          </p:nvSpPr>
          <p:spPr>
            <a:xfrm>
              <a:off x="3810952" y="3754482"/>
              <a:ext cx="238245" cy="164685"/>
            </a:xfrm>
            <a:custGeom>
              <a:avLst/>
              <a:gdLst/>
              <a:ahLst/>
              <a:cxnLst/>
              <a:rect l="l" t="t" r="r" b="b"/>
              <a:pathLst>
                <a:path w="10854" h="7352" extrusionOk="0">
                  <a:moveTo>
                    <a:pt x="1360" y="0"/>
                  </a:moveTo>
                  <a:cubicBezTo>
                    <a:pt x="608" y="0"/>
                    <a:pt x="0" y="637"/>
                    <a:pt x="0" y="1389"/>
                  </a:cubicBezTo>
                  <a:lnTo>
                    <a:pt x="0" y="5962"/>
                  </a:lnTo>
                  <a:cubicBezTo>
                    <a:pt x="0" y="6744"/>
                    <a:pt x="608" y="7351"/>
                    <a:pt x="1360" y="7351"/>
                  </a:cubicBezTo>
                  <a:lnTo>
                    <a:pt x="9464" y="7351"/>
                  </a:lnTo>
                  <a:cubicBezTo>
                    <a:pt x="10217" y="7351"/>
                    <a:pt x="10854" y="6744"/>
                    <a:pt x="10854" y="5962"/>
                  </a:cubicBezTo>
                  <a:lnTo>
                    <a:pt x="10854" y="1389"/>
                  </a:lnTo>
                  <a:cubicBezTo>
                    <a:pt x="10854" y="637"/>
                    <a:pt x="10217" y="0"/>
                    <a:pt x="946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64"/>
            <p:cNvSpPr/>
            <p:nvPr/>
          </p:nvSpPr>
          <p:spPr>
            <a:xfrm>
              <a:off x="3810952" y="3754482"/>
              <a:ext cx="44493" cy="164685"/>
            </a:xfrm>
            <a:custGeom>
              <a:avLst/>
              <a:gdLst/>
              <a:ahLst/>
              <a:cxnLst/>
              <a:rect l="l" t="t" r="r" b="b"/>
              <a:pathLst>
                <a:path w="2027" h="7352" extrusionOk="0">
                  <a:moveTo>
                    <a:pt x="1360" y="0"/>
                  </a:moveTo>
                  <a:cubicBezTo>
                    <a:pt x="608" y="0"/>
                    <a:pt x="0" y="637"/>
                    <a:pt x="0" y="1389"/>
                  </a:cubicBezTo>
                  <a:lnTo>
                    <a:pt x="0" y="5962"/>
                  </a:lnTo>
                  <a:cubicBezTo>
                    <a:pt x="0" y="6744"/>
                    <a:pt x="608" y="7351"/>
                    <a:pt x="1360" y="7351"/>
                  </a:cubicBezTo>
                  <a:lnTo>
                    <a:pt x="2026" y="7351"/>
                  </a:lnTo>
                  <a:cubicBezTo>
                    <a:pt x="1274" y="7351"/>
                    <a:pt x="637" y="6744"/>
                    <a:pt x="637" y="5962"/>
                  </a:cubicBezTo>
                  <a:lnTo>
                    <a:pt x="637" y="1389"/>
                  </a:lnTo>
                  <a:cubicBezTo>
                    <a:pt x="637" y="637"/>
                    <a:pt x="1274" y="0"/>
                    <a:pt x="2026" y="0"/>
                  </a:cubicBezTo>
                  <a:close/>
                </a:path>
              </a:pathLst>
            </a:custGeom>
            <a:solidFill>
              <a:srgbClr val="000000">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64"/>
            <p:cNvSpPr/>
            <p:nvPr/>
          </p:nvSpPr>
          <p:spPr>
            <a:xfrm>
              <a:off x="3854825" y="3778460"/>
              <a:ext cx="45766" cy="59024"/>
            </a:xfrm>
            <a:custGeom>
              <a:avLst/>
              <a:gdLst/>
              <a:ahLst/>
              <a:cxnLst/>
              <a:rect l="l" t="t" r="r" b="b"/>
              <a:pathLst>
                <a:path w="2085" h="2635" extrusionOk="0">
                  <a:moveTo>
                    <a:pt x="637" y="1"/>
                  </a:moveTo>
                  <a:lnTo>
                    <a:pt x="0" y="1043"/>
                  </a:lnTo>
                  <a:lnTo>
                    <a:pt x="782" y="1043"/>
                  </a:lnTo>
                  <a:cubicBezTo>
                    <a:pt x="840" y="1043"/>
                    <a:pt x="897" y="1072"/>
                    <a:pt x="955" y="1159"/>
                  </a:cubicBezTo>
                  <a:cubicBezTo>
                    <a:pt x="984" y="1217"/>
                    <a:pt x="984" y="1274"/>
                    <a:pt x="955" y="1361"/>
                  </a:cubicBezTo>
                  <a:lnTo>
                    <a:pt x="261" y="2635"/>
                  </a:lnTo>
                  <a:cubicBezTo>
                    <a:pt x="1795" y="2577"/>
                    <a:pt x="2084" y="464"/>
                    <a:pt x="6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64"/>
            <p:cNvSpPr/>
            <p:nvPr/>
          </p:nvSpPr>
          <p:spPr>
            <a:xfrm>
              <a:off x="3819850" y="3777833"/>
              <a:ext cx="44493" cy="57702"/>
            </a:xfrm>
            <a:custGeom>
              <a:avLst/>
              <a:gdLst/>
              <a:ahLst/>
              <a:cxnLst/>
              <a:rect l="l" t="t" r="r" b="b"/>
              <a:pathLst>
                <a:path w="2027" h="2576" extrusionOk="0">
                  <a:moveTo>
                    <a:pt x="1766" y="0"/>
                  </a:moveTo>
                  <a:lnTo>
                    <a:pt x="1766" y="0"/>
                  </a:lnTo>
                  <a:cubicBezTo>
                    <a:pt x="290" y="58"/>
                    <a:pt x="0" y="2113"/>
                    <a:pt x="1390" y="2576"/>
                  </a:cubicBezTo>
                  <a:lnTo>
                    <a:pt x="2026" y="1476"/>
                  </a:lnTo>
                  <a:lnTo>
                    <a:pt x="1216" y="1476"/>
                  </a:lnTo>
                  <a:cubicBezTo>
                    <a:pt x="1129" y="1476"/>
                    <a:pt x="1071" y="1447"/>
                    <a:pt x="1042" y="1389"/>
                  </a:cubicBezTo>
                  <a:cubicBezTo>
                    <a:pt x="1013" y="1302"/>
                    <a:pt x="1013" y="1245"/>
                    <a:pt x="1042" y="1158"/>
                  </a:cubicBezTo>
                  <a:lnTo>
                    <a:pt x="176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64"/>
            <p:cNvSpPr/>
            <p:nvPr/>
          </p:nvSpPr>
          <p:spPr>
            <a:xfrm>
              <a:off x="3835250" y="3856266"/>
              <a:ext cx="48027" cy="9811"/>
            </a:xfrm>
            <a:custGeom>
              <a:avLst/>
              <a:gdLst/>
              <a:ahLst/>
              <a:cxnLst/>
              <a:rect l="l" t="t" r="r" b="b"/>
              <a:pathLst>
                <a:path w="2188" h="438" extrusionOk="0">
                  <a:moveTo>
                    <a:pt x="206" y="1"/>
                  </a:moveTo>
                  <a:cubicBezTo>
                    <a:pt x="0" y="1"/>
                    <a:pt x="0" y="437"/>
                    <a:pt x="206" y="437"/>
                  </a:cubicBezTo>
                  <a:cubicBezTo>
                    <a:pt x="212" y="437"/>
                    <a:pt x="219" y="437"/>
                    <a:pt x="226" y="436"/>
                  </a:cubicBezTo>
                  <a:lnTo>
                    <a:pt x="1962" y="436"/>
                  </a:lnTo>
                  <a:cubicBezTo>
                    <a:pt x="1969" y="437"/>
                    <a:pt x="1975" y="437"/>
                    <a:pt x="1981" y="437"/>
                  </a:cubicBezTo>
                  <a:cubicBezTo>
                    <a:pt x="2187" y="437"/>
                    <a:pt x="2187" y="1"/>
                    <a:pt x="1981" y="1"/>
                  </a:cubicBezTo>
                  <a:cubicBezTo>
                    <a:pt x="1975" y="1"/>
                    <a:pt x="1969" y="1"/>
                    <a:pt x="1962" y="2"/>
                  </a:cubicBezTo>
                  <a:lnTo>
                    <a:pt x="226" y="2"/>
                  </a:lnTo>
                  <a:cubicBezTo>
                    <a:pt x="219" y="1"/>
                    <a:pt x="212" y="1"/>
                    <a:pt x="2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64"/>
            <p:cNvSpPr/>
            <p:nvPr/>
          </p:nvSpPr>
          <p:spPr>
            <a:xfrm>
              <a:off x="3835734" y="3873162"/>
              <a:ext cx="47039" cy="9094"/>
            </a:xfrm>
            <a:custGeom>
              <a:avLst/>
              <a:gdLst/>
              <a:ahLst/>
              <a:cxnLst/>
              <a:rect l="l" t="t" r="r" b="b"/>
              <a:pathLst>
                <a:path w="2143" h="406" extrusionOk="0">
                  <a:moveTo>
                    <a:pt x="204" y="1"/>
                  </a:moveTo>
                  <a:cubicBezTo>
                    <a:pt x="88" y="1"/>
                    <a:pt x="1" y="87"/>
                    <a:pt x="1" y="203"/>
                  </a:cubicBezTo>
                  <a:cubicBezTo>
                    <a:pt x="1" y="319"/>
                    <a:pt x="88" y="406"/>
                    <a:pt x="204" y="406"/>
                  </a:cubicBezTo>
                  <a:lnTo>
                    <a:pt x="1940" y="406"/>
                  </a:lnTo>
                  <a:cubicBezTo>
                    <a:pt x="2056" y="406"/>
                    <a:pt x="2143" y="319"/>
                    <a:pt x="2143" y="203"/>
                  </a:cubicBezTo>
                  <a:cubicBezTo>
                    <a:pt x="2143" y="87"/>
                    <a:pt x="2056" y="1"/>
                    <a:pt x="19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64"/>
            <p:cNvSpPr/>
            <p:nvPr/>
          </p:nvSpPr>
          <p:spPr>
            <a:xfrm>
              <a:off x="3835250" y="3889342"/>
              <a:ext cx="48005" cy="9162"/>
            </a:xfrm>
            <a:custGeom>
              <a:avLst/>
              <a:gdLst/>
              <a:ahLst/>
              <a:cxnLst/>
              <a:rect l="l" t="t" r="r" b="b"/>
              <a:pathLst>
                <a:path w="2187" h="409" extrusionOk="0">
                  <a:moveTo>
                    <a:pt x="205" y="1"/>
                  </a:moveTo>
                  <a:cubicBezTo>
                    <a:pt x="1" y="1"/>
                    <a:pt x="1" y="409"/>
                    <a:pt x="205" y="409"/>
                  </a:cubicBezTo>
                  <a:cubicBezTo>
                    <a:pt x="212" y="409"/>
                    <a:pt x="219" y="408"/>
                    <a:pt x="226" y="407"/>
                  </a:cubicBezTo>
                  <a:lnTo>
                    <a:pt x="1962" y="407"/>
                  </a:lnTo>
                  <a:cubicBezTo>
                    <a:pt x="1969" y="408"/>
                    <a:pt x="1976" y="409"/>
                    <a:pt x="1983" y="409"/>
                  </a:cubicBezTo>
                  <a:cubicBezTo>
                    <a:pt x="2187" y="409"/>
                    <a:pt x="2187" y="1"/>
                    <a:pt x="1983" y="1"/>
                  </a:cubicBezTo>
                  <a:cubicBezTo>
                    <a:pt x="1976" y="1"/>
                    <a:pt x="1969" y="1"/>
                    <a:pt x="1962" y="2"/>
                  </a:cubicBezTo>
                  <a:lnTo>
                    <a:pt x="226" y="2"/>
                  </a:lnTo>
                  <a:cubicBezTo>
                    <a:pt x="219" y="1"/>
                    <a:pt x="212" y="1"/>
                    <a:pt x="2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64"/>
            <p:cNvSpPr/>
            <p:nvPr/>
          </p:nvSpPr>
          <p:spPr>
            <a:xfrm>
              <a:off x="3893117" y="3938643"/>
              <a:ext cx="48158" cy="9162"/>
            </a:xfrm>
            <a:custGeom>
              <a:avLst/>
              <a:gdLst/>
              <a:ahLst/>
              <a:cxnLst/>
              <a:rect l="l" t="t" r="r" b="b"/>
              <a:pathLst>
                <a:path w="2194" h="409" extrusionOk="0">
                  <a:moveTo>
                    <a:pt x="205" y="0"/>
                  </a:moveTo>
                  <a:cubicBezTo>
                    <a:pt x="1" y="0"/>
                    <a:pt x="1" y="408"/>
                    <a:pt x="205" y="408"/>
                  </a:cubicBezTo>
                  <a:cubicBezTo>
                    <a:pt x="211" y="408"/>
                    <a:pt x="218" y="408"/>
                    <a:pt x="225" y="407"/>
                  </a:cubicBezTo>
                  <a:lnTo>
                    <a:pt x="1962" y="407"/>
                  </a:lnTo>
                  <a:cubicBezTo>
                    <a:pt x="2193" y="378"/>
                    <a:pt x="2193" y="31"/>
                    <a:pt x="1962" y="2"/>
                  </a:cubicBezTo>
                  <a:lnTo>
                    <a:pt x="225" y="2"/>
                  </a:lnTo>
                  <a:cubicBezTo>
                    <a:pt x="218" y="1"/>
                    <a:pt x="211" y="0"/>
                    <a:pt x="2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64"/>
            <p:cNvSpPr/>
            <p:nvPr/>
          </p:nvSpPr>
          <p:spPr>
            <a:xfrm>
              <a:off x="3893117" y="3954867"/>
              <a:ext cx="48158" cy="9139"/>
            </a:xfrm>
            <a:custGeom>
              <a:avLst/>
              <a:gdLst/>
              <a:ahLst/>
              <a:cxnLst/>
              <a:rect l="l" t="t" r="r" b="b"/>
              <a:pathLst>
                <a:path w="2194" h="408" extrusionOk="0">
                  <a:moveTo>
                    <a:pt x="205" y="0"/>
                  </a:moveTo>
                  <a:cubicBezTo>
                    <a:pt x="1" y="0"/>
                    <a:pt x="1" y="408"/>
                    <a:pt x="205" y="408"/>
                  </a:cubicBezTo>
                  <a:cubicBezTo>
                    <a:pt x="211" y="408"/>
                    <a:pt x="218" y="407"/>
                    <a:pt x="225" y="407"/>
                  </a:cubicBezTo>
                  <a:lnTo>
                    <a:pt x="1962" y="407"/>
                  </a:lnTo>
                  <a:cubicBezTo>
                    <a:pt x="2193" y="378"/>
                    <a:pt x="2193" y="30"/>
                    <a:pt x="1962" y="1"/>
                  </a:cubicBezTo>
                  <a:lnTo>
                    <a:pt x="225" y="1"/>
                  </a:lnTo>
                  <a:cubicBezTo>
                    <a:pt x="218" y="0"/>
                    <a:pt x="211" y="0"/>
                    <a:pt x="2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64"/>
            <p:cNvSpPr/>
            <p:nvPr/>
          </p:nvSpPr>
          <p:spPr>
            <a:xfrm>
              <a:off x="3893600" y="3971741"/>
              <a:ext cx="47039" cy="9117"/>
            </a:xfrm>
            <a:custGeom>
              <a:avLst/>
              <a:gdLst/>
              <a:ahLst/>
              <a:cxnLst/>
              <a:rect l="l" t="t" r="r" b="b"/>
              <a:pathLst>
                <a:path w="2143" h="407" extrusionOk="0">
                  <a:moveTo>
                    <a:pt x="203" y="1"/>
                  </a:moveTo>
                  <a:cubicBezTo>
                    <a:pt x="88" y="1"/>
                    <a:pt x="1" y="88"/>
                    <a:pt x="1" y="203"/>
                  </a:cubicBezTo>
                  <a:cubicBezTo>
                    <a:pt x="1" y="319"/>
                    <a:pt x="88" y="406"/>
                    <a:pt x="203" y="406"/>
                  </a:cubicBezTo>
                  <a:lnTo>
                    <a:pt x="1940" y="406"/>
                  </a:lnTo>
                  <a:cubicBezTo>
                    <a:pt x="2056" y="406"/>
                    <a:pt x="2142" y="319"/>
                    <a:pt x="2142" y="203"/>
                  </a:cubicBezTo>
                  <a:cubicBezTo>
                    <a:pt x="2142" y="88"/>
                    <a:pt x="2056" y="1"/>
                    <a:pt x="19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64"/>
            <p:cNvSpPr/>
            <p:nvPr/>
          </p:nvSpPr>
          <p:spPr>
            <a:xfrm>
              <a:off x="3912055" y="3780410"/>
              <a:ext cx="80052" cy="9094"/>
            </a:xfrm>
            <a:custGeom>
              <a:avLst/>
              <a:gdLst/>
              <a:ahLst/>
              <a:cxnLst/>
              <a:rect l="l" t="t" r="r" b="b"/>
              <a:pathLst>
                <a:path w="3647" h="406" extrusionOk="0">
                  <a:moveTo>
                    <a:pt x="232" y="1"/>
                  </a:moveTo>
                  <a:cubicBezTo>
                    <a:pt x="116" y="1"/>
                    <a:pt x="0" y="88"/>
                    <a:pt x="29" y="203"/>
                  </a:cubicBezTo>
                  <a:cubicBezTo>
                    <a:pt x="0" y="319"/>
                    <a:pt x="116" y="406"/>
                    <a:pt x="232" y="406"/>
                  </a:cubicBezTo>
                  <a:lnTo>
                    <a:pt x="3444" y="406"/>
                  </a:lnTo>
                  <a:cubicBezTo>
                    <a:pt x="3560" y="406"/>
                    <a:pt x="3647" y="319"/>
                    <a:pt x="3647" y="203"/>
                  </a:cubicBezTo>
                  <a:cubicBezTo>
                    <a:pt x="3647" y="88"/>
                    <a:pt x="3560" y="1"/>
                    <a:pt x="34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64"/>
            <p:cNvSpPr/>
            <p:nvPr/>
          </p:nvSpPr>
          <p:spPr>
            <a:xfrm>
              <a:off x="4002326" y="3780410"/>
              <a:ext cx="22894" cy="9094"/>
            </a:xfrm>
            <a:custGeom>
              <a:avLst/>
              <a:gdLst/>
              <a:ahLst/>
              <a:cxnLst/>
              <a:rect l="l" t="t" r="r" b="b"/>
              <a:pathLst>
                <a:path w="1043" h="406" extrusionOk="0">
                  <a:moveTo>
                    <a:pt x="203" y="1"/>
                  </a:moveTo>
                  <a:cubicBezTo>
                    <a:pt x="88" y="1"/>
                    <a:pt x="1" y="88"/>
                    <a:pt x="1" y="203"/>
                  </a:cubicBezTo>
                  <a:cubicBezTo>
                    <a:pt x="1" y="319"/>
                    <a:pt x="88" y="406"/>
                    <a:pt x="203" y="406"/>
                  </a:cubicBezTo>
                  <a:lnTo>
                    <a:pt x="840" y="406"/>
                  </a:lnTo>
                  <a:cubicBezTo>
                    <a:pt x="956" y="406"/>
                    <a:pt x="1043" y="319"/>
                    <a:pt x="1043" y="203"/>
                  </a:cubicBezTo>
                  <a:cubicBezTo>
                    <a:pt x="1043" y="88"/>
                    <a:pt x="956" y="1"/>
                    <a:pt x="8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64"/>
            <p:cNvSpPr/>
            <p:nvPr/>
          </p:nvSpPr>
          <p:spPr>
            <a:xfrm>
              <a:off x="3911417" y="3823839"/>
              <a:ext cx="81171" cy="9162"/>
            </a:xfrm>
            <a:custGeom>
              <a:avLst/>
              <a:gdLst/>
              <a:ahLst/>
              <a:cxnLst/>
              <a:rect l="l" t="t" r="r" b="b"/>
              <a:pathLst>
                <a:path w="3698" h="409" extrusionOk="0">
                  <a:moveTo>
                    <a:pt x="3494" y="1"/>
                  </a:moveTo>
                  <a:cubicBezTo>
                    <a:pt x="3487" y="1"/>
                    <a:pt x="3480" y="1"/>
                    <a:pt x="3473" y="2"/>
                  </a:cubicBezTo>
                  <a:lnTo>
                    <a:pt x="261" y="2"/>
                  </a:lnTo>
                  <a:cubicBezTo>
                    <a:pt x="0" y="31"/>
                    <a:pt x="0" y="378"/>
                    <a:pt x="261" y="407"/>
                  </a:cubicBezTo>
                  <a:lnTo>
                    <a:pt x="3473" y="407"/>
                  </a:lnTo>
                  <a:cubicBezTo>
                    <a:pt x="3480" y="408"/>
                    <a:pt x="3487" y="408"/>
                    <a:pt x="3494" y="408"/>
                  </a:cubicBezTo>
                  <a:cubicBezTo>
                    <a:pt x="3698" y="408"/>
                    <a:pt x="3698" y="1"/>
                    <a:pt x="34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64"/>
            <p:cNvSpPr/>
            <p:nvPr/>
          </p:nvSpPr>
          <p:spPr>
            <a:xfrm>
              <a:off x="4001843" y="3823839"/>
              <a:ext cx="23860" cy="9162"/>
            </a:xfrm>
            <a:custGeom>
              <a:avLst/>
              <a:gdLst/>
              <a:ahLst/>
              <a:cxnLst/>
              <a:rect l="l" t="t" r="r" b="b"/>
              <a:pathLst>
                <a:path w="1087" h="409" extrusionOk="0">
                  <a:moveTo>
                    <a:pt x="205" y="1"/>
                  </a:moveTo>
                  <a:cubicBezTo>
                    <a:pt x="1" y="1"/>
                    <a:pt x="1" y="408"/>
                    <a:pt x="205" y="408"/>
                  </a:cubicBezTo>
                  <a:cubicBezTo>
                    <a:pt x="212" y="408"/>
                    <a:pt x="218" y="408"/>
                    <a:pt x="225" y="407"/>
                  </a:cubicBezTo>
                  <a:lnTo>
                    <a:pt x="862" y="407"/>
                  </a:lnTo>
                  <a:cubicBezTo>
                    <a:pt x="869" y="408"/>
                    <a:pt x="876" y="408"/>
                    <a:pt x="883" y="408"/>
                  </a:cubicBezTo>
                  <a:cubicBezTo>
                    <a:pt x="1087" y="408"/>
                    <a:pt x="1087" y="1"/>
                    <a:pt x="883" y="1"/>
                  </a:cubicBezTo>
                  <a:cubicBezTo>
                    <a:pt x="876" y="1"/>
                    <a:pt x="869" y="1"/>
                    <a:pt x="862" y="2"/>
                  </a:cubicBezTo>
                  <a:lnTo>
                    <a:pt x="225" y="2"/>
                  </a:lnTo>
                  <a:cubicBezTo>
                    <a:pt x="218" y="1"/>
                    <a:pt x="212" y="1"/>
                    <a:pt x="2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64"/>
            <p:cNvSpPr/>
            <p:nvPr/>
          </p:nvSpPr>
          <p:spPr>
            <a:xfrm>
              <a:off x="3911417" y="3801789"/>
              <a:ext cx="53865" cy="9162"/>
            </a:xfrm>
            <a:custGeom>
              <a:avLst/>
              <a:gdLst/>
              <a:ahLst/>
              <a:cxnLst/>
              <a:rect l="l" t="t" r="r" b="b"/>
              <a:pathLst>
                <a:path w="2454" h="409" extrusionOk="0">
                  <a:moveTo>
                    <a:pt x="2249" y="1"/>
                  </a:moveTo>
                  <a:cubicBezTo>
                    <a:pt x="2243" y="1"/>
                    <a:pt x="2236" y="1"/>
                    <a:pt x="2229" y="2"/>
                  </a:cubicBezTo>
                  <a:lnTo>
                    <a:pt x="232" y="2"/>
                  </a:lnTo>
                  <a:cubicBezTo>
                    <a:pt x="0" y="31"/>
                    <a:pt x="0" y="378"/>
                    <a:pt x="232" y="407"/>
                  </a:cubicBezTo>
                  <a:lnTo>
                    <a:pt x="2229" y="407"/>
                  </a:lnTo>
                  <a:cubicBezTo>
                    <a:pt x="2236" y="408"/>
                    <a:pt x="2243" y="408"/>
                    <a:pt x="2249" y="408"/>
                  </a:cubicBezTo>
                  <a:cubicBezTo>
                    <a:pt x="2453" y="408"/>
                    <a:pt x="2453" y="1"/>
                    <a:pt x="22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64"/>
            <p:cNvSpPr/>
            <p:nvPr/>
          </p:nvSpPr>
          <p:spPr>
            <a:xfrm>
              <a:off x="3974359" y="3801789"/>
              <a:ext cx="51956" cy="9162"/>
            </a:xfrm>
            <a:custGeom>
              <a:avLst/>
              <a:gdLst/>
              <a:ahLst/>
              <a:cxnLst/>
              <a:rect l="l" t="t" r="r" b="b"/>
              <a:pathLst>
                <a:path w="2367" h="409" extrusionOk="0">
                  <a:moveTo>
                    <a:pt x="2163" y="1"/>
                  </a:moveTo>
                  <a:cubicBezTo>
                    <a:pt x="2156" y="1"/>
                    <a:pt x="2149" y="1"/>
                    <a:pt x="2142" y="2"/>
                  </a:cubicBezTo>
                  <a:lnTo>
                    <a:pt x="261" y="2"/>
                  </a:lnTo>
                  <a:cubicBezTo>
                    <a:pt x="0" y="31"/>
                    <a:pt x="0" y="378"/>
                    <a:pt x="261" y="407"/>
                  </a:cubicBezTo>
                  <a:lnTo>
                    <a:pt x="2142" y="407"/>
                  </a:lnTo>
                  <a:cubicBezTo>
                    <a:pt x="2149" y="408"/>
                    <a:pt x="2156" y="408"/>
                    <a:pt x="2163" y="408"/>
                  </a:cubicBezTo>
                  <a:cubicBezTo>
                    <a:pt x="2367" y="408"/>
                    <a:pt x="2367" y="1"/>
                    <a:pt x="21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64"/>
            <p:cNvSpPr/>
            <p:nvPr/>
          </p:nvSpPr>
          <p:spPr>
            <a:xfrm>
              <a:off x="3957179" y="3871863"/>
              <a:ext cx="68001" cy="9094"/>
            </a:xfrm>
            <a:custGeom>
              <a:avLst/>
              <a:gdLst/>
              <a:ahLst/>
              <a:cxnLst/>
              <a:rect l="l" t="t" r="r" b="b"/>
              <a:pathLst>
                <a:path w="3098" h="406" extrusionOk="0">
                  <a:moveTo>
                    <a:pt x="233" y="1"/>
                  </a:moveTo>
                  <a:cubicBezTo>
                    <a:pt x="117" y="1"/>
                    <a:pt x="30" y="87"/>
                    <a:pt x="30" y="203"/>
                  </a:cubicBezTo>
                  <a:cubicBezTo>
                    <a:pt x="1" y="319"/>
                    <a:pt x="117" y="406"/>
                    <a:pt x="233" y="406"/>
                  </a:cubicBezTo>
                  <a:lnTo>
                    <a:pt x="2895" y="406"/>
                  </a:lnTo>
                  <a:cubicBezTo>
                    <a:pt x="3011" y="406"/>
                    <a:pt x="3098" y="319"/>
                    <a:pt x="3098" y="203"/>
                  </a:cubicBezTo>
                  <a:cubicBezTo>
                    <a:pt x="3098" y="87"/>
                    <a:pt x="3011" y="1"/>
                    <a:pt x="28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64"/>
            <p:cNvSpPr/>
            <p:nvPr/>
          </p:nvSpPr>
          <p:spPr>
            <a:xfrm>
              <a:off x="3987079" y="3891314"/>
              <a:ext cx="38127" cy="9117"/>
            </a:xfrm>
            <a:custGeom>
              <a:avLst/>
              <a:gdLst/>
              <a:ahLst/>
              <a:cxnLst/>
              <a:rect l="l" t="t" r="r" b="b"/>
              <a:pathLst>
                <a:path w="1737" h="407" extrusionOk="0">
                  <a:moveTo>
                    <a:pt x="203" y="1"/>
                  </a:moveTo>
                  <a:cubicBezTo>
                    <a:pt x="87" y="1"/>
                    <a:pt x="0" y="88"/>
                    <a:pt x="0" y="204"/>
                  </a:cubicBezTo>
                  <a:cubicBezTo>
                    <a:pt x="0" y="319"/>
                    <a:pt x="87" y="406"/>
                    <a:pt x="203" y="406"/>
                  </a:cubicBezTo>
                  <a:lnTo>
                    <a:pt x="1534" y="406"/>
                  </a:lnTo>
                  <a:cubicBezTo>
                    <a:pt x="1650" y="406"/>
                    <a:pt x="1737" y="319"/>
                    <a:pt x="1737" y="204"/>
                  </a:cubicBezTo>
                  <a:cubicBezTo>
                    <a:pt x="1737" y="88"/>
                    <a:pt x="1650" y="1"/>
                    <a:pt x="15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64"/>
            <p:cNvSpPr/>
            <p:nvPr/>
          </p:nvSpPr>
          <p:spPr>
            <a:xfrm>
              <a:off x="4021549" y="3953478"/>
              <a:ext cx="68989" cy="9229"/>
            </a:xfrm>
            <a:custGeom>
              <a:avLst/>
              <a:gdLst/>
              <a:ahLst/>
              <a:cxnLst/>
              <a:rect l="l" t="t" r="r" b="b"/>
              <a:pathLst>
                <a:path w="3143" h="412" extrusionOk="0">
                  <a:moveTo>
                    <a:pt x="189" y="1"/>
                  </a:moveTo>
                  <a:cubicBezTo>
                    <a:pt x="1" y="1"/>
                    <a:pt x="7" y="412"/>
                    <a:pt x="206" y="412"/>
                  </a:cubicBezTo>
                  <a:cubicBezTo>
                    <a:pt x="213" y="412"/>
                    <a:pt x="219" y="411"/>
                    <a:pt x="226" y="411"/>
                  </a:cubicBezTo>
                  <a:lnTo>
                    <a:pt x="2917" y="411"/>
                  </a:lnTo>
                  <a:cubicBezTo>
                    <a:pt x="2924" y="411"/>
                    <a:pt x="2930" y="412"/>
                    <a:pt x="2937" y="412"/>
                  </a:cubicBezTo>
                  <a:cubicBezTo>
                    <a:pt x="3137" y="412"/>
                    <a:pt x="3142" y="1"/>
                    <a:pt x="2954" y="1"/>
                  </a:cubicBezTo>
                  <a:cubicBezTo>
                    <a:pt x="2942" y="1"/>
                    <a:pt x="2930" y="2"/>
                    <a:pt x="2917" y="5"/>
                  </a:cubicBezTo>
                  <a:lnTo>
                    <a:pt x="226" y="5"/>
                  </a:lnTo>
                  <a:cubicBezTo>
                    <a:pt x="213" y="2"/>
                    <a:pt x="201" y="1"/>
                    <a:pt x="1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64"/>
            <p:cNvSpPr/>
            <p:nvPr/>
          </p:nvSpPr>
          <p:spPr>
            <a:xfrm>
              <a:off x="4050834" y="3972369"/>
              <a:ext cx="39729" cy="9162"/>
            </a:xfrm>
            <a:custGeom>
              <a:avLst/>
              <a:gdLst/>
              <a:ahLst/>
              <a:cxnLst/>
              <a:rect l="l" t="t" r="r" b="b"/>
              <a:pathLst>
                <a:path w="1810" h="409" extrusionOk="0">
                  <a:moveTo>
                    <a:pt x="230" y="0"/>
                  </a:moveTo>
                  <a:cubicBezTo>
                    <a:pt x="0" y="0"/>
                    <a:pt x="0" y="408"/>
                    <a:pt x="230" y="408"/>
                  </a:cubicBezTo>
                  <a:cubicBezTo>
                    <a:pt x="237" y="408"/>
                    <a:pt x="245" y="408"/>
                    <a:pt x="253" y="407"/>
                  </a:cubicBezTo>
                  <a:lnTo>
                    <a:pt x="1584" y="407"/>
                  </a:lnTo>
                  <a:cubicBezTo>
                    <a:pt x="1591" y="408"/>
                    <a:pt x="1598" y="408"/>
                    <a:pt x="1605" y="408"/>
                  </a:cubicBezTo>
                  <a:cubicBezTo>
                    <a:pt x="1809" y="408"/>
                    <a:pt x="1809" y="0"/>
                    <a:pt x="1605" y="0"/>
                  </a:cubicBezTo>
                  <a:cubicBezTo>
                    <a:pt x="1598" y="0"/>
                    <a:pt x="1591" y="1"/>
                    <a:pt x="1584" y="2"/>
                  </a:cubicBezTo>
                  <a:lnTo>
                    <a:pt x="253" y="2"/>
                  </a:lnTo>
                  <a:cubicBezTo>
                    <a:pt x="245" y="1"/>
                    <a:pt x="237" y="0"/>
                    <a:pt x="2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18" name="Google Shape;2518;p64"/>
          <p:cNvGrpSpPr/>
          <p:nvPr/>
        </p:nvGrpSpPr>
        <p:grpSpPr>
          <a:xfrm>
            <a:off x="4060020" y="3891562"/>
            <a:ext cx="306742" cy="288268"/>
            <a:chOff x="4523504" y="3739162"/>
            <a:chExt cx="306742" cy="288268"/>
          </a:xfrm>
        </p:grpSpPr>
        <p:sp>
          <p:nvSpPr>
            <p:cNvPr id="2519" name="Google Shape;2519;p64"/>
            <p:cNvSpPr/>
            <p:nvPr/>
          </p:nvSpPr>
          <p:spPr>
            <a:xfrm>
              <a:off x="4618910" y="3874599"/>
              <a:ext cx="138944" cy="29721"/>
            </a:xfrm>
            <a:custGeom>
              <a:avLst/>
              <a:gdLst/>
              <a:ahLst/>
              <a:cxnLst/>
              <a:rect l="l" t="t" r="r" b="b"/>
              <a:pathLst>
                <a:path w="6660" h="1397" extrusionOk="0">
                  <a:moveTo>
                    <a:pt x="5753" y="1"/>
                  </a:moveTo>
                  <a:cubicBezTo>
                    <a:pt x="5727" y="1"/>
                    <a:pt x="5700" y="2"/>
                    <a:pt x="5673" y="4"/>
                  </a:cubicBezTo>
                  <a:lnTo>
                    <a:pt x="868" y="4"/>
                  </a:lnTo>
                  <a:cubicBezTo>
                    <a:pt x="0" y="62"/>
                    <a:pt x="0" y="1335"/>
                    <a:pt x="868" y="1393"/>
                  </a:cubicBezTo>
                  <a:lnTo>
                    <a:pt x="5673" y="1393"/>
                  </a:lnTo>
                  <a:cubicBezTo>
                    <a:pt x="5700" y="1396"/>
                    <a:pt x="5727" y="1397"/>
                    <a:pt x="5753" y="1397"/>
                  </a:cubicBezTo>
                  <a:cubicBezTo>
                    <a:pt x="6659" y="1397"/>
                    <a:pt x="6659" y="1"/>
                    <a:pt x="57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64"/>
            <p:cNvSpPr/>
            <p:nvPr/>
          </p:nvSpPr>
          <p:spPr>
            <a:xfrm>
              <a:off x="4618910" y="3874599"/>
              <a:ext cx="138944" cy="29721"/>
            </a:xfrm>
            <a:custGeom>
              <a:avLst/>
              <a:gdLst/>
              <a:ahLst/>
              <a:cxnLst/>
              <a:rect l="l" t="t" r="r" b="b"/>
              <a:pathLst>
                <a:path w="6660" h="1397" extrusionOk="0">
                  <a:moveTo>
                    <a:pt x="5753" y="1"/>
                  </a:moveTo>
                  <a:cubicBezTo>
                    <a:pt x="5727" y="1"/>
                    <a:pt x="5700" y="2"/>
                    <a:pt x="5673" y="4"/>
                  </a:cubicBezTo>
                  <a:lnTo>
                    <a:pt x="868" y="4"/>
                  </a:lnTo>
                  <a:cubicBezTo>
                    <a:pt x="0" y="62"/>
                    <a:pt x="0" y="1335"/>
                    <a:pt x="868" y="1393"/>
                  </a:cubicBezTo>
                  <a:lnTo>
                    <a:pt x="5673" y="1393"/>
                  </a:lnTo>
                  <a:cubicBezTo>
                    <a:pt x="5700" y="1396"/>
                    <a:pt x="5727" y="1397"/>
                    <a:pt x="5753" y="1397"/>
                  </a:cubicBezTo>
                  <a:cubicBezTo>
                    <a:pt x="6659" y="1397"/>
                    <a:pt x="6659" y="1"/>
                    <a:pt x="5753" y="1"/>
                  </a:cubicBezTo>
                  <a:close/>
                </a:path>
              </a:pathLst>
            </a:custGeom>
            <a:solidFill>
              <a:srgbClr val="000000">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64"/>
            <p:cNvSpPr/>
            <p:nvPr/>
          </p:nvSpPr>
          <p:spPr>
            <a:xfrm>
              <a:off x="4644863" y="3812456"/>
              <a:ext cx="84556" cy="145968"/>
            </a:xfrm>
            <a:custGeom>
              <a:avLst/>
              <a:gdLst/>
              <a:ahLst/>
              <a:cxnLst/>
              <a:rect l="l" t="t" r="r" b="b"/>
              <a:pathLst>
                <a:path w="4053" h="6861" extrusionOk="0">
                  <a:moveTo>
                    <a:pt x="2027" y="1"/>
                  </a:moveTo>
                  <a:cubicBezTo>
                    <a:pt x="898" y="1"/>
                    <a:pt x="1" y="898"/>
                    <a:pt x="1" y="2027"/>
                  </a:cubicBezTo>
                  <a:lnTo>
                    <a:pt x="1" y="4834"/>
                  </a:lnTo>
                  <a:cubicBezTo>
                    <a:pt x="1" y="5963"/>
                    <a:pt x="898" y="6860"/>
                    <a:pt x="2027" y="6860"/>
                  </a:cubicBezTo>
                  <a:cubicBezTo>
                    <a:pt x="3155" y="6860"/>
                    <a:pt x="4053" y="5963"/>
                    <a:pt x="4053" y="4834"/>
                  </a:cubicBezTo>
                  <a:lnTo>
                    <a:pt x="4053" y="2027"/>
                  </a:lnTo>
                  <a:cubicBezTo>
                    <a:pt x="4053" y="898"/>
                    <a:pt x="3155" y="1"/>
                    <a:pt x="2027" y="1"/>
                  </a:cubicBezTo>
                  <a:close/>
                </a:path>
              </a:pathLst>
            </a:custGeom>
            <a:solidFill>
              <a:srgbClr val="FDF0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64"/>
            <p:cNvSpPr/>
            <p:nvPr/>
          </p:nvSpPr>
          <p:spPr>
            <a:xfrm>
              <a:off x="4645468" y="3811839"/>
              <a:ext cx="53158" cy="146585"/>
            </a:xfrm>
            <a:custGeom>
              <a:avLst/>
              <a:gdLst/>
              <a:ahLst/>
              <a:cxnLst/>
              <a:rect l="l" t="t" r="r" b="b"/>
              <a:pathLst>
                <a:path w="2548" h="6890" extrusionOk="0">
                  <a:moveTo>
                    <a:pt x="2026" y="1"/>
                  </a:moveTo>
                  <a:cubicBezTo>
                    <a:pt x="898" y="1"/>
                    <a:pt x="0" y="927"/>
                    <a:pt x="0" y="2056"/>
                  </a:cubicBezTo>
                  <a:lnTo>
                    <a:pt x="0" y="4863"/>
                  </a:lnTo>
                  <a:cubicBezTo>
                    <a:pt x="0" y="5992"/>
                    <a:pt x="898" y="6889"/>
                    <a:pt x="2026" y="6889"/>
                  </a:cubicBezTo>
                  <a:cubicBezTo>
                    <a:pt x="2200" y="6889"/>
                    <a:pt x="2374" y="6860"/>
                    <a:pt x="2547" y="6831"/>
                  </a:cubicBezTo>
                  <a:cubicBezTo>
                    <a:pt x="1650" y="6571"/>
                    <a:pt x="1013" y="5789"/>
                    <a:pt x="1013" y="4863"/>
                  </a:cubicBezTo>
                  <a:lnTo>
                    <a:pt x="1013" y="2056"/>
                  </a:lnTo>
                  <a:cubicBezTo>
                    <a:pt x="1013" y="1130"/>
                    <a:pt x="1650" y="319"/>
                    <a:pt x="2547" y="88"/>
                  </a:cubicBezTo>
                  <a:cubicBezTo>
                    <a:pt x="2374" y="30"/>
                    <a:pt x="2200" y="1"/>
                    <a:pt x="2026" y="1"/>
                  </a:cubicBezTo>
                  <a:close/>
                </a:path>
              </a:pathLst>
            </a:custGeom>
            <a:solidFill>
              <a:srgbClr val="000000">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64"/>
            <p:cNvSpPr/>
            <p:nvPr/>
          </p:nvSpPr>
          <p:spPr>
            <a:xfrm>
              <a:off x="4665059" y="3906245"/>
              <a:ext cx="43686" cy="15254"/>
            </a:xfrm>
            <a:custGeom>
              <a:avLst/>
              <a:gdLst/>
              <a:ahLst/>
              <a:cxnLst/>
              <a:rect l="l" t="t" r="r" b="b"/>
              <a:pathLst>
                <a:path w="2094" h="717" extrusionOk="0">
                  <a:moveTo>
                    <a:pt x="343" y="1"/>
                  </a:moveTo>
                  <a:cubicBezTo>
                    <a:pt x="187" y="1"/>
                    <a:pt x="0" y="225"/>
                    <a:pt x="161" y="340"/>
                  </a:cubicBezTo>
                  <a:cubicBezTo>
                    <a:pt x="393" y="572"/>
                    <a:pt x="711" y="717"/>
                    <a:pt x="1059" y="717"/>
                  </a:cubicBezTo>
                  <a:cubicBezTo>
                    <a:pt x="1377" y="717"/>
                    <a:pt x="1724" y="572"/>
                    <a:pt x="1956" y="340"/>
                  </a:cubicBezTo>
                  <a:cubicBezTo>
                    <a:pt x="2094" y="225"/>
                    <a:pt x="1921" y="1"/>
                    <a:pt x="1771" y="1"/>
                  </a:cubicBezTo>
                  <a:cubicBezTo>
                    <a:pt x="1733" y="1"/>
                    <a:pt x="1696" y="15"/>
                    <a:pt x="1666" y="51"/>
                  </a:cubicBezTo>
                  <a:cubicBezTo>
                    <a:pt x="1493" y="225"/>
                    <a:pt x="1268" y="311"/>
                    <a:pt x="1048" y="311"/>
                  </a:cubicBezTo>
                  <a:cubicBezTo>
                    <a:pt x="827" y="311"/>
                    <a:pt x="610" y="225"/>
                    <a:pt x="451" y="51"/>
                  </a:cubicBezTo>
                  <a:cubicBezTo>
                    <a:pt x="421" y="15"/>
                    <a:pt x="383" y="1"/>
                    <a:pt x="3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64"/>
            <p:cNvSpPr/>
            <p:nvPr/>
          </p:nvSpPr>
          <p:spPr>
            <a:xfrm>
              <a:off x="4671443" y="3875897"/>
              <a:ext cx="9075" cy="17275"/>
            </a:xfrm>
            <a:custGeom>
              <a:avLst/>
              <a:gdLst/>
              <a:ahLst/>
              <a:cxnLst/>
              <a:rect l="l" t="t" r="r" b="b"/>
              <a:pathLst>
                <a:path w="435" h="812" extrusionOk="0">
                  <a:moveTo>
                    <a:pt x="232" y="1"/>
                  </a:moveTo>
                  <a:cubicBezTo>
                    <a:pt x="138" y="1"/>
                    <a:pt x="43" y="59"/>
                    <a:pt x="29" y="175"/>
                  </a:cubicBezTo>
                  <a:lnTo>
                    <a:pt x="29" y="609"/>
                  </a:lnTo>
                  <a:cubicBezTo>
                    <a:pt x="0" y="725"/>
                    <a:pt x="116" y="811"/>
                    <a:pt x="232" y="811"/>
                  </a:cubicBezTo>
                  <a:cubicBezTo>
                    <a:pt x="318" y="811"/>
                    <a:pt x="434" y="696"/>
                    <a:pt x="434" y="609"/>
                  </a:cubicBezTo>
                  <a:lnTo>
                    <a:pt x="434" y="175"/>
                  </a:lnTo>
                  <a:cubicBezTo>
                    <a:pt x="420" y="59"/>
                    <a:pt x="326" y="1"/>
                    <a:pt x="2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64"/>
            <p:cNvSpPr/>
            <p:nvPr/>
          </p:nvSpPr>
          <p:spPr>
            <a:xfrm>
              <a:off x="4693766" y="3875450"/>
              <a:ext cx="9096" cy="17722"/>
            </a:xfrm>
            <a:custGeom>
              <a:avLst/>
              <a:gdLst/>
              <a:ahLst/>
              <a:cxnLst/>
              <a:rect l="l" t="t" r="r" b="b"/>
              <a:pathLst>
                <a:path w="436" h="833" extrusionOk="0">
                  <a:moveTo>
                    <a:pt x="218" y="0"/>
                  </a:moveTo>
                  <a:cubicBezTo>
                    <a:pt x="109" y="0"/>
                    <a:pt x="1" y="65"/>
                    <a:pt x="1" y="196"/>
                  </a:cubicBezTo>
                  <a:lnTo>
                    <a:pt x="1" y="630"/>
                  </a:lnTo>
                  <a:cubicBezTo>
                    <a:pt x="1" y="746"/>
                    <a:pt x="117" y="832"/>
                    <a:pt x="232" y="832"/>
                  </a:cubicBezTo>
                  <a:cubicBezTo>
                    <a:pt x="319" y="832"/>
                    <a:pt x="435" y="746"/>
                    <a:pt x="435" y="630"/>
                  </a:cubicBezTo>
                  <a:lnTo>
                    <a:pt x="435" y="196"/>
                  </a:lnTo>
                  <a:cubicBezTo>
                    <a:pt x="435" y="65"/>
                    <a:pt x="327" y="0"/>
                    <a:pt x="2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64"/>
            <p:cNvSpPr/>
            <p:nvPr/>
          </p:nvSpPr>
          <p:spPr>
            <a:xfrm>
              <a:off x="4623729" y="3811839"/>
              <a:ext cx="121399" cy="67761"/>
            </a:xfrm>
            <a:custGeom>
              <a:avLst/>
              <a:gdLst/>
              <a:ahLst/>
              <a:cxnLst/>
              <a:rect l="l" t="t" r="r" b="b"/>
              <a:pathLst>
                <a:path w="5819" h="3185" extrusionOk="0">
                  <a:moveTo>
                    <a:pt x="1650" y="1"/>
                  </a:moveTo>
                  <a:cubicBezTo>
                    <a:pt x="1187" y="1"/>
                    <a:pt x="811" y="377"/>
                    <a:pt x="811" y="869"/>
                  </a:cubicBezTo>
                  <a:cubicBezTo>
                    <a:pt x="811" y="985"/>
                    <a:pt x="840" y="1101"/>
                    <a:pt x="869" y="1188"/>
                  </a:cubicBezTo>
                  <a:cubicBezTo>
                    <a:pt x="927" y="1303"/>
                    <a:pt x="985" y="1390"/>
                    <a:pt x="1071" y="1477"/>
                  </a:cubicBezTo>
                  <a:cubicBezTo>
                    <a:pt x="58" y="1564"/>
                    <a:pt x="1" y="3040"/>
                    <a:pt x="1014" y="3185"/>
                  </a:cubicBezTo>
                  <a:lnTo>
                    <a:pt x="1014" y="2432"/>
                  </a:lnTo>
                  <a:lnTo>
                    <a:pt x="1477" y="2432"/>
                  </a:lnTo>
                  <a:cubicBezTo>
                    <a:pt x="2055" y="2432"/>
                    <a:pt x="2519" y="1969"/>
                    <a:pt x="2519" y="1390"/>
                  </a:cubicBezTo>
                  <a:cubicBezTo>
                    <a:pt x="2808" y="2201"/>
                    <a:pt x="3561" y="2750"/>
                    <a:pt x="4429" y="2750"/>
                  </a:cubicBezTo>
                  <a:cubicBezTo>
                    <a:pt x="4545" y="2750"/>
                    <a:pt x="4631" y="2722"/>
                    <a:pt x="4747" y="2722"/>
                  </a:cubicBezTo>
                  <a:lnTo>
                    <a:pt x="5066" y="2664"/>
                  </a:lnTo>
                  <a:lnTo>
                    <a:pt x="5066" y="3185"/>
                  </a:lnTo>
                  <a:cubicBezTo>
                    <a:pt x="5500" y="3127"/>
                    <a:pt x="5818" y="2750"/>
                    <a:pt x="5818" y="2316"/>
                  </a:cubicBezTo>
                  <a:cubicBezTo>
                    <a:pt x="5818" y="1882"/>
                    <a:pt x="5471" y="1506"/>
                    <a:pt x="5008" y="1477"/>
                  </a:cubicBezTo>
                  <a:cubicBezTo>
                    <a:pt x="5355" y="1130"/>
                    <a:pt x="5355" y="580"/>
                    <a:pt x="5008" y="261"/>
                  </a:cubicBezTo>
                  <a:cubicBezTo>
                    <a:pt x="4863" y="88"/>
                    <a:pt x="4631" y="1"/>
                    <a:pt x="44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64"/>
            <p:cNvSpPr/>
            <p:nvPr/>
          </p:nvSpPr>
          <p:spPr>
            <a:xfrm>
              <a:off x="4623729" y="3811839"/>
              <a:ext cx="55578" cy="67761"/>
            </a:xfrm>
            <a:custGeom>
              <a:avLst/>
              <a:gdLst/>
              <a:ahLst/>
              <a:cxnLst/>
              <a:rect l="l" t="t" r="r" b="b"/>
              <a:pathLst>
                <a:path w="2664" h="3185" extrusionOk="0">
                  <a:moveTo>
                    <a:pt x="1650" y="1"/>
                  </a:moveTo>
                  <a:cubicBezTo>
                    <a:pt x="1187" y="1"/>
                    <a:pt x="782" y="377"/>
                    <a:pt x="811" y="869"/>
                  </a:cubicBezTo>
                  <a:cubicBezTo>
                    <a:pt x="782" y="985"/>
                    <a:pt x="811" y="1101"/>
                    <a:pt x="869" y="1188"/>
                  </a:cubicBezTo>
                  <a:cubicBezTo>
                    <a:pt x="898" y="1303"/>
                    <a:pt x="985" y="1390"/>
                    <a:pt x="1071" y="1477"/>
                  </a:cubicBezTo>
                  <a:cubicBezTo>
                    <a:pt x="30" y="1564"/>
                    <a:pt x="1" y="3040"/>
                    <a:pt x="1014" y="3185"/>
                  </a:cubicBezTo>
                  <a:lnTo>
                    <a:pt x="1014" y="2432"/>
                  </a:lnTo>
                  <a:lnTo>
                    <a:pt x="1274" y="2432"/>
                  </a:lnTo>
                  <a:cubicBezTo>
                    <a:pt x="1274" y="2374"/>
                    <a:pt x="1274" y="2345"/>
                    <a:pt x="1274" y="2316"/>
                  </a:cubicBezTo>
                  <a:cubicBezTo>
                    <a:pt x="1274" y="1882"/>
                    <a:pt x="1621" y="1506"/>
                    <a:pt x="2084" y="1477"/>
                  </a:cubicBezTo>
                  <a:cubicBezTo>
                    <a:pt x="1998" y="1390"/>
                    <a:pt x="1940" y="1303"/>
                    <a:pt x="1882" y="1188"/>
                  </a:cubicBezTo>
                  <a:cubicBezTo>
                    <a:pt x="1853" y="1101"/>
                    <a:pt x="1824" y="985"/>
                    <a:pt x="1824" y="869"/>
                  </a:cubicBezTo>
                  <a:cubicBezTo>
                    <a:pt x="1824" y="377"/>
                    <a:pt x="2200" y="1"/>
                    <a:pt x="2663" y="1"/>
                  </a:cubicBezTo>
                  <a:close/>
                </a:path>
              </a:pathLst>
            </a:custGeom>
            <a:solidFill>
              <a:srgbClr val="000000">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64"/>
            <p:cNvSpPr/>
            <p:nvPr/>
          </p:nvSpPr>
          <p:spPr>
            <a:xfrm>
              <a:off x="4535563" y="3750101"/>
              <a:ext cx="294683" cy="266172"/>
            </a:xfrm>
            <a:custGeom>
              <a:avLst/>
              <a:gdLst/>
              <a:ahLst/>
              <a:cxnLst/>
              <a:rect l="l" t="t" r="r" b="b"/>
              <a:pathLst>
                <a:path w="14125" h="12511" extrusionOk="0">
                  <a:moveTo>
                    <a:pt x="7266" y="818"/>
                  </a:moveTo>
                  <a:cubicBezTo>
                    <a:pt x="10247" y="818"/>
                    <a:pt x="12678" y="3249"/>
                    <a:pt x="12678" y="6259"/>
                  </a:cubicBezTo>
                  <a:cubicBezTo>
                    <a:pt x="12678" y="9526"/>
                    <a:pt x="10007" y="11682"/>
                    <a:pt x="7221" y="11682"/>
                  </a:cubicBezTo>
                  <a:cubicBezTo>
                    <a:pt x="5885" y="11682"/>
                    <a:pt x="4523" y="11187"/>
                    <a:pt x="3416" y="10080"/>
                  </a:cubicBezTo>
                  <a:cubicBezTo>
                    <a:pt x="1" y="6664"/>
                    <a:pt x="2432" y="818"/>
                    <a:pt x="7266" y="818"/>
                  </a:cubicBezTo>
                  <a:close/>
                  <a:moveTo>
                    <a:pt x="7243" y="1"/>
                  </a:moveTo>
                  <a:cubicBezTo>
                    <a:pt x="6444" y="1"/>
                    <a:pt x="5637" y="153"/>
                    <a:pt x="4863" y="471"/>
                  </a:cubicBezTo>
                  <a:cubicBezTo>
                    <a:pt x="2114" y="1628"/>
                    <a:pt x="551" y="4552"/>
                    <a:pt x="1130" y="7475"/>
                  </a:cubicBezTo>
                  <a:cubicBezTo>
                    <a:pt x="1709" y="10398"/>
                    <a:pt x="4284" y="12511"/>
                    <a:pt x="7266" y="12511"/>
                  </a:cubicBezTo>
                  <a:cubicBezTo>
                    <a:pt x="8915" y="12511"/>
                    <a:pt x="10507" y="11845"/>
                    <a:pt x="11694" y="10659"/>
                  </a:cubicBezTo>
                  <a:cubicBezTo>
                    <a:pt x="13778" y="8575"/>
                    <a:pt x="14125" y="5246"/>
                    <a:pt x="12475" y="2786"/>
                  </a:cubicBezTo>
                  <a:cubicBezTo>
                    <a:pt x="11269" y="997"/>
                    <a:pt x="9285" y="1"/>
                    <a:pt x="72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64"/>
            <p:cNvSpPr/>
            <p:nvPr/>
          </p:nvSpPr>
          <p:spPr>
            <a:xfrm>
              <a:off x="4691367" y="3767509"/>
              <a:ext cx="117748" cy="230919"/>
            </a:xfrm>
            <a:custGeom>
              <a:avLst/>
              <a:gdLst/>
              <a:ahLst/>
              <a:cxnLst/>
              <a:rect l="l" t="t" r="r" b="b"/>
              <a:pathLst>
                <a:path w="5644" h="10854" extrusionOk="0">
                  <a:moveTo>
                    <a:pt x="0" y="0"/>
                  </a:moveTo>
                  <a:cubicBezTo>
                    <a:pt x="3010" y="0"/>
                    <a:pt x="5441" y="2431"/>
                    <a:pt x="5441" y="5441"/>
                  </a:cubicBezTo>
                  <a:cubicBezTo>
                    <a:pt x="5441" y="8422"/>
                    <a:pt x="3010" y="10854"/>
                    <a:pt x="0" y="10854"/>
                  </a:cubicBezTo>
                  <a:lnTo>
                    <a:pt x="232" y="10854"/>
                  </a:lnTo>
                  <a:cubicBezTo>
                    <a:pt x="3242" y="10854"/>
                    <a:pt x="5644" y="8422"/>
                    <a:pt x="5644" y="5441"/>
                  </a:cubicBezTo>
                  <a:cubicBezTo>
                    <a:pt x="5644" y="2431"/>
                    <a:pt x="3242" y="0"/>
                    <a:pt x="232" y="0"/>
                  </a:cubicBezTo>
                  <a:close/>
                </a:path>
              </a:pathLst>
            </a:custGeom>
            <a:solidFill>
              <a:srgbClr val="000000">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64"/>
            <p:cNvSpPr/>
            <p:nvPr/>
          </p:nvSpPr>
          <p:spPr>
            <a:xfrm>
              <a:off x="4523504" y="3750207"/>
              <a:ext cx="167881" cy="266108"/>
            </a:xfrm>
            <a:custGeom>
              <a:avLst/>
              <a:gdLst/>
              <a:ahLst/>
              <a:cxnLst/>
              <a:rect l="l" t="t" r="r" b="b"/>
              <a:pathLst>
                <a:path w="8047" h="12508" extrusionOk="0">
                  <a:moveTo>
                    <a:pt x="7687" y="1"/>
                  </a:moveTo>
                  <a:cubicBezTo>
                    <a:pt x="4256" y="1"/>
                    <a:pt x="1447" y="2805"/>
                    <a:pt x="1447" y="6254"/>
                  </a:cubicBezTo>
                  <a:cubicBezTo>
                    <a:pt x="1447" y="9704"/>
                    <a:pt x="4256" y="12508"/>
                    <a:pt x="7687" y="12508"/>
                  </a:cubicBezTo>
                  <a:cubicBezTo>
                    <a:pt x="7739" y="12508"/>
                    <a:pt x="7791" y="12507"/>
                    <a:pt x="7844" y="12506"/>
                  </a:cubicBezTo>
                  <a:lnTo>
                    <a:pt x="8046" y="12506"/>
                  </a:lnTo>
                  <a:cubicBezTo>
                    <a:pt x="6483" y="12448"/>
                    <a:pt x="4978" y="11811"/>
                    <a:pt x="3849" y="10682"/>
                  </a:cubicBezTo>
                  <a:lnTo>
                    <a:pt x="3849" y="10654"/>
                  </a:lnTo>
                  <a:cubicBezTo>
                    <a:pt x="0" y="6804"/>
                    <a:pt x="2605" y="205"/>
                    <a:pt x="8046" y="3"/>
                  </a:cubicBezTo>
                  <a:lnTo>
                    <a:pt x="7844" y="3"/>
                  </a:lnTo>
                  <a:cubicBezTo>
                    <a:pt x="7791" y="1"/>
                    <a:pt x="7739" y="1"/>
                    <a:pt x="7687" y="1"/>
                  </a:cubicBezTo>
                  <a:close/>
                </a:path>
              </a:pathLst>
            </a:custGeom>
            <a:solidFill>
              <a:srgbClr val="000000">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64"/>
            <p:cNvSpPr/>
            <p:nvPr/>
          </p:nvSpPr>
          <p:spPr>
            <a:xfrm>
              <a:off x="4678682" y="3739162"/>
              <a:ext cx="16919" cy="46209"/>
            </a:xfrm>
            <a:custGeom>
              <a:avLst/>
              <a:gdLst/>
              <a:ahLst/>
              <a:cxnLst/>
              <a:rect l="l" t="t" r="r" b="b"/>
              <a:pathLst>
                <a:path w="811" h="2172" extrusionOk="0">
                  <a:moveTo>
                    <a:pt x="290" y="1"/>
                  </a:moveTo>
                  <a:cubicBezTo>
                    <a:pt x="116" y="1"/>
                    <a:pt x="0" y="116"/>
                    <a:pt x="0" y="290"/>
                  </a:cubicBezTo>
                  <a:lnTo>
                    <a:pt x="0" y="1882"/>
                  </a:lnTo>
                  <a:cubicBezTo>
                    <a:pt x="0" y="2027"/>
                    <a:pt x="116" y="2171"/>
                    <a:pt x="290" y="2171"/>
                  </a:cubicBezTo>
                  <a:lnTo>
                    <a:pt x="521" y="2171"/>
                  </a:lnTo>
                  <a:cubicBezTo>
                    <a:pt x="666" y="2171"/>
                    <a:pt x="811" y="2027"/>
                    <a:pt x="811" y="1882"/>
                  </a:cubicBezTo>
                  <a:lnTo>
                    <a:pt x="811" y="290"/>
                  </a:lnTo>
                  <a:cubicBezTo>
                    <a:pt x="811" y="116"/>
                    <a:pt x="666" y="1"/>
                    <a:pt x="5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64"/>
            <p:cNvSpPr/>
            <p:nvPr/>
          </p:nvSpPr>
          <p:spPr>
            <a:xfrm>
              <a:off x="4678682" y="3981242"/>
              <a:ext cx="16919" cy="46188"/>
            </a:xfrm>
            <a:custGeom>
              <a:avLst/>
              <a:gdLst/>
              <a:ahLst/>
              <a:cxnLst/>
              <a:rect l="l" t="t" r="r" b="b"/>
              <a:pathLst>
                <a:path w="811" h="2171" extrusionOk="0">
                  <a:moveTo>
                    <a:pt x="290" y="0"/>
                  </a:moveTo>
                  <a:cubicBezTo>
                    <a:pt x="116" y="0"/>
                    <a:pt x="0" y="116"/>
                    <a:pt x="0" y="290"/>
                  </a:cubicBezTo>
                  <a:lnTo>
                    <a:pt x="0" y="1881"/>
                  </a:lnTo>
                  <a:cubicBezTo>
                    <a:pt x="0" y="2026"/>
                    <a:pt x="116" y="2171"/>
                    <a:pt x="290" y="2171"/>
                  </a:cubicBezTo>
                  <a:lnTo>
                    <a:pt x="521" y="2171"/>
                  </a:lnTo>
                  <a:cubicBezTo>
                    <a:pt x="666" y="2171"/>
                    <a:pt x="811" y="2026"/>
                    <a:pt x="811" y="1881"/>
                  </a:cubicBezTo>
                  <a:lnTo>
                    <a:pt x="811" y="290"/>
                  </a:lnTo>
                  <a:cubicBezTo>
                    <a:pt x="811" y="116"/>
                    <a:pt x="666" y="0"/>
                    <a:pt x="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64"/>
            <p:cNvSpPr/>
            <p:nvPr/>
          </p:nvSpPr>
          <p:spPr>
            <a:xfrm>
              <a:off x="4782537" y="3874684"/>
              <a:ext cx="45918" cy="17871"/>
            </a:xfrm>
            <a:custGeom>
              <a:avLst/>
              <a:gdLst/>
              <a:ahLst/>
              <a:cxnLst/>
              <a:rect l="l" t="t" r="r" b="b"/>
              <a:pathLst>
                <a:path w="2201" h="840" extrusionOk="0">
                  <a:moveTo>
                    <a:pt x="319" y="0"/>
                  </a:moveTo>
                  <a:cubicBezTo>
                    <a:pt x="145" y="0"/>
                    <a:pt x="0" y="116"/>
                    <a:pt x="0" y="289"/>
                  </a:cubicBezTo>
                  <a:lnTo>
                    <a:pt x="0" y="521"/>
                  </a:lnTo>
                  <a:cubicBezTo>
                    <a:pt x="0" y="666"/>
                    <a:pt x="145" y="810"/>
                    <a:pt x="319" y="810"/>
                  </a:cubicBezTo>
                  <a:lnTo>
                    <a:pt x="1911" y="810"/>
                  </a:lnTo>
                  <a:lnTo>
                    <a:pt x="1882" y="839"/>
                  </a:lnTo>
                  <a:cubicBezTo>
                    <a:pt x="2055" y="839"/>
                    <a:pt x="2200" y="695"/>
                    <a:pt x="2200" y="550"/>
                  </a:cubicBezTo>
                  <a:lnTo>
                    <a:pt x="2200" y="289"/>
                  </a:lnTo>
                  <a:cubicBezTo>
                    <a:pt x="2200" y="116"/>
                    <a:pt x="2055" y="0"/>
                    <a:pt x="18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64"/>
            <p:cNvSpPr/>
            <p:nvPr/>
          </p:nvSpPr>
          <p:spPr>
            <a:xfrm>
              <a:off x="4545827" y="3874684"/>
              <a:ext cx="45313" cy="17871"/>
            </a:xfrm>
            <a:custGeom>
              <a:avLst/>
              <a:gdLst/>
              <a:ahLst/>
              <a:cxnLst/>
              <a:rect l="l" t="t" r="r" b="b"/>
              <a:pathLst>
                <a:path w="2172" h="840" extrusionOk="0">
                  <a:moveTo>
                    <a:pt x="290" y="0"/>
                  </a:moveTo>
                  <a:cubicBezTo>
                    <a:pt x="117" y="0"/>
                    <a:pt x="1" y="116"/>
                    <a:pt x="1" y="289"/>
                  </a:cubicBezTo>
                  <a:lnTo>
                    <a:pt x="1" y="521"/>
                  </a:lnTo>
                  <a:cubicBezTo>
                    <a:pt x="1" y="666"/>
                    <a:pt x="117" y="810"/>
                    <a:pt x="290" y="810"/>
                  </a:cubicBezTo>
                  <a:lnTo>
                    <a:pt x="1882" y="810"/>
                  </a:lnTo>
                  <a:lnTo>
                    <a:pt x="1882" y="839"/>
                  </a:lnTo>
                  <a:cubicBezTo>
                    <a:pt x="2056" y="839"/>
                    <a:pt x="2172" y="695"/>
                    <a:pt x="2172" y="550"/>
                  </a:cubicBezTo>
                  <a:lnTo>
                    <a:pt x="2172" y="289"/>
                  </a:lnTo>
                  <a:cubicBezTo>
                    <a:pt x="2172" y="116"/>
                    <a:pt x="2056" y="0"/>
                    <a:pt x="18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35" name="Google Shape;2535;p64"/>
          <p:cNvGrpSpPr/>
          <p:nvPr/>
        </p:nvGrpSpPr>
        <p:grpSpPr>
          <a:xfrm>
            <a:off x="4791359" y="3892748"/>
            <a:ext cx="278521" cy="286835"/>
            <a:chOff x="5254843" y="3740348"/>
            <a:chExt cx="278521" cy="286835"/>
          </a:xfrm>
        </p:grpSpPr>
        <p:sp>
          <p:nvSpPr>
            <p:cNvPr id="2536" name="Google Shape;2536;p64"/>
            <p:cNvSpPr/>
            <p:nvPr/>
          </p:nvSpPr>
          <p:spPr>
            <a:xfrm>
              <a:off x="5266228" y="3753210"/>
              <a:ext cx="202920" cy="181805"/>
            </a:xfrm>
            <a:custGeom>
              <a:avLst/>
              <a:gdLst/>
              <a:ahLst/>
              <a:cxnLst/>
              <a:rect l="l" t="t" r="r" b="b"/>
              <a:pathLst>
                <a:path w="9784" h="8596" extrusionOk="0">
                  <a:moveTo>
                    <a:pt x="1" y="0"/>
                  </a:moveTo>
                  <a:lnTo>
                    <a:pt x="1" y="8596"/>
                  </a:lnTo>
                  <a:lnTo>
                    <a:pt x="9784" y="8596"/>
                  </a:lnTo>
                  <a:lnTo>
                    <a:pt x="978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64"/>
            <p:cNvSpPr/>
            <p:nvPr/>
          </p:nvSpPr>
          <p:spPr>
            <a:xfrm>
              <a:off x="5266228" y="3753210"/>
              <a:ext cx="202920" cy="23878"/>
            </a:xfrm>
            <a:custGeom>
              <a:avLst/>
              <a:gdLst/>
              <a:ahLst/>
              <a:cxnLst/>
              <a:rect l="l" t="t" r="r" b="b"/>
              <a:pathLst>
                <a:path w="9784" h="1129" extrusionOk="0">
                  <a:moveTo>
                    <a:pt x="1" y="0"/>
                  </a:moveTo>
                  <a:lnTo>
                    <a:pt x="1" y="1129"/>
                  </a:lnTo>
                  <a:lnTo>
                    <a:pt x="9784" y="1129"/>
                  </a:lnTo>
                  <a:lnTo>
                    <a:pt x="9784" y="0"/>
                  </a:lnTo>
                  <a:close/>
                </a:path>
              </a:pathLst>
            </a:custGeom>
            <a:solidFill>
              <a:srgbClr val="000000">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64"/>
            <p:cNvSpPr/>
            <p:nvPr/>
          </p:nvSpPr>
          <p:spPr>
            <a:xfrm>
              <a:off x="5254843" y="3922186"/>
              <a:ext cx="225713" cy="25718"/>
            </a:xfrm>
            <a:custGeom>
              <a:avLst/>
              <a:gdLst/>
              <a:ahLst/>
              <a:cxnLst/>
              <a:rect l="l" t="t" r="r" b="b"/>
              <a:pathLst>
                <a:path w="10883" h="1216" extrusionOk="0">
                  <a:moveTo>
                    <a:pt x="492" y="0"/>
                  </a:moveTo>
                  <a:cubicBezTo>
                    <a:pt x="232" y="0"/>
                    <a:pt x="0" y="232"/>
                    <a:pt x="0" y="492"/>
                  </a:cubicBezTo>
                  <a:lnTo>
                    <a:pt x="0" y="695"/>
                  </a:lnTo>
                  <a:cubicBezTo>
                    <a:pt x="0" y="984"/>
                    <a:pt x="232" y="1216"/>
                    <a:pt x="492" y="1216"/>
                  </a:cubicBezTo>
                  <a:lnTo>
                    <a:pt x="10390" y="1216"/>
                  </a:lnTo>
                  <a:cubicBezTo>
                    <a:pt x="10651" y="1216"/>
                    <a:pt x="10882" y="984"/>
                    <a:pt x="10882" y="695"/>
                  </a:cubicBezTo>
                  <a:lnTo>
                    <a:pt x="10882" y="492"/>
                  </a:lnTo>
                  <a:cubicBezTo>
                    <a:pt x="10882" y="232"/>
                    <a:pt x="10651" y="0"/>
                    <a:pt x="103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64"/>
            <p:cNvSpPr/>
            <p:nvPr/>
          </p:nvSpPr>
          <p:spPr>
            <a:xfrm>
              <a:off x="5254843" y="3922186"/>
              <a:ext cx="37830" cy="25718"/>
            </a:xfrm>
            <a:custGeom>
              <a:avLst/>
              <a:gdLst/>
              <a:ahLst/>
              <a:cxnLst/>
              <a:rect l="l" t="t" r="r" b="b"/>
              <a:pathLst>
                <a:path w="1824" h="1216" extrusionOk="0">
                  <a:moveTo>
                    <a:pt x="492" y="0"/>
                  </a:moveTo>
                  <a:cubicBezTo>
                    <a:pt x="232" y="0"/>
                    <a:pt x="0" y="232"/>
                    <a:pt x="0" y="492"/>
                  </a:cubicBezTo>
                  <a:lnTo>
                    <a:pt x="0" y="695"/>
                  </a:lnTo>
                  <a:cubicBezTo>
                    <a:pt x="0" y="984"/>
                    <a:pt x="232" y="1216"/>
                    <a:pt x="492" y="1216"/>
                  </a:cubicBezTo>
                  <a:lnTo>
                    <a:pt x="1823" y="1216"/>
                  </a:lnTo>
                  <a:cubicBezTo>
                    <a:pt x="1534" y="1216"/>
                    <a:pt x="1302" y="984"/>
                    <a:pt x="1302" y="695"/>
                  </a:cubicBezTo>
                  <a:lnTo>
                    <a:pt x="1302" y="492"/>
                  </a:lnTo>
                  <a:cubicBezTo>
                    <a:pt x="1302" y="232"/>
                    <a:pt x="1534" y="0"/>
                    <a:pt x="1823" y="0"/>
                  </a:cubicBezTo>
                  <a:close/>
                </a:path>
              </a:pathLst>
            </a:custGeom>
            <a:solidFill>
              <a:srgbClr val="000000">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64"/>
            <p:cNvSpPr/>
            <p:nvPr/>
          </p:nvSpPr>
          <p:spPr>
            <a:xfrm>
              <a:off x="5254843" y="3740348"/>
              <a:ext cx="225713" cy="25718"/>
            </a:xfrm>
            <a:custGeom>
              <a:avLst/>
              <a:gdLst/>
              <a:ahLst/>
              <a:cxnLst/>
              <a:rect l="l" t="t" r="r" b="b"/>
              <a:pathLst>
                <a:path w="10883" h="1216" extrusionOk="0">
                  <a:moveTo>
                    <a:pt x="492" y="0"/>
                  </a:moveTo>
                  <a:cubicBezTo>
                    <a:pt x="232" y="0"/>
                    <a:pt x="0" y="232"/>
                    <a:pt x="0" y="492"/>
                  </a:cubicBezTo>
                  <a:lnTo>
                    <a:pt x="0" y="695"/>
                  </a:lnTo>
                  <a:cubicBezTo>
                    <a:pt x="0" y="984"/>
                    <a:pt x="232" y="1216"/>
                    <a:pt x="492" y="1216"/>
                  </a:cubicBezTo>
                  <a:lnTo>
                    <a:pt x="10390" y="1216"/>
                  </a:lnTo>
                  <a:cubicBezTo>
                    <a:pt x="10651" y="1216"/>
                    <a:pt x="10882" y="984"/>
                    <a:pt x="10882" y="695"/>
                  </a:cubicBezTo>
                  <a:lnTo>
                    <a:pt x="10882" y="492"/>
                  </a:lnTo>
                  <a:cubicBezTo>
                    <a:pt x="10882" y="232"/>
                    <a:pt x="10651" y="0"/>
                    <a:pt x="103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64"/>
            <p:cNvSpPr/>
            <p:nvPr/>
          </p:nvSpPr>
          <p:spPr>
            <a:xfrm>
              <a:off x="5254843" y="3740348"/>
              <a:ext cx="37830" cy="25718"/>
            </a:xfrm>
            <a:custGeom>
              <a:avLst/>
              <a:gdLst/>
              <a:ahLst/>
              <a:cxnLst/>
              <a:rect l="l" t="t" r="r" b="b"/>
              <a:pathLst>
                <a:path w="1824" h="1216" extrusionOk="0">
                  <a:moveTo>
                    <a:pt x="492" y="0"/>
                  </a:moveTo>
                  <a:cubicBezTo>
                    <a:pt x="232" y="0"/>
                    <a:pt x="0" y="232"/>
                    <a:pt x="0" y="492"/>
                  </a:cubicBezTo>
                  <a:lnTo>
                    <a:pt x="0" y="695"/>
                  </a:lnTo>
                  <a:cubicBezTo>
                    <a:pt x="0" y="984"/>
                    <a:pt x="232" y="1216"/>
                    <a:pt x="492" y="1216"/>
                  </a:cubicBezTo>
                  <a:lnTo>
                    <a:pt x="1823" y="1216"/>
                  </a:lnTo>
                  <a:cubicBezTo>
                    <a:pt x="1534" y="1216"/>
                    <a:pt x="1302" y="984"/>
                    <a:pt x="1302" y="695"/>
                  </a:cubicBezTo>
                  <a:lnTo>
                    <a:pt x="1302" y="492"/>
                  </a:lnTo>
                  <a:cubicBezTo>
                    <a:pt x="1302" y="232"/>
                    <a:pt x="1534" y="0"/>
                    <a:pt x="1823" y="0"/>
                  </a:cubicBezTo>
                  <a:close/>
                </a:path>
              </a:pathLst>
            </a:custGeom>
            <a:solidFill>
              <a:srgbClr val="000000">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64"/>
            <p:cNvSpPr/>
            <p:nvPr/>
          </p:nvSpPr>
          <p:spPr>
            <a:xfrm>
              <a:off x="5284250" y="3838925"/>
              <a:ext cx="44425" cy="64275"/>
            </a:xfrm>
            <a:custGeom>
              <a:avLst/>
              <a:gdLst/>
              <a:ahLst/>
              <a:cxnLst/>
              <a:rect l="l" t="t" r="r" b="b"/>
              <a:pathLst>
                <a:path w="2142" h="3039" extrusionOk="0">
                  <a:moveTo>
                    <a:pt x="608" y="0"/>
                  </a:moveTo>
                  <a:cubicBezTo>
                    <a:pt x="261" y="0"/>
                    <a:pt x="0" y="260"/>
                    <a:pt x="0" y="608"/>
                  </a:cubicBezTo>
                  <a:lnTo>
                    <a:pt x="0" y="2402"/>
                  </a:lnTo>
                  <a:cubicBezTo>
                    <a:pt x="0" y="2750"/>
                    <a:pt x="261" y="3039"/>
                    <a:pt x="608" y="3039"/>
                  </a:cubicBezTo>
                  <a:lnTo>
                    <a:pt x="1505" y="3039"/>
                  </a:lnTo>
                  <a:cubicBezTo>
                    <a:pt x="1853" y="3039"/>
                    <a:pt x="2142" y="2750"/>
                    <a:pt x="2142" y="2402"/>
                  </a:cubicBezTo>
                  <a:lnTo>
                    <a:pt x="2142" y="608"/>
                  </a:lnTo>
                  <a:cubicBezTo>
                    <a:pt x="2142" y="260"/>
                    <a:pt x="1853" y="0"/>
                    <a:pt x="150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64"/>
            <p:cNvSpPr/>
            <p:nvPr/>
          </p:nvSpPr>
          <p:spPr>
            <a:xfrm>
              <a:off x="5345469" y="3788093"/>
              <a:ext cx="44446" cy="115098"/>
            </a:xfrm>
            <a:custGeom>
              <a:avLst/>
              <a:gdLst/>
              <a:ahLst/>
              <a:cxnLst/>
              <a:rect l="l" t="t" r="r" b="b"/>
              <a:pathLst>
                <a:path w="2143" h="5442" extrusionOk="0">
                  <a:moveTo>
                    <a:pt x="637" y="1"/>
                  </a:moveTo>
                  <a:cubicBezTo>
                    <a:pt x="290" y="1"/>
                    <a:pt x="0" y="290"/>
                    <a:pt x="0" y="609"/>
                  </a:cubicBezTo>
                  <a:lnTo>
                    <a:pt x="0" y="4834"/>
                  </a:lnTo>
                  <a:cubicBezTo>
                    <a:pt x="0" y="5181"/>
                    <a:pt x="290" y="5442"/>
                    <a:pt x="637" y="5442"/>
                  </a:cubicBezTo>
                  <a:lnTo>
                    <a:pt x="1534" y="5442"/>
                  </a:lnTo>
                  <a:cubicBezTo>
                    <a:pt x="1882" y="5442"/>
                    <a:pt x="2142" y="5181"/>
                    <a:pt x="2142" y="4834"/>
                  </a:cubicBezTo>
                  <a:lnTo>
                    <a:pt x="2142" y="609"/>
                  </a:lnTo>
                  <a:cubicBezTo>
                    <a:pt x="2142" y="290"/>
                    <a:pt x="1882" y="1"/>
                    <a:pt x="15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64"/>
            <p:cNvSpPr/>
            <p:nvPr/>
          </p:nvSpPr>
          <p:spPr>
            <a:xfrm>
              <a:off x="5406689" y="3816841"/>
              <a:ext cx="44446" cy="86355"/>
            </a:xfrm>
            <a:custGeom>
              <a:avLst/>
              <a:gdLst/>
              <a:ahLst/>
              <a:cxnLst/>
              <a:rect l="l" t="t" r="r" b="b"/>
              <a:pathLst>
                <a:path w="2143" h="4083" extrusionOk="0">
                  <a:moveTo>
                    <a:pt x="589" y="0"/>
                  </a:moveTo>
                  <a:cubicBezTo>
                    <a:pt x="264" y="0"/>
                    <a:pt x="0" y="279"/>
                    <a:pt x="0" y="610"/>
                  </a:cubicBezTo>
                  <a:lnTo>
                    <a:pt x="0" y="3475"/>
                  </a:lnTo>
                  <a:cubicBezTo>
                    <a:pt x="0" y="3822"/>
                    <a:pt x="290" y="4083"/>
                    <a:pt x="637" y="4083"/>
                  </a:cubicBezTo>
                  <a:lnTo>
                    <a:pt x="1534" y="4083"/>
                  </a:lnTo>
                  <a:cubicBezTo>
                    <a:pt x="1882" y="4083"/>
                    <a:pt x="2142" y="3822"/>
                    <a:pt x="2142" y="3475"/>
                  </a:cubicBezTo>
                  <a:lnTo>
                    <a:pt x="2142" y="610"/>
                  </a:lnTo>
                  <a:cubicBezTo>
                    <a:pt x="2142" y="263"/>
                    <a:pt x="1882" y="2"/>
                    <a:pt x="1534" y="2"/>
                  </a:cubicBezTo>
                  <a:lnTo>
                    <a:pt x="637" y="2"/>
                  </a:lnTo>
                  <a:cubicBezTo>
                    <a:pt x="621" y="1"/>
                    <a:pt x="605" y="0"/>
                    <a:pt x="5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64"/>
            <p:cNvSpPr/>
            <p:nvPr/>
          </p:nvSpPr>
          <p:spPr>
            <a:xfrm>
              <a:off x="5463719" y="3957683"/>
              <a:ext cx="69645" cy="69499"/>
            </a:xfrm>
            <a:custGeom>
              <a:avLst/>
              <a:gdLst/>
              <a:ahLst/>
              <a:cxnLst/>
              <a:rect l="l" t="t" r="r" b="b"/>
              <a:pathLst>
                <a:path w="3358" h="3286" extrusionOk="0">
                  <a:moveTo>
                    <a:pt x="1042" y="1"/>
                  </a:moveTo>
                  <a:lnTo>
                    <a:pt x="0" y="1043"/>
                  </a:lnTo>
                  <a:lnTo>
                    <a:pt x="2055" y="3069"/>
                  </a:lnTo>
                  <a:cubicBezTo>
                    <a:pt x="2185" y="3213"/>
                    <a:pt x="2366" y="3286"/>
                    <a:pt x="2551" y="3286"/>
                  </a:cubicBezTo>
                  <a:cubicBezTo>
                    <a:pt x="2735" y="3286"/>
                    <a:pt x="2923" y="3213"/>
                    <a:pt x="3068" y="3069"/>
                  </a:cubicBezTo>
                  <a:cubicBezTo>
                    <a:pt x="3357" y="2808"/>
                    <a:pt x="3357" y="2345"/>
                    <a:pt x="3068" y="2056"/>
                  </a:cubicBezTo>
                  <a:lnTo>
                    <a:pt x="104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64"/>
            <p:cNvSpPr/>
            <p:nvPr/>
          </p:nvSpPr>
          <p:spPr>
            <a:xfrm>
              <a:off x="5464300" y="3970544"/>
              <a:ext cx="66658" cy="56640"/>
            </a:xfrm>
            <a:custGeom>
              <a:avLst/>
              <a:gdLst/>
              <a:ahLst/>
              <a:cxnLst/>
              <a:rect l="l" t="t" r="r" b="b"/>
              <a:pathLst>
                <a:path w="3214" h="2678" extrusionOk="0">
                  <a:moveTo>
                    <a:pt x="406" y="1"/>
                  </a:moveTo>
                  <a:lnTo>
                    <a:pt x="1" y="435"/>
                  </a:lnTo>
                  <a:lnTo>
                    <a:pt x="2027" y="2461"/>
                  </a:lnTo>
                  <a:cubicBezTo>
                    <a:pt x="2172" y="2605"/>
                    <a:pt x="2353" y="2678"/>
                    <a:pt x="2533" y="2678"/>
                  </a:cubicBezTo>
                  <a:cubicBezTo>
                    <a:pt x="2714" y="2678"/>
                    <a:pt x="2895" y="2605"/>
                    <a:pt x="3040" y="2461"/>
                  </a:cubicBezTo>
                  <a:cubicBezTo>
                    <a:pt x="3127" y="2374"/>
                    <a:pt x="3185" y="2287"/>
                    <a:pt x="3214" y="2200"/>
                  </a:cubicBezTo>
                  <a:lnTo>
                    <a:pt x="3214" y="2200"/>
                  </a:lnTo>
                  <a:cubicBezTo>
                    <a:pt x="3135" y="2226"/>
                    <a:pt x="3055" y="2239"/>
                    <a:pt x="2974" y="2239"/>
                  </a:cubicBezTo>
                  <a:cubicBezTo>
                    <a:pt x="2787" y="2239"/>
                    <a:pt x="2603" y="2168"/>
                    <a:pt x="2461" y="2027"/>
                  </a:cubicBezTo>
                  <a:lnTo>
                    <a:pt x="406" y="1"/>
                  </a:lnTo>
                  <a:close/>
                </a:path>
              </a:pathLst>
            </a:custGeom>
            <a:solidFill>
              <a:srgbClr val="000000">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64"/>
            <p:cNvSpPr/>
            <p:nvPr/>
          </p:nvSpPr>
          <p:spPr>
            <a:xfrm>
              <a:off x="5365876" y="3878102"/>
              <a:ext cx="137485" cy="120005"/>
            </a:xfrm>
            <a:custGeom>
              <a:avLst/>
              <a:gdLst/>
              <a:ahLst/>
              <a:cxnLst/>
              <a:rect l="l" t="t" r="r" b="b"/>
              <a:pathLst>
                <a:path w="6629" h="5674" extrusionOk="0">
                  <a:moveTo>
                    <a:pt x="3792" y="0"/>
                  </a:moveTo>
                  <a:cubicBezTo>
                    <a:pt x="1274" y="0"/>
                    <a:pt x="0" y="3068"/>
                    <a:pt x="1795" y="4834"/>
                  </a:cubicBezTo>
                  <a:cubicBezTo>
                    <a:pt x="2375" y="5414"/>
                    <a:pt x="3086" y="5674"/>
                    <a:pt x="3782" y="5674"/>
                  </a:cubicBezTo>
                  <a:cubicBezTo>
                    <a:pt x="5238" y="5674"/>
                    <a:pt x="6628" y="4540"/>
                    <a:pt x="6628" y="2837"/>
                  </a:cubicBezTo>
                  <a:cubicBezTo>
                    <a:pt x="6628" y="1274"/>
                    <a:pt x="5355" y="0"/>
                    <a:pt x="379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64"/>
            <p:cNvSpPr/>
            <p:nvPr/>
          </p:nvSpPr>
          <p:spPr>
            <a:xfrm>
              <a:off x="5380289" y="3878102"/>
              <a:ext cx="70848" cy="120005"/>
            </a:xfrm>
            <a:custGeom>
              <a:avLst/>
              <a:gdLst/>
              <a:ahLst/>
              <a:cxnLst/>
              <a:rect l="l" t="t" r="r" b="b"/>
              <a:pathLst>
                <a:path w="3416" h="5674" extrusionOk="0">
                  <a:moveTo>
                    <a:pt x="3097" y="0"/>
                  </a:moveTo>
                  <a:cubicBezTo>
                    <a:pt x="1534" y="0"/>
                    <a:pt x="260" y="1274"/>
                    <a:pt x="260" y="2837"/>
                  </a:cubicBezTo>
                  <a:cubicBezTo>
                    <a:pt x="260" y="4400"/>
                    <a:pt x="1534" y="5673"/>
                    <a:pt x="3097" y="5673"/>
                  </a:cubicBezTo>
                  <a:lnTo>
                    <a:pt x="3415" y="5673"/>
                  </a:lnTo>
                  <a:lnTo>
                    <a:pt x="3415" y="5644"/>
                  </a:lnTo>
                  <a:cubicBezTo>
                    <a:pt x="0" y="5297"/>
                    <a:pt x="0" y="348"/>
                    <a:pt x="3415" y="0"/>
                  </a:cubicBezTo>
                  <a:close/>
                </a:path>
              </a:pathLst>
            </a:custGeom>
            <a:solidFill>
              <a:srgbClr val="000000">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64"/>
            <p:cNvSpPr/>
            <p:nvPr/>
          </p:nvSpPr>
          <p:spPr>
            <a:xfrm>
              <a:off x="5393479" y="3898917"/>
              <a:ext cx="89472" cy="78234"/>
            </a:xfrm>
            <a:custGeom>
              <a:avLst/>
              <a:gdLst/>
              <a:ahLst/>
              <a:cxnLst/>
              <a:rect l="l" t="t" r="r" b="b"/>
              <a:pathLst>
                <a:path w="4314" h="3699" extrusionOk="0">
                  <a:moveTo>
                    <a:pt x="2461" y="0"/>
                  </a:moveTo>
                  <a:cubicBezTo>
                    <a:pt x="840" y="0"/>
                    <a:pt x="1" y="1997"/>
                    <a:pt x="1158" y="3155"/>
                  </a:cubicBezTo>
                  <a:cubicBezTo>
                    <a:pt x="1534" y="3531"/>
                    <a:pt x="1998" y="3699"/>
                    <a:pt x="2453" y="3699"/>
                  </a:cubicBezTo>
                  <a:cubicBezTo>
                    <a:pt x="3401" y="3699"/>
                    <a:pt x="4313" y="2967"/>
                    <a:pt x="4313" y="1853"/>
                  </a:cubicBezTo>
                  <a:cubicBezTo>
                    <a:pt x="4313" y="840"/>
                    <a:pt x="3503" y="0"/>
                    <a:pt x="246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64"/>
            <p:cNvSpPr/>
            <p:nvPr/>
          </p:nvSpPr>
          <p:spPr>
            <a:xfrm>
              <a:off x="5393479" y="3898917"/>
              <a:ext cx="57056" cy="78382"/>
            </a:xfrm>
            <a:custGeom>
              <a:avLst/>
              <a:gdLst/>
              <a:ahLst/>
              <a:cxnLst/>
              <a:rect l="l" t="t" r="r" b="b"/>
              <a:pathLst>
                <a:path w="2751" h="3706" extrusionOk="0">
                  <a:moveTo>
                    <a:pt x="2461" y="0"/>
                  </a:moveTo>
                  <a:cubicBezTo>
                    <a:pt x="1" y="0"/>
                    <a:pt x="1" y="3705"/>
                    <a:pt x="2461" y="3705"/>
                  </a:cubicBezTo>
                  <a:cubicBezTo>
                    <a:pt x="2548" y="3705"/>
                    <a:pt x="2635" y="3705"/>
                    <a:pt x="2750" y="3676"/>
                  </a:cubicBezTo>
                  <a:cubicBezTo>
                    <a:pt x="609" y="3387"/>
                    <a:pt x="609" y="319"/>
                    <a:pt x="2750" y="29"/>
                  </a:cubicBezTo>
                  <a:cubicBezTo>
                    <a:pt x="2635" y="29"/>
                    <a:pt x="2548" y="0"/>
                    <a:pt x="2461" y="0"/>
                  </a:cubicBezTo>
                  <a:close/>
                </a:path>
              </a:pathLst>
            </a:custGeom>
            <a:solidFill>
              <a:srgbClr val="000000">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64"/>
            <p:cNvSpPr/>
            <p:nvPr/>
          </p:nvSpPr>
          <p:spPr>
            <a:xfrm>
              <a:off x="5385681" y="3894856"/>
              <a:ext cx="117554" cy="86715"/>
            </a:xfrm>
            <a:custGeom>
              <a:avLst/>
              <a:gdLst/>
              <a:ahLst/>
              <a:cxnLst/>
              <a:rect l="l" t="t" r="r" b="b"/>
              <a:pathLst>
                <a:path w="5668" h="4100" extrusionOk="0">
                  <a:moveTo>
                    <a:pt x="2959" y="421"/>
                  </a:moveTo>
                  <a:cubicBezTo>
                    <a:pt x="3358" y="421"/>
                    <a:pt x="3728" y="592"/>
                    <a:pt x="4024" y="887"/>
                  </a:cubicBezTo>
                  <a:cubicBezTo>
                    <a:pt x="5097" y="1986"/>
                    <a:pt x="4210" y="3688"/>
                    <a:pt x="2887" y="3688"/>
                  </a:cubicBezTo>
                  <a:cubicBezTo>
                    <a:pt x="2677" y="3688"/>
                    <a:pt x="2455" y="3645"/>
                    <a:pt x="2229" y="3550"/>
                  </a:cubicBezTo>
                  <a:cubicBezTo>
                    <a:pt x="579" y="2884"/>
                    <a:pt x="1071" y="424"/>
                    <a:pt x="2866" y="424"/>
                  </a:cubicBezTo>
                  <a:cubicBezTo>
                    <a:pt x="2897" y="422"/>
                    <a:pt x="2928" y="421"/>
                    <a:pt x="2959" y="421"/>
                  </a:cubicBezTo>
                  <a:close/>
                  <a:moveTo>
                    <a:pt x="2883" y="1"/>
                  </a:moveTo>
                  <a:cubicBezTo>
                    <a:pt x="2627" y="1"/>
                    <a:pt x="2359" y="51"/>
                    <a:pt x="2084" y="163"/>
                  </a:cubicBezTo>
                  <a:cubicBezTo>
                    <a:pt x="0" y="1003"/>
                    <a:pt x="608" y="4100"/>
                    <a:pt x="2866" y="4100"/>
                  </a:cubicBezTo>
                  <a:cubicBezTo>
                    <a:pt x="3387" y="4100"/>
                    <a:pt x="3908" y="3868"/>
                    <a:pt x="4313" y="3492"/>
                  </a:cubicBezTo>
                  <a:cubicBezTo>
                    <a:pt x="5667" y="2137"/>
                    <a:pt x="4544" y="1"/>
                    <a:pt x="2883" y="1"/>
                  </a:cubicBezTo>
                  <a:close/>
                </a:path>
              </a:pathLst>
            </a:custGeom>
            <a:solidFill>
              <a:srgbClr val="000000">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64"/>
            <p:cNvSpPr/>
            <p:nvPr/>
          </p:nvSpPr>
          <p:spPr>
            <a:xfrm>
              <a:off x="5461148" y="3960475"/>
              <a:ext cx="58321" cy="51268"/>
            </a:xfrm>
            <a:custGeom>
              <a:avLst/>
              <a:gdLst/>
              <a:ahLst/>
              <a:cxnLst/>
              <a:rect l="l" t="t" r="r" b="b"/>
              <a:pathLst>
                <a:path w="2812" h="2424" extrusionOk="0">
                  <a:moveTo>
                    <a:pt x="2126" y="0"/>
                  </a:moveTo>
                  <a:cubicBezTo>
                    <a:pt x="2018" y="0"/>
                    <a:pt x="1906" y="39"/>
                    <a:pt x="1803" y="129"/>
                  </a:cubicBezTo>
                  <a:lnTo>
                    <a:pt x="356" y="1576"/>
                  </a:lnTo>
                  <a:cubicBezTo>
                    <a:pt x="0" y="1932"/>
                    <a:pt x="327" y="2424"/>
                    <a:pt x="707" y="2424"/>
                  </a:cubicBezTo>
                  <a:cubicBezTo>
                    <a:pt x="822" y="2424"/>
                    <a:pt x="943" y="2379"/>
                    <a:pt x="1050" y="2271"/>
                  </a:cubicBezTo>
                  <a:lnTo>
                    <a:pt x="2497" y="824"/>
                  </a:lnTo>
                  <a:cubicBezTo>
                    <a:pt x="2812" y="464"/>
                    <a:pt x="2498" y="0"/>
                    <a:pt x="21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64"/>
            <p:cNvSpPr/>
            <p:nvPr/>
          </p:nvSpPr>
          <p:spPr>
            <a:xfrm>
              <a:off x="5462641" y="3978498"/>
              <a:ext cx="35901" cy="32233"/>
            </a:xfrm>
            <a:custGeom>
              <a:avLst/>
              <a:gdLst/>
              <a:ahLst/>
              <a:cxnLst/>
              <a:rect l="l" t="t" r="r" b="b"/>
              <a:pathLst>
                <a:path w="1731" h="1524" extrusionOk="0">
                  <a:moveTo>
                    <a:pt x="1036" y="1"/>
                  </a:moveTo>
                  <a:lnTo>
                    <a:pt x="1036" y="1"/>
                  </a:lnTo>
                  <a:cubicBezTo>
                    <a:pt x="1025" y="11"/>
                    <a:pt x="1014" y="22"/>
                    <a:pt x="1004" y="33"/>
                  </a:cubicBezTo>
                  <a:lnTo>
                    <a:pt x="1004" y="33"/>
                  </a:lnTo>
                  <a:lnTo>
                    <a:pt x="1036" y="1"/>
                  </a:lnTo>
                  <a:close/>
                  <a:moveTo>
                    <a:pt x="1004" y="33"/>
                  </a:moveTo>
                  <a:lnTo>
                    <a:pt x="313" y="724"/>
                  </a:lnTo>
                  <a:cubicBezTo>
                    <a:pt x="1" y="1081"/>
                    <a:pt x="323" y="1523"/>
                    <a:pt x="686" y="1523"/>
                  </a:cubicBezTo>
                  <a:cubicBezTo>
                    <a:pt x="795" y="1523"/>
                    <a:pt x="907" y="1483"/>
                    <a:pt x="1007" y="1390"/>
                  </a:cubicBezTo>
                  <a:lnTo>
                    <a:pt x="1731" y="667"/>
                  </a:lnTo>
                  <a:lnTo>
                    <a:pt x="1731" y="667"/>
                  </a:lnTo>
                  <a:cubicBezTo>
                    <a:pt x="1644" y="753"/>
                    <a:pt x="1499" y="811"/>
                    <a:pt x="1383" y="811"/>
                  </a:cubicBezTo>
                  <a:lnTo>
                    <a:pt x="1383" y="840"/>
                  </a:lnTo>
                  <a:cubicBezTo>
                    <a:pt x="965" y="840"/>
                    <a:pt x="735" y="330"/>
                    <a:pt x="1004" y="33"/>
                  </a:cubicBezTo>
                  <a:close/>
                </a:path>
              </a:pathLst>
            </a:custGeom>
            <a:solidFill>
              <a:srgbClr val="000000">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64"/>
            <p:cNvSpPr/>
            <p:nvPr/>
          </p:nvSpPr>
          <p:spPr>
            <a:xfrm>
              <a:off x="5440306" y="3916052"/>
              <a:ext cx="9022" cy="31852"/>
            </a:xfrm>
            <a:custGeom>
              <a:avLst/>
              <a:gdLst/>
              <a:ahLst/>
              <a:cxnLst/>
              <a:rect l="l" t="t" r="r" b="b"/>
              <a:pathLst>
                <a:path w="435" h="1506" extrusionOk="0">
                  <a:moveTo>
                    <a:pt x="232" y="1"/>
                  </a:moveTo>
                  <a:cubicBezTo>
                    <a:pt x="116" y="1"/>
                    <a:pt x="0" y="88"/>
                    <a:pt x="29" y="203"/>
                  </a:cubicBezTo>
                  <a:lnTo>
                    <a:pt x="29" y="1303"/>
                  </a:lnTo>
                  <a:cubicBezTo>
                    <a:pt x="29" y="1390"/>
                    <a:pt x="116" y="1477"/>
                    <a:pt x="232" y="1506"/>
                  </a:cubicBezTo>
                  <a:cubicBezTo>
                    <a:pt x="319" y="1506"/>
                    <a:pt x="434" y="1390"/>
                    <a:pt x="434" y="1303"/>
                  </a:cubicBezTo>
                  <a:lnTo>
                    <a:pt x="434" y="203"/>
                  </a:lnTo>
                  <a:cubicBezTo>
                    <a:pt x="434" y="88"/>
                    <a:pt x="319" y="1"/>
                    <a:pt x="2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64"/>
            <p:cNvSpPr/>
            <p:nvPr/>
          </p:nvSpPr>
          <p:spPr>
            <a:xfrm>
              <a:off x="5440306" y="3951569"/>
              <a:ext cx="9022" cy="9200"/>
            </a:xfrm>
            <a:custGeom>
              <a:avLst/>
              <a:gdLst/>
              <a:ahLst/>
              <a:cxnLst/>
              <a:rect l="l" t="t" r="r" b="b"/>
              <a:pathLst>
                <a:path w="435" h="435" extrusionOk="0">
                  <a:moveTo>
                    <a:pt x="232" y="0"/>
                  </a:moveTo>
                  <a:cubicBezTo>
                    <a:pt x="116" y="0"/>
                    <a:pt x="0" y="87"/>
                    <a:pt x="29" y="203"/>
                  </a:cubicBezTo>
                  <a:cubicBezTo>
                    <a:pt x="0" y="319"/>
                    <a:pt x="116" y="406"/>
                    <a:pt x="232" y="435"/>
                  </a:cubicBezTo>
                  <a:cubicBezTo>
                    <a:pt x="319" y="406"/>
                    <a:pt x="434" y="319"/>
                    <a:pt x="434" y="203"/>
                  </a:cubicBezTo>
                  <a:cubicBezTo>
                    <a:pt x="434" y="87"/>
                    <a:pt x="319" y="0"/>
                    <a:pt x="2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64"/>
            <p:cNvSpPr/>
            <p:nvPr/>
          </p:nvSpPr>
          <p:spPr>
            <a:xfrm>
              <a:off x="5278236" y="3783206"/>
              <a:ext cx="52244" cy="8587"/>
            </a:xfrm>
            <a:custGeom>
              <a:avLst/>
              <a:gdLst/>
              <a:ahLst/>
              <a:cxnLst/>
              <a:rect l="l" t="t" r="r" b="b"/>
              <a:pathLst>
                <a:path w="2519" h="406" extrusionOk="0">
                  <a:moveTo>
                    <a:pt x="203" y="0"/>
                  </a:moveTo>
                  <a:cubicBezTo>
                    <a:pt x="88" y="0"/>
                    <a:pt x="1" y="87"/>
                    <a:pt x="1" y="203"/>
                  </a:cubicBezTo>
                  <a:cubicBezTo>
                    <a:pt x="1" y="319"/>
                    <a:pt x="88" y="405"/>
                    <a:pt x="203" y="405"/>
                  </a:cubicBezTo>
                  <a:lnTo>
                    <a:pt x="2316" y="405"/>
                  </a:lnTo>
                  <a:cubicBezTo>
                    <a:pt x="2432" y="405"/>
                    <a:pt x="2519" y="319"/>
                    <a:pt x="2519" y="203"/>
                  </a:cubicBezTo>
                  <a:cubicBezTo>
                    <a:pt x="2519" y="87"/>
                    <a:pt x="2432" y="0"/>
                    <a:pt x="23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64"/>
            <p:cNvSpPr/>
            <p:nvPr/>
          </p:nvSpPr>
          <p:spPr>
            <a:xfrm>
              <a:off x="5277634" y="3799093"/>
              <a:ext cx="34097" cy="8650"/>
            </a:xfrm>
            <a:custGeom>
              <a:avLst/>
              <a:gdLst/>
              <a:ahLst/>
              <a:cxnLst/>
              <a:rect l="l" t="t" r="r" b="b"/>
              <a:pathLst>
                <a:path w="1644" h="409" extrusionOk="0">
                  <a:moveTo>
                    <a:pt x="1439" y="0"/>
                  </a:moveTo>
                  <a:cubicBezTo>
                    <a:pt x="1433" y="0"/>
                    <a:pt x="1426" y="1"/>
                    <a:pt x="1419" y="2"/>
                  </a:cubicBezTo>
                  <a:lnTo>
                    <a:pt x="232" y="2"/>
                  </a:lnTo>
                  <a:cubicBezTo>
                    <a:pt x="1" y="31"/>
                    <a:pt x="1" y="378"/>
                    <a:pt x="232" y="407"/>
                  </a:cubicBezTo>
                  <a:lnTo>
                    <a:pt x="1419" y="407"/>
                  </a:lnTo>
                  <a:cubicBezTo>
                    <a:pt x="1426" y="408"/>
                    <a:pt x="1433" y="408"/>
                    <a:pt x="1439" y="408"/>
                  </a:cubicBezTo>
                  <a:cubicBezTo>
                    <a:pt x="1644" y="408"/>
                    <a:pt x="1644" y="0"/>
                    <a:pt x="14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58" name="Google Shape;2558;p64"/>
          <p:cNvGrpSpPr/>
          <p:nvPr/>
        </p:nvGrpSpPr>
        <p:grpSpPr>
          <a:xfrm>
            <a:off x="5499064" y="3906884"/>
            <a:ext cx="297528" cy="290392"/>
            <a:chOff x="5962548" y="3754484"/>
            <a:chExt cx="297528" cy="290392"/>
          </a:xfrm>
        </p:grpSpPr>
        <p:sp>
          <p:nvSpPr>
            <p:cNvPr id="2559" name="Google Shape;2559;p64"/>
            <p:cNvSpPr/>
            <p:nvPr/>
          </p:nvSpPr>
          <p:spPr>
            <a:xfrm>
              <a:off x="6038677" y="3853943"/>
              <a:ext cx="196114" cy="18292"/>
            </a:xfrm>
            <a:custGeom>
              <a:avLst/>
              <a:gdLst/>
              <a:ahLst/>
              <a:cxnLst/>
              <a:rect l="l" t="t" r="r" b="b"/>
              <a:pathLst>
                <a:path w="9204" h="841" extrusionOk="0">
                  <a:moveTo>
                    <a:pt x="0" y="1"/>
                  </a:moveTo>
                  <a:lnTo>
                    <a:pt x="0" y="840"/>
                  </a:lnTo>
                  <a:lnTo>
                    <a:pt x="9204" y="840"/>
                  </a:lnTo>
                  <a:lnTo>
                    <a:pt x="920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64"/>
            <p:cNvSpPr/>
            <p:nvPr/>
          </p:nvSpPr>
          <p:spPr>
            <a:xfrm>
              <a:off x="6047308" y="3898617"/>
              <a:ext cx="179473" cy="18922"/>
            </a:xfrm>
            <a:custGeom>
              <a:avLst/>
              <a:gdLst/>
              <a:ahLst/>
              <a:cxnLst/>
              <a:rect l="l" t="t" r="r" b="b"/>
              <a:pathLst>
                <a:path w="8423" h="870" extrusionOk="0">
                  <a:moveTo>
                    <a:pt x="0" y="1"/>
                  </a:moveTo>
                  <a:lnTo>
                    <a:pt x="0" y="869"/>
                  </a:lnTo>
                  <a:lnTo>
                    <a:pt x="8423" y="869"/>
                  </a:lnTo>
                  <a:lnTo>
                    <a:pt x="84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64"/>
            <p:cNvSpPr/>
            <p:nvPr/>
          </p:nvSpPr>
          <p:spPr>
            <a:xfrm>
              <a:off x="6038677" y="3853943"/>
              <a:ext cx="196114" cy="18292"/>
            </a:xfrm>
            <a:custGeom>
              <a:avLst/>
              <a:gdLst/>
              <a:ahLst/>
              <a:cxnLst/>
              <a:rect l="l" t="t" r="r" b="b"/>
              <a:pathLst>
                <a:path w="9204" h="841" extrusionOk="0">
                  <a:moveTo>
                    <a:pt x="0" y="1"/>
                  </a:moveTo>
                  <a:lnTo>
                    <a:pt x="0" y="840"/>
                  </a:lnTo>
                  <a:lnTo>
                    <a:pt x="9204" y="840"/>
                  </a:lnTo>
                  <a:lnTo>
                    <a:pt x="9204" y="1"/>
                  </a:lnTo>
                  <a:close/>
                </a:path>
              </a:pathLst>
            </a:custGeom>
            <a:solidFill>
              <a:srgbClr val="000000">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64"/>
            <p:cNvSpPr/>
            <p:nvPr/>
          </p:nvSpPr>
          <p:spPr>
            <a:xfrm>
              <a:off x="6047308" y="3898617"/>
              <a:ext cx="179473" cy="18922"/>
            </a:xfrm>
            <a:custGeom>
              <a:avLst/>
              <a:gdLst/>
              <a:ahLst/>
              <a:cxnLst/>
              <a:rect l="l" t="t" r="r" b="b"/>
              <a:pathLst>
                <a:path w="8423" h="870" extrusionOk="0">
                  <a:moveTo>
                    <a:pt x="0" y="1"/>
                  </a:moveTo>
                  <a:lnTo>
                    <a:pt x="0" y="869"/>
                  </a:lnTo>
                  <a:lnTo>
                    <a:pt x="8423" y="869"/>
                  </a:lnTo>
                  <a:lnTo>
                    <a:pt x="8423" y="1"/>
                  </a:lnTo>
                  <a:close/>
                </a:path>
              </a:pathLst>
            </a:custGeom>
            <a:solidFill>
              <a:srgbClr val="000000">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64"/>
            <p:cNvSpPr/>
            <p:nvPr/>
          </p:nvSpPr>
          <p:spPr>
            <a:xfrm>
              <a:off x="5962548" y="3754484"/>
              <a:ext cx="74278" cy="56093"/>
            </a:xfrm>
            <a:custGeom>
              <a:avLst/>
              <a:gdLst/>
              <a:ahLst/>
              <a:cxnLst/>
              <a:rect l="l" t="t" r="r" b="b"/>
              <a:pathLst>
                <a:path w="3486" h="2579" extrusionOk="0">
                  <a:moveTo>
                    <a:pt x="567" y="1"/>
                  </a:moveTo>
                  <a:cubicBezTo>
                    <a:pt x="1" y="1"/>
                    <a:pt x="1" y="874"/>
                    <a:pt x="567" y="874"/>
                  </a:cubicBezTo>
                  <a:cubicBezTo>
                    <a:pt x="584" y="874"/>
                    <a:pt x="602" y="873"/>
                    <a:pt x="620" y="871"/>
                  </a:cubicBezTo>
                  <a:lnTo>
                    <a:pt x="2356" y="871"/>
                  </a:lnTo>
                  <a:lnTo>
                    <a:pt x="2675" y="2579"/>
                  </a:lnTo>
                  <a:lnTo>
                    <a:pt x="3485" y="2232"/>
                  </a:lnTo>
                  <a:lnTo>
                    <a:pt x="3109" y="379"/>
                  </a:lnTo>
                  <a:cubicBezTo>
                    <a:pt x="3080" y="148"/>
                    <a:pt x="2906" y="3"/>
                    <a:pt x="2704" y="3"/>
                  </a:cubicBezTo>
                  <a:lnTo>
                    <a:pt x="620" y="3"/>
                  </a:lnTo>
                  <a:cubicBezTo>
                    <a:pt x="602" y="1"/>
                    <a:pt x="584" y="1"/>
                    <a:pt x="5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64"/>
            <p:cNvSpPr/>
            <p:nvPr/>
          </p:nvSpPr>
          <p:spPr>
            <a:xfrm>
              <a:off x="6012761" y="3773419"/>
              <a:ext cx="14212" cy="37149"/>
            </a:xfrm>
            <a:custGeom>
              <a:avLst/>
              <a:gdLst/>
              <a:ahLst/>
              <a:cxnLst/>
              <a:rect l="l" t="t" r="r" b="b"/>
              <a:pathLst>
                <a:path w="667" h="1708" extrusionOk="0">
                  <a:moveTo>
                    <a:pt x="0" y="0"/>
                  </a:moveTo>
                  <a:lnTo>
                    <a:pt x="319" y="1708"/>
                  </a:lnTo>
                  <a:lnTo>
                    <a:pt x="666" y="1534"/>
                  </a:lnTo>
                  <a:lnTo>
                    <a:pt x="377" y="0"/>
                  </a:lnTo>
                  <a:close/>
                </a:path>
              </a:pathLst>
            </a:custGeom>
            <a:solidFill>
              <a:srgbClr val="000000">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64"/>
            <p:cNvSpPr/>
            <p:nvPr/>
          </p:nvSpPr>
          <p:spPr>
            <a:xfrm>
              <a:off x="5962548" y="3754484"/>
              <a:ext cx="21861" cy="19010"/>
            </a:xfrm>
            <a:custGeom>
              <a:avLst/>
              <a:gdLst/>
              <a:ahLst/>
              <a:cxnLst/>
              <a:rect l="l" t="t" r="r" b="b"/>
              <a:pathLst>
                <a:path w="1026" h="874" extrusionOk="0">
                  <a:moveTo>
                    <a:pt x="567" y="1"/>
                  </a:moveTo>
                  <a:cubicBezTo>
                    <a:pt x="1" y="1"/>
                    <a:pt x="1" y="874"/>
                    <a:pt x="567" y="874"/>
                  </a:cubicBezTo>
                  <a:cubicBezTo>
                    <a:pt x="584" y="874"/>
                    <a:pt x="602" y="873"/>
                    <a:pt x="620" y="871"/>
                  </a:cubicBezTo>
                  <a:lnTo>
                    <a:pt x="1025" y="871"/>
                  </a:lnTo>
                  <a:cubicBezTo>
                    <a:pt x="765" y="871"/>
                    <a:pt x="591" y="669"/>
                    <a:pt x="591" y="437"/>
                  </a:cubicBezTo>
                  <a:cubicBezTo>
                    <a:pt x="591" y="206"/>
                    <a:pt x="765" y="3"/>
                    <a:pt x="1025" y="3"/>
                  </a:cubicBezTo>
                  <a:lnTo>
                    <a:pt x="620" y="3"/>
                  </a:lnTo>
                  <a:cubicBezTo>
                    <a:pt x="602" y="1"/>
                    <a:pt x="584" y="1"/>
                    <a:pt x="567" y="1"/>
                  </a:cubicBezTo>
                  <a:close/>
                </a:path>
              </a:pathLst>
            </a:custGeom>
            <a:solidFill>
              <a:srgbClr val="000000">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64"/>
            <p:cNvSpPr/>
            <p:nvPr/>
          </p:nvSpPr>
          <p:spPr>
            <a:xfrm>
              <a:off x="6083689" y="3827529"/>
              <a:ext cx="28403" cy="124018"/>
            </a:xfrm>
            <a:custGeom>
              <a:avLst/>
              <a:gdLst/>
              <a:ahLst/>
              <a:cxnLst/>
              <a:rect l="l" t="t" r="r" b="b"/>
              <a:pathLst>
                <a:path w="1333" h="5702" extrusionOk="0">
                  <a:moveTo>
                    <a:pt x="840" y="0"/>
                  </a:moveTo>
                  <a:lnTo>
                    <a:pt x="1" y="87"/>
                  </a:lnTo>
                  <a:lnTo>
                    <a:pt x="464" y="5702"/>
                  </a:lnTo>
                  <a:lnTo>
                    <a:pt x="1332" y="5644"/>
                  </a:lnTo>
                  <a:lnTo>
                    <a:pt x="84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64"/>
            <p:cNvSpPr/>
            <p:nvPr/>
          </p:nvSpPr>
          <p:spPr>
            <a:xfrm>
              <a:off x="6162034" y="3827529"/>
              <a:ext cx="27764" cy="124018"/>
            </a:xfrm>
            <a:custGeom>
              <a:avLst/>
              <a:gdLst/>
              <a:ahLst/>
              <a:cxnLst/>
              <a:rect l="l" t="t" r="r" b="b"/>
              <a:pathLst>
                <a:path w="1303" h="5702" extrusionOk="0">
                  <a:moveTo>
                    <a:pt x="435" y="0"/>
                  </a:moveTo>
                  <a:lnTo>
                    <a:pt x="1" y="5644"/>
                  </a:lnTo>
                  <a:lnTo>
                    <a:pt x="869" y="5702"/>
                  </a:lnTo>
                  <a:lnTo>
                    <a:pt x="1303" y="87"/>
                  </a:lnTo>
                  <a:lnTo>
                    <a:pt x="4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64"/>
            <p:cNvSpPr/>
            <p:nvPr/>
          </p:nvSpPr>
          <p:spPr>
            <a:xfrm>
              <a:off x="6021137" y="3818355"/>
              <a:ext cx="230313" cy="191748"/>
            </a:xfrm>
            <a:custGeom>
              <a:avLst/>
              <a:gdLst/>
              <a:ahLst/>
              <a:cxnLst/>
              <a:rect l="l" t="t" r="r" b="b"/>
              <a:pathLst>
                <a:path w="10809" h="8816" extrusionOk="0">
                  <a:moveTo>
                    <a:pt x="527" y="1"/>
                  </a:moveTo>
                  <a:cubicBezTo>
                    <a:pt x="268" y="1"/>
                    <a:pt x="1" y="208"/>
                    <a:pt x="100" y="538"/>
                  </a:cubicBezTo>
                  <a:lnTo>
                    <a:pt x="910" y="4648"/>
                  </a:lnTo>
                  <a:lnTo>
                    <a:pt x="1518" y="7687"/>
                  </a:lnTo>
                  <a:cubicBezTo>
                    <a:pt x="1633" y="8353"/>
                    <a:pt x="2183" y="8816"/>
                    <a:pt x="2849" y="8816"/>
                  </a:cubicBezTo>
                  <a:lnTo>
                    <a:pt x="9130" y="8816"/>
                  </a:lnTo>
                  <a:cubicBezTo>
                    <a:pt x="9651" y="8758"/>
                    <a:pt x="9651" y="8005"/>
                    <a:pt x="9130" y="7947"/>
                  </a:cubicBezTo>
                  <a:lnTo>
                    <a:pt x="2849" y="7947"/>
                  </a:lnTo>
                  <a:cubicBezTo>
                    <a:pt x="2589" y="7947"/>
                    <a:pt x="2386" y="7774"/>
                    <a:pt x="2328" y="7542"/>
                  </a:cubicBezTo>
                  <a:lnTo>
                    <a:pt x="2126" y="6500"/>
                  </a:lnTo>
                  <a:lnTo>
                    <a:pt x="2126" y="6500"/>
                  </a:lnTo>
                  <a:cubicBezTo>
                    <a:pt x="2241" y="6529"/>
                    <a:pt x="2386" y="6558"/>
                    <a:pt x="2502" y="6558"/>
                  </a:cubicBezTo>
                  <a:lnTo>
                    <a:pt x="8435" y="6558"/>
                  </a:lnTo>
                  <a:cubicBezTo>
                    <a:pt x="9159" y="6529"/>
                    <a:pt x="9766" y="6037"/>
                    <a:pt x="9882" y="5343"/>
                  </a:cubicBezTo>
                  <a:lnTo>
                    <a:pt x="10750" y="567"/>
                  </a:lnTo>
                  <a:cubicBezTo>
                    <a:pt x="10808" y="307"/>
                    <a:pt x="10635" y="75"/>
                    <a:pt x="10403" y="46"/>
                  </a:cubicBezTo>
                  <a:cubicBezTo>
                    <a:pt x="10373" y="38"/>
                    <a:pt x="10342" y="35"/>
                    <a:pt x="10312" y="35"/>
                  </a:cubicBezTo>
                  <a:cubicBezTo>
                    <a:pt x="10114" y="35"/>
                    <a:pt x="9936" y="192"/>
                    <a:pt x="9911" y="393"/>
                  </a:cubicBezTo>
                  <a:lnTo>
                    <a:pt x="9043" y="5169"/>
                  </a:lnTo>
                  <a:cubicBezTo>
                    <a:pt x="8985" y="5458"/>
                    <a:pt x="8724" y="5661"/>
                    <a:pt x="8435" y="5661"/>
                  </a:cubicBezTo>
                  <a:lnTo>
                    <a:pt x="2473" y="5661"/>
                  </a:lnTo>
                  <a:cubicBezTo>
                    <a:pt x="2183" y="5661"/>
                    <a:pt x="1923" y="5458"/>
                    <a:pt x="1865" y="5169"/>
                  </a:cubicBezTo>
                  <a:lnTo>
                    <a:pt x="1518" y="3230"/>
                  </a:lnTo>
                  <a:lnTo>
                    <a:pt x="939" y="393"/>
                  </a:lnTo>
                  <a:cubicBezTo>
                    <a:pt x="914" y="119"/>
                    <a:pt x="723" y="1"/>
                    <a:pt x="5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64"/>
            <p:cNvSpPr/>
            <p:nvPr/>
          </p:nvSpPr>
          <p:spPr>
            <a:xfrm>
              <a:off x="6022010" y="3819094"/>
              <a:ext cx="68482" cy="191008"/>
            </a:xfrm>
            <a:custGeom>
              <a:avLst/>
              <a:gdLst/>
              <a:ahLst/>
              <a:cxnLst/>
              <a:rect l="l" t="t" r="r" b="b"/>
              <a:pathLst>
                <a:path w="3214" h="8782" extrusionOk="0">
                  <a:moveTo>
                    <a:pt x="472" y="0"/>
                  </a:moveTo>
                  <a:cubicBezTo>
                    <a:pt x="442" y="0"/>
                    <a:pt x="411" y="4"/>
                    <a:pt x="377" y="12"/>
                  </a:cubicBezTo>
                  <a:cubicBezTo>
                    <a:pt x="145" y="41"/>
                    <a:pt x="1" y="273"/>
                    <a:pt x="59" y="504"/>
                  </a:cubicBezTo>
                  <a:lnTo>
                    <a:pt x="840" y="4614"/>
                  </a:lnTo>
                  <a:lnTo>
                    <a:pt x="1448" y="7653"/>
                  </a:lnTo>
                  <a:cubicBezTo>
                    <a:pt x="1592" y="8319"/>
                    <a:pt x="2142" y="8782"/>
                    <a:pt x="2808" y="8782"/>
                  </a:cubicBezTo>
                  <a:lnTo>
                    <a:pt x="3213" y="8782"/>
                  </a:lnTo>
                  <a:cubicBezTo>
                    <a:pt x="2548" y="8782"/>
                    <a:pt x="1969" y="8319"/>
                    <a:pt x="1853" y="7682"/>
                  </a:cubicBezTo>
                  <a:lnTo>
                    <a:pt x="1853" y="7653"/>
                  </a:lnTo>
                  <a:lnTo>
                    <a:pt x="1245" y="4614"/>
                  </a:lnTo>
                  <a:lnTo>
                    <a:pt x="435" y="504"/>
                  </a:lnTo>
                  <a:cubicBezTo>
                    <a:pt x="406" y="330"/>
                    <a:pt x="493" y="128"/>
                    <a:pt x="666" y="41"/>
                  </a:cubicBezTo>
                  <a:cubicBezTo>
                    <a:pt x="605" y="21"/>
                    <a:pt x="544" y="0"/>
                    <a:pt x="472" y="0"/>
                  </a:cubicBezTo>
                  <a:close/>
                </a:path>
              </a:pathLst>
            </a:custGeom>
            <a:solidFill>
              <a:srgbClr val="000000">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64"/>
            <p:cNvSpPr/>
            <p:nvPr/>
          </p:nvSpPr>
          <p:spPr>
            <a:xfrm>
              <a:off x="6200887" y="3819094"/>
              <a:ext cx="44426" cy="122387"/>
            </a:xfrm>
            <a:custGeom>
              <a:avLst/>
              <a:gdLst/>
              <a:ahLst/>
              <a:cxnLst/>
              <a:rect l="l" t="t" r="r" b="b"/>
              <a:pathLst>
                <a:path w="2085" h="5627" extrusionOk="0">
                  <a:moveTo>
                    <a:pt x="1878" y="1"/>
                  </a:moveTo>
                  <a:cubicBezTo>
                    <a:pt x="1680" y="1"/>
                    <a:pt x="1502" y="158"/>
                    <a:pt x="1477" y="359"/>
                  </a:cubicBezTo>
                  <a:lnTo>
                    <a:pt x="609" y="5135"/>
                  </a:lnTo>
                  <a:cubicBezTo>
                    <a:pt x="551" y="5424"/>
                    <a:pt x="290" y="5627"/>
                    <a:pt x="1" y="5627"/>
                  </a:cubicBezTo>
                  <a:lnTo>
                    <a:pt x="406" y="5627"/>
                  </a:lnTo>
                  <a:cubicBezTo>
                    <a:pt x="696" y="5627"/>
                    <a:pt x="956" y="5424"/>
                    <a:pt x="1014" y="5135"/>
                  </a:cubicBezTo>
                  <a:lnTo>
                    <a:pt x="1853" y="359"/>
                  </a:lnTo>
                  <a:cubicBezTo>
                    <a:pt x="1882" y="215"/>
                    <a:pt x="1969" y="99"/>
                    <a:pt x="2085" y="41"/>
                  </a:cubicBezTo>
                  <a:cubicBezTo>
                    <a:pt x="2056" y="41"/>
                    <a:pt x="1998" y="12"/>
                    <a:pt x="1969" y="12"/>
                  </a:cubicBezTo>
                  <a:cubicBezTo>
                    <a:pt x="1939" y="4"/>
                    <a:pt x="1908" y="1"/>
                    <a:pt x="1878" y="1"/>
                  </a:cubicBezTo>
                  <a:close/>
                </a:path>
              </a:pathLst>
            </a:custGeom>
            <a:solidFill>
              <a:srgbClr val="000000">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64"/>
            <p:cNvSpPr/>
            <p:nvPr/>
          </p:nvSpPr>
          <p:spPr>
            <a:xfrm>
              <a:off x="6012761" y="3802355"/>
              <a:ext cx="247316" cy="28971"/>
            </a:xfrm>
            <a:custGeom>
              <a:avLst/>
              <a:gdLst/>
              <a:ahLst/>
              <a:cxnLst/>
              <a:rect l="l" t="t" r="r" b="b"/>
              <a:pathLst>
                <a:path w="11607" h="1332" extrusionOk="0">
                  <a:moveTo>
                    <a:pt x="898" y="1"/>
                  </a:moveTo>
                  <a:cubicBezTo>
                    <a:pt x="0" y="1"/>
                    <a:pt x="0" y="1332"/>
                    <a:pt x="898" y="1332"/>
                  </a:cubicBezTo>
                  <a:lnTo>
                    <a:pt x="10709" y="1332"/>
                  </a:lnTo>
                  <a:cubicBezTo>
                    <a:pt x="11606" y="1332"/>
                    <a:pt x="11606" y="1"/>
                    <a:pt x="107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64"/>
            <p:cNvSpPr/>
            <p:nvPr/>
          </p:nvSpPr>
          <p:spPr>
            <a:xfrm>
              <a:off x="6012761" y="3802355"/>
              <a:ext cx="53674" cy="28971"/>
            </a:xfrm>
            <a:custGeom>
              <a:avLst/>
              <a:gdLst/>
              <a:ahLst/>
              <a:cxnLst/>
              <a:rect l="l" t="t" r="r" b="b"/>
              <a:pathLst>
                <a:path w="2519" h="1332" extrusionOk="0">
                  <a:moveTo>
                    <a:pt x="898" y="1"/>
                  </a:moveTo>
                  <a:cubicBezTo>
                    <a:pt x="0" y="1"/>
                    <a:pt x="0" y="1332"/>
                    <a:pt x="898" y="1332"/>
                  </a:cubicBezTo>
                  <a:lnTo>
                    <a:pt x="2519" y="1332"/>
                  </a:lnTo>
                  <a:cubicBezTo>
                    <a:pt x="1621" y="1332"/>
                    <a:pt x="1621" y="1"/>
                    <a:pt x="2519" y="1"/>
                  </a:cubicBezTo>
                  <a:close/>
                </a:path>
              </a:pathLst>
            </a:custGeom>
            <a:solidFill>
              <a:srgbClr val="000000">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64"/>
            <p:cNvSpPr/>
            <p:nvPr/>
          </p:nvSpPr>
          <p:spPr>
            <a:xfrm>
              <a:off x="6076912" y="4009989"/>
              <a:ext cx="40101" cy="34604"/>
            </a:xfrm>
            <a:custGeom>
              <a:avLst/>
              <a:gdLst/>
              <a:ahLst/>
              <a:cxnLst/>
              <a:rect l="l" t="t" r="r" b="b"/>
              <a:pathLst>
                <a:path w="1882" h="1591" extrusionOk="0">
                  <a:moveTo>
                    <a:pt x="1071" y="1"/>
                  </a:moveTo>
                  <a:cubicBezTo>
                    <a:pt x="377" y="1"/>
                    <a:pt x="1" y="840"/>
                    <a:pt x="521" y="1361"/>
                  </a:cubicBezTo>
                  <a:cubicBezTo>
                    <a:pt x="680" y="1519"/>
                    <a:pt x="877" y="1591"/>
                    <a:pt x="1072" y="1591"/>
                  </a:cubicBezTo>
                  <a:cubicBezTo>
                    <a:pt x="1482" y="1591"/>
                    <a:pt x="1882" y="1273"/>
                    <a:pt x="1882" y="782"/>
                  </a:cubicBezTo>
                  <a:cubicBezTo>
                    <a:pt x="1882" y="348"/>
                    <a:pt x="1506" y="1"/>
                    <a:pt x="10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64"/>
            <p:cNvSpPr/>
            <p:nvPr/>
          </p:nvSpPr>
          <p:spPr>
            <a:xfrm>
              <a:off x="6076102" y="4009446"/>
              <a:ext cx="27955" cy="35192"/>
            </a:xfrm>
            <a:custGeom>
              <a:avLst/>
              <a:gdLst/>
              <a:ahLst/>
              <a:cxnLst/>
              <a:rect l="l" t="t" r="r" b="b"/>
              <a:pathLst>
                <a:path w="1312" h="1618" extrusionOk="0">
                  <a:moveTo>
                    <a:pt x="1091" y="1"/>
                  </a:moveTo>
                  <a:cubicBezTo>
                    <a:pt x="105" y="1"/>
                    <a:pt x="1" y="1618"/>
                    <a:pt x="1109" y="1618"/>
                  </a:cubicBezTo>
                  <a:cubicBezTo>
                    <a:pt x="1167" y="1618"/>
                    <a:pt x="1225" y="1618"/>
                    <a:pt x="1312" y="1589"/>
                  </a:cubicBezTo>
                  <a:cubicBezTo>
                    <a:pt x="473" y="1415"/>
                    <a:pt x="473" y="228"/>
                    <a:pt x="1312" y="26"/>
                  </a:cubicBezTo>
                  <a:cubicBezTo>
                    <a:pt x="1234" y="9"/>
                    <a:pt x="1160" y="1"/>
                    <a:pt x="1091" y="1"/>
                  </a:cubicBezTo>
                  <a:close/>
                </a:path>
              </a:pathLst>
            </a:custGeom>
            <a:solidFill>
              <a:srgbClr val="000000">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64"/>
            <p:cNvSpPr/>
            <p:nvPr/>
          </p:nvSpPr>
          <p:spPr>
            <a:xfrm>
              <a:off x="6160180" y="4009989"/>
              <a:ext cx="40122" cy="34887"/>
            </a:xfrm>
            <a:custGeom>
              <a:avLst/>
              <a:gdLst/>
              <a:ahLst/>
              <a:cxnLst/>
              <a:rect l="l" t="t" r="r" b="b"/>
              <a:pathLst>
                <a:path w="1883" h="1604" extrusionOk="0">
                  <a:moveTo>
                    <a:pt x="1072" y="1"/>
                  </a:moveTo>
                  <a:cubicBezTo>
                    <a:pt x="348" y="1"/>
                    <a:pt x="1" y="869"/>
                    <a:pt x="522" y="1361"/>
                  </a:cubicBezTo>
                  <a:cubicBezTo>
                    <a:pt x="680" y="1529"/>
                    <a:pt x="878" y="1603"/>
                    <a:pt x="1073" y="1603"/>
                  </a:cubicBezTo>
                  <a:cubicBezTo>
                    <a:pt x="1483" y="1603"/>
                    <a:pt x="1882" y="1273"/>
                    <a:pt x="1882" y="782"/>
                  </a:cubicBezTo>
                  <a:cubicBezTo>
                    <a:pt x="1882" y="348"/>
                    <a:pt x="1535" y="1"/>
                    <a:pt x="10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64"/>
            <p:cNvSpPr/>
            <p:nvPr/>
          </p:nvSpPr>
          <p:spPr>
            <a:xfrm>
              <a:off x="6160180" y="4009989"/>
              <a:ext cx="27167" cy="34648"/>
            </a:xfrm>
            <a:custGeom>
              <a:avLst/>
              <a:gdLst/>
              <a:ahLst/>
              <a:cxnLst/>
              <a:rect l="l" t="t" r="r" b="b"/>
              <a:pathLst>
                <a:path w="1275" h="1593" extrusionOk="0">
                  <a:moveTo>
                    <a:pt x="1072" y="1"/>
                  </a:moveTo>
                  <a:cubicBezTo>
                    <a:pt x="1" y="1"/>
                    <a:pt x="1" y="1593"/>
                    <a:pt x="1072" y="1593"/>
                  </a:cubicBezTo>
                  <a:cubicBezTo>
                    <a:pt x="1130" y="1593"/>
                    <a:pt x="1216" y="1593"/>
                    <a:pt x="1274" y="1564"/>
                  </a:cubicBezTo>
                  <a:cubicBezTo>
                    <a:pt x="464" y="1361"/>
                    <a:pt x="464" y="203"/>
                    <a:pt x="1274" y="1"/>
                  </a:cubicBezTo>
                  <a:close/>
                </a:path>
              </a:pathLst>
            </a:custGeom>
            <a:solidFill>
              <a:srgbClr val="000000">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77" name="Google Shape;2577;p64"/>
          <p:cNvGrpSpPr/>
          <p:nvPr/>
        </p:nvGrpSpPr>
        <p:grpSpPr>
          <a:xfrm>
            <a:off x="6216317" y="3882484"/>
            <a:ext cx="297543" cy="295099"/>
            <a:chOff x="6679801" y="3730084"/>
            <a:chExt cx="297543" cy="295099"/>
          </a:xfrm>
        </p:grpSpPr>
        <p:sp>
          <p:nvSpPr>
            <p:cNvPr id="2578" name="Google Shape;2578;p64"/>
            <p:cNvSpPr/>
            <p:nvPr/>
          </p:nvSpPr>
          <p:spPr>
            <a:xfrm>
              <a:off x="6767546" y="3770936"/>
              <a:ext cx="209666" cy="245728"/>
            </a:xfrm>
            <a:custGeom>
              <a:avLst/>
              <a:gdLst/>
              <a:ahLst/>
              <a:cxnLst/>
              <a:rect l="l" t="t" r="r" b="b"/>
              <a:pathLst>
                <a:path w="9552" h="10970" extrusionOk="0">
                  <a:moveTo>
                    <a:pt x="956" y="1"/>
                  </a:moveTo>
                  <a:cubicBezTo>
                    <a:pt x="435" y="1"/>
                    <a:pt x="1" y="435"/>
                    <a:pt x="1" y="985"/>
                  </a:cubicBezTo>
                  <a:lnTo>
                    <a:pt x="1" y="10015"/>
                  </a:lnTo>
                  <a:cubicBezTo>
                    <a:pt x="1" y="10536"/>
                    <a:pt x="435" y="10970"/>
                    <a:pt x="956" y="10970"/>
                  </a:cubicBezTo>
                  <a:lnTo>
                    <a:pt x="8596" y="10970"/>
                  </a:lnTo>
                  <a:cubicBezTo>
                    <a:pt x="9117" y="10970"/>
                    <a:pt x="9552" y="10536"/>
                    <a:pt x="9552" y="10015"/>
                  </a:cubicBezTo>
                  <a:lnTo>
                    <a:pt x="9552" y="2692"/>
                  </a:lnTo>
                  <a:lnTo>
                    <a:pt x="686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64"/>
            <p:cNvSpPr/>
            <p:nvPr/>
          </p:nvSpPr>
          <p:spPr>
            <a:xfrm>
              <a:off x="6918233" y="3771586"/>
              <a:ext cx="59111" cy="59674"/>
            </a:xfrm>
            <a:custGeom>
              <a:avLst/>
              <a:gdLst/>
              <a:ahLst/>
              <a:cxnLst/>
              <a:rect l="l" t="t" r="r" b="b"/>
              <a:pathLst>
                <a:path w="2693" h="2664" extrusionOk="0">
                  <a:moveTo>
                    <a:pt x="1" y="0"/>
                  </a:moveTo>
                  <a:lnTo>
                    <a:pt x="1" y="1708"/>
                  </a:lnTo>
                  <a:cubicBezTo>
                    <a:pt x="1" y="2229"/>
                    <a:pt x="435" y="2663"/>
                    <a:pt x="985" y="2663"/>
                  </a:cubicBezTo>
                  <a:lnTo>
                    <a:pt x="2693" y="2663"/>
                  </a:lnTo>
                  <a:lnTo>
                    <a:pt x="1" y="0"/>
                  </a:lnTo>
                  <a:close/>
                </a:path>
              </a:pathLst>
            </a:custGeom>
            <a:solidFill>
              <a:srgbClr val="000000">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64"/>
            <p:cNvSpPr/>
            <p:nvPr/>
          </p:nvSpPr>
          <p:spPr>
            <a:xfrm>
              <a:off x="6679801" y="3746286"/>
              <a:ext cx="106743" cy="92736"/>
            </a:xfrm>
            <a:custGeom>
              <a:avLst/>
              <a:gdLst/>
              <a:ahLst/>
              <a:cxnLst/>
              <a:rect l="l" t="t" r="r" b="b"/>
              <a:pathLst>
                <a:path w="4863" h="4140" extrusionOk="0">
                  <a:moveTo>
                    <a:pt x="3908" y="956"/>
                  </a:moveTo>
                  <a:lnTo>
                    <a:pt x="3908" y="3155"/>
                  </a:lnTo>
                  <a:lnTo>
                    <a:pt x="1361" y="3155"/>
                  </a:lnTo>
                  <a:cubicBezTo>
                    <a:pt x="1129" y="3155"/>
                    <a:pt x="956" y="2982"/>
                    <a:pt x="956" y="2750"/>
                  </a:cubicBezTo>
                  <a:lnTo>
                    <a:pt x="956" y="1361"/>
                  </a:lnTo>
                  <a:cubicBezTo>
                    <a:pt x="956" y="1129"/>
                    <a:pt x="1129" y="956"/>
                    <a:pt x="1361" y="956"/>
                  </a:cubicBezTo>
                  <a:close/>
                  <a:moveTo>
                    <a:pt x="1361" y="1"/>
                  </a:moveTo>
                  <a:cubicBezTo>
                    <a:pt x="608" y="1"/>
                    <a:pt x="0" y="608"/>
                    <a:pt x="0" y="1361"/>
                  </a:cubicBezTo>
                  <a:lnTo>
                    <a:pt x="0" y="2750"/>
                  </a:lnTo>
                  <a:cubicBezTo>
                    <a:pt x="0" y="3503"/>
                    <a:pt x="608" y="4111"/>
                    <a:pt x="1361" y="4111"/>
                  </a:cubicBezTo>
                  <a:lnTo>
                    <a:pt x="4371" y="4111"/>
                  </a:lnTo>
                  <a:lnTo>
                    <a:pt x="4371" y="4139"/>
                  </a:lnTo>
                  <a:cubicBezTo>
                    <a:pt x="4631" y="4139"/>
                    <a:pt x="4863" y="3908"/>
                    <a:pt x="4863" y="3647"/>
                  </a:cubicBezTo>
                  <a:lnTo>
                    <a:pt x="4863" y="493"/>
                  </a:lnTo>
                  <a:cubicBezTo>
                    <a:pt x="4863" y="203"/>
                    <a:pt x="4631" y="1"/>
                    <a:pt x="43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64"/>
            <p:cNvSpPr/>
            <p:nvPr/>
          </p:nvSpPr>
          <p:spPr>
            <a:xfrm>
              <a:off x="6679801" y="3746286"/>
              <a:ext cx="43220" cy="92086"/>
            </a:xfrm>
            <a:custGeom>
              <a:avLst/>
              <a:gdLst/>
              <a:ahLst/>
              <a:cxnLst/>
              <a:rect l="l" t="t" r="r" b="b"/>
              <a:pathLst>
                <a:path w="1969" h="4111" extrusionOk="0">
                  <a:moveTo>
                    <a:pt x="1361" y="1"/>
                  </a:moveTo>
                  <a:cubicBezTo>
                    <a:pt x="608" y="1"/>
                    <a:pt x="0" y="608"/>
                    <a:pt x="0" y="1361"/>
                  </a:cubicBezTo>
                  <a:lnTo>
                    <a:pt x="0" y="2750"/>
                  </a:lnTo>
                  <a:cubicBezTo>
                    <a:pt x="0" y="3503"/>
                    <a:pt x="608" y="4111"/>
                    <a:pt x="1361" y="4111"/>
                  </a:cubicBezTo>
                  <a:lnTo>
                    <a:pt x="1969" y="4111"/>
                  </a:lnTo>
                  <a:cubicBezTo>
                    <a:pt x="1216" y="4111"/>
                    <a:pt x="608" y="3503"/>
                    <a:pt x="608" y="2750"/>
                  </a:cubicBezTo>
                  <a:lnTo>
                    <a:pt x="608" y="1361"/>
                  </a:lnTo>
                  <a:cubicBezTo>
                    <a:pt x="608" y="608"/>
                    <a:pt x="1216" y="1"/>
                    <a:pt x="1969" y="1"/>
                  </a:cubicBezTo>
                  <a:close/>
                </a:path>
              </a:pathLst>
            </a:custGeom>
            <a:solidFill>
              <a:srgbClr val="000000">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64"/>
            <p:cNvSpPr/>
            <p:nvPr/>
          </p:nvSpPr>
          <p:spPr>
            <a:xfrm>
              <a:off x="6726859" y="3730084"/>
              <a:ext cx="102924" cy="132272"/>
            </a:xfrm>
            <a:custGeom>
              <a:avLst/>
              <a:gdLst/>
              <a:ahLst/>
              <a:cxnLst/>
              <a:rect l="l" t="t" r="r" b="b"/>
              <a:pathLst>
                <a:path w="4689" h="5905" extrusionOk="0">
                  <a:moveTo>
                    <a:pt x="29" y="0"/>
                  </a:moveTo>
                  <a:lnTo>
                    <a:pt x="29" y="4805"/>
                  </a:lnTo>
                  <a:cubicBezTo>
                    <a:pt x="0" y="5412"/>
                    <a:pt x="492" y="5904"/>
                    <a:pt x="1129" y="5904"/>
                  </a:cubicBezTo>
                  <a:lnTo>
                    <a:pt x="3589" y="5904"/>
                  </a:lnTo>
                  <a:cubicBezTo>
                    <a:pt x="4197" y="5904"/>
                    <a:pt x="4689" y="5412"/>
                    <a:pt x="4660" y="4805"/>
                  </a:cubicBezTo>
                  <a:lnTo>
                    <a:pt x="466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64"/>
            <p:cNvSpPr/>
            <p:nvPr/>
          </p:nvSpPr>
          <p:spPr>
            <a:xfrm>
              <a:off x="6726859" y="3730084"/>
              <a:ext cx="54019" cy="132272"/>
            </a:xfrm>
            <a:custGeom>
              <a:avLst/>
              <a:gdLst/>
              <a:ahLst/>
              <a:cxnLst/>
              <a:rect l="l" t="t" r="r" b="b"/>
              <a:pathLst>
                <a:path w="2461" h="5905" extrusionOk="0">
                  <a:moveTo>
                    <a:pt x="29" y="0"/>
                  </a:moveTo>
                  <a:lnTo>
                    <a:pt x="29" y="4805"/>
                  </a:lnTo>
                  <a:cubicBezTo>
                    <a:pt x="0" y="5412"/>
                    <a:pt x="492" y="5904"/>
                    <a:pt x="1129" y="5904"/>
                  </a:cubicBezTo>
                  <a:lnTo>
                    <a:pt x="2460" y="5904"/>
                  </a:lnTo>
                  <a:cubicBezTo>
                    <a:pt x="1853" y="5904"/>
                    <a:pt x="1332" y="5412"/>
                    <a:pt x="1361" y="4805"/>
                  </a:cubicBezTo>
                  <a:lnTo>
                    <a:pt x="1361" y="0"/>
                  </a:lnTo>
                  <a:close/>
                </a:path>
              </a:pathLst>
            </a:custGeom>
            <a:solidFill>
              <a:srgbClr val="000000">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64"/>
            <p:cNvSpPr/>
            <p:nvPr/>
          </p:nvSpPr>
          <p:spPr>
            <a:xfrm>
              <a:off x="6763087" y="3756662"/>
              <a:ext cx="36239" cy="74592"/>
            </a:xfrm>
            <a:custGeom>
              <a:avLst/>
              <a:gdLst/>
              <a:ahLst/>
              <a:cxnLst/>
              <a:rect l="l" t="t" r="r" b="b"/>
              <a:pathLst>
                <a:path w="1651" h="3330" extrusionOk="0">
                  <a:moveTo>
                    <a:pt x="1065" y="1"/>
                  </a:moveTo>
                  <a:cubicBezTo>
                    <a:pt x="1001" y="1"/>
                    <a:pt x="937" y="39"/>
                    <a:pt x="898" y="117"/>
                  </a:cubicBezTo>
                  <a:lnTo>
                    <a:pt x="30" y="1506"/>
                  </a:lnTo>
                  <a:cubicBezTo>
                    <a:pt x="1" y="1593"/>
                    <a:pt x="1" y="1651"/>
                    <a:pt x="30" y="1708"/>
                  </a:cubicBezTo>
                  <a:cubicBezTo>
                    <a:pt x="59" y="1795"/>
                    <a:pt x="146" y="1824"/>
                    <a:pt x="204" y="1824"/>
                  </a:cubicBezTo>
                  <a:lnTo>
                    <a:pt x="1101" y="1824"/>
                  </a:lnTo>
                  <a:lnTo>
                    <a:pt x="464" y="3011"/>
                  </a:lnTo>
                  <a:cubicBezTo>
                    <a:pt x="406" y="3127"/>
                    <a:pt x="435" y="3242"/>
                    <a:pt x="551" y="3300"/>
                  </a:cubicBezTo>
                  <a:cubicBezTo>
                    <a:pt x="580" y="3329"/>
                    <a:pt x="609" y="3329"/>
                    <a:pt x="638" y="3329"/>
                  </a:cubicBezTo>
                  <a:lnTo>
                    <a:pt x="638" y="3300"/>
                  </a:lnTo>
                  <a:cubicBezTo>
                    <a:pt x="696" y="3300"/>
                    <a:pt x="782" y="3271"/>
                    <a:pt x="811" y="3213"/>
                  </a:cubicBezTo>
                  <a:lnTo>
                    <a:pt x="1622" y="1708"/>
                  </a:lnTo>
                  <a:cubicBezTo>
                    <a:pt x="1651" y="1651"/>
                    <a:pt x="1651" y="1564"/>
                    <a:pt x="1622" y="1506"/>
                  </a:cubicBezTo>
                  <a:cubicBezTo>
                    <a:pt x="1593" y="1448"/>
                    <a:pt x="1535" y="1419"/>
                    <a:pt x="1448" y="1419"/>
                  </a:cubicBezTo>
                  <a:lnTo>
                    <a:pt x="580" y="1419"/>
                  </a:lnTo>
                  <a:lnTo>
                    <a:pt x="1245" y="319"/>
                  </a:lnTo>
                  <a:cubicBezTo>
                    <a:pt x="1303" y="232"/>
                    <a:pt x="1274" y="88"/>
                    <a:pt x="1159" y="30"/>
                  </a:cubicBezTo>
                  <a:cubicBezTo>
                    <a:pt x="1130" y="10"/>
                    <a:pt x="1098" y="1"/>
                    <a:pt x="10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64"/>
            <p:cNvSpPr/>
            <p:nvPr/>
          </p:nvSpPr>
          <p:spPr>
            <a:xfrm>
              <a:off x="6852106" y="3791038"/>
              <a:ext cx="32420" cy="64848"/>
            </a:xfrm>
            <a:custGeom>
              <a:avLst/>
              <a:gdLst/>
              <a:ahLst/>
              <a:cxnLst/>
              <a:rect l="l" t="t" r="r" b="b"/>
              <a:pathLst>
                <a:path w="1477" h="2895" extrusionOk="0">
                  <a:moveTo>
                    <a:pt x="942" y="1"/>
                  </a:moveTo>
                  <a:cubicBezTo>
                    <a:pt x="869" y="1"/>
                    <a:pt x="792" y="39"/>
                    <a:pt x="753" y="117"/>
                  </a:cubicBezTo>
                  <a:lnTo>
                    <a:pt x="30" y="1303"/>
                  </a:lnTo>
                  <a:cubicBezTo>
                    <a:pt x="1" y="1361"/>
                    <a:pt x="1" y="1448"/>
                    <a:pt x="30" y="1506"/>
                  </a:cubicBezTo>
                  <a:cubicBezTo>
                    <a:pt x="88" y="1564"/>
                    <a:pt x="146" y="1622"/>
                    <a:pt x="232" y="1622"/>
                  </a:cubicBezTo>
                  <a:lnTo>
                    <a:pt x="956" y="1622"/>
                  </a:lnTo>
                  <a:lnTo>
                    <a:pt x="406" y="2577"/>
                  </a:lnTo>
                  <a:cubicBezTo>
                    <a:pt x="377" y="2692"/>
                    <a:pt x="406" y="2808"/>
                    <a:pt x="493" y="2866"/>
                  </a:cubicBezTo>
                  <a:cubicBezTo>
                    <a:pt x="519" y="2866"/>
                    <a:pt x="545" y="2889"/>
                    <a:pt x="592" y="2894"/>
                  </a:cubicBezTo>
                  <a:lnTo>
                    <a:pt x="592" y="2894"/>
                  </a:lnTo>
                  <a:cubicBezTo>
                    <a:pt x="649" y="2887"/>
                    <a:pt x="726" y="2833"/>
                    <a:pt x="753" y="2779"/>
                  </a:cubicBezTo>
                  <a:lnTo>
                    <a:pt x="1448" y="1506"/>
                  </a:lnTo>
                  <a:cubicBezTo>
                    <a:pt x="1477" y="1448"/>
                    <a:pt x="1477" y="1361"/>
                    <a:pt x="1448" y="1303"/>
                  </a:cubicBezTo>
                  <a:cubicBezTo>
                    <a:pt x="1419" y="1245"/>
                    <a:pt x="1332" y="1216"/>
                    <a:pt x="1274" y="1216"/>
                  </a:cubicBezTo>
                  <a:lnTo>
                    <a:pt x="580" y="1216"/>
                  </a:lnTo>
                  <a:lnTo>
                    <a:pt x="1130" y="319"/>
                  </a:lnTo>
                  <a:cubicBezTo>
                    <a:pt x="1188" y="232"/>
                    <a:pt x="1130" y="88"/>
                    <a:pt x="1043" y="30"/>
                  </a:cubicBezTo>
                  <a:cubicBezTo>
                    <a:pt x="1014" y="10"/>
                    <a:pt x="979" y="1"/>
                    <a:pt x="942" y="1"/>
                  </a:cubicBezTo>
                  <a:close/>
                  <a:moveTo>
                    <a:pt x="592" y="2894"/>
                  </a:moveTo>
                  <a:cubicBezTo>
                    <a:pt x="588" y="2895"/>
                    <a:pt x="584" y="2895"/>
                    <a:pt x="580" y="2895"/>
                  </a:cubicBezTo>
                  <a:lnTo>
                    <a:pt x="609" y="2895"/>
                  </a:lnTo>
                  <a:cubicBezTo>
                    <a:pt x="603" y="2895"/>
                    <a:pt x="597" y="2895"/>
                    <a:pt x="592" y="289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64"/>
            <p:cNvSpPr/>
            <p:nvPr/>
          </p:nvSpPr>
          <p:spPr>
            <a:xfrm>
              <a:off x="6813967" y="3883140"/>
              <a:ext cx="116906" cy="9094"/>
            </a:xfrm>
            <a:custGeom>
              <a:avLst/>
              <a:gdLst/>
              <a:ahLst/>
              <a:cxnLst/>
              <a:rect l="l" t="t" r="r" b="b"/>
              <a:pathLst>
                <a:path w="5326" h="406" extrusionOk="0">
                  <a:moveTo>
                    <a:pt x="203" y="1"/>
                  </a:moveTo>
                  <a:cubicBezTo>
                    <a:pt x="87" y="1"/>
                    <a:pt x="0" y="87"/>
                    <a:pt x="0" y="203"/>
                  </a:cubicBezTo>
                  <a:cubicBezTo>
                    <a:pt x="0" y="319"/>
                    <a:pt x="87" y="406"/>
                    <a:pt x="203" y="406"/>
                  </a:cubicBezTo>
                  <a:lnTo>
                    <a:pt x="5123" y="406"/>
                  </a:lnTo>
                  <a:cubicBezTo>
                    <a:pt x="5239" y="406"/>
                    <a:pt x="5326" y="319"/>
                    <a:pt x="5326" y="203"/>
                  </a:cubicBezTo>
                  <a:cubicBezTo>
                    <a:pt x="5326" y="87"/>
                    <a:pt x="5239" y="1"/>
                    <a:pt x="51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64"/>
            <p:cNvSpPr/>
            <p:nvPr/>
          </p:nvSpPr>
          <p:spPr>
            <a:xfrm>
              <a:off x="6787253" y="3907768"/>
              <a:ext cx="170134" cy="9789"/>
            </a:xfrm>
            <a:custGeom>
              <a:avLst/>
              <a:gdLst/>
              <a:ahLst/>
              <a:cxnLst/>
              <a:rect l="l" t="t" r="r" b="b"/>
              <a:pathLst>
                <a:path w="7751" h="437" extrusionOk="0">
                  <a:moveTo>
                    <a:pt x="7545" y="0"/>
                  </a:moveTo>
                  <a:cubicBezTo>
                    <a:pt x="7539" y="0"/>
                    <a:pt x="7532" y="1"/>
                    <a:pt x="7526" y="1"/>
                  </a:cubicBezTo>
                  <a:lnTo>
                    <a:pt x="232" y="1"/>
                  </a:lnTo>
                  <a:cubicBezTo>
                    <a:pt x="1" y="30"/>
                    <a:pt x="1" y="378"/>
                    <a:pt x="232" y="436"/>
                  </a:cubicBezTo>
                  <a:lnTo>
                    <a:pt x="7526" y="436"/>
                  </a:lnTo>
                  <a:cubicBezTo>
                    <a:pt x="7532" y="436"/>
                    <a:pt x="7539" y="437"/>
                    <a:pt x="7545" y="437"/>
                  </a:cubicBezTo>
                  <a:cubicBezTo>
                    <a:pt x="7751" y="437"/>
                    <a:pt x="7751" y="0"/>
                    <a:pt x="75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64"/>
            <p:cNvSpPr/>
            <p:nvPr/>
          </p:nvSpPr>
          <p:spPr>
            <a:xfrm>
              <a:off x="6704605" y="3955141"/>
              <a:ext cx="44493" cy="70022"/>
            </a:xfrm>
            <a:custGeom>
              <a:avLst/>
              <a:gdLst/>
              <a:ahLst/>
              <a:cxnLst/>
              <a:rect l="l" t="t" r="r" b="b"/>
              <a:pathLst>
                <a:path w="2027" h="3126" extrusionOk="0">
                  <a:moveTo>
                    <a:pt x="608" y="0"/>
                  </a:moveTo>
                  <a:cubicBezTo>
                    <a:pt x="290" y="0"/>
                    <a:pt x="0" y="261"/>
                    <a:pt x="0" y="608"/>
                  </a:cubicBezTo>
                  <a:lnTo>
                    <a:pt x="0" y="2518"/>
                  </a:lnTo>
                  <a:cubicBezTo>
                    <a:pt x="0" y="2837"/>
                    <a:pt x="290" y="3097"/>
                    <a:pt x="608" y="3126"/>
                  </a:cubicBezTo>
                  <a:lnTo>
                    <a:pt x="1274" y="3126"/>
                  </a:lnTo>
                  <a:lnTo>
                    <a:pt x="2026" y="1505"/>
                  </a:lnTo>
                  <a:lnTo>
                    <a:pt x="12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64"/>
            <p:cNvSpPr/>
            <p:nvPr/>
          </p:nvSpPr>
          <p:spPr>
            <a:xfrm>
              <a:off x="6803795" y="3955141"/>
              <a:ext cx="62272" cy="70022"/>
            </a:xfrm>
            <a:custGeom>
              <a:avLst/>
              <a:gdLst/>
              <a:ahLst/>
              <a:cxnLst/>
              <a:rect l="l" t="t" r="r" b="b"/>
              <a:pathLst>
                <a:path w="2837" h="3126" extrusionOk="0">
                  <a:moveTo>
                    <a:pt x="753" y="0"/>
                  </a:moveTo>
                  <a:lnTo>
                    <a:pt x="0" y="1505"/>
                  </a:lnTo>
                  <a:lnTo>
                    <a:pt x="753" y="3126"/>
                  </a:lnTo>
                  <a:cubicBezTo>
                    <a:pt x="926" y="3126"/>
                    <a:pt x="1129" y="3039"/>
                    <a:pt x="1303" y="2923"/>
                  </a:cubicBezTo>
                  <a:lnTo>
                    <a:pt x="2200" y="2287"/>
                  </a:lnTo>
                  <a:lnTo>
                    <a:pt x="2431" y="2113"/>
                  </a:lnTo>
                  <a:cubicBezTo>
                    <a:pt x="2837" y="1853"/>
                    <a:pt x="2837" y="1274"/>
                    <a:pt x="2431" y="1013"/>
                  </a:cubicBezTo>
                  <a:lnTo>
                    <a:pt x="2200" y="840"/>
                  </a:lnTo>
                  <a:lnTo>
                    <a:pt x="1303" y="203"/>
                  </a:lnTo>
                  <a:cubicBezTo>
                    <a:pt x="1129" y="87"/>
                    <a:pt x="955" y="0"/>
                    <a:pt x="75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64"/>
            <p:cNvSpPr/>
            <p:nvPr/>
          </p:nvSpPr>
          <p:spPr>
            <a:xfrm>
              <a:off x="6804432" y="3990167"/>
              <a:ext cx="59089" cy="35011"/>
            </a:xfrm>
            <a:custGeom>
              <a:avLst/>
              <a:gdLst/>
              <a:ahLst/>
              <a:cxnLst/>
              <a:rect l="l" t="t" r="r" b="b"/>
              <a:pathLst>
                <a:path w="2692" h="1563" extrusionOk="0">
                  <a:moveTo>
                    <a:pt x="0" y="0"/>
                  </a:moveTo>
                  <a:lnTo>
                    <a:pt x="724" y="1563"/>
                  </a:lnTo>
                  <a:cubicBezTo>
                    <a:pt x="897" y="1563"/>
                    <a:pt x="1100" y="1476"/>
                    <a:pt x="1274" y="1389"/>
                  </a:cubicBezTo>
                  <a:lnTo>
                    <a:pt x="2171" y="724"/>
                  </a:lnTo>
                  <a:lnTo>
                    <a:pt x="2402" y="550"/>
                  </a:lnTo>
                  <a:cubicBezTo>
                    <a:pt x="2576" y="434"/>
                    <a:pt x="2692" y="232"/>
                    <a:pt x="2692" y="0"/>
                  </a:cubicBezTo>
                  <a:lnTo>
                    <a:pt x="2692" y="0"/>
                  </a:lnTo>
                  <a:cubicBezTo>
                    <a:pt x="2692" y="87"/>
                    <a:pt x="2605" y="145"/>
                    <a:pt x="2402" y="203"/>
                  </a:cubicBezTo>
                  <a:lnTo>
                    <a:pt x="2171" y="261"/>
                  </a:lnTo>
                  <a:lnTo>
                    <a:pt x="1274" y="463"/>
                  </a:lnTo>
                  <a:cubicBezTo>
                    <a:pt x="1071" y="521"/>
                    <a:pt x="897" y="550"/>
                    <a:pt x="724" y="550"/>
                  </a:cubicBezTo>
                  <a:lnTo>
                    <a:pt x="0" y="0"/>
                  </a:lnTo>
                  <a:close/>
                </a:path>
              </a:pathLst>
            </a:custGeom>
            <a:solidFill>
              <a:srgbClr val="000000">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64"/>
            <p:cNvSpPr/>
            <p:nvPr/>
          </p:nvSpPr>
          <p:spPr>
            <a:xfrm>
              <a:off x="6704605" y="3990167"/>
              <a:ext cx="43856" cy="35011"/>
            </a:xfrm>
            <a:custGeom>
              <a:avLst/>
              <a:gdLst/>
              <a:ahLst/>
              <a:cxnLst/>
              <a:rect l="l" t="t" r="r" b="b"/>
              <a:pathLst>
                <a:path w="1998" h="1563" extrusionOk="0">
                  <a:moveTo>
                    <a:pt x="1997" y="0"/>
                  </a:moveTo>
                  <a:lnTo>
                    <a:pt x="1274" y="521"/>
                  </a:lnTo>
                  <a:lnTo>
                    <a:pt x="579" y="521"/>
                  </a:lnTo>
                  <a:cubicBezTo>
                    <a:pt x="261" y="521"/>
                    <a:pt x="0" y="434"/>
                    <a:pt x="0" y="318"/>
                  </a:cubicBezTo>
                  <a:lnTo>
                    <a:pt x="0" y="955"/>
                  </a:lnTo>
                  <a:cubicBezTo>
                    <a:pt x="0" y="1274"/>
                    <a:pt x="261" y="1563"/>
                    <a:pt x="579" y="1563"/>
                  </a:cubicBezTo>
                  <a:lnTo>
                    <a:pt x="1274" y="1563"/>
                  </a:lnTo>
                  <a:lnTo>
                    <a:pt x="1997" y="0"/>
                  </a:lnTo>
                  <a:close/>
                </a:path>
              </a:pathLst>
            </a:custGeom>
            <a:solidFill>
              <a:srgbClr val="000000">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64"/>
            <p:cNvSpPr/>
            <p:nvPr/>
          </p:nvSpPr>
          <p:spPr>
            <a:xfrm>
              <a:off x="6732571" y="3955141"/>
              <a:ext cx="87054" cy="69395"/>
            </a:xfrm>
            <a:custGeom>
              <a:avLst/>
              <a:gdLst/>
              <a:ahLst/>
              <a:cxnLst/>
              <a:rect l="l" t="t" r="r" b="b"/>
              <a:pathLst>
                <a:path w="3966" h="3098" extrusionOk="0">
                  <a:moveTo>
                    <a:pt x="1" y="0"/>
                  </a:moveTo>
                  <a:lnTo>
                    <a:pt x="1" y="3097"/>
                  </a:lnTo>
                  <a:lnTo>
                    <a:pt x="3966" y="3097"/>
                  </a:lnTo>
                  <a:lnTo>
                    <a:pt x="396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64"/>
            <p:cNvSpPr/>
            <p:nvPr/>
          </p:nvSpPr>
          <p:spPr>
            <a:xfrm>
              <a:off x="6803158" y="3989517"/>
              <a:ext cx="659" cy="672"/>
            </a:xfrm>
            <a:custGeom>
              <a:avLst/>
              <a:gdLst/>
              <a:ahLst/>
              <a:cxnLst/>
              <a:rect l="l" t="t" r="r" b="b"/>
              <a:pathLst>
                <a:path w="30" h="30" extrusionOk="0">
                  <a:moveTo>
                    <a:pt x="0" y="0"/>
                  </a:moveTo>
                  <a:lnTo>
                    <a:pt x="29" y="29"/>
                  </a:lnTo>
                  <a:lnTo>
                    <a:pt x="29" y="0"/>
                  </a:lnTo>
                  <a:close/>
                </a:path>
              </a:pathLst>
            </a:custGeom>
            <a:solidFill>
              <a:srgbClr val="FBE2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64"/>
            <p:cNvSpPr/>
            <p:nvPr/>
          </p:nvSpPr>
          <p:spPr>
            <a:xfrm>
              <a:off x="6748477" y="3989517"/>
              <a:ext cx="659" cy="672"/>
            </a:xfrm>
            <a:custGeom>
              <a:avLst/>
              <a:gdLst/>
              <a:ahLst/>
              <a:cxnLst/>
              <a:rect l="l" t="t" r="r" b="b"/>
              <a:pathLst>
                <a:path w="30" h="30" extrusionOk="0">
                  <a:moveTo>
                    <a:pt x="0" y="0"/>
                  </a:moveTo>
                  <a:lnTo>
                    <a:pt x="0" y="29"/>
                  </a:lnTo>
                  <a:lnTo>
                    <a:pt x="29" y="0"/>
                  </a:lnTo>
                  <a:close/>
                </a:path>
              </a:pathLst>
            </a:custGeom>
            <a:solidFill>
              <a:srgbClr val="DD63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64"/>
            <p:cNvSpPr/>
            <p:nvPr/>
          </p:nvSpPr>
          <p:spPr>
            <a:xfrm>
              <a:off x="6732571" y="4001843"/>
              <a:ext cx="87054" cy="23341"/>
            </a:xfrm>
            <a:custGeom>
              <a:avLst/>
              <a:gdLst/>
              <a:ahLst/>
              <a:cxnLst/>
              <a:rect l="l" t="t" r="r" b="b"/>
              <a:pathLst>
                <a:path w="3966" h="1042" extrusionOk="0">
                  <a:moveTo>
                    <a:pt x="1" y="0"/>
                  </a:moveTo>
                  <a:lnTo>
                    <a:pt x="1" y="1042"/>
                  </a:lnTo>
                  <a:lnTo>
                    <a:pt x="3966" y="1042"/>
                  </a:lnTo>
                  <a:lnTo>
                    <a:pt x="3966" y="0"/>
                  </a:lnTo>
                  <a:close/>
                </a:path>
              </a:pathLst>
            </a:custGeom>
            <a:solidFill>
              <a:srgbClr val="000000">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64"/>
            <p:cNvSpPr/>
            <p:nvPr/>
          </p:nvSpPr>
          <p:spPr>
            <a:xfrm>
              <a:off x="6838770" y="3973943"/>
              <a:ext cx="26691" cy="33085"/>
            </a:xfrm>
            <a:custGeom>
              <a:avLst/>
              <a:gdLst/>
              <a:ahLst/>
              <a:cxnLst/>
              <a:rect l="l" t="t" r="r" b="b"/>
              <a:pathLst>
                <a:path w="1216" h="1477" extrusionOk="0">
                  <a:moveTo>
                    <a:pt x="608" y="1"/>
                  </a:moveTo>
                  <a:lnTo>
                    <a:pt x="376" y="174"/>
                  </a:lnTo>
                  <a:cubicBezTo>
                    <a:pt x="58" y="377"/>
                    <a:pt x="0" y="782"/>
                    <a:pt x="174" y="1100"/>
                  </a:cubicBezTo>
                  <a:cubicBezTo>
                    <a:pt x="232" y="1158"/>
                    <a:pt x="290" y="1245"/>
                    <a:pt x="376" y="1303"/>
                  </a:cubicBezTo>
                  <a:lnTo>
                    <a:pt x="608" y="1477"/>
                  </a:lnTo>
                  <a:lnTo>
                    <a:pt x="839" y="1303"/>
                  </a:lnTo>
                  <a:cubicBezTo>
                    <a:pt x="1216" y="1014"/>
                    <a:pt x="1216" y="435"/>
                    <a:pt x="839" y="174"/>
                  </a:cubicBezTo>
                  <a:lnTo>
                    <a:pt x="60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64"/>
            <p:cNvSpPr/>
            <p:nvPr/>
          </p:nvSpPr>
          <p:spPr>
            <a:xfrm>
              <a:off x="6842571" y="3990167"/>
              <a:ext cx="20984" cy="16218"/>
            </a:xfrm>
            <a:custGeom>
              <a:avLst/>
              <a:gdLst/>
              <a:ahLst/>
              <a:cxnLst/>
              <a:rect l="l" t="t" r="r" b="b"/>
              <a:pathLst>
                <a:path w="956" h="724" extrusionOk="0">
                  <a:moveTo>
                    <a:pt x="956" y="0"/>
                  </a:moveTo>
                  <a:lnTo>
                    <a:pt x="956" y="0"/>
                  </a:lnTo>
                  <a:cubicBezTo>
                    <a:pt x="956" y="87"/>
                    <a:pt x="869" y="145"/>
                    <a:pt x="666" y="203"/>
                  </a:cubicBezTo>
                  <a:lnTo>
                    <a:pt x="435" y="261"/>
                  </a:lnTo>
                  <a:lnTo>
                    <a:pt x="1" y="347"/>
                  </a:lnTo>
                  <a:cubicBezTo>
                    <a:pt x="59" y="434"/>
                    <a:pt x="117" y="521"/>
                    <a:pt x="203" y="550"/>
                  </a:cubicBezTo>
                  <a:lnTo>
                    <a:pt x="435" y="724"/>
                  </a:lnTo>
                  <a:lnTo>
                    <a:pt x="666" y="550"/>
                  </a:lnTo>
                  <a:cubicBezTo>
                    <a:pt x="840" y="434"/>
                    <a:pt x="956" y="232"/>
                    <a:pt x="956" y="0"/>
                  </a:cubicBezTo>
                  <a:close/>
                </a:path>
              </a:pathLst>
            </a:custGeom>
            <a:solidFill>
              <a:srgbClr val="000000">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64"/>
            <p:cNvSpPr/>
            <p:nvPr/>
          </p:nvSpPr>
          <p:spPr>
            <a:xfrm>
              <a:off x="6763087" y="3967758"/>
              <a:ext cx="25440" cy="46390"/>
            </a:xfrm>
            <a:custGeom>
              <a:avLst/>
              <a:gdLst/>
              <a:ahLst/>
              <a:cxnLst/>
              <a:rect l="l" t="t" r="r" b="b"/>
              <a:pathLst>
                <a:path w="1159" h="2071" extrusionOk="0">
                  <a:moveTo>
                    <a:pt x="702" y="1"/>
                  </a:moveTo>
                  <a:cubicBezTo>
                    <a:pt x="635" y="1"/>
                    <a:pt x="567" y="31"/>
                    <a:pt x="522" y="103"/>
                  </a:cubicBezTo>
                  <a:lnTo>
                    <a:pt x="59" y="913"/>
                  </a:lnTo>
                  <a:cubicBezTo>
                    <a:pt x="1" y="971"/>
                    <a:pt x="1" y="1058"/>
                    <a:pt x="59" y="1116"/>
                  </a:cubicBezTo>
                  <a:cubicBezTo>
                    <a:pt x="88" y="1174"/>
                    <a:pt x="146" y="1203"/>
                    <a:pt x="232" y="1203"/>
                  </a:cubicBezTo>
                  <a:lnTo>
                    <a:pt x="580" y="1203"/>
                  </a:lnTo>
                  <a:lnTo>
                    <a:pt x="290" y="1753"/>
                  </a:lnTo>
                  <a:cubicBezTo>
                    <a:pt x="232" y="1868"/>
                    <a:pt x="261" y="1984"/>
                    <a:pt x="377" y="2042"/>
                  </a:cubicBezTo>
                  <a:cubicBezTo>
                    <a:pt x="406" y="2042"/>
                    <a:pt x="435" y="2071"/>
                    <a:pt x="464" y="2071"/>
                  </a:cubicBezTo>
                  <a:cubicBezTo>
                    <a:pt x="551" y="2071"/>
                    <a:pt x="609" y="2013"/>
                    <a:pt x="667" y="1955"/>
                  </a:cubicBezTo>
                  <a:lnTo>
                    <a:pt x="1130" y="1116"/>
                  </a:lnTo>
                  <a:cubicBezTo>
                    <a:pt x="1159" y="1058"/>
                    <a:pt x="1159" y="971"/>
                    <a:pt x="1130" y="913"/>
                  </a:cubicBezTo>
                  <a:cubicBezTo>
                    <a:pt x="1072" y="855"/>
                    <a:pt x="1014" y="797"/>
                    <a:pt x="927" y="797"/>
                  </a:cubicBezTo>
                  <a:lnTo>
                    <a:pt x="609" y="797"/>
                  </a:lnTo>
                  <a:lnTo>
                    <a:pt x="898" y="305"/>
                  </a:lnTo>
                  <a:cubicBezTo>
                    <a:pt x="998" y="146"/>
                    <a:pt x="851" y="1"/>
                    <a:pt x="70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99" name="Google Shape;2599;p64"/>
          <p:cNvGrpSpPr/>
          <p:nvPr/>
        </p:nvGrpSpPr>
        <p:grpSpPr>
          <a:xfrm>
            <a:off x="6933274" y="3929487"/>
            <a:ext cx="298071" cy="213354"/>
            <a:chOff x="7396758" y="3777087"/>
            <a:chExt cx="298071" cy="213354"/>
          </a:xfrm>
        </p:grpSpPr>
        <p:sp>
          <p:nvSpPr>
            <p:cNvPr id="2600" name="Google Shape;2600;p64"/>
            <p:cNvSpPr/>
            <p:nvPr/>
          </p:nvSpPr>
          <p:spPr>
            <a:xfrm>
              <a:off x="7396758" y="3777087"/>
              <a:ext cx="217920" cy="135520"/>
            </a:xfrm>
            <a:custGeom>
              <a:avLst/>
              <a:gdLst/>
              <a:ahLst/>
              <a:cxnLst/>
              <a:rect l="l" t="t" r="r" b="b"/>
              <a:pathLst>
                <a:path w="9928" h="6050" extrusionOk="0">
                  <a:moveTo>
                    <a:pt x="666" y="0"/>
                  </a:moveTo>
                  <a:cubicBezTo>
                    <a:pt x="319" y="0"/>
                    <a:pt x="0" y="290"/>
                    <a:pt x="0" y="666"/>
                  </a:cubicBezTo>
                  <a:lnTo>
                    <a:pt x="0" y="5384"/>
                  </a:lnTo>
                  <a:cubicBezTo>
                    <a:pt x="0" y="5731"/>
                    <a:pt x="319" y="6049"/>
                    <a:pt x="666" y="6049"/>
                  </a:cubicBezTo>
                  <a:lnTo>
                    <a:pt x="9262" y="6049"/>
                  </a:lnTo>
                  <a:cubicBezTo>
                    <a:pt x="9638" y="6049"/>
                    <a:pt x="9928" y="5731"/>
                    <a:pt x="9928" y="5384"/>
                  </a:cubicBezTo>
                  <a:lnTo>
                    <a:pt x="9928" y="666"/>
                  </a:lnTo>
                  <a:cubicBezTo>
                    <a:pt x="9928" y="290"/>
                    <a:pt x="9638" y="0"/>
                    <a:pt x="92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64"/>
            <p:cNvSpPr/>
            <p:nvPr/>
          </p:nvSpPr>
          <p:spPr>
            <a:xfrm>
              <a:off x="7448979" y="3797143"/>
              <a:ext cx="103494" cy="95066"/>
            </a:xfrm>
            <a:custGeom>
              <a:avLst/>
              <a:gdLst/>
              <a:ahLst/>
              <a:cxnLst/>
              <a:rect l="l" t="t" r="r" b="b"/>
              <a:pathLst>
                <a:path w="4715" h="4244" extrusionOk="0">
                  <a:moveTo>
                    <a:pt x="2617" y="0"/>
                  </a:moveTo>
                  <a:cubicBezTo>
                    <a:pt x="1260" y="0"/>
                    <a:pt x="0" y="1393"/>
                    <a:pt x="633" y="2955"/>
                  </a:cubicBezTo>
                  <a:cubicBezTo>
                    <a:pt x="1010" y="3841"/>
                    <a:pt x="1788" y="4243"/>
                    <a:pt x="2565" y="4243"/>
                  </a:cubicBezTo>
                  <a:cubicBezTo>
                    <a:pt x="3641" y="4243"/>
                    <a:pt x="4714" y="3472"/>
                    <a:pt x="4714" y="2144"/>
                  </a:cubicBezTo>
                  <a:cubicBezTo>
                    <a:pt x="4714" y="1565"/>
                    <a:pt x="4483" y="1044"/>
                    <a:pt x="4078" y="639"/>
                  </a:cubicBezTo>
                  <a:cubicBezTo>
                    <a:pt x="3639" y="192"/>
                    <a:pt x="3121" y="0"/>
                    <a:pt x="2617" y="0"/>
                  </a:cubicBezTo>
                  <a:close/>
                </a:path>
              </a:pathLst>
            </a:custGeom>
            <a:solidFill>
              <a:srgbClr val="000000">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64"/>
            <p:cNvSpPr/>
            <p:nvPr/>
          </p:nvSpPr>
          <p:spPr>
            <a:xfrm>
              <a:off x="7488523" y="3814690"/>
              <a:ext cx="34110" cy="60973"/>
            </a:xfrm>
            <a:custGeom>
              <a:avLst/>
              <a:gdLst/>
              <a:ahLst/>
              <a:cxnLst/>
              <a:rect l="l" t="t" r="r" b="b"/>
              <a:pathLst>
                <a:path w="1554" h="2722" extrusionOk="0">
                  <a:moveTo>
                    <a:pt x="773" y="1"/>
                  </a:moveTo>
                  <a:cubicBezTo>
                    <a:pt x="679" y="1"/>
                    <a:pt x="584" y="59"/>
                    <a:pt x="570" y="175"/>
                  </a:cubicBezTo>
                  <a:lnTo>
                    <a:pt x="570" y="261"/>
                  </a:lnTo>
                  <a:cubicBezTo>
                    <a:pt x="367" y="319"/>
                    <a:pt x="194" y="493"/>
                    <a:pt x="165" y="724"/>
                  </a:cubicBezTo>
                  <a:cubicBezTo>
                    <a:pt x="107" y="927"/>
                    <a:pt x="194" y="1130"/>
                    <a:pt x="338" y="1274"/>
                  </a:cubicBezTo>
                  <a:cubicBezTo>
                    <a:pt x="512" y="1390"/>
                    <a:pt x="715" y="1477"/>
                    <a:pt x="917" y="1535"/>
                  </a:cubicBezTo>
                  <a:cubicBezTo>
                    <a:pt x="1033" y="1564"/>
                    <a:pt x="1120" y="1680"/>
                    <a:pt x="1091" y="1824"/>
                  </a:cubicBezTo>
                  <a:cubicBezTo>
                    <a:pt x="1062" y="1969"/>
                    <a:pt x="946" y="2085"/>
                    <a:pt x="773" y="2085"/>
                  </a:cubicBezTo>
                  <a:cubicBezTo>
                    <a:pt x="657" y="2085"/>
                    <a:pt x="541" y="2056"/>
                    <a:pt x="425" y="1969"/>
                  </a:cubicBezTo>
                  <a:cubicBezTo>
                    <a:pt x="387" y="1945"/>
                    <a:pt x="348" y="1934"/>
                    <a:pt x="312" y="1934"/>
                  </a:cubicBezTo>
                  <a:cubicBezTo>
                    <a:pt x="129" y="1934"/>
                    <a:pt x="1" y="2196"/>
                    <a:pt x="194" y="2316"/>
                  </a:cubicBezTo>
                  <a:cubicBezTo>
                    <a:pt x="309" y="2403"/>
                    <a:pt x="454" y="2461"/>
                    <a:pt x="599" y="2461"/>
                  </a:cubicBezTo>
                  <a:lnTo>
                    <a:pt x="599" y="2548"/>
                  </a:lnTo>
                  <a:cubicBezTo>
                    <a:pt x="613" y="2664"/>
                    <a:pt x="707" y="2721"/>
                    <a:pt x="802" y="2721"/>
                  </a:cubicBezTo>
                  <a:cubicBezTo>
                    <a:pt x="896" y="2721"/>
                    <a:pt x="990" y="2664"/>
                    <a:pt x="1004" y="2548"/>
                  </a:cubicBezTo>
                  <a:lnTo>
                    <a:pt x="1004" y="2461"/>
                  </a:lnTo>
                  <a:cubicBezTo>
                    <a:pt x="1265" y="2374"/>
                    <a:pt x="1438" y="2143"/>
                    <a:pt x="1496" y="1882"/>
                  </a:cubicBezTo>
                  <a:cubicBezTo>
                    <a:pt x="1554" y="1564"/>
                    <a:pt x="1351" y="1245"/>
                    <a:pt x="1062" y="1159"/>
                  </a:cubicBezTo>
                  <a:cubicBezTo>
                    <a:pt x="888" y="1101"/>
                    <a:pt x="744" y="1043"/>
                    <a:pt x="599" y="927"/>
                  </a:cubicBezTo>
                  <a:cubicBezTo>
                    <a:pt x="541" y="898"/>
                    <a:pt x="541" y="869"/>
                    <a:pt x="570" y="811"/>
                  </a:cubicBezTo>
                  <a:cubicBezTo>
                    <a:pt x="570" y="724"/>
                    <a:pt x="628" y="667"/>
                    <a:pt x="686" y="638"/>
                  </a:cubicBezTo>
                  <a:cubicBezTo>
                    <a:pt x="717" y="630"/>
                    <a:pt x="748" y="626"/>
                    <a:pt x="779" y="626"/>
                  </a:cubicBezTo>
                  <a:cubicBezTo>
                    <a:pt x="864" y="626"/>
                    <a:pt x="948" y="653"/>
                    <a:pt x="1033" y="696"/>
                  </a:cubicBezTo>
                  <a:cubicBezTo>
                    <a:pt x="1069" y="732"/>
                    <a:pt x="1111" y="748"/>
                    <a:pt x="1153" y="748"/>
                  </a:cubicBezTo>
                  <a:cubicBezTo>
                    <a:pt x="1212" y="748"/>
                    <a:pt x="1272" y="717"/>
                    <a:pt x="1322" y="667"/>
                  </a:cubicBezTo>
                  <a:cubicBezTo>
                    <a:pt x="1380" y="580"/>
                    <a:pt x="1380" y="464"/>
                    <a:pt x="1294" y="377"/>
                  </a:cubicBezTo>
                  <a:cubicBezTo>
                    <a:pt x="1207" y="319"/>
                    <a:pt x="1091" y="261"/>
                    <a:pt x="975" y="232"/>
                  </a:cubicBezTo>
                  <a:lnTo>
                    <a:pt x="975" y="175"/>
                  </a:lnTo>
                  <a:cubicBezTo>
                    <a:pt x="961" y="59"/>
                    <a:pt x="867" y="1"/>
                    <a:pt x="7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64"/>
            <p:cNvSpPr/>
            <p:nvPr/>
          </p:nvSpPr>
          <p:spPr>
            <a:xfrm>
              <a:off x="7572885" y="3869839"/>
              <a:ext cx="41946" cy="42806"/>
            </a:xfrm>
            <a:custGeom>
              <a:avLst/>
              <a:gdLst/>
              <a:ahLst/>
              <a:cxnLst/>
              <a:rect l="l" t="t" r="r" b="b"/>
              <a:pathLst>
                <a:path w="1911" h="1911" extrusionOk="0">
                  <a:moveTo>
                    <a:pt x="1911" y="0"/>
                  </a:moveTo>
                  <a:cubicBezTo>
                    <a:pt x="869" y="0"/>
                    <a:pt x="0" y="839"/>
                    <a:pt x="0" y="1910"/>
                  </a:cubicBezTo>
                  <a:lnTo>
                    <a:pt x="1245" y="1910"/>
                  </a:lnTo>
                  <a:cubicBezTo>
                    <a:pt x="1621" y="1910"/>
                    <a:pt x="1911" y="1592"/>
                    <a:pt x="1911" y="1245"/>
                  </a:cubicBezTo>
                  <a:lnTo>
                    <a:pt x="1911" y="0"/>
                  </a:lnTo>
                  <a:close/>
                </a:path>
              </a:pathLst>
            </a:custGeom>
            <a:solidFill>
              <a:srgbClr val="A8D4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64"/>
            <p:cNvSpPr/>
            <p:nvPr/>
          </p:nvSpPr>
          <p:spPr>
            <a:xfrm>
              <a:off x="7572885" y="3777087"/>
              <a:ext cx="41946" cy="42806"/>
            </a:xfrm>
            <a:custGeom>
              <a:avLst/>
              <a:gdLst/>
              <a:ahLst/>
              <a:cxnLst/>
              <a:rect l="l" t="t" r="r" b="b"/>
              <a:pathLst>
                <a:path w="1911" h="1911" extrusionOk="0">
                  <a:moveTo>
                    <a:pt x="0" y="0"/>
                  </a:moveTo>
                  <a:cubicBezTo>
                    <a:pt x="0" y="1042"/>
                    <a:pt x="869" y="1910"/>
                    <a:pt x="1911" y="1910"/>
                  </a:cubicBezTo>
                  <a:lnTo>
                    <a:pt x="1911" y="666"/>
                  </a:lnTo>
                  <a:cubicBezTo>
                    <a:pt x="1911" y="290"/>
                    <a:pt x="1621" y="0"/>
                    <a:pt x="1245" y="0"/>
                  </a:cubicBezTo>
                  <a:close/>
                </a:path>
              </a:pathLst>
            </a:custGeom>
            <a:solidFill>
              <a:srgbClr val="000000">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64"/>
            <p:cNvSpPr/>
            <p:nvPr/>
          </p:nvSpPr>
          <p:spPr>
            <a:xfrm>
              <a:off x="7396758" y="3869839"/>
              <a:ext cx="41946" cy="42806"/>
            </a:xfrm>
            <a:custGeom>
              <a:avLst/>
              <a:gdLst/>
              <a:ahLst/>
              <a:cxnLst/>
              <a:rect l="l" t="t" r="r" b="b"/>
              <a:pathLst>
                <a:path w="1911" h="1911" extrusionOk="0">
                  <a:moveTo>
                    <a:pt x="0" y="0"/>
                  </a:moveTo>
                  <a:lnTo>
                    <a:pt x="0" y="1245"/>
                  </a:lnTo>
                  <a:cubicBezTo>
                    <a:pt x="0" y="1592"/>
                    <a:pt x="319" y="1910"/>
                    <a:pt x="666" y="1910"/>
                  </a:cubicBezTo>
                  <a:lnTo>
                    <a:pt x="1911" y="1910"/>
                  </a:lnTo>
                  <a:cubicBezTo>
                    <a:pt x="1911" y="839"/>
                    <a:pt x="1071" y="0"/>
                    <a:pt x="0" y="0"/>
                  </a:cubicBezTo>
                  <a:close/>
                </a:path>
              </a:pathLst>
            </a:custGeom>
            <a:solidFill>
              <a:srgbClr val="000000">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64"/>
            <p:cNvSpPr/>
            <p:nvPr/>
          </p:nvSpPr>
          <p:spPr>
            <a:xfrm>
              <a:off x="7396758" y="3777087"/>
              <a:ext cx="41946" cy="42806"/>
            </a:xfrm>
            <a:custGeom>
              <a:avLst/>
              <a:gdLst/>
              <a:ahLst/>
              <a:cxnLst/>
              <a:rect l="l" t="t" r="r" b="b"/>
              <a:pathLst>
                <a:path w="1911" h="1911" extrusionOk="0">
                  <a:moveTo>
                    <a:pt x="666" y="0"/>
                  </a:moveTo>
                  <a:cubicBezTo>
                    <a:pt x="319" y="0"/>
                    <a:pt x="0" y="290"/>
                    <a:pt x="0" y="666"/>
                  </a:cubicBezTo>
                  <a:lnTo>
                    <a:pt x="0" y="1910"/>
                  </a:lnTo>
                  <a:cubicBezTo>
                    <a:pt x="1071" y="1910"/>
                    <a:pt x="1911" y="1071"/>
                    <a:pt x="1911" y="0"/>
                  </a:cubicBezTo>
                  <a:close/>
                </a:path>
              </a:pathLst>
            </a:custGeom>
            <a:solidFill>
              <a:srgbClr val="000000">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64"/>
            <p:cNvSpPr/>
            <p:nvPr/>
          </p:nvSpPr>
          <p:spPr>
            <a:xfrm>
              <a:off x="7510580" y="3869190"/>
              <a:ext cx="184248" cy="121251"/>
            </a:xfrm>
            <a:custGeom>
              <a:avLst/>
              <a:gdLst/>
              <a:ahLst/>
              <a:cxnLst/>
              <a:rect l="l" t="t" r="r" b="b"/>
              <a:pathLst>
                <a:path w="8394" h="5413" extrusionOk="0">
                  <a:moveTo>
                    <a:pt x="1187" y="0"/>
                  </a:moveTo>
                  <a:cubicBezTo>
                    <a:pt x="521" y="0"/>
                    <a:pt x="0" y="521"/>
                    <a:pt x="0" y="1158"/>
                  </a:cubicBezTo>
                  <a:lnTo>
                    <a:pt x="0" y="4255"/>
                  </a:lnTo>
                  <a:cubicBezTo>
                    <a:pt x="0" y="4891"/>
                    <a:pt x="521" y="5412"/>
                    <a:pt x="1187" y="5412"/>
                  </a:cubicBezTo>
                  <a:lnTo>
                    <a:pt x="7207" y="5412"/>
                  </a:lnTo>
                  <a:cubicBezTo>
                    <a:pt x="7844" y="5412"/>
                    <a:pt x="8393" y="4891"/>
                    <a:pt x="8393" y="4255"/>
                  </a:cubicBezTo>
                  <a:lnTo>
                    <a:pt x="8393" y="1158"/>
                  </a:lnTo>
                  <a:cubicBezTo>
                    <a:pt x="8393" y="521"/>
                    <a:pt x="7844" y="0"/>
                    <a:pt x="72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64"/>
            <p:cNvSpPr/>
            <p:nvPr/>
          </p:nvSpPr>
          <p:spPr>
            <a:xfrm>
              <a:off x="7510580" y="3895117"/>
              <a:ext cx="183612" cy="31786"/>
            </a:xfrm>
            <a:custGeom>
              <a:avLst/>
              <a:gdLst/>
              <a:ahLst/>
              <a:cxnLst/>
              <a:rect l="l" t="t" r="r" b="b"/>
              <a:pathLst>
                <a:path w="8365" h="1419" extrusionOk="0">
                  <a:moveTo>
                    <a:pt x="0" y="1"/>
                  </a:moveTo>
                  <a:lnTo>
                    <a:pt x="0" y="1419"/>
                  </a:lnTo>
                  <a:lnTo>
                    <a:pt x="8365" y="1419"/>
                  </a:lnTo>
                  <a:lnTo>
                    <a:pt x="83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64"/>
            <p:cNvSpPr/>
            <p:nvPr/>
          </p:nvSpPr>
          <p:spPr>
            <a:xfrm>
              <a:off x="7521389" y="3942446"/>
              <a:ext cx="31147" cy="9117"/>
            </a:xfrm>
            <a:custGeom>
              <a:avLst/>
              <a:gdLst/>
              <a:ahLst/>
              <a:cxnLst/>
              <a:rect l="l" t="t" r="r" b="b"/>
              <a:pathLst>
                <a:path w="1419" h="407" extrusionOk="0">
                  <a:moveTo>
                    <a:pt x="236" y="0"/>
                  </a:moveTo>
                  <a:cubicBezTo>
                    <a:pt x="0" y="0"/>
                    <a:pt x="9" y="407"/>
                    <a:pt x="261" y="407"/>
                  </a:cubicBezTo>
                  <a:lnTo>
                    <a:pt x="1158" y="407"/>
                  </a:lnTo>
                  <a:cubicBezTo>
                    <a:pt x="1418" y="407"/>
                    <a:pt x="1418" y="2"/>
                    <a:pt x="1158" y="2"/>
                  </a:cubicBezTo>
                  <a:lnTo>
                    <a:pt x="261" y="2"/>
                  </a:lnTo>
                  <a:cubicBezTo>
                    <a:pt x="252" y="1"/>
                    <a:pt x="244" y="0"/>
                    <a:pt x="2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64"/>
            <p:cNvSpPr/>
            <p:nvPr/>
          </p:nvSpPr>
          <p:spPr>
            <a:xfrm>
              <a:off x="7554453" y="3942468"/>
              <a:ext cx="31147" cy="9094"/>
            </a:xfrm>
            <a:custGeom>
              <a:avLst/>
              <a:gdLst/>
              <a:ahLst/>
              <a:cxnLst/>
              <a:rect l="l" t="t" r="r" b="b"/>
              <a:pathLst>
                <a:path w="1419" h="406" extrusionOk="0">
                  <a:moveTo>
                    <a:pt x="261" y="1"/>
                  </a:moveTo>
                  <a:cubicBezTo>
                    <a:pt x="0" y="1"/>
                    <a:pt x="0" y="406"/>
                    <a:pt x="261" y="406"/>
                  </a:cubicBezTo>
                  <a:lnTo>
                    <a:pt x="1158" y="406"/>
                  </a:lnTo>
                  <a:cubicBezTo>
                    <a:pt x="1418" y="406"/>
                    <a:pt x="1418" y="1"/>
                    <a:pt x="11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64"/>
            <p:cNvSpPr/>
            <p:nvPr/>
          </p:nvSpPr>
          <p:spPr>
            <a:xfrm>
              <a:off x="7587516" y="3942468"/>
              <a:ext cx="31147" cy="9094"/>
            </a:xfrm>
            <a:custGeom>
              <a:avLst/>
              <a:gdLst/>
              <a:ahLst/>
              <a:cxnLst/>
              <a:rect l="l" t="t" r="r" b="b"/>
              <a:pathLst>
                <a:path w="1419" h="406" extrusionOk="0">
                  <a:moveTo>
                    <a:pt x="261" y="1"/>
                  </a:moveTo>
                  <a:cubicBezTo>
                    <a:pt x="0" y="1"/>
                    <a:pt x="0" y="406"/>
                    <a:pt x="261" y="406"/>
                  </a:cubicBezTo>
                  <a:lnTo>
                    <a:pt x="1158" y="406"/>
                  </a:lnTo>
                  <a:cubicBezTo>
                    <a:pt x="1418" y="406"/>
                    <a:pt x="1418" y="1"/>
                    <a:pt x="11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64"/>
            <p:cNvSpPr/>
            <p:nvPr/>
          </p:nvSpPr>
          <p:spPr>
            <a:xfrm>
              <a:off x="7620580" y="3942446"/>
              <a:ext cx="31147" cy="9117"/>
            </a:xfrm>
            <a:custGeom>
              <a:avLst/>
              <a:gdLst/>
              <a:ahLst/>
              <a:cxnLst/>
              <a:rect l="l" t="t" r="r" b="b"/>
              <a:pathLst>
                <a:path w="1419" h="407" extrusionOk="0">
                  <a:moveTo>
                    <a:pt x="262" y="0"/>
                  </a:moveTo>
                  <a:cubicBezTo>
                    <a:pt x="0" y="0"/>
                    <a:pt x="10" y="407"/>
                    <a:pt x="290" y="407"/>
                  </a:cubicBezTo>
                  <a:lnTo>
                    <a:pt x="1158" y="407"/>
                  </a:lnTo>
                  <a:cubicBezTo>
                    <a:pt x="1410" y="407"/>
                    <a:pt x="1418" y="0"/>
                    <a:pt x="1182" y="0"/>
                  </a:cubicBezTo>
                  <a:cubicBezTo>
                    <a:pt x="1174" y="0"/>
                    <a:pt x="1166" y="1"/>
                    <a:pt x="1158" y="2"/>
                  </a:cubicBezTo>
                  <a:lnTo>
                    <a:pt x="290" y="2"/>
                  </a:lnTo>
                  <a:cubicBezTo>
                    <a:pt x="280" y="1"/>
                    <a:pt x="271" y="0"/>
                    <a:pt x="2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13" name="Google Shape;2613;p64"/>
          <p:cNvGrpSpPr/>
          <p:nvPr/>
        </p:nvGrpSpPr>
        <p:grpSpPr>
          <a:xfrm>
            <a:off x="7670333" y="3882185"/>
            <a:ext cx="258415" cy="291240"/>
            <a:chOff x="8133818" y="3729785"/>
            <a:chExt cx="258415" cy="291240"/>
          </a:xfrm>
        </p:grpSpPr>
        <p:sp>
          <p:nvSpPr>
            <p:cNvPr id="2614" name="Google Shape;2614;p64"/>
            <p:cNvSpPr/>
            <p:nvPr/>
          </p:nvSpPr>
          <p:spPr>
            <a:xfrm>
              <a:off x="8199855" y="3729785"/>
              <a:ext cx="191482" cy="127306"/>
            </a:xfrm>
            <a:custGeom>
              <a:avLst/>
              <a:gdLst/>
              <a:ahLst/>
              <a:cxnLst/>
              <a:rect l="l" t="t" r="r" b="b"/>
              <a:pathLst>
                <a:path w="9103" h="5935" extrusionOk="0">
                  <a:moveTo>
                    <a:pt x="4501" y="1"/>
                  </a:moveTo>
                  <a:cubicBezTo>
                    <a:pt x="2041" y="1"/>
                    <a:pt x="15" y="2027"/>
                    <a:pt x="15" y="4516"/>
                  </a:cubicBezTo>
                  <a:lnTo>
                    <a:pt x="15" y="5732"/>
                  </a:lnTo>
                  <a:cubicBezTo>
                    <a:pt x="0" y="5847"/>
                    <a:pt x="109" y="5905"/>
                    <a:pt x="217" y="5905"/>
                  </a:cubicBezTo>
                  <a:cubicBezTo>
                    <a:pt x="326" y="5905"/>
                    <a:pt x="435" y="5847"/>
                    <a:pt x="420" y="5732"/>
                  </a:cubicBezTo>
                  <a:lnTo>
                    <a:pt x="420" y="4516"/>
                  </a:lnTo>
                  <a:cubicBezTo>
                    <a:pt x="420" y="2230"/>
                    <a:pt x="2272" y="406"/>
                    <a:pt x="4530" y="406"/>
                  </a:cubicBezTo>
                  <a:lnTo>
                    <a:pt x="4617" y="406"/>
                  </a:lnTo>
                  <a:cubicBezTo>
                    <a:pt x="6874" y="406"/>
                    <a:pt x="8698" y="2258"/>
                    <a:pt x="8698" y="4516"/>
                  </a:cubicBezTo>
                  <a:lnTo>
                    <a:pt x="8698" y="5732"/>
                  </a:lnTo>
                  <a:cubicBezTo>
                    <a:pt x="8698" y="5847"/>
                    <a:pt x="8784" y="5934"/>
                    <a:pt x="8900" y="5934"/>
                  </a:cubicBezTo>
                  <a:cubicBezTo>
                    <a:pt x="9016" y="5934"/>
                    <a:pt x="9103" y="5847"/>
                    <a:pt x="9103" y="5732"/>
                  </a:cubicBezTo>
                  <a:lnTo>
                    <a:pt x="9103" y="4516"/>
                  </a:lnTo>
                  <a:cubicBezTo>
                    <a:pt x="9103" y="2027"/>
                    <a:pt x="7077" y="1"/>
                    <a:pt x="458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64"/>
            <p:cNvSpPr/>
            <p:nvPr/>
          </p:nvSpPr>
          <p:spPr>
            <a:xfrm>
              <a:off x="8225723" y="3917928"/>
              <a:ext cx="149180" cy="103089"/>
            </a:xfrm>
            <a:custGeom>
              <a:avLst/>
              <a:gdLst/>
              <a:ahLst/>
              <a:cxnLst/>
              <a:rect l="l" t="t" r="r" b="b"/>
              <a:pathLst>
                <a:path w="7092" h="4806" extrusionOk="0">
                  <a:moveTo>
                    <a:pt x="2895" y="1"/>
                  </a:moveTo>
                  <a:cubicBezTo>
                    <a:pt x="1303" y="1"/>
                    <a:pt x="0" y="1303"/>
                    <a:pt x="0" y="2895"/>
                  </a:cubicBezTo>
                  <a:lnTo>
                    <a:pt x="0" y="4805"/>
                  </a:lnTo>
                  <a:lnTo>
                    <a:pt x="2605" y="4805"/>
                  </a:lnTo>
                  <a:lnTo>
                    <a:pt x="3560" y="4168"/>
                  </a:lnTo>
                  <a:lnTo>
                    <a:pt x="4487" y="4805"/>
                  </a:lnTo>
                  <a:lnTo>
                    <a:pt x="7062" y="4805"/>
                  </a:lnTo>
                  <a:lnTo>
                    <a:pt x="7062" y="2895"/>
                  </a:lnTo>
                  <a:lnTo>
                    <a:pt x="7091" y="2895"/>
                  </a:lnTo>
                  <a:cubicBezTo>
                    <a:pt x="7091" y="1303"/>
                    <a:pt x="5789" y="1"/>
                    <a:pt x="419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64"/>
            <p:cNvSpPr/>
            <p:nvPr/>
          </p:nvSpPr>
          <p:spPr>
            <a:xfrm>
              <a:off x="8225723" y="3917928"/>
              <a:ext cx="86475" cy="103089"/>
            </a:xfrm>
            <a:custGeom>
              <a:avLst/>
              <a:gdLst/>
              <a:ahLst/>
              <a:cxnLst/>
              <a:rect l="l" t="t" r="r" b="b"/>
              <a:pathLst>
                <a:path w="4111" h="4806" extrusionOk="0">
                  <a:moveTo>
                    <a:pt x="2895" y="1"/>
                  </a:moveTo>
                  <a:cubicBezTo>
                    <a:pt x="1303" y="1"/>
                    <a:pt x="0" y="1303"/>
                    <a:pt x="0" y="2895"/>
                  </a:cubicBezTo>
                  <a:lnTo>
                    <a:pt x="0" y="4805"/>
                  </a:lnTo>
                  <a:lnTo>
                    <a:pt x="1216" y="4805"/>
                  </a:lnTo>
                  <a:lnTo>
                    <a:pt x="1216" y="2895"/>
                  </a:lnTo>
                  <a:cubicBezTo>
                    <a:pt x="1216" y="1303"/>
                    <a:pt x="2518" y="1"/>
                    <a:pt x="4110" y="1"/>
                  </a:cubicBezTo>
                  <a:close/>
                </a:path>
              </a:pathLst>
            </a:custGeom>
            <a:solidFill>
              <a:srgbClr val="000000">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64"/>
            <p:cNvSpPr/>
            <p:nvPr/>
          </p:nvSpPr>
          <p:spPr>
            <a:xfrm>
              <a:off x="8248247" y="3917928"/>
              <a:ext cx="104123" cy="50300"/>
            </a:xfrm>
            <a:custGeom>
              <a:avLst/>
              <a:gdLst/>
              <a:ahLst/>
              <a:cxnLst/>
              <a:rect l="l" t="t" r="r" b="b"/>
              <a:pathLst>
                <a:path w="4950" h="2345" extrusionOk="0">
                  <a:moveTo>
                    <a:pt x="1824" y="1"/>
                  </a:moveTo>
                  <a:cubicBezTo>
                    <a:pt x="1158" y="1"/>
                    <a:pt x="521" y="232"/>
                    <a:pt x="0" y="666"/>
                  </a:cubicBezTo>
                  <a:lnTo>
                    <a:pt x="1216" y="2345"/>
                  </a:lnTo>
                  <a:lnTo>
                    <a:pt x="1592" y="1940"/>
                  </a:lnTo>
                  <a:lnTo>
                    <a:pt x="3329" y="1940"/>
                  </a:lnTo>
                  <a:lnTo>
                    <a:pt x="3734" y="2345"/>
                  </a:lnTo>
                  <a:lnTo>
                    <a:pt x="4949" y="666"/>
                  </a:lnTo>
                  <a:cubicBezTo>
                    <a:pt x="4429" y="232"/>
                    <a:pt x="3792" y="1"/>
                    <a:pt x="3097" y="1"/>
                  </a:cubicBezTo>
                  <a:close/>
                </a:path>
              </a:pathLst>
            </a:custGeom>
            <a:solidFill>
              <a:srgbClr val="000000">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64"/>
            <p:cNvSpPr/>
            <p:nvPr/>
          </p:nvSpPr>
          <p:spPr>
            <a:xfrm>
              <a:off x="8280509" y="3976924"/>
              <a:ext cx="39588" cy="44101"/>
            </a:xfrm>
            <a:custGeom>
              <a:avLst/>
              <a:gdLst/>
              <a:ahLst/>
              <a:cxnLst/>
              <a:rect l="l" t="t" r="r" b="b"/>
              <a:pathLst>
                <a:path w="1882" h="2056" extrusionOk="0">
                  <a:moveTo>
                    <a:pt x="926" y="0"/>
                  </a:moveTo>
                  <a:lnTo>
                    <a:pt x="0" y="2055"/>
                  </a:lnTo>
                  <a:lnTo>
                    <a:pt x="1882" y="2055"/>
                  </a:lnTo>
                  <a:lnTo>
                    <a:pt x="92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64"/>
            <p:cNvSpPr/>
            <p:nvPr/>
          </p:nvSpPr>
          <p:spPr>
            <a:xfrm>
              <a:off x="8281728" y="3940904"/>
              <a:ext cx="36538" cy="37259"/>
            </a:xfrm>
            <a:custGeom>
              <a:avLst/>
              <a:gdLst/>
              <a:ahLst/>
              <a:cxnLst/>
              <a:rect l="l" t="t" r="r" b="b"/>
              <a:pathLst>
                <a:path w="1737" h="1737" extrusionOk="0">
                  <a:moveTo>
                    <a:pt x="868" y="0"/>
                  </a:moveTo>
                  <a:lnTo>
                    <a:pt x="0" y="898"/>
                  </a:lnTo>
                  <a:lnTo>
                    <a:pt x="868" y="1737"/>
                  </a:lnTo>
                  <a:lnTo>
                    <a:pt x="1737" y="869"/>
                  </a:lnTo>
                  <a:lnTo>
                    <a:pt x="86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64"/>
            <p:cNvSpPr/>
            <p:nvPr/>
          </p:nvSpPr>
          <p:spPr>
            <a:xfrm>
              <a:off x="8248247" y="3788159"/>
              <a:ext cx="103513" cy="152745"/>
            </a:xfrm>
            <a:custGeom>
              <a:avLst/>
              <a:gdLst/>
              <a:ahLst/>
              <a:cxnLst/>
              <a:rect l="l" t="t" r="r" b="b"/>
              <a:pathLst>
                <a:path w="4921" h="7121" extrusionOk="0">
                  <a:moveTo>
                    <a:pt x="2460" y="1"/>
                  </a:moveTo>
                  <a:cubicBezTo>
                    <a:pt x="1129" y="1"/>
                    <a:pt x="58" y="1043"/>
                    <a:pt x="0" y="2345"/>
                  </a:cubicBezTo>
                  <a:lnTo>
                    <a:pt x="0" y="4689"/>
                  </a:lnTo>
                  <a:cubicBezTo>
                    <a:pt x="0" y="6021"/>
                    <a:pt x="1100" y="7120"/>
                    <a:pt x="2460" y="7120"/>
                  </a:cubicBezTo>
                  <a:cubicBezTo>
                    <a:pt x="3821" y="7120"/>
                    <a:pt x="4921" y="6021"/>
                    <a:pt x="4921" y="4689"/>
                  </a:cubicBezTo>
                  <a:lnTo>
                    <a:pt x="4921" y="2345"/>
                  </a:lnTo>
                  <a:cubicBezTo>
                    <a:pt x="4863" y="1043"/>
                    <a:pt x="3763" y="1"/>
                    <a:pt x="2460" y="1"/>
                  </a:cubicBezTo>
                  <a:close/>
                </a:path>
              </a:pathLst>
            </a:custGeom>
            <a:solidFill>
              <a:srgbClr val="FDF0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64"/>
            <p:cNvSpPr/>
            <p:nvPr/>
          </p:nvSpPr>
          <p:spPr>
            <a:xfrm>
              <a:off x="8248857" y="3786292"/>
              <a:ext cx="64556" cy="154612"/>
            </a:xfrm>
            <a:custGeom>
              <a:avLst/>
              <a:gdLst/>
              <a:ahLst/>
              <a:cxnLst/>
              <a:rect l="l" t="t" r="r" b="b"/>
              <a:pathLst>
                <a:path w="3069" h="7208" extrusionOk="0">
                  <a:moveTo>
                    <a:pt x="2431" y="1"/>
                  </a:moveTo>
                  <a:cubicBezTo>
                    <a:pt x="1100" y="1"/>
                    <a:pt x="0" y="1101"/>
                    <a:pt x="0" y="2432"/>
                  </a:cubicBezTo>
                  <a:lnTo>
                    <a:pt x="0" y="4776"/>
                  </a:lnTo>
                  <a:cubicBezTo>
                    <a:pt x="0" y="6108"/>
                    <a:pt x="1100" y="7207"/>
                    <a:pt x="2431" y="7207"/>
                  </a:cubicBezTo>
                  <a:cubicBezTo>
                    <a:pt x="2663" y="7207"/>
                    <a:pt x="2866" y="7178"/>
                    <a:pt x="3068" y="7121"/>
                  </a:cubicBezTo>
                  <a:cubicBezTo>
                    <a:pt x="1997" y="6831"/>
                    <a:pt x="1245" y="5876"/>
                    <a:pt x="1245" y="4776"/>
                  </a:cubicBezTo>
                  <a:lnTo>
                    <a:pt x="1245" y="2432"/>
                  </a:lnTo>
                  <a:cubicBezTo>
                    <a:pt x="1245" y="1332"/>
                    <a:pt x="1997" y="377"/>
                    <a:pt x="3068" y="88"/>
                  </a:cubicBezTo>
                  <a:cubicBezTo>
                    <a:pt x="2866" y="30"/>
                    <a:pt x="2663" y="1"/>
                    <a:pt x="2431" y="1"/>
                  </a:cubicBezTo>
                  <a:close/>
                </a:path>
              </a:pathLst>
            </a:custGeom>
            <a:solidFill>
              <a:srgbClr val="FBE2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64"/>
            <p:cNvSpPr/>
            <p:nvPr/>
          </p:nvSpPr>
          <p:spPr>
            <a:xfrm>
              <a:off x="8274410" y="3877703"/>
              <a:ext cx="49348" cy="17267"/>
            </a:xfrm>
            <a:custGeom>
              <a:avLst/>
              <a:gdLst/>
              <a:ahLst/>
              <a:cxnLst/>
              <a:rect l="l" t="t" r="r" b="b"/>
              <a:pathLst>
                <a:path w="2346" h="805" extrusionOk="0">
                  <a:moveTo>
                    <a:pt x="290" y="0"/>
                  </a:moveTo>
                  <a:cubicBezTo>
                    <a:pt x="137" y="0"/>
                    <a:pt x="0" y="218"/>
                    <a:pt x="174" y="371"/>
                  </a:cubicBezTo>
                  <a:cubicBezTo>
                    <a:pt x="435" y="631"/>
                    <a:pt x="811" y="805"/>
                    <a:pt x="1216" y="805"/>
                  </a:cubicBezTo>
                  <a:cubicBezTo>
                    <a:pt x="1622" y="805"/>
                    <a:pt x="1998" y="631"/>
                    <a:pt x="2258" y="371"/>
                  </a:cubicBezTo>
                  <a:cubicBezTo>
                    <a:pt x="2345" y="284"/>
                    <a:pt x="2345" y="168"/>
                    <a:pt x="2258" y="81"/>
                  </a:cubicBezTo>
                  <a:cubicBezTo>
                    <a:pt x="2229" y="38"/>
                    <a:pt x="2179" y="16"/>
                    <a:pt x="2128" y="16"/>
                  </a:cubicBezTo>
                  <a:cubicBezTo>
                    <a:pt x="2077" y="16"/>
                    <a:pt x="2027" y="38"/>
                    <a:pt x="1998" y="81"/>
                  </a:cubicBezTo>
                  <a:cubicBezTo>
                    <a:pt x="1781" y="298"/>
                    <a:pt x="1499" y="407"/>
                    <a:pt x="1216" y="407"/>
                  </a:cubicBezTo>
                  <a:cubicBezTo>
                    <a:pt x="934" y="407"/>
                    <a:pt x="652" y="298"/>
                    <a:pt x="435" y="81"/>
                  </a:cubicBezTo>
                  <a:cubicBezTo>
                    <a:pt x="392" y="24"/>
                    <a:pt x="340" y="0"/>
                    <a:pt x="2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64"/>
            <p:cNvSpPr/>
            <p:nvPr/>
          </p:nvSpPr>
          <p:spPr>
            <a:xfrm>
              <a:off x="8282338" y="3841083"/>
              <a:ext cx="8540" cy="19112"/>
            </a:xfrm>
            <a:custGeom>
              <a:avLst/>
              <a:gdLst/>
              <a:ahLst/>
              <a:cxnLst/>
              <a:rect l="l" t="t" r="r" b="b"/>
              <a:pathLst>
                <a:path w="406" h="891" extrusionOk="0">
                  <a:moveTo>
                    <a:pt x="203" y="1"/>
                  </a:moveTo>
                  <a:cubicBezTo>
                    <a:pt x="101" y="1"/>
                    <a:pt x="0" y="66"/>
                    <a:pt x="0" y="196"/>
                  </a:cubicBezTo>
                  <a:lnTo>
                    <a:pt x="0" y="688"/>
                  </a:lnTo>
                  <a:cubicBezTo>
                    <a:pt x="0" y="804"/>
                    <a:pt x="87" y="891"/>
                    <a:pt x="203" y="891"/>
                  </a:cubicBezTo>
                  <a:cubicBezTo>
                    <a:pt x="318" y="891"/>
                    <a:pt x="405" y="804"/>
                    <a:pt x="405" y="688"/>
                  </a:cubicBezTo>
                  <a:lnTo>
                    <a:pt x="405" y="196"/>
                  </a:lnTo>
                  <a:cubicBezTo>
                    <a:pt x="405" y="66"/>
                    <a:pt x="304" y="1"/>
                    <a:pt x="203" y="1"/>
                  </a:cubicBezTo>
                  <a:close/>
                </a:path>
              </a:pathLst>
            </a:custGeom>
            <a:solidFill>
              <a:srgbClr val="264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64"/>
            <p:cNvSpPr/>
            <p:nvPr/>
          </p:nvSpPr>
          <p:spPr>
            <a:xfrm>
              <a:off x="8309111" y="3840933"/>
              <a:ext cx="8540" cy="19262"/>
            </a:xfrm>
            <a:custGeom>
              <a:avLst/>
              <a:gdLst/>
              <a:ahLst/>
              <a:cxnLst/>
              <a:rect l="l" t="t" r="r" b="b"/>
              <a:pathLst>
                <a:path w="406" h="898" extrusionOk="0">
                  <a:moveTo>
                    <a:pt x="203" y="1"/>
                  </a:moveTo>
                  <a:cubicBezTo>
                    <a:pt x="87" y="1"/>
                    <a:pt x="1" y="88"/>
                    <a:pt x="1" y="203"/>
                  </a:cubicBezTo>
                  <a:lnTo>
                    <a:pt x="1" y="695"/>
                  </a:lnTo>
                  <a:cubicBezTo>
                    <a:pt x="1" y="811"/>
                    <a:pt x="87" y="898"/>
                    <a:pt x="203" y="898"/>
                  </a:cubicBezTo>
                  <a:cubicBezTo>
                    <a:pt x="319" y="898"/>
                    <a:pt x="406" y="811"/>
                    <a:pt x="406" y="695"/>
                  </a:cubicBezTo>
                  <a:lnTo>
                    <a:pt x="406" y="203"/>
                  </a:lnTo>
                  <a:cubicBezTo>
                    <a:pt x="406" y="88"/>
                    <a:pt x="319" y="1"/>
                    <a:pt x="203" y="1"/>
                  </a:cubicBezTo>
                  <a:close/>
                </a:path>
              </a:pathLst>
            </a:custGeom>
            <a:solidFill>
              <a:srgbClr val="264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64"/>
            <p:cNvSpPr/>
            <p:nvPr/>
          </p:nvSpPr>
          <p:spPr>
            <a:xfrm>
              <a:off x="8231191" y="3775737"/>
              <a:ext cx="54207" cy="50922"/>
            </a:xfrm>
            <a:custGeom>
              <a:avLst/>
              <a:gdLst/>
              <a:ahLst/>
              <a:cxnLst/>
              <a:rect l="l" t="t" r="r" b="b"/>
              <a:pathLst>
                <a:path w="2577" h="2374" extrusionOk="0">
                  <a:moveTo>
                    <a:pt x="1188" y="1"/>
                  </a:moveTo>
                  <a:cubicBezTo>
                    <a:pt x="522" y="1"/>
                    <a:pt x="1" y="522"/>
                    <a:pt x="1" y="1187"/>
                  </a:cubicBezTo>
                  <a:cubicBezTo>
                    <a:pt x="1" y="1853"/>
                    <a:pt x="522" y="2374"/>
                    <a:pt x="1188" y="2374"/>
                  </a:cubicBezTo>
                  <a:lnTo>
                    <a:pt x="1390" y="2374"/>
                  </a:lnTo>
                  <a:cubicBezTo>
                    <a:pt x="2056" y="2374"/>
                    <a:pt x="2577" y="1853"/>
                    <a:pt x="2577" y="1187"/>
                  </a:cubicBezTo>
                  <a:cubicBezTo>
                    <a:pt x="2577" y="522"/>
                    <a:pt x="2056" y="1"/>
                    <a:pt x="13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64"/>
            <p:cNvSpPr/>
            <p:nvPr/>
          </p:nvSpPr>
          <p:spPr>
            <a:xfrm>
              <a:off x="8231191" y="3776359"/>
              <a:ext cx="35949" cy="50300"/>
            </a:xfrm>
            <a:custGeom>
              <a:avLst/>
              <a:gdLst/>
              <a:ahLst/>
              <a:cxnLst/>
              <a:rect l="l" t="t" r="r" b="b"/>
              <a:pathLst>
                <a:path w="1709" h="2345" extrusionOk="0">
                  <a:moveTo>
                    <a:pt x="1188" y="1"/>
                  </a:moveTo>
                  <a:cubicBezTo>
                    <a:pt x="522" y="1"/>
                    <a:pt x="1" y="522"/>
                    <a:pt x="1" y="1158"/>
                  </a:cubicBezTo>
                  <a:cubicBezTo>
                    <a:pt x="1" y="1824"/>
                    <a:pt x="522" y="2345"/>
                    <a:pt x="1188" y="2345"/>
                  </a:cubicBezTo>
                  <a:lnTo>
                    <a:pt x="1390" y="2345"/>
                  </a:lnTo>
                  <a:cubicBezTo>
                    <a:pt x="1506" y="2345"/>
                    <a:pt x="1593" y="2345"/>
                    <a:pt x="1709" y="2316"/>
                  </a:cubicBezTo>
                  <a:cubicBezTo>
                    <a:pt x="1188" y="2171"/>
                    <a:pt x="840" y="1708"/>
                    <a:pt x="840" y="1158"/>
                  </a:cubicBezTo>
                  <a:cubicBezTo>
                    <a:pt x="840" y="637"/>
                    <a:pt x="1188" y="174"/>
                    <a:pt x="1709" y="30"/>
                  </a:cubicBezTo>
                  <a:cubicBezTo>
                    <a:pt x="1593" y="1"/>
                    <a:pt x="1506" y="1"/>
                    <a:pt x="1390" y="1"/>
                  </a:cubicBezTo>
                  <a:close/>
                </a:path>
              </a:pathLst>
            </a:custGeom>
            <a:solidFill>
              <a:srgbClr val="000000">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64"/>
            <p:cNvSpPr/>
            <p:nvPr/>
          </p:nvSpPr>
          <p:spPr>
            <a:xfrm>
              <a:off x="8280509" y="3766427"/>
              <a:ext cx="94384" cy="63964"/>
            </a:xfrm>
            <a:custGeom>
              <a:avLst/>
              <a:gdLst/>
              <a:ahLst/>
              <a:cxnLst/>
              <a:rect l="l" t="t" r="r" b="b"/>
              <a:pathLst>
                <a:path w="4487" h="2982" extrusionOk="0">
                  <a:moveTo>
                    <a:pt x="1245" y="1"/>
                  </a:moveTo>
                  <a:cubicBezTo>
                    <a:pt x="550" y="1"/>
                    <a:pt x="0" y="579"/>
                    <a:pt x="29" y="1274"/>
                  </a:cubicBezTo>
                  <a:cubicBezTo>
                    <a:pt x="29" y="2229"/>
                    <a:pt x="782" y="2982"/>
                    <a:pt x="1737" y="2982"/>
                  </a:cubicBezTo>
                  <a:cubicBezTo>
                    <a:pt x="3242" y="2982"/>
                    <a:pt x="4486" y="1737"/>
                    <a:pt x="4486" y="203"/>
                  </a:cubicBezTo>
                  <a:lnTo>
                    <a:pt x="448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64"/>
            <p:cNvSpPr/>
            <p:nvPr/>
          </p:nvSpPr>
          <p:spPr>
            <a:xfrm>
              <a:off x="8280509" y="3766427"/>
              <a:ext cx="48107" cy="63964"/>
            </a:xfrm>
            <a:custGeom>
              <a:avLst/>
              <a:gdLst/>
              <a:ahLst/>
              <a:cxnLst/>
              <a:rect l="l" t="t" r="r" b="b"/>
              <a:pathLst>
                <a:path w="2287" h="2982" extrusionOk="0">
                  <a:moveTo>
                    <a:pt x="1245" y="1"/>
                  </a:moveTo>
                  <a:cubicBezTo>
                    <a:pt x="550" y="1"/>
                    <a:pt x="0" y="579"/>
                    <a:pt x="29" y="1274"/>
                  </a:cubicBezTo>
                  <a:cubicBezTo>
                    <a:pt x="29" y="2229"/>
                    <a:pt x="782" y="2982"/>
                    <a:pt x="1737" y="2982"/>
                  </a:cubicBezTo>
                  <a:cubicBezTo>
                    <a:pt x="1910" y="2982"/>
                    <a:pt x="2084" y="2953"/>
                    <a:pt x="2287" y="2924"/>
                  </a:cubicBezTo>
                  <a:cubicBezTo>
                    <a:pt x="1534" y="2721"/>
                    <a:pt x="1013" y="2056"/>
                    <a:pt x="1013" y="1274"/>
                  </a:cubicBezTo>
                  <a:cubicBezTo>
                    <a:pt x="984" y="579"/>
                    <a:pt x="1534" y="1"/>
                    <a:pt x="2229" y="1"/>
                  </a:cubicBezTo>
                  <a:close/>
                </a:path>
              </a:pathLst>
            </a:custGeom>
            <a:solidFill>
              <a:srgbClr val="000000">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64"/>
            <p:cNvSpPr/>
            <p:nvPr/>
          </p:nvSpPr>
          <p:spPr>
            <a:xfrm>
              <a:off x="8348670" y="3896196"/>
              <a:ext cx="35339" cy="26727"/>
            </a:xfrm>
            <a:custGeom>
              <a:avLst/>
              <a:gdLst/>
              <a:ahLst/>
              <a:cxnLst/>
              <a:rect l="l" t="t" r="r" b="b"/>
              <a:pathLst>
                <a:path w="1680" h="1246" extrusionOk="0">
                  <a:moveTo>
                    <a:pt x="1506" y="1"/>
                  </a:moveTo>
                  <a:cubicBezTo>
                    <a:pt x="1390" y="1"/>
                    <a:pt x="1274" y="87"/>
                    <a:pt x="1274" y="174"/>
                  </a:cubicBezTo>
                  <a:cubicBezTo>
                    <a:pt x="1245" y="550"/>
                    <a:pt x="927" y="840"/>
                    <a:pt x="551" y="840"/>
                  </a:cubicBezTo>
                  <a:lnTo>
                    <a:pt x="290" y="840"/>
                  </a:lnTo>
                  <a:cubicBezTo>
                    <a:pt x="1" y="840"/>
                    <a:pt x="1" y="1245"/>
                    <a:pt x="290" y="1245"/>
                  </a:cubicBezTo>
                  <a:lnTo>
                    <a:pt x="580" y="1245"/>
                  </a:lnTo>
                  <a:cubicBezTo>
                    <a:pt x="1159" y="1245"/>
                    <a:pt x="1622" y="782"/>
                    <a:pt x="1679" y="232"/>
                  </a:cubicBezTo>
                  <a:cubicBezTo>
                    <a:pt x="1679" y="116"/>
                    <a:pt x="1593" y="1"/>
                    <a:pt x="150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64"/>
            <p:cNvSpPr/>
            <p:nvPr/>
          </p:nvSpPr>
          <p:spPr>
            <a:xfrm>
              <a:off x="8208688" y="3834261"/>
              <a:ext cx="39588" cy="68147"/>
            </a:xfrm>
            <a:custGeom>
              <a:avLst/>
              <a:gdLst/>
              <a:ahLst/>
              <a:cxnLst/>
              <a:rect l="l" t="t" r="r" b="b"/>
              <a:pathLst>
                <a:path w="1882" h="3177" extrusionOk="0">
                  <a:moveTo>
                    <a:pt x="952" y="1"/>
                  </a:moveTo>
                  <a:cubicBezTo>
                    <a:pt x="499" y="1"/>
                    <a:pt x="43" y="297"/>
                    <a:pt x="0" y="891"/>
                  </a:cubicBezTo>
                  <a:lnTo>
                    <a:pt x="0" y="2251"/>
                  </a:lnTo>
                  <a:cubicBezTo>
                    <a:pt x="0" y="2772"/>
                    <a:pt x="434" y="3177"/>
                    <a:pt x="955" y="3177"/>
                  </a:cubicBezTo>
                  <a:cubicBezTo>
                    <a:pt x="1476" y="3177"/>
                    <a:pt x="1881" y="2743"/>
                    <a:pt x="1881" y="2251"/>
                  </a:cubicBezTo>
                  <a:lnTo>
                    <a:pt x="1881" y="891"/>
                  </a:lnTo>
                  <a:cubicBezTo>
                    <a:pt x="1852" y="297"/>
                    <a:pt x="1404" y="1"/>
                    <a:pt x="952" y="1"/>
                  </a:cubicBezTo>
                  <a:close/>
                </a:path>
              </a:pathLst>
            </a:custGeom>
            <a:solidFill>
              <a:srgbClr val="9DC6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64"/>
            <p:cNvSpPr/>
            <p:nvPr/>
          </p:nvSpPr>
          <p:spPr>
            <a:xfrm>
              <a:off x="8208372" y="3860798"/>
              <a:ext cx="41123" cy="43179"/>
            </a:xfrm>
            <a:custGeom>
              <a:avLst/>
              <a:gdLst/>
              <a:ahLst/>
              <a:cxnLst/>
              <a:rect l="l" t="t" r="r" b="b"/>
              <a:pathLst>
                <a:path w="1955" h="2013" extrusionOk="0">
                  <a:moveTo>
                    <a:pt x="44" y="1"/>
                  </a:moveTo>
                  <a:lnTo>
                    <a:pt x="44" y="1014"/>
                  </a:lnTo>
                  <a:cubicBezTo>
                    <a:pt x="1" y="1680"/>
                    <a:pt x="485" y="2012"/>
                    <a:pt x="974" y="2012"/>
                  </a:cubicBezTo>
                  <a:cubicBezTo>
                    <a:pt x="1462" y="2012"/>
                    <a:pt x="1954" y="1680"/>
                    <a:pt x="1925" y="1014"/>
                  </a:cubicBezTo>
                  <a:lnTo>
                    <a:pt x="1925" y="1"/>
                  </a:lnTo>
                  <a:cubicBezTo>
                    <a:pt x="1882" y="594"/>
                    <a:pt x="1426" y="891"/>
                    <a:pt x="974" y="891"/>
                  </a:cubicBezTo>
                  <a:cubicBezTo>
                    <a:pt x="522" y="891"/>
                    <a:pt x="73" y="594"/>
                    <a:pt x="44" y="1"/>
                  </a:cubicBezTo>
                  <a:close/>
                </a:path>
              </a:pathLst>
            </a:custGeom>
            <a:solidFill>
              <a:srgbClr val="000000">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64"/>
            <p:cNvSpPr/>
            <p:nvPr/>
          </p:nvSpPr>
          <p:spPr>
            <a:xfrm>
              <a:off x="8351719" y="3834261"/>
              <a:ext cx="39588" cy="68147"/>
            </a:xfrm>
            <a:custGeom>
              <a:avLst/>
              <a:gdLst/>
              <a:ahLst/>
              <a:cxnLst/>
              <a:rect l="l" t="t" r="r" b="b"/>
              <a:pathLst>
                <a:path w="1882" h="3177" extrusionOk="0">
                  <a:moveTo>
                    <a:pt x="930" y="1"/>
                  </a:moveTo>
                  <a:cubicBezTo>
                    <a:pt x="478" y="1"/>
                    <a:pt x="29" y="297"/>
                    <a:pt x="1" y="891"/>
                  </a:cubicBezTo>
                  <a:lnTo>
                    <a:pt x="1" y="2251"/>
                  </a:lnTo>
                  <a:cubicBezTo>
                    <a:pt x="1" y="2767"/>
                    <a:pt x="398" y="3170"/>
                    <a:pt x="941" y="3177"/>
                  </a:cubicBezTo>
                  <a:lnTo>
                    <a:pt x="941" y="3177"/>
                  </a:lnTo>
                  <a:cubicBezTo>
                    <a:pt x="1455" y="3169"/>
                    <a:pt x="1882" y="2739"/>
                    <a:pt x="1882" y="2251"/>
                  </a:cubicBezTo>
                  <a:lnTo>
                    <a:pt x="1882" y="891"/>
                  </a:lnTo>
                  <a:cubicBezTo>
                    <a:pt x="1838" y="297"/>
                    <a:pt x="1383" y="1"/>
                    <a:pt x="930" y="1"/>
                  </a:cubicBezTo>
                  <a:close/>
                  <a:moveTo>
                    <a:pt x="941" y="3177"/>
                  </a:moveTo>
                  <a:cubicBezTo>
                    <a:pt x="936" y="3177"/>
                    <a:pt x="931" y="3177"/>
                    <a:pt x="927" y="3177"/>
                  </a:cubicBezTo>
                  <a:lnTo>
                    <a:pt x="956" y="3177"/>
                  </a:lnTo>
                  <a:cubicBezTo>
                    <a:pt x="951" y="3177"/>
                    <a:pt x="946" y="3177"/>
                    <a:pt x="941" y="3177"/>
                  </a:cubicBezTo>
                  <a:close/>
                </a:path>
              </a:pathLst>
            </a:custGeom>
            <a:solidFill>
              <a:srgbClr val="9DC6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64"/>
            <p:cNvSpPr/>
            <p:nvPr/>
          </p:nvSpPr>
          <p:spPr>
            <a:xfrm>
              <a:off x="8350815" y="3860798"/>
              <a:ext cx="41418" cy="43179"/>
            </a:xfrm>
            <a:custGeom>
              <a:avLst/>
              <a:gdLst/>
              <a:ahLst/>
              <a:cxnLst/>
              <a:rect l="l" t="t" r="r" b="b"/>
              <a:pathLst>
                <a:path w="1969" h="2013" extrusionOk="0">
                  <a:moveTo>
                    <a:pt x="44" y="1"/>
                  </a:moveTo>
                  <a:lnTo>
                    <a:pt x="44" y="1014"/>
                  </a:lnTo>
                  <a:cubicBezTo>
                    <a:pt x="0" y="1680"/>
                    <a:pt x="492" y="2012"/>
                    <a:pt x="984" y="2012"/>
                  </a:cubicBezTo>
                  <a:cubicBezTo>
                    <a:pt x="1476" y="2012"/>
                    <a:pt x="1968" y="1680"/>
                    <a:pt x="1925" y="1014"/>
                  </a:cubicBezTo>
                  <a:lnTo>
                    <a:pt x="1925" y="1"/>
                  </a:lnTo>
                  <a:cubicBezTo>
                    <a:pt x="1881" y="594"/>
                    <a:pt x="1426" y="891"/>
                    <a:pt x="973" y="891"/>
                  </a:cubicBezTo>
                  <a:cubicBezTo>
                    <a:pt x="521" y="891"/>
                    <a:pt x="72" y="594"/>
                    <a:pt x="44" y="1"/>
                  </a:cubicBezTo>
                  <a:close/>
                </a:path>
              </a:pathLst>
            </a:custGeom>
            <a:solidFill>
              <a:srgbClr val="000000">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64"/>
            <p:cNvSpPr/>
            <p:nvPr/>
          </p:nvSpPr>
          <p:spPr>
            <a:xfrm>
              <a:off x="8133818" y="3756494"/>
              <a:ext cx="120552" cy="116280"/>
            </a:xfrm>
            <a:custGeom>
              <a:avLst/>
              <a:gdLst/>
              <a:ahLst/>
              <a:cxnLst/>
              <a:rect l="l" t="t" r="r" b="b"/>
              <a:pathLst>
                <a:path w="5731" h="5421" extrusionOk="0">
                  <a:moveTo>
                    <a:pt x="1042" y="1"/>
                  </a:moveTo>
                  <a:cubicBezTo>
                    <a:pt x="463" y="1"/>
                    <a:pt x="29" y="435"/>
                    <a:pt x="29" y="1013"/>
                  </a:cubicBezTo>
                  <a:lnTo>
                    <a:pt x="29" y="3213"/>
                  </a:lnTo>
                  <a:cubicBezTo>
                    <a:pt x="0" y="3792"/>
                    <a:pt x="463" y="4226"/>
                    <a:pt x="1042" y="4226"/>
                  </a:cubicBezTo>
                  <a:lnTo>
                    <a:pt x="2489" y="4226"/>
                  </a:lnTo>
                  <a:lnTo>
                    <a:pt x="3531" y="5297"/>
                  </a:lnTo>
                  <a:cubicBezTo>
                    <a:pt x="3625" y="5382"/>
                    <a:pt x="3740" y="5420"/>
                    <a:pt x="3853" y="5420"/>
                  </a:cubicBezTo>
                  <a:cubicBezTo>
                    <a:pt x="4088" y="5420"/>
                    <a:pt x="4313" y="5252"/>
                    <a:pt x="4313" y="4979"/>
                  </a:cubicBezTo>
                  <a:lnTo>
                    <a:pt x="4313" y="4255"/>
                  </a:lnTo>
                  <a:lnTo>
                    <a:pt x="4718" y="4255"/>
                  </a:lnTo>
                  <a:cubicBezTo>
                    <a:pt x="5268" y="4255"/>
                    <a:pt x="5731" y="3792"/>
                    <a:pt x="5731" y="3242"/>
                  </a:cubicBezTo>
                  <a:lnTo>
                    <a:pt x="5731" y="1013"/>
                  </a:lnTo>
                  <a:cubicBezTo>
                    <a:pt x="5731" y="464"/>
                    <a:pt x="5268" y="1"/>
                    <a:pt x="471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64"/>
            <p:cNvSpPr/>
            <p:nvPr/>
          </p:nvSpPr>
          <p:spPr>
            <a:xfrm>
              <a:off x="8133818" y="3756494"/>
              <a:ext cx="33488" cy="90669"/>
            </a:xfrm>
            <a:custGeom>
              <a:avLst/>
              <a:gdLst/>
              <a:ahLst/>
              <a:cxnLst/>
              <a:rect l="l" t="t" r="r" b="b"/>
              <a:pathLst>
                <a:path w="1592" h="4227" extrusionOk="0">
                  <a:moveTo>
                    <a:pt x="1042" y="1"/>
                  </a:moveTo>
                  <a:cubicBezTo>
                    <a:pt x="463" y="1"/>
                    <a:pt x="0" y="435"/>
                    <a:pt x="29" y="1013"/>
                  </a:cubicBezTo>
                  <a:lnTo>
                    <a:pt x="29" y="3213"/>
                  </a:lnTo>
                  <a:cubicBezTo>
                    <a:pt x="0" y="3792"/>
                    <a:pt x="463" y="4226"/>
                    <a:pt x="1042" y="4226"/>
                  </a:cubicBezTo>
                  <a:lnTo>
                    <a:pt x="1592" y="4226"/>
                  </a:lnTo>
                  <a:cubicBezTo>
                    <a:pt x="1042" y="4226"/>
                    <a:pt x="579" y="3792"/>
                    <a:pt x="579" y="3213"/>
                  </a:cubicBezTo>
                  <a:lnTo>
                    <a:pt x="579" y="1013"/>
                  </a:lnTo>
                  <a:cubicBezTo>
                    <a:pt x="579" y="435"/>
                    <a:pt x="1042" y="1"/>
                    <a:pt x="1592" y="1"/>
                  </a:cubicBezTo>
                  <a:close/>
                </a:path>
              </a:pathLst>
            </a:custGeom>
            <a:solidFill>
              <a:srgbClr val="000000">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64"/>
            <p:cNvSpPr/>
            <p:nvPr/>
          </p:nvSpPr>
          <p:spPr>
            <a:xfrm>
              <a:off x="8186164" y="3847154"/>
              <a:ext cx="34708" cy="25654"/>
            </a:xfrm>
            <a:custGeom>
              <a:avLst/>
              <a:gdLst/>
              <a:ahLst/>
              <a:cxnLst/>
              <a:rect l="l" t="t" r="r" b="b"/>
              <a:pathLst>
                <a:path w="1650" h="1196" extrusionOk="0">
                  <a:moveTo>
                    <a:pt x="0" y="0"/>
                  </a:moveTo>
                  <a:lnTo>
                    <a:pt x="1042" y="1071"/>
                  </a:lnTo>
                  <a:cubicBezTo>
                    <a:pt x="1138" y="1151"/>
                    <a:pt x="1259" y="1195"/>
                    <a:pt x="1378" y="1195"/>
                  </a:cubicBezTo>
                  <a:cubicBezTo>
                    <a:pt x="1476" y="1195"/>
                    <a:pt x="1572" y="1165"/>
                    <a:pt x="1650" y="1100"/>
                  </a:cubicBezTo>
                  <a:lnTo>
                    <a:pt x="1621" y="1071"/>
                  </a:lnTo>
                  <a:lnTo>
                    <a:pt x="550" y="0"/>
                  </a:lnTo>
                  <a:close/>
                </a:path>
              </a:pathLst>
            </a:custGeom>
            <a:solidFill>
              <a:srgbClr val="000000">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64"/>
            <p:cNvSpPr/>
            <p:nvPr/>
          </p:nvSpPr>
          <p:spPr>
            <a:xfrm>
              <a:off x="8150853" y="3772648"/>
              <a:ext cx="59676" cy="8709"/>
            </a:xfrm>
            <a:custGeom>
              <a:avLst/>
              <a:gdLst/>
              <a:ahLst/>
              <a:cxnLst/>
              <a:rect l="l" t="t" r="r" b="b"/>
              <a:pathLst>
                <a:path w="2837" h="406" extrusionOk="0">
                  <a:moveTo>
                    <a:pt x="203" y="0"/>
                  </a:moveTo>
                  <a:cubicBezTo>
                    <a:pt x="87" y="0"/>
                    <a:pt x="0" y="87"/>
                    <a:pt x="0" y="203"/>
                  </a:cubicBezTo>
                  <a:cubicBezTo>
                    <a:pt x="0" y="318"/>
                    <a:pt x="87" y="405"/>
                    <a:pt x="203" y="405"/>
                  </a:cubicBezTo>
                  <a:lnTo>
                    <a:pt x="2634" y="405"/>
                  </a:lnTo>
                  <a:cubicBezTo>
                    <a:pt x="2750" y="405"/>
                    <a:pt x="2837" y="318"/>
                    <a:pt x="2837" y="203"/>
                  </a:cubicBezTo>
                  <a:cubicBezTo>
                    <a:pt x="2837" y="87"/>
                    <a:pt x="2750" y="0"/>
                    <a:pt x="26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64"/>
            <p:cNvSpPr/>
            <p:nvPr/>
          </p:nvSpPr>
          <p:spPr>
            <a:xfrm>
              <a:off x="8150390" y="3791848"/>
              <a:ext cx="60602" cy="8773"/>
            </a:xfrm>
            <a:custGeom>
              <a:avLst/>
              <a:gdLst/>
              <a:ahLst/>
              <a:cxnLst/>
              <a:rect l="l" t="t" r="r" b="b"/>
              <a:pathLst>
                <a:path w="2881" h="409" extrusionOk="0">
                  <a:moveTo>
                    <a:pt x="205" y="1"/>
                  </a:moveTo>
                  <a:cubicBezTo>
                    <a:pt x="0" y="1"/>
                    <a:pt x="0" y="409"/>
                    <a:pt x="205" y="409"/>
                  </a:cubicBezTo>
                  <a:cubicBezTo>
                    <a:pt x="211" y="409"/>
                    <a:pt x="218" y="408"/>
                    <a:pt x="225" y="407"/>
                  </a:cubicBezTo>
                  <a:lnTo>
                    <a:pt x="2656" y="407"/>
                  </a:lnTo>
                  <a:cubicBezTo>
                    <a:pt x="2663" y="408"/>
                    <a:pt x="2670" y="409"/>
                    <a:pt x="2677" y="409"/>
                  </a:cubicBezTo>
                  <a:cubicBezTo>
                    <a:pt x="2881" y="409"/>
                    <a:pt x="2881" y="1"/>
                    <a:pt x="2677" y="1"/>
                  </a:cubicBezTo>
                  <a:cubicBezTo>
                    <a:pt x="2670" y="1"/>
                    <a:pt x="2663" y="1"/>
                    <a:pt x="2656" y="2"/>
                  </a:cubicBezTo>
                  <a:lnTo>
                    <a:pt x="225" y="2"/>
                  </a:lnTo>
                  <a:cubicBezTo>
                    <a:pt x="218" y="1"/>
                    <a:pt x="211" y="1"/>
                    <a:pt x="2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64"/>
            <p:cNvSpPr/>
            <p:nvPr/>
          </p:nvSpPr>
          <p:spPr>
            <a:xfrm>
              <a:off x="8150853" y="3810513"/>
              <a:ext cx="59676" cy="8709"/>
            </a:xfrm>
            <a:custGeom>
              <a:avLst/>
              <a:gdLst/>
              <a:ahLst/>
              <a:cxnLst/>
              <a:rect l="l" t="t" r="r" b="b"/>
              <a:pathLst>
                <a:path w="2837" h="406" extrusionOk="0">
                  <a:moveTo>
                    <a:pt x="203" y="1"/>
                  </a:moveTo>
                  <a:cubicBezTo>
                    <a:pt x="87" y="1"/>
                    <a:pt x="0" y="87"/>
                    <a:pt x="0" y="203"/>
                  </a:cubicBezTo>
                  <a:cubicBezTo>
                    <a:pt x="0" y="319"/>
                    <a:pt x="87" y="406"/>
                    <a:pt x="203" y="406"/>
                  </a:cubicBezTo>
                  <a:lnTo>
                    <a:pt x="2634" y="406"/>
                  </a:lnTo>
                  <a:cubicBezTo>
                    <a:pt x="2750" y="406"/>
                    <a:pt x="2837" y="319"/>
                    <a:pt x="2837" y="203"/>
                  </a:cubicBezTo>
                  <a:cubicBezTo>
                    <a:pt x="2837" y="87"/>
                    <a:pt x="2750" y="1"/>
                    <a:pt x="26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40" name="Google Shape;2640;p64"/>
          <p:cNvGrpSpPr/>
          <p:nvPr/>
        </p:nvGrpSpPr>
        <p:grpSpPr>
          <a:xfrm>
            <a:off x="2618911" y="1456371"/>
            <a:ext cx="320009" cy="296789"/>
            <a:chOff x="15281720" y="-566004"/>
            <a:chExt cx="320009" cy="296789"/>
          </a:xfrm>
        </p:grpSpPr>
        <p:sp>
          <p:nvSpPr>
            <p:cNvPr id="2641" name="Google Shape;2641;p64"/>
            <p:cNvSpPr/>
            <p:nvPr/>
          </p:nvSpPr>
          <p:spPr>
            <a:xfrm>
              <a:off x="15281720" y="-431234"/>
              <a:ext cx="320009" cy="162019"/>
            </a:xfrm>
            <a:custGeom>
              <a:avLst/>
              <a:gdLst/>
              <a:ahLst/>
              <a:cxnLst/>
              <a:rect l="l" t="t" r="r" b="b"/>
              <a:pathLst>
                <a:path w="14579" h="7233" extrusionOk="0">
                  <a:moveTo>
                    <a:pt x="7580" y="1"/>
                  </a:moveTo>
                  <a:cubicBezTo>
                    <a:pt x="7327" y="1"/>
                    <a:pt x="7055" y="65"/>
                    <a:pt x="6773" y="213"/>
                  </a:cubicBezTo>
                  <a:lnTo>
                    <a:pt x="5558" y="878"/>
                  </a:lnTo>
                  <a:cubicBezTo>
                    <a:pt x="5088" y="1153"/>
                    <a:pt x="4551" y="1294"/>
                    <a:pt x="4011" y="1294"/>
                  </a:cubicBezTo>
                  <a:cubicBezTo>
                    <a:pt x="3753" y="1294"/>
                    <a:pt x="3495" y="1262"/>
                    <a:pt x="3242" y="1197"/>
                  </a:cubicBezTo>
                  <a:cubicBezTo>
                    <a:pt x="3042" y="1136"/>
                    <a:pt x="2838" y="1107"/>
                    <a:pt x="2635" y="1107"/>
                  </a:cubicBezTo>
                  <a:cubicBezTo>
                    <a:pt x="2253" y="1107"/>
                    <a:pt x="1875" y="1210"/>
                    <a:pt x="1535" y="1399"/>
                  </a:cubicBezTo>
                  <a:cubicBezTo>
                    <a:pt x="435" y="2007"/>
                    <a:pt x="1" y="3367"/>
                    <a:pt x="551" y="4496"/>
                  </a:cubicBezTo>
                  <a:cubicBezTo>
                    <a:pt x="724" y="4843"/>
                    <a:pt x="956" y="5133"/>
                    <a:pt x="1245" y="5335"/>
                  </a:cubicBezTo>
                  <a:cubicBezTo>
                    <a:pt x="1535" y="5567"/>
                    <a:pt x="1853" y="5712"/>
                    <a:pt x="2229" y="5770"/>
                  </a:cubicBezTo>
                  <a:lnTo>
                    <a:pt x="8105" y="7188"/>
                  </a:lnTo>
                  <a:cubicBezTo>
                    <a:pt x="8239" y="7218"/>
                    <a:pt x="8376" y="7232"/>
                    <a:pt x="8512" y="7232"/>
                  </a:cubicBezTo>
                  <a:cubicBezTo>
                    <a:pt x="8904" y="7232"/>
                    <a:pt x="9295" y="7113"/>
                    <a:pt x="9639" y="6898"/>
                  </a:cubicBezTo>
                  <a:lnTo>
                    <a:pt x="13170" y="4583"/>
                  </a:lnTo>
                  <a:cubicBezTo>
                    <a:pt x="14579" y="3675"/>
                    <a:pt x="13682" y="1783"/>
                    <a:pt x="12382" y="1783"/>
                  </a:cubicBezTo>
                  <a:cubicBezTo>
                    <a:pt x="12107" y="1783"/>
                    <a:pt x="11814" y="1867"/>
                    <a:pt x="11520" y="2065"/>
                  </a:cubicBezTo>
                  <a:lnTo>
                    <a:pt x="8250" y="4236"/>
                  </a:lnTo>
                  <a:lnTo>
                    <a:pt x="7097" y="3775"/>
                  </a:lnTo>
                  <a:lnTo>
                    <a:pt x="7097" y="3775"/>
                  </a:lnTo>
                  <a:lnTo>
                    <a:pt x="8278" y="3107"/>
                  </a:lnTo>
                  <a:cubicBezTo>
                    <a:pt x="9911" y="2241"/>
                    <a:pt x="9070" y="1"/>
                    <a:pt x="75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64"/>
            <p:cNvSpPr/>
            <p:nvPr/>
          </p:nvSpPr>
          <p:spPr>
            <a:xfrm>
              <a:off x="15281720" y="-430561"/>
              <a:ext cx="196979" cy="125978"/>
            </a:xfrm>
            <a:custGeom>
              <a:avLst/>
              <a:gdLst/>
              <a:ahLst/>
              <a:cxnLst/>
              <a:rect l="l" t="t" r="r" b="b"/>
              <a:pathLst>
                <a:path w="8974" h="5624" extrusionOk="0">
                  <a:moveTo>
                    <a:pt x="7519" y="1"/>
                  </a:moveTo>
                  <a:cubicBezTo>
                    <a:pt x="7266" y="1"/>
                    <a:pt x="7010" y="60"/>
                    <a:pt x="6773" y="183"/>
                  </a:cubicBezTo>
                  <a:lnTo>
                    <a:pt x="5558" y="877"/>
                  </a:lnTo>
                  <a:cubicBezTo>
                    <a:pt x="5091" y="1130"/>
                    <a:pt x="4559" y="1265"/>
                    <a:pt x="4023" y="1265"/>
                  </a:cubicBezTo>
                  <a:cubicBezTo>
                    <a:pt x="3761" y="1265"/>
                    <a:pt x="3499" y="1233"/>
                    <a:pt x="3242" y="1167"/>
                  </a:cubicBezTo>
                  <a:cubicBezTo>
                    <a:pt x="3042" y="1106"/>
                    <a:pt x="2838" y="1077"/>
                    <a:pt x="2635" y="1077"/>
                  </a:cubicBezTo>
                  <a:cubicBezTo>
                    <a:pt x="2253" y="1077"/>
                    <a:pt x="1875" y="1180"/>
                    <a:pt x="1535" y="1369"/>
                  </a:cubicBezTo>
                  <a:cubicBezTo>
                    <a:pt x="435" y="1977"/>
                    <a:pt x="1" y="3337"/>
                    <a:pt x="551" y="4466"/>
                  </a:cubicBezTo>
                  <a:cubicBezTo>
                    <a:pt x="724" y="4813"/>
                    <a:pt x="956" y="5103"/>
                    <a:pt x="1245" y="5334"/>
                  </a:cubicBezTo>
                  <a:cubicBezTo>
                    <a:pt x="1390" y="5450"/>
                    <a:pt x="1564" y="5537"/>
                    <a:pt x="1737" y="5624"/>
                  </a:cubicBezTo>
                  <a:cubicBezTo>
                    <a:pt x="1680" y="5508"/>
                    <a:pt x="1622" y="5421"/>
                    <a:pt x="1564" y="5305"/>
                  </a:cubicBezTo>
                  <a:cubicBezTo>
                    <a:pt x="785" y="3697"/>
                    <a:pt x="2007" y="1902"/>
                    <a:pt x="3666" y="1902"/>
                  </a:cubicBezTo>
                  <a:cubicBezTo>
                    <a:pt x="3857" y="1902"/>
                    <a:pt x="4055" y="1926"/>
                    <a:pt x="4255" y="1977"/>
                  </a:cubicBezTo>
                  <a:cubicBezTo>
                    <a:pt x="4524" y="2047"/>
                    <a:pt x="4800" y="2082"/>
                    <a:pt x="5076" y="2082"/>
                  </a:cubicBezTo>
                  <a:cubicBezTo>
                    <a:pt x="5601" y="2082"/>
                    <a:pt x="6125" y="1953"/>
                    <a:pt x="6600" y="1688"/>
                  </a:cubicBezTo>
                  <a:lnTo>
                    <a:pt x="7786" y="1022"/>
                  </a:lnTo>
                  <a:cubicBezTo>
                    <a:pt x="8018" y="897"/>
                    <a:pt x="8260" y="838"/>
                    <a:pt x="8507" y="838"/>
                  </a:cubicBezTo>
                  <a:cubicBezTo>
                    <a:pt x="8661" y="838"/>
                    <a:pt x="8817" y="862"/>
                    <a:pt x="8973" y="906"/>
                  </a:cubicBezTo>
                  <a:lnTo>
                    <a:pt x="8973" y="877"/>
                  </a:lnTo>
                  <a:cubicBezTo>
                    <a:pt x="8671" y="312"/>
                    <a:pt x="8101" y="1"/>
                    <a:pt x="7519" y="1"/>
                  </a:cubicBezTo>
                  <a:close/>
                </a:path>
              </a:pathLst>
            </a:custGeom>
            <a:solidFill>
              <a:srgbClr val="000000">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64"/>
            <p:cNvSpPr/>
            <p:nvPr/>
          </p:nvSpPr>
          <p:spPr>
            <a:xfrm>
              <a:off x="15405077" y="-390897"/>
              <a:ext cx="174107" cy="74010"/>
            </a:xfrm>
            <a:custGeom>
              <a:avLst/>
              <a:gdLst/>
              <a:ahLst/>
              <a:cxnLst/>
              <a:rect l="l" t="t" r="r" b="b"/>
              <a:pathLst>
                <a:path w="7932" h="3304" extrusionOk="0">
                  <a:moveTo>
                    <a:pt x="6741" y="0"/>
                  </a:moveTo>
                  <a:cubicBezTo>
                    <a:pt x="6454" y="0"/>
                    <a:pt x="6164" y="92"/>
                    <a:pt x="5905" y="265"/>
                  </a:cubicBezTo>
                  <a:lnTo>
                    <a:pt x="2663" y="2436"/>
                  </a:lnTo>
                  <a:lnTo>
                    <a:pt x="1477" y="1972"/>
                  </a:lnTo>
                  <a:lnTo>
                    <a:pt x="1" y="2812"/>
                  </a:lnTo>
                  <a:lnTo>
                    <a:pt x="3098" y="3304"/>
                  </a:lnTo>
                  <a:lnTo>
                    <a:pt x="6773" y="815"/>
                  </a:lnTo>
                  <a:cubicBezTo>
                    <a:pt x="7032" y="642"/>
                    <a:pt x="7323" y="550"/>
                    <a:pt x="7621" y="550"/>
                  </a:cubicBezTo>
                  <a:cubicBezTo>
                    <a:pt x="7724" y="550"/>
                    <a:pt x="7828" y="561"/>
                    <a:pt x="7931" y="583"/>
                  </a:cubicBezTo>
                  <a:cubicBezTo>
                    <a:pt x="7728" y="294"/>
                    <a:pt x="7410" y="91"/>
                    <a:pt x="7034" y="33"/>
                  </a:cubicBezTo>
                  <a:cubicBezTo>
                    <a:pt x="6938" y="11"/>
                    <a:pt x="6840" y="0"/>
                    <a:pt x="6741" y="0"/>
                  </a:cubicBezTo>
                  <a:close/>
                </a:path>
              </a:pathLst>
            </a:custGeom>
            <a:solidFill>
              <a:srgbClr val="000000">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64"/>
            <p:cNvSpPr/>
            <p:nvPr/>
          </p:nvSpPr>
          <p:spPr>
            <a:xfrm>
              <a:off x="15288728" y="-532367"/>
              <a:ext cx="89600" cy="82723"/>
            </a:xfrm>
            <a:custGeom>
              <a:avLst/>
              <a:gdLst/>
              <a:ahLst/>
              <a:cxnLst/>
              <a:rect l="l" t="t" r="r" b="b"/>
              <a:pathLst>
                <a:path w="4082" h="3693" extrusionOk="0">
                  <a:moveTo>
                    <a:pt x="2055" y="1"/>
                  </a:moveTo>
                  <a:cubicBezTo>
                    <a:pt x="1896" y="1"/>
                    <a:pt x="1737" y="80"/>
                    <a:pt x="1650" y="239"/>
                  </a:cubicBezTo>
                  <a:lnTo>
                    <a:pt x="1418" y="760"/>
                  </a:lnTo>
                  <a:cubicBezTo>
                    <a:pt x="1332" y="876"/>
                    <a:pt x="1216" y="963"/>
                    <a:pt x="1071" y="992"/>
                  </a:cubicBezTo>
                  <a:lnTo>
                    <a:pt x="521" y="1079"/>
                  </a:lnTo>
                  <a:cubicBezTo>
                    <a:pt x="145" y="1108"/>
                    <a:pt x="0" y="1571"/>
                    <a:pt x="290" y="1831"/>
                  </a:cubicBezTo>
                  <a:lnTo>
                    <a:pt x="666" y="2208"/>
                  </a:lnTo>
                  <a:cubicBezTo>
                    <a:pt x="782" y="2323"/>
                    <a:pt x="840" y="2468"/>
                    <a:pt x="811" y="2613"/>
                  </a:cubicBezTo>
                  <a:lnTo>
                    <a:pt x="724" y="3163"/>
                  </a:lnTo>
                  <a:cubicBezTo>
                    <a:pt x="676" y="3447"/>
                    <a:pt x="901" y="3693"/>
                    <a:pt x="1159" y="3693"/>
                  </a:cubicBezTo>
                  <a:cubicBezTo>
                    <a:pt x="1216" y="3693"/>
                    <a:pt x="1274" y="3681"/>
                    <a:pt x="1332" y="3655"/>
                  </a:cubicBezTo>
                  <a:lnTo>
                    <a:pt x="1824" y="3394"/>
                  </a:lnTo>
                  <a:cubicBezTo>
                    <a:pt x="1896" y="3351"/>
                    <a:pt x="1968" y="3329"/>
                    <a:pt x="2041" y="3329"/>
                  </a:cubicBezTo>
                  <a:cubicBezTo>
                    <a:pt x="2113" y="3329"/>
                    <a:pt x="2185" y="3351"/>
                    <a:pt x="2258" y="3394"/>
                  </a:cubicBezTo>
                  <a:lnTo>
                    <a:pt x="2750" y="3626"/>
                  </a:lnTo>
                  <a:cubicBezTo>
                    <a:pt x="2819" y="3663"/>
                    <a:pt x="2891" y="3681"/>
                    <a:pt x="2961" y="3681"/>
                  </a:cubicBezTo>
                  <a:cubicBezTo>
                    <a:pt x="3211" y="3681"/>
                    <a:pt x="3432" y="3457"/>
                    <a:pt x="3387" y="3163"/>
                  </a:cubicBezTo>
                  <a:lnTo>
                    <a:pt x="3300" y="2613"/>
                  </a:lnTo>
                  <a:cubicBezTo>
                    <a:pt x="3271" y="2468"/>
                    <a:pt x="3300" y="2323"/>
                    <a:pt x="3415" y="2208"/>
                  </a:cubicBezTo>
                  <a:lnTo>
                    <a:pt x="3821" y="1831"/>
                  </a:lnTo>
                  <a:cubicBezTo>
                    <a:pt x="4081" y="1571"/>
                    <a:pt x="3936" y="1108"/>
                    <a:pt x="3589" y="1079"/>
                  </a:cubicBezTo>
                  <a:lnTo>
                    <a:pt x="3010" y="992"/>
                  </a:lnTo>
                  <a:cubicBezTo>
                    <a:pt x="2866" y="963"/>
                    <a:pt x="2750" y="876"/>
                    <a:pt x="2692" y="760"/>
                  </a:cubicBezTo>
                  <a:lnTo>
                    <a:pt x="2431" y="239"/>
                  </a:lnTo>
                  <a:lnTo>
                    <a:pt x="2460" y="239"/>
                  </a:lnTo>
                  <a:cubicBezTo>
                    <a:pt x="2374" y="80"/>
                    <a:pt x="2214" y="1"/>
                    <a:pt x="20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64"/>
            <p:cNvSpPr/>
            <p:nvPr/>
          </p:nvSpPr>
          <p:spPr>
            <a:xfrm>
              <a:off x="15288728" y="-532479"/>
              <a:ext cx="50836" cy="82253"/>
            </a:xfrm>
            <a:custGeom>
              <a:avLst/>
              <a:gdLst/>
              <a:ahLst/>
              <a:cxnLst/>
              <a:rect l="l" t="t" r="r" b="b"/>
              <a:pathLst>
                <a:path w="2316" h="3672" extrusionOk="0">
                  <a:moveTo>
                    <a:pt x="2066" y="0"/>
                  </a:moveTo>
                  <a:cubicBezTo>
                    <a:pt x="1894" y="0"/>
                    <a:pt x="1727" y="90"/>
                    <a:pt x="1650" y="244"/>
                  </a:cubicBezTo>
                  <a:lnTo>
                    <a:pt x="1418" y="765"/>
                  </a:lnTo>
                  <a:cubicBezTo>
                    <a:pt x="1332" y="881"/>
                    <a:pt x="1216" y="968"/>
                    <a:pt x="1071" y="997"/>
                  </a:cubicBezTo>
                  <a:lnTo>
                    <a:pt x="521" y="1084"/>
                  </a:lnTo>
                  <a:cubicBezTo>
                    <a:pt x="145" y="1113"/>
                    <a:pt x="0" y="1576"/>
                    <a:pt x="290" y="1836"/>
                  </a:cubicBezTo>
                  <a:lnTo>
                    <a:pt x="666" y="2213"/>
                  </a:lnTo>
                  <a:cubicBezTo>
                    <a:pt x="782" y="2328"/>
                    <a:pt x="840" y="2473"/>
                    <a:pt x="811" y="2618"/>
                  </a:cubicBezTo>
                  <a:lnTo>
                    <a:pt x="724" y="3168"/>
                  </a:lnTo>
                  <a:cubicBezTo>
                    <a:pt x="677" y="3448"/>
                    <a:pt x="894" y="3672"/>
                    <a:pt x="1147" y="3672"/>
                  </a:cubicBezTo>
                  <a:cubicBezTo>
                    <a:pt x="1208" y="3672"/>
                    <a:pt x="1270" y="3659"/>
                    <a:pt x="1332" y="3631"/>
                  </a:cubicBezTo>
                  <a:lnTo>
                    <a:pt x="1390" y="3602"/>
                  </a:lnTo>
                  <a:cubicBezTo>
                    <a:pt x="1245" y="3515"/>
                    <a:pt x="1158" y="3341"/>
                    <a:pt x="1216" y="3168"/>
                  </a:cubicBezTo>
                  <a:lnTo>
                    <a:pt x="1303" y="2618"/>
                  </a:lnTo>
                  <a:cubicBezTo>
                    <a:pt x="1332" y="2473"/>
                    <a:pt x="1274" y="2328"/>
                    <a:pt x="1158" y="2213"/>
                  </a:cubicBezTo>
                  <a:lnTo>
                    <a:pt x="782" y="1836"/>
                  </a:lnTo>
                  <a:cubicBezTo>
                    <a:pt x="492" y="1576"/>
                    <a:pt x="637" y="1113"/>
                    <a:pt x="1013" y="1084"/>
                  </a:cubicBezTo>
                  <a:lnTo>
                    <a:pt x="1563" y="997"/>
                  </a:lnTo>
                  <a:cubicBezTo>
                    <a:pt x="1708" y="968"/>
                    <a:pt x="1824" y="881"/>
                    <a:pt x="1910" y="765"/>
                  </a:cubicBezTo>
                  <a:lnTo>
                    <a:pt x="2142" y="244"/>
                  </a:lnTo>
                  <a:cubicBezTo>
                    <a:pt x="2171" y="187"/>
                    <a:pt x="2229" y="129"/>
                    <a:pt x="2287" y="71"/>
                  </a:cubicBezTo>
                  <a:lnTo>
                    <a:pt x="2316" y="71"/>
                  </a:lnTo>
                  <a:cubicBezTo>
                    <a:pt x="2239" y="23"/>
                    <a:pt x="2152" y="0"/>
                    <a:pt x="2066" y="0"/>
                  </a:cubicBezTo>
                  <a:close/>
                </a:path>
              </a:pathLst>
            </a:custGeom>
            <a:solidFill>
              <a:srgbClr val="000000">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64"/>
            <p:cNvSpPr/>
            <p:nvPr/>
          </p:nvSpPr>
          <p:spPr>
            <a:xfrm>
              <a:off x="15391105" y="-565936"/>
              <a:ext cx="89578" cy="82880"/>
            </a:xfrm>
            <a:custGeom>
              <a:avLst/>
              <a:gdLst/>
              <a:ahLst/>
              <a:cxnLst/>
              <a:rect l="l" t="t" r="r" b="b"/>
              <a:pathLst>
                <a:path w="4081" h="3700" extrusionOk="0">
                  <a:moveTo>
                    <a:pt x="2040" y="1"/>
                  </a:moveTo>
                  <a:cubicBezTo>
                    <a:pt x="1881" y="1"/>
                    <a:pt x="1722" y="88"/>
                    <a:pt x="1650" y="261"/>
                  </a:cubicBezTo>
                  <a:lnTo>
                    <a:pt x="1389" y="753"/>
                  </a:lnTo>
                  <a:cubicBezTo>
                    <a:pt x="1331" y="898"/>
                    <a:pt x="1216" y="985"/>
                    <a:pt x="1071" y="985"/>
                  </a:cubicBezTo>
                  <a:lnTo>
                    <a:pt x="492" y="1072"/>
                  </a:lnTo>
                  <a:cubicBezTo>
                    <a:pt x="145" y="1130"/>
                    <a:pt x="0" y="1564"/>
                    <a:pt x="261" y="1824"/>
                  </a:cubicBezTo>
                  <a:lnTo>
                    <a:pt x="666" y="2229"/>
                  </a:lnTo>
                  <a:cubicBezTo>
                    <a:pt x="753" y="2316"/>
                    <a:pt x="810" y="2461"/>
                    <a:pt x="781" y="2635"/>
                  </a:cubicBezTo>
                  <a:lnTo>
                    <a:pt x="695" y="3156"/>
                  </a:lnTo>
                  <a:cubicBezTo>
                    <a:pt x="649" y="3455"/>
                    <a:pt x="877" y="3699"/>
                    <a:pt x="1133" y="3699"/>
                  </a:cubicBezTo>
                  <a:cubicBezTo>
                    <a:pt x="1199" y="3699"/>
                    <a:pt x="1266" y="3683"/>
                    <a:pt x="1331" y="3648"/>
                  </a:cubicBezTo>
                  <a:lnTo>
                    <a:pt x="1823" y="3387"/>
                  </a:lnTo>
                  <a:cubicBezTo>
                    <a:pt x="1896" y="3344"/>
                    <a:pt x="1968" y="3322"/>
                    <a:pt x="2040" y="3322"/>
                  </a:cubicBezTo>
                  <a:cubicBezTo>
                    <a:pt x="2113" y="3322"/>
                    <a:pt x="2185" y="3344"/>
                    <a:pt x="2258" y="3387"/>
                  </a:cubicBezTo>
                  <a:lnTo>
                    <a:pt x="2750" y="3648"/>
                  </a:lnTo>
                  <a:cubicBezTo>
                    <a:pt x="2815" y="3683"/>
                    <a:pt x="2882" y="3699"/>
                    <a:pt x="2948" y="3699"/>
                  </a:cubicBezTo>
                  <a:cubicBezTo>
                    <a:pt x="3204" y="3699"/>
                    <a:pt x="3432" y="3455"/>
                    <a:pt x="3386" y="3156"/>
                  </a:cubicBezTo>
                  <a:lnTo>
                    <a:pt x="3299" y="2635"/>
                  </a:lnTo>
                  <a:cubicBezTo>
                    <a:pt x="3271" y="2461"/>
                    <a:pt x="3328" y="2316"/>
                    <a:pt x="3415" y="2229"/>
                  </a:cubicBezTo>
                  <a:lnTo>
                    <a:pt x="3820" y="1824"/>
                  </a:lnTo>
                  <a:cubicBezTo>
                    <a:pt x="4081" y="1564"/>
                    <a:pt x="3936" y="1130"/>
                    <a:pt x="3560" y="1072"/>
                  </a:cubicBezTo>
                  <a:lnTo>
                    <a:pt x="3010" y="985"/>
                  </a:lnTo>
                  <a:cubicBezTo>
                    <a:pt x="2865" y="985"/>
                    <a:pt x="2750" y="898"/>
                    <a:pt x="2692" y="753"/>
                  </a:cubicBezTo>
                  <a:lnTo>
                    <a:pt x="2431" y="261"/>
                  </a:lnTo>
                  <a:cubicBezTo>
                    <a:pt x="2359" y="88"/>
                    <a:pt x="2200" y="1"/>
                    <a:pt x="204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64"/>
            <p:cNvSpPr/>
            <p:nvPr/>
          </p:nvSpPr>
          <p:spPr>
            <a:xfrm>
              <a:off x="15391105" y="-566004"/>
              <a:ext cx="50200" cy="82947"/>
            </a:xfrm>
            <a:custGeom>
              <a:avLst/>
              <a:gdLst/>
              <a:ahLst/>
              <a:cxnLst/>
              <a:rect l="l" t="t" r="r" b="b"/>
              <a:pathLst>
                <a:path w="2287" h="3703" extrusionOk="0">
                  <a:moveTo>
                    <a:pt x="2042" y="0"/>
                  </a:moveTo>
                  <a:cubicBezTo>
                    <a:pt x="1884" y="0"/>
                    <a:pt x="1725" y="96"/>
                    <a:pt x="1650" y="264"/>
                  </a:cubicBezTo>
                  <a:lnTo>
                    <a:pt x="1389" y="756"/>
                  </a:lnTo>
                  <a:cubicBezTo>
                    <a:pt x="1331" y="901"/>
                    <a:pt x="1216" y="988"/>
                    <a:pt x="1071" y="988"/>
                  </a:cubicBezTo>
                  <a:lnTo>
                    <a:pt x="521" y="1075"/>
                  </a:lnTo>
                  <a:cubicBezTo>
                    <a:pt x="145" y="1133"/>
                    <a:pt x="0" y="1567"/>
                    <a:pt x="261" y="1827"/>
                  </a:cubicBezTo>
                  <a:lnTo>
                    <a:pt x="666" y="2232"/>
                  </a:lnTo>
                  <a:cubicBezTo>
                    <a:pt x="753" y="2319"/>
                    <a:pt x="810" y="2464"/>
                    <a:pt x="781" y="2638"/>
                  </a:cubicBezTo>
                  <a:lnTo>
                    <a:pt x="695" y="3159"/>
                  </a:lnTo>
                  <a:cubicBezTo>
                    <a:pt x="649" y="3458"/>
                    <a:pt x="877" y="3702"/>
                    <a:pt x="1133" y="3702"/>
                  </a:cubicBezTo>
                  <a:cubicBezTo>
                    <a:pt x="1199" y="3702"/>
                    <a:pt x="1266" y="3686"/>
                    <a:pt x="1331" y="3651"/>
                  </a:cubicBezTo>
                  <a:lnTo>
                    <a:pt x="1389" y="3622"/>
                  </a:lnTo>
                  <a:cubicBezTo>
                    <a:pt x="1245" y="3506"/>
                    <a:pt x="1158" y="3332"/>
                    <a:pt x="1187" y="3159"/>
                  </a:cubicBezTo>
                  <a:lnTo>
                    <a:pt x="1302" y="2638"/>
                  </a:lnTo>
                  <a:cubicBezTo>
                    <a:pt x="1331" y="2493"/>
                    <a:pt x="1274" y="2319"/>
                    <a:pt x="1158" y="2232"/>
                  </a:cubicBezTo>
                  <a:lnTo>
                    <a:pt x="753" y="1827"/>
                  </a:lnTo>
                  <a:cubicBezTo>
                    <a:pt x="492" y="1567"/>
                    <a:pt x="637" y="1133"/>
                    <a:pt x="1013" y="1075"/>
                  </a:cubicBezTo>
                  <a:lnTo>
                    <a:pt x="1563" y="988"/>
                  </a:lnTo>
                  <a:cubicBezTo>
                    <a:pt x="1708" y="988"/>
                    <a:pt x="1823" y="901"/>
                    <a:pt x="1910" y="756"/>
                  </a:cubicBezTo>
                  <a:lnTo>
                    <a:pt x="2142" y="264"/>
                  </a:lnTo>
                  <a:cubicBezTo>
                    <a:pt x="2171" y="178"/>
                    <a:pt x="2229" y="120"/>
                    <a:pt x="2286" y="91"/>
                  </a:cubicBezTo>
                  <a:cubicBezTo>
                    <a:pt x="2215" y="29"/>
                    <a:pt x="2128" y="0"/>
                    <a:pt x="2042" y="0"/>
                  </a:cubicBezTo>
                  <a:close/>
                </a:path>
              </a:pathLst>
            </a:custGeom>
            <a:solidFill>
              <a:srgbClr val="000000">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64"/>
            <p:cNvSpPr/>
            <p:nvPr/>
          </p:nvSpPr>
          <p:spPr>
            <a:xfrm>
              <a:off x="15493459" y="-532367"/>
              <a:ext cx="89600" cy="82790"/>
            </a:xfrm>
            <a:custGeom>
              <a:avLst/>
              <a:gdLst/>
              <a:ahLst/>
              <a:cxnLst/>
              <a:rect l="l" t="t" r="r" b="b"/>
              <a:pathLst>
                <a:path w="4082" h="3696" extrusionOk="0">
                  <a:moveTo>
                    <a:pt x="2030" y="1"/>
                  </a:moveTo>
                  <a:cubicBezTo>
                    <a:pt x="1875" y="1"/>
                    <a:pt x="1723" y="80"/>
                    <a:pt x="1651" y="239"/>
                  </a:cubicBezTo>
                  <a:lnTo>
                    <a:pt x="1390" y="760"/>
                  </a:lnTo>
                  <a:cubicBezTo>
                    <a:pt x="1332" y="876"/>
                    <a:pt x="1216" y="963"/>
                    <a:pt x="1043" y="992"/>
                  </a:cubicBezTo>
                  <a:lnTo>
                    <a:pt x="493" y="1079"/>
                  </a:lnTo>
                  <a:cubicBezTo>
                    <a:pt x="145" y="1137"/>
                    <a:pt x="1" y="1571"/>
                    <a:pt x="261" y="1831"/>
                  </a:cubicBezTo>
                  <a:lnTo>
                    <a:pt x="666" y="2236"/>
                  </a:lnTo>
                  <a:cubicBezTo>
                    <a:pt x="753" y="2323"/>
                    <a:pt x="811" y="2468"/>
                    <a:pt x="782" y="2613"/>
                  </a:cubicBezTo>
                  <a:lnTo>
                    <a:pt x="695" y="3163"/>
                  </a:lnTo>
                  <a:cubicBezTo>
                    <a:pt x="649" y="3467"/>
                    <a:pt x="885" y="3695"/>
                    <a:pt x="1146" y="3695"/>
                  </a:cubicBezTo>
                  <a:cubicBezTo>
                    <a:pt x="1208" y="3695"/>
                    <a:pt x="1271" y="3682"/>
                    <a:pt x="1332" y="3655"/>
                  </a:cubicBezTo>
                  <a:lnTo>
                    <a:pt x="1824" y="3394"/>
                  </a:lnTo>
                  <a:cubicBezTo>
                    <a:pt x="1897" y="3351"/>
                    <a:pt x="1969" y="3329"/>
                    <a:pt x="2041" y="3329"/>
                  </a:cubicBezTo>
                  <a:cubicBezTo>
                    <a:pt x="2114" y="3329"/>
                    <a:pt x="2186" y="3351"/>
                    <a:pt x="2258" y="3394"/>
                  </a:cubicBezTo>
                  <a:lnTo>
                    <a:pt x="2750" y="3626"/>
                  </a:lnTo>
                  <a:cubicBezTo>
                    <a:pt x="2820" y="3663"/>
                    <a:pt x="2891" y="3681"/>
                    <a:pt x="2961" y="3681"/>
                  </a:cubicBezTo>
                  <a:cubicBezTo>
                    <a:pt x="3212" y="3681"/>
                    <a:pt x="3432" y="3457"/>
                    <a:pt x="3387" y="3163"/>
                  </a:cubicBezTo>
                  <a:lnTo>
                    <a:pt x="3300" y="2613"/>
                  </a:lnTo>
                  <a:cubicBezTo>
                    <a:pt x="3271" y="2468"/>
                    <a:pt x="3329" y="2323"/>
                    <a:pt x="3416" y="2208"/>
                  </a:cubicBezTo>
                  <a:lnTo>
                    <a:pt x="3821" y="1831"/>
                  </a:lnTo>
                  <a:cubicBezTo>
                    <a:pt x="4082" y="1571"/>
                    <a:pt x="3937" y="1108"/>
                    <a:pt x="3590" y="1079"/>
                  </a:cubicBezTo>
                  <a:lnTo>
                    <a:pt x="3011" y="992"/>
                  </a:lnTo>
                  <a:cubicBezTo>
                    <a:pt x="2866" y="963"/>
                    <a:pt x="2750" y="876"/>
                    <a:pt x="2692" y="760"/>
                  </a:cubicBezTo>
                  <a:lnTo>
                    <a:pt x="2432" y="239"/>
                  </a:lnTo>
                  <a:cubicBezTo>
                    <a:pt x="2345" y="80"/>
                    <a:pt x="2186" y="1"/>
                    <a:pt x="20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64"/>
            <p:cNvSpPr/>
            <p:nvPr/>
          </p:nvSpPr>
          <p:spPr>
            <a:xfrm>
              <a:off x="15492822" y="-532479"/>
              <a:ext cx="50858" cy="82566"/>
            </a:xfrm>
            <a:custGeom>
              <a:avLst/>
              <a:gdLst/>
              <a:ahLst/>
              <a:cxnLst/>
              <a:rect l="l" t="t" r="r" b="b"/>
              <a:pathLst>
                <a:path w="2317" h="3686" extrusionOk="0">
                  <a:moveTo>
                    <a:pt x="2073" y="0"/>
                  </a:moveTo>
                  <a:cubicBezTo>
                    <a:pt x="1908" y="0"/>
                    <a:pt x="1747" y="90"/>
                    <a:pt x="1651" y="244"/>
                  </a:cubicBezTo>
                  <a:lnTo>
                    <a:pt x="1419" y="765"/>
                  </a:lnTo>
                  <a:cubicBezTo>
                    <a:pt x="1361" y="881"/>
                    <a:pt x="1216" y="968"/>
                    <a:pt x="1072" y="997"/>
                  </a:cubicBezTo>
                  <a:lnTo>
                    <a:pt x="522" y="1084"/>
                  </a:lnTo>
                  <a:cubicBezTo>
                    <a:pt x="146" y="1113"/>
                    <a:pt x="1" y="1576"/>
                    <a:pt x="290" y="1836"/>
                  </a:cubicBezTo>
                  <a:lnTo>
                    <a:pt x="695" y="2213"/>
                  </a:lnTo>
                  <a:cubicBezTo>
                    <a:pt x="782" y="2328"/>
                    <a:pt x="840" y="2473"/>
                    <a:pt x="811" y="2618"/>
                  </a:cubicBezTo>
                  <a:lnTo>
                    <a:pt x="724" y="3168"/>
                  </a:lnTo>
                  <a:cubicBezTo>
                    <a:pt x="656" y="3462"/>
                    <a:pt x="890" y="3686"/>
                    <a:pt x="1147" y="3686"/>
                  </a:cubicBezTo>
                  <a:cubicBezTo>
                    <a:pt x="1219" y="3686"/>
                    <a:pt x="1292" y="3668"/>
                    <a:pt x="1361" y="3631"/>
                  </a:cubicBezTo>
                  <a:lnTo>
                    <a:pt x="1419" y="3602"/>
                  </a:lnTo>
                  <a:cubicBezTo>
                    <a:pt x="1274" y="3515"/>
                    <a:pt x="1187" y="3341"/>
                    <a:pt x="1216" y="3168"/>
                  </a:cubicBezTo>
                  <a:lnTo>
                    <a:pt x="1303" y="2618"/>
                  </a:lnTo>
                  <a:cubicBezTo>
                    <a:pt x="1332" y="2473"/>
                    <a:pt x="1303" y="2328"/>
                    <a:pt x="1187" y="2213"/>
                  </a:cubicBezTo>
                  <a:lnTo>
                    <a:pt x="811" y="1836"/>
                  </a:lnTo>
                  <a:cubicBezTo>
                    <a:pt x="522" y="1576"/>
                    <a:pt x="667" y="1113"/>
                    <a:pt x="1043" y="1084"/>
                  </a:cubicBezTo>
                  <a:lnTo>
                    <a:pt x="1593" y="997"/>
                  </a:lnTo>
                  <a:cubicBezTo>
                    <a:pt x="1737" y="968"/>
                    <a:pt x="1853" y="881"/>
                    <a:pt x="1940" y="765"/>
                  </a:cubicBezTo>
                  <a:lnTo>
                    <a:pt x="2172" y="244"/>
                  </a:lnTo>
                  <a:cubicBezTo>
                    <a:pt x="2200" y="187"/>
                    <a:pt x="2258" y="129"/>
                    <a:pt x="2316" y="71"/>
                  </a:cubicBezTo>
                  <a:cubicBezTo>
                    <a:pt x="2239" y="23"/>
                    <a:pt x="2155" y="0"/>
                    <a:pt x="2073" y="0"/>
                  </a:cubicBezTo>
                  <a:close/>
                </a:path>
              </a:pathLst>
            </a:custGeom>
            <a:solidFill>
              <a:srgbClr val="000000">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50" name="Google Shape;2650;p64"/>
          <p:cNvGrpSpPr/>
          <p:nvPr/>
        </p:nvGrpSpPr>
        <p:grpSpPr>
          <a:xfrm>
            <a:off x="3316895" y="2066677"/>
            <a:ext cx="327955" cy="291391"/>
            <a:chOff x="3780380" y="1914277"/>
            <a:chExt cx="327955" cy="291391"/>
          </a:xfrm>
        </p:grpSpPr>
        <p:sp>
          <p:nvSpPr>
            <p:cNvPr id="2651" name="Google Shape;2651;p64"/>
            <p:cNvSpPr/>
            <p:nvPr/>
          </p:nvSpPr>
          <p:spPr>
            <a:xfrm>
              <a:off x="3780380" y="1943464"/>
              <a:ext cx="299239" cy="262205"/>
            </a:xfrm>
            <a:custGeom>
              <a:avLst/>
              <a:gdLst/>
              <a:ahLst/>
              <a:cxnLst/>
              <a:rect l="l" t="t" r="r" b="b"/>
              <a:pathLst>
                <a:path w="14241" h="12224" extrusionOk="0">
                  <a:moveTo>
                    <a:pt x="8163" y="0"/>
                  </a:moveTo>
                  <a:cubicBezTo>
                    <a:pt x="2722" y="0"/>
                    <a:pt x="1" y="6570"/>
                    <a:pt x="3850" y="10420"/>
                  </a:cubicBezTo>
                  <a:cubicBezTo>
                    <a:pt x="5087" y="11665"/>
                    <a:pt x="6611" y="12223"/>
                    <a:pt x="8108" y="12223"/>
                  </a:cubicBezTo>
                  <a:cubicBezTo>
                    <a:pt x="11235" y="12223"/>
                    <a:pt x="14241" y="9787"/>
                    <a:pt x="14241" y="6107"/>
                  </a:cubicBezTo>
                  <a:cubicBezTo>
                    <a:pt x="14241" y="2750"/>
                    <a:pt x="11520" y="0"/>
                    <a:pt x="81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64"/>
            <p:cNvSpPr/>
            <p:nvPr/>
          </p:nvSpPr>
          <p:spPr>
            <a:xfrm>
              <a:off x="3823584" y="1943464"/>
              <a:ext cx="135657" cy="261390"/>
            </a:xfrm>
            <a:custGeom>
              <a:avLst/>
              <a:gdLst/>
              <a:ahLst/>
              <a:cxnLst/>
              <a:rect l="l" t="t" r="r" b="b"/>
              <a:pathLst>
                <a:path w="6456" h="12186" extrusionOk="0">
                  <a:moveTo>
                    <a:pt x="6079" y="0"/>
                  </a:moveTo>
                  <a:cubicBezTo>
                    <a:pt x="2721" y="0"/>
                    <a:pt x="1" y="2721"/>
                    <a:pt x="1" y="6078"/>
                  </a:cubicBezTo>
                  <a:cubicBezTo>
                    <a:pt x="1" y="9464"/>
                    <a:pt x="2721" y="12185"/>
                    <a:pt x="6079" y="12185"/>
                  </a:cubicBezTo>
                  <a:lnTo>
                    <a:pt x="6455" y="12185"/>
                  </a:lnTo>
                  <a:lnTo>
                    <a:pt x="6455" y="12156"/>
                  </a:lnTo>
                  <a:cubicBezTo>
                    <a:pt x="3213" y="11982"/>
                    <a:pt x="695" y="9320"/>
                    <a:pt x="695" y="6078"/>
                  </a:cubicBezTo>
                  <a:cubicBezTo>
                    <a:pt x="695" y="2837"/>
                    <a:pt x="3213" y="174"/>
                    <a:pt x="6455" y="0"/>
                  </a:cubicBezTo>
                  <a:close/>
                </a:path>
              </a:pathLst>
            </a:custGeom>
            <a:solidFill>
              <a:srgbClr val="000000">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64"/>
            <p:cNvSpPr/>
            <p:nvPr/>
          </p:nvSpPr>
          <p:spPr>
            <a:xfrm>
              <a:off x="3826633" y="1979448"/>
              <a:ext cx="218341" cy="190841"/>
            </a:xfrm>
            <a:custGeom>
              <a:avLst/>
              <a:gdLst/>
              <a:ahLst/>
              <a:cxnLst/>
              <a:rect l="l" t="t" r="r" b="b"/>
              <a:pathLst>
                <a:path w="10391" h="8897" extrusionOk="0">
                  <a:moveTo>
                    <a:pt x="6015" y="1"/>
                  </a:moveTo>
                  <a:cubicBezTo>
                    <a:pt x="5998" y="1"/>
                    <a:pt x="5980" y="1"/>
                    <a:pt x="5963" y="1"/>
                  </a:cubicBezTo>
                  <a:cubicBezTo>
                    <a:pt x="1998" y="1"/>
                    <a:pt x="1" y="4776"/>
                    <a:pt x="2808" y="7584"/>
                  </a:cubicBezTo>
                  <a:cubicBezTo>
                    <a:pt x="3715" y="8491"/>
                    <a:pt x="4827" y="8896"/>
                    <a:pt x="5917" y="8896"/>
                  </a:cubicBezTo>
                  <a:cubicBezTo>
                    <a:pt x="8202" y="8896"/>
                    <a:pt x="10391" y="7114"/>
                    <a:pt x="10391" y="4429"/>
                  </a:cubicBezTo>
                  <a:cubicBezTo>
                    <a:pt x="10391" y="1987"/>
                    <a:pt x="8422" y="1"/>
                    <a:pt x="60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64"/>
            <p:cNvSpPr/>
            <p:nvPr/>
          </p:nvSpPr>
          <p:spPr>
            <a:xfrm>
              <a:off x="3880790" y="2020428"/>
              <a:ext cx="124079" cy="108494"/>
            </a:xfrm>
            <a:custGeom>
              <a:avLst/>
              <a:gdLst/>
              <a:ahLst/>
              <a:cxnLst/>
              <a:rect l="l" t="t" r="r" b="b"/>
              <a:pathLst>
                <a:path w="5905" h="5058" extrusionOk="0">
                  <a:moveTo>
                    <a:pt x="3387" y="0"/>
                  </a:moveTo>
                  <a:cubicBezTo>
                    <a:pt x="1129" y="0"/>
                    <a:pt x="0" y="2721"/>
                    <a:pt x="1592" y="4313"/>
                  </a:cubicBezTo>
                  <a:cubicBezTo>
                    <a:pt x="2107" y="4827"/>
                    <a:pt x="2739" y="5057"/>
                    <a:pt x="3359" y="5057"/>
                  </a:cubicBezTo>
                  <a:cubicBezTo>
                    <a:pt x="4658" y="5057"/>
                    <a:pt x="5905" y="4046"/>
                    <a:pt x="5905" y="2518"/>
                  </a:cubicBezTo>
                  <a:cubicBezTo>
                    <a:pt x="5905" y="1129"/>
                    <a:pt x="4776" y="0"/>
                    <a:pt x="33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64"/>
            <p:cNvSpPr/>
            <p:nvPr/>
          </p:nvSpPr>
          <p:spPr>
            <a:xfrm>
              <a:off x="3937387" y="1963321"/>
              <a:ext cx="123469" cy="124646"/>
            </a:xfrm>
            <a:custGeom>
              <a:avLst/>
              <a:gdLst/>
              <a:ahLst/>
              <a:cxnLst/>
              <a:rect l="l" t="t" r="r" b="b"/>
              <a:pathLst>
                <a:path w="5876" h="5811" extrusionOk="0">
                  <a:moveTo>
                    <a:pt x="4978" y="0"/>
                  </a:moveTo>
                  <a:lnTo>
                    <a:pt x="232" y="4718"/>
                  </a:lnTo>
                  <a:cubicBezTo>
                    <a:pt x="0" y="4979"/>
                    <a:pt x="0" y="5384"/>
                    <a:pt x="232" y="5615"/>
                  </a:cubicBezTo>
                  <a:cubicBezTo>
                    <a:pt x="362" y="5746"/>
                    <a:pt x="528" y="5811"/>
                    <a:pt x="691" y="5811"/>
                  </a:cubicBezTo>
                  <a:cubicBezTo>
                    <a:pt x="854" y="5811"/>
                    <a:pt x="1013" y="5746"/>
                    <a:pt x="1129" y="5615"/>
                  </a:cubicBezTo>
                  <a:lnTo>
                    <a:pt x="5875" y="898"/>
                  </a:lnTo>
                  <a:lnTo>
                    <a:pt x="497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64"/>
            <p:cNvSpPr/>
            <p:nvPr/>
          </p:nvSpPr>
          <p:spPr>
            <a:xfrm>
              <a:off x="3937387" y="1963321"/>
              <a:ext cx="111303" cy="122951"/>
            </a:xfrm>
            <a:custGeom>
              <a:avLst/>
              <a:gdLst/>
              <a:ahLst/>
              <a:cxnLst/>
              <a:rect l="l" t="t" r="r" b="b"/>
              <a:pathLst>
                <a:path w="5297" h="5732" extrusionOk="0">
                  <a:moveTo>
                    <a:pt x="4978" y="0"/>
                  </a:moveTo>
                  <a:lnTo>
                    <a:pt x="232" y="4718"/>
                  </a:lnTo>
                  <a:cubicBezTo>
                    <a:pt x="0" y="4979"/>
                    <a:pt x="0" y="5384"/>
                    <a:pt x="232" y="5615"/>
                  </a:cubicBezTo>
                  <a:cubicBezTo>
                    <a:pt x="290" y="5673"/>
                    <a:pt x="347" y="5702"/>
                    <a:pt x="434" y="5731"/>
                  </a:cubicBezTo>
                  <a:cubicBezTo>
                    <a:pt x="318" y="5500"/>
                    <a:pt x="376" y="5239"/>
                    <a:pt x="550" y="5036"/>
                  </a:cubicBezTo>
                  <a:lnTo>
                    <a:pt x="5297" y="319"/>
                  </a:lnTo>
                  <a:lnTo>
                    <a:pt x="4978" y="0"/>
                  </a:lnTo>
                  <a:close/>
                </a:path>
              </a:pathLst>
            </a:custGeom>
            <a:solidFill>
              <a:srgbClr val="000000">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64"/>
            <p:cNvSpPr/>
            <p:nvPr/>
          </p:nvSpPr>
          <p:spPr>
            <a:xfrm>
              <a:off x="4013431" y="1914277"/>
              <a:ext cx="54759" cy="76383"/>
            </a:xfrm>
            <a:custGeom>
              <a:avLst/>
              <a:gdLst/>
              <a:ahLst/>
              <a:cxnLst/>
              <a:rect l="l" t="t" r="r" b="b"/>
              <a:pathLst>
                <a:path w="2606" h="3561" extrusionOk="0">
                  <a:moveTo>
                    <a:pt x="1680" y="1"/>
                  </a:moveTo>
                  <a:lnTo>
                    <a:pt x="580" y="1101"/>
                  </a:lnTo>
                  <a:cubicBezTo>
                    <a:pt x="1" y="1680"/>
                    <a:pt x="1" y="2606"/>
                    <a:pt x="580" y="3185"/>
                  </a:cubicBezTo>
                  <a:lnTo>
                    <a:pt x="927" y="3561"/>
                  </a:lnTo>
                  <a:lnTo>
                    <a:pt x="2027" y="2461"/>
                  </a:lnTo>
                  <a:cubicBezTo>
                    <a:pt x="2606" y="1882"/>
                    <a:pt x="2606" y="956"/>
                    <a:pt x="2027" y="377"/>
                  </a:cubicBezTo>
                  <a:lnTo>
                    <a:pt x="168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64"/>
            <p:cNvSpPr/>
            <p:nvPr/>
          </p:nvSpPr>
          <p:spPr>
            <a:xfrm>
              <a:off x="4033530" y="1958346"/>
              <a:ext cx="74804" cy="49700"/>
            </a:xfrm>
            <a:custGeom>
              <a:avLst/>
              <a:gdLst/>
              <a:ahLst/>
              <a:cxnLst/>
              <a:rect l="l" t="t" r="r" b="b"/>
              <a:pathLst>
                <a:path w="3560" h="2317" extrusionOk="0">
                  <a:moveTo>
                    <a:pt x="2142" y="1"/>
                  </a:moveTo>
                  <a:cubicBezTo>
                    <a:pt x="1766" y="1"/>
                    <a:pt x="1389" y="146"/>
                    <a:pt x="1100" y="435"/>
                  </a:cubicBezTo>
                  <a:lnTo>
                    <a:pt x="0" y="1506"/>
                  </a:lnTo>
                  <a:lnTo>
                    <a:pt x="376" y="1882"/>
                  </a:lnTo>
                  <a:cubicBezTo>
                    <a:pt x="666" y="2172"/>
                    <a:pt x="1042" y="2316"/>
                    <a:pt x="1418" y="2316"/>
                  </a:cubicBezTo>
                  <a:cubicBezTo>
                    <a:pt x="1794" y="2316"/>
                    <a:pt x="2171" y="2172"/>
                    <a:pt x="2460" y="1882"/>
                  </a:cubicBezTo>
                  <a:lnTo>
                    <a:pt x="3560" y="782"/>
                  </a:lnTo>
                  <a:lnTo>
                    <a:pt x="3184" y="435"/>
                  </a:lnTo>
                  <a:cubicBezTo>
                    <a:pt x="2894" y="146"/>
                    <a:pt x="2518" y="1"/>
                    <a:pt x="214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64"/>
            <p:cNvSpPr/>
            <p:nvPr/>
          </p:nvSpPr>
          <p:spPr>
            <a:xfrm>
              <a:off x="3835147" y="2044704"/>
              <a:ext cx="37738" cy="26877"/>
            </a:xfrm>
            <a:custGeom>
              <a:avLst/>
              <a:gdLst/>
              <a:ahLst/>
              <a:cxnLst/>
              <a:rect l="l" t="t" r="r" b="b"/>
              <a:pathLst>
                <a:path w="1796" h="1253" extrusionOk="0">
                  <a:moveTo>
                    <a:pt x="569" y="1"/>
                  </a:moveTo>
                  <a:cubicBezTo>
                    <a:pt x="359" y="1"/>
                    <a:pt x="163" y="135"/>
                    <a:pt x="117" y="344"/>
                  </a:cubicBezTo>
                  <a:lnTo>
                    <a:pt x="59" y="518"/>
                  </a:lnTo>
                  <a:cubicBezTo>
                    <a:pt x="1" y="778"/>
                    <a:pt x="174" y="1039"/>
                    <a:pt x="435" y="1097"/>
                  </a:cubicBezTo>
                  <a:lnTo>
                    <a:pt x="1187" y="1241"/>
                  </a:lnTo>
                  <a:cubicBezTo>
                    <a:pt x="1218" y="1249"/>
                    <a:pt x="1248" y="1253"/>
                    <a:pt x="1278" y="1253"/>
                  </a:cubicBezTo>
                  <a:cubicBezTo>
                    <a:pt x="1477" y="1253"/>
                    <a:pt x="1658" y="1095"/>
                    <a:pt x="1708" y="894"/>
                  </a:cubicBezTo>
                  <a:lnTo>
                    <a:pt x="1737" y="836"/>
                  </a:lnTo>
                  <a:cubicBezTo>
                    <a:pt x="1795" y="605"/>
                    <a:pt x="1679" y="344"/>
                    <a:pt x="1448" y="257"/>
                  </a:cubicBezTo>
                  <a:lnTo>
                    <a:pt x="724" y="26"/>
                  </a:lnTo>
                  <a:cubicBezTo>
                    <a:pt x="673" y="9"/>
                    <a:pt x="620" y="1"/>
                    <a:pt x="5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64"/>
            <p:cNvSpPr/>
            <p:nvPr/>
          </p:nvSpPr>
          <p:spPr>
            <a:xfrm>
              <a:off x="3864959" y="1990149"/>
              <a:ext cx="35301" cy="33419"/>
            </a:xfrm>
            <a:custGeom>
              <a:avLst/>
              <a:gdLst/>
              <a:ahLst/>
              <a:cxnLst/>
              <a:rect l="l" t="t" r="r" b="b"/>
              <a:pathLst>
                <a:path w="1680" h="1558" extrusionOk="0">
                  <a:moveTo>
                    <a:pt x="629" y="0"/>
                  </a:moveTo>
                  <a:cubicBezTo>
                    <a:pt x="512" y="0"/>
                    <a:pt x="400" y="45"/>
                    <a:pt x="319" y="139"/>
                  </a:cubicBezTo>
                  <a:lnTo>
                    <a:pt x="204" y="254"/>
                  </a:lnTo>
                  <a:cubicBezTo>
                    <a:pt x="1" y="457"/>
                    <a:pt x="1" y="775"/>
                    <a:pt x="232" y="949"/>
                  </a:cubicBezTo>
                  <a:lnTo>
                    <a:pt x="782" y="1441"/>
                  </a:lnTo>
                  <a:cubicBezTo>
                    <a:pt x="875" y="1521"/>
                    <a:pt x="980" y="1558"/>
                    <a:pt x="1087" y="1558"/>
                  </a:cubicBezTo>
                  <a:cubicBezTo>
                    <a:pt x="1212" y="1558"/>
                    <a:pt x="1338" y="1506"/>
                    <a:pt x="1448" y="1412"/>
                  </a:cubicBezTo>
                  <a:lnTo>
                    <a:pt x="1506" y="1383"/>
                  </a:lnTo>
                  <a:cubicBezTo>
                    <a:pt x="1680" y="1181"/>
                    <a:pt x="1680" y="920"/>
                    <a:pt x="1506" y="718"/>
                  </a:cubicBezTo>
                  <a:lnTo>
                    <a:pt x="1014" y="168"/>
                  </a:lnTo>
                  <a:cubicBezTo>
                    <a:pt x="905" y="59"/>
                    <a:pt x="764" y="0"/>
                    <a:pt x="6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64"/>
            <p:cNvSpPr/>
            <p:nvPr/>
          </p:nvSpPr>
          <p:spPr>
            <a:xfrm>
              <a:off x="3918507" y="1959333"/>
              <a:ext cx="28619" cy="36615"/>
            </a:xfrm>
            <a:custGeom>
              <a:avLst/>
              <a:gdLst/>
              <a:ahLst/>
              <a:cxnLst/>
              <a:rect l="l" t="t" r="r" b="b"/>
              <a:pathLst>
                <a:path w="1362" h="1707" extrusionOk="0">
                  <a:moveTo>
                    <a:pt x="693" y="0"/>
                  </a:moveTo>
                  <a:cubicBezTo>
                    <a:pt x="656" y="0"/>
                    <a:pt x="618" y="4"/>
                    <a:pt x="580" y="13"/>
                  </a:cubicBezTo>
                  <a:lnTo>
                    <a:pt x="406" y="71"/>
                  </a:lnTo>
                  <a:cubicBezTo>
                    <a:pt x="146" y="129"/>
                    <a:pt x="1" y="418"/>
                    <a:pt x="88" y="678"/>
                  </a:cubicBezTo>
                  <a:lnTo>
                    <a:pt x="319" y="1402"/>
                  </a:lnTo>
                  <a:cubicBezTo>
                    <a:pt x="391" y="1594"/>
                    <a:pt x="582" y="1706"/>
                    <a:pt x="777" y="1706"/>
                  </a:cubicBezTo>
                  <a:cubicBezTo>
                    <a:pt x="818" y="1706"/>
                    <a:pt x="858" y="1701"/>
                    <a:pt x="898" y="1691"/>
                  </a:cubicBezTo>
                  <a:lnTo>
                    <a:pt x="898" y="1662"/>
                  </a:lnTo>
                  <a:lnTo>
                    <a:pt x="956" y="1662"/>
                  </a:lnTo>
                  <a:cubicBezTo>
                    <a:pt x="1216" y="1605"/>
                    <a:pt x="1361" y="1373"/>
                    <a:pt x="1303" y="1142"/>
                  </a:cubicBezTo>
                  <a:lnTo>
                    <a:pt x="1159" y="389"/>
                  </a:lnTo>
                  <a:cubicBezTo>
                    <a:pt x="1109" y="142"/>
                    <a:pt x="912" y="0"/>
                    <a:pt x="6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64"/>
            <p:cNvSpPr/>
            <p:nvPr/>
          </p:nvSpPr>
          <p:spPr>
            <a:xfrm>
              <a:off x="4033530" y="1958346"/>
              <a:ext cx="74804" cy="49700"/>
            </a:xfrm>
            <a:custGeom>
              <a:avLst/>
              <a:gdLst/>
              <a:ahLst/>
              <a:cxnLst/>
              <a:rect l="l" t="t" r="r" b="b"/>
              <a:pathLst>
                <a:path w="3560" h="2317" extrusionOk="0">
                  <a:moveTo>
                    <a:pt x="2142" y="1"/>
                  </a:moveTo>
                  <a:cubicBezTo>
                    <a:pt x="1766" y="1"/>
                    <a:pt x="1389" y="146"/>
                    <a:pt x="1100" y="435"/>
                  </a:cubicBezTo>
                  <a:lnTo>
                    <a:pt x="0" y="1506"/>
                  </a:lnTo>
                  <a:lnTo>
                    <a:pt x="376" y="1882"/>
                  </a:lnTo>
                  <a:cubicBezTo>
                    <a:pt x="666" y="2172"/>
                    <a:pt x="1042" y="2316"/>
                    <a:pt x="1418" y="2316"/>
                  </a:cubicBezTo>
                  <a:cubicBezTo>
                    <a:pt x="1794" y="2316"/>
                    <a:pt x="2171" y="2172"/>
                    <a:pt x="2460" y="1882"/>
                  </a:cubicBezTo>
                  <a:lnTo>
                    <a:pt x="3560" y="782"/>
                  </a:lnTo>
                  <a:lnTo>
                    <a:pt x="3184" y="435"/>
                  </a:lnTo>
                  <a:cubicBezTo>
                    <a:pt x="2894" y="146"/>
                    <a:pt x="2518" y="1"/>
                    <a:pt x="2142" y="1"/>
                  </a:cubicBezTo>
                  <a:close/>
                </a:path>
              </a:pathLst>
            </a:custGeom>
            <a:solidFill>
              <a:srgbClr val="000000">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63" name="Google Shape;2663;p64"/>
          <p:cNvGrpSpPr/>
          <p:nvPr/>
        </p:nvGrpSpPr>
        <p:grpSpPr>
          <a:xfrm>
            <a:off x="6208663" y="2066047"/>
            <a:ext cx="312845" cy="289398"/>
            <a:chOff x="6672147" y="1913647"/>
            <a:chExt cx="312845" cy="289398"/>
          </a:xfrm>
        </p:grpSpPr>
        <p:sp>
          <p:nvSpPr>
            <p:cNvPr id="2664" name="Google Shape;2664;p64"/>
            <p:cNvSpPr/>
            <p:nvPr/>
          </p:nvSpPr>
          <p:spPr>
            <a:xfrm>
              <a:off x="6705442" y="1914511"/>
              <a:ext cx="228028" cy="253130"/>
            </a:xfrm>
            <a:custGeom>
              <a:avLst/>
              <a:gdLst/>
              <a:ahLst/>
              <a:cxnLst/>
              <a:rect l="l" t="t" r="r" b="b"/>
              <a:pathLst>
                <a:path w="10507" h="11428" extrusionOk="0">
                  <a:moveTo>
                    <a:pt x="5043" y="0"/>
                  </a:moveTo>
                  <a:cubicBezTo>
                    <a:pt x="3816" y="0"/>
                    <a:pt x="2582" y="388"/>
                    <a:pt x="1534" y="1183"/>
                  </a:cubicBezTo>
                  <a:cubicBezTo>
                    <a:pt x="145" y="2254"/>
                    <a:pt x="174" y="3933"/>
                    <a:pt x="174" y="5814"/>
                  </a:cubicBezTo>
                  <a:cubicBezTo>
                    <a:pt x="174" y="7550"/>
                    <a:pt x="0" y="9084"/>
                    <a:pt x="1187" y="10155"/>
                  </a:cubicBezTo>
                  <a:cubicBezTo>
                    <a:pt x="1795" y="10676"/>
                    <a:pt x="2489" y="11081"/>
                    <a:pt x="3242" y="11342"/>
                  </a:cubicBezTo>
                  <a:cubicBezTo>
                    <a:pt x="3459" y="11407"/>
                    <a:pt x="3680" y="11427"/>
                    <a:pt x="3905" y="11427"/>
                  </a:cubicBezTo>
                  <a:cubicBezTo>
                    <a:pt x="4281" y="11427"/>
                    <a:pt x="4667" y="11371"/>
                    <a:pt x="5065" y="11371"/>
                  </a:cubicBezTo>
                  <a:cubicBezTo>
                    <a:pt x="5463" y="11371"/>
                    <a:pt x="5850" y="11427"/>
                    <a:pt x="6218" y="11427"/>
                  </a:cubicBezTo>
                  <a:cubicBezTo>
                    <a:pt x="6439" y="11427"/>
                    <a:pt x="6654" y="11407"/>
                    <a:pt x="6860" y="11342"/>
                  </a:cubicBezTo>
                  <a:cubicBezTo>
                    <a:pt x="8075" y="10937"/>
                    <a:pt x="9146" y="10155"/>
                    <a:pt x="9870" y="9084"/>
                  </a:cubicBezTo>
                  <a:cubicBezTo>
                    <a:pt x="10507" y="8158"/>
                    <a:pt x="10333" y="7029"/>
                    <a:pt x="10333" y="5814"/>
                  </a:cubicBezTo>
                  <a:lnTo>
                    <a:pt x="10275" y="5814"/>
                  </a:lnTo>
                  <a:cubicBezTo>
                    <a:pt x="10275" y="4309"/>
                    <a:pt x="10275" y="2949"/>
                    <a:pt x="9349" y="1907"/>
                  </a:cubicBezTo>
                  <a:cubicBezTo>
                    <a:pt x="8206" y="650"/>
                    <a:pt x="6631" y="0"/>
                    <a:pt x="50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64"/>
            <p:cNvSpPr/>
            <p:nvPr/>
          </p:nvSpPr>
          <p:spPr>
            <a:xfrm>
              <a:off x="6706072" y="1915064"/>
              <a:ext cx="139460" cy="254238"/>
            </a:xfrm>
            <a:custGeom>
              <a:avLst/>
              <a:gdLst/>
              <a:ahLst/>
              <a:cxnLst/>
              <a:rect l="l" t="t" r="r" b="b"/>
              <a:pathLst>
                <a:path w="6426" h="11478" extrusionOk="0">
                  <a:moveTo>
                    <a:pt x="6426" y="11433"/>
                  </a:moveTo>
                  <a:lnTo>
                    <a:pt x="6426" y="11433"/>
                  </a:lnTo>
                  <a:cubicBezTo>
                    <a:pt x="6393" y="11437"/>
                    <a:pt x="6360" y="11441"/>
                    <a:pt x="6327" y="11444"/>
                  </a:cubicBezTo>
                  <a:lnTo>
                    <a:pt x="6327" y="11444"/>
                  </a:lnTo>
                  <a:cubicBezTo>
                    <a:pt x="6350" y="11450"/>
                    <a:pt x="6373" y="11456"/>
                    <a:pt x="6397" y="11462"/>
                  </a:cubicBezTo>
                  <a:lnTo>
                    <a:pt x="6426" y="11433"/>
                  </a:lnTo>
                  <a:close/>
                  <a:moveTo>
                    <a:pt x="5036" y="0"/>
                  </a:moveTo>
                  <a:cubicBezTo>
                    <a:pt x="3763" y="0"/>
                    <a:pt x="2547" y="406"/>
                    <a:pt x="1534" y="1187"/>
                  </a:cubicBezTo>
                  <a:cubicBezTo>
                    <a:pt x="145" y="2229"/>
                    <a:pt x="174" y="3908"/>
                    <a:pt x="174" y="5818"/>
                  </a:cubicBezTo>
                  <a:cubicBezTo>
                    <a:pt x="174" y="7525"/>
                    <a:pt x="0" y="9088"/>
                    <a:pt x="1187" y="10159"/>
                  </a:cubicBezTo>
                  <a:cubicBezTo>
                    <a:pt x="2049" y="10997"/>
                    <a:pt x="3204" y="11478"/>
                    <a:pt x="4403" y="11478"/>
                  </a:cubicBezTo>
                  <a:cubicBezTo>
                    <a:pt x="4614" y="11478"/>
                    <a:pt x="4825" y="11463"/>
                    <a:pt x="5036" y="11433"/>
                  </a:cubicBezTo>
                  <a:cubicBezTo>
                    <a:pt x="5268" y="11462"/>
                    <a:pt x="5499" y="11476"/>
                    <a:pt x="5731" y="11476"/>
                  </a:cubicBezTo>
                  <a:cubicBezTo>
                    <a:pt x="5930" y="11476"/>
                    <a:pt x="6128" y="11465"/>
                    <a:pt x="6327" y="11444"/>
                  </a:cubicBezTo>
                  <a:lnTo>
                    <a:pt x="6327" y="11444"/>
                  </a:lnTo>
                  <a:cubicBezTo>
                    <a:pt x="3759" y="10783"/>
                    <a:pt x="1968" y="8457"/>
                    <a:pt x="1968" y="5818"/>
                  </a:cubicBezTo>
                  <a:cubicBezTo>
                    <a:pt x="1968" y="3126"/>
                    <a:pt x="3792" y="782"/>
                    <a:pt x="6397" y="174"/>
                  </a:cubicBezTo>
                  <a:cubicBezTo>
                    <a:pt x="5963" y="58"/>
                    <a:pt x="5499" y="0"/>
                    <a:pt x="5036" y="0"/>
                  </a:cubicBezTo>
                  <a:close/>
                </a:path>
              </a:pathLst>
            </a:custGeom>
            <a:solidFill>
              <a:srgbClr val="000000">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64"/>
            <p:cNvSpPr/>
            <p:nvPr/>
          </p:nvSpPr>
          <p:spPr>
            <a:xfrm>
              <a:off x="6672777" y="1940702"/>
              <a:ext cx="131929" cy="199394"/>
            </a:xfrm>
            <a:custGeom>
              <a:avLst/>
              <a:gdLst/>
              <a:ahLst/>
              <a:cxnLst/>
              <a:rect l="l" t="t" r="r" b="b"/>
              <a:pathLst>
                <a:path w="6079" h="9002" extrusionOk="0">
                  <a:moveTo>
                    <a:pt x="3068" y="0"/>
                  </a:moveTo>
                  <a:cubicBezTo>
                    <a:pt x="145" y="2229"/>
                    <a:pt x="0" y="6570"/>
                    <a:pt x="2721" y="9001"/>
                  </a:cubicBezTo>
                  <a:lnTo>
                    <a:pt x="3647" y="9001"/>
                  </a:lnTo>
                  <a:cubicBezTo>
                    <a:pt x="4197" y="8972"/>
                    <a:pt x="4631" y="8480"/>
                    <a:pt x="4544" y="7959"/>
                  </a:cubicBezTo>
                  <a:cubicBezTo>
                    <a:pt x="4515" y="7757"/>
                    <a:pt x="4429" y="7583"/>
                    <a:pt x="4284" y="7467"/>
                  </a:cubicBezTo>
                  <a:cubicBezTo>
                    <a:pt x="4255" y="7409"/>
                    <a:pt x="4226" y="7380"/>
                    <a:pt x="4197" y="7351"/>
                  </a:cubicBezTo>
                  <a:cubicBezTo>
                    <a:pt x="4071" y="7289"/>
                    <a:pt x="3945" y="7226"/>
                    <a:pt x="3808" y="7207"/>
                  </a:cubicBezTo>
                  <a:lnTo>
                    <a:pt x="4371" y="7207"/>
                  </a:lnTo>
                  <a:cubicBezTo>
                    <a:pt x="5181" y="7207"/>
                    <a:pt x="5586" y="6223"/>
                    <a:pt x="5007" y="5644"/>
                  </a:cubicBezTo>
                  <a:cubicBezTo>
                    <a:pt x="4834" y="5499"/>
                    <a:pt x="4602" y="5383"/>
                    <a:pt x="4371" y="5383"/>
                  </a:cubicBezTo>
                  <a:lnTo>
                    <a:pt x="2316" y="5383"/>
                  </a:lnTo>
                  <a:cubicBezTo>
                    <a:pt x="3494" y="5383"/>
                    <a:pt x="3502" y="3615"/>
                    <a:pt x="2342" y="3589"/>
                  </a:cubicBezTo>
                  <a:lnTo>
                    <a:pt x="2342" y="3589"/>
                  </a:lnTo>
                  <a:lnTo>
                    <a:pt x="4892" y="3618"/>
                  </a:lnTo>
                  <a:cubicBezTo>
                    <a:pt x="6078" y="3618"/>
                    <a:pt x="6078" y="1795"/>
                    <a:pt x="4892" y="1795"/>
                  </a:cubicBezTo>
                  <a:lnTo>
                    <a:pt x="4255" y="1795"/>
                  </a:lnTo>
                  <a:cubicBezTo>
                    <a:pt x="4747" y="1795"/>
                    <a:pt x="5152" y="1389"/>
                    <a:pt x="5152" y="897"/>
                  </a:cubicBezTo>
                  <a:cubicBezTo>
                    <a:pt x="5152" y="810"/>
                    <a:pt x="5123" y="724"/>
                    <a:pt x="5094" y="637"/>
                  </a:cubicBezTo>
                  <a:cubicBezTo>
                    <a:pt x="5065" y="492"/>
                    <a:pt x="4979" y="376"/>
                    <a:pt x="4892" y="261"/>
                  </a:cubicBezTo>
                  <a:cubicBezTo>
                    <a:pt x="4718" y="116"/>
                    <a:pt x="4486" y="0"/>
                    <a:pt x="425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64"/>
            <p:cNvSpPr/>
            <p:nvPr/>
          </p:nvSpPr>
          <p:spPr>
            <a:xfrm>
              <a:off x="6672147" y="1940702"/>
              <a:ext cx="111204" cy="198752"/>
            </a:xfrm>
            <a:custGeom>
              <a:avLst/>
              <a:gdLst/>
              <a:ahLst/>
              <a:cxnLst/>
              <a:rect l="l" t="t" r="r" b="b"/>
              <a:pathLst>
                <a:path w="5124" h="8973" extrusionOk="0">
                  <a:moveTo>
                    <a:pt x="3097" y="0"/>
                  </a:moveTo>
                  <a:cubicBezTo>
                    <a:pt x="174" y="2200"/>
                    <a:pt x="0" y="6541"/>
                    <a:pt x="2750" y="8972"/>
                  </a:cubicBezTo>
                  <a:lnTo>
                    <a:pt x="3676" y="8972"/>
                  </a:lnTo>
                  <a:cubicBezTo>
                    <a:pt x="4168" y="8972"/>
                    <a:pt x="4573" y="8567"/>
                    <a:pt x="4573" y="8075"/>
                  </a:cubicBezTo>
                  <a:cubicBezTo>
                    <a:pt x="4573" y="8028"/>
                    <a:pt x="4573" y="8000"/>
                    <a:pt x="4573" y="7959"/>
                  </a:cubicBezTo>
                  <a:cubicBezTo>
                    <a:pt x="4429" y="7757"/>
                    <a:pt x="4313" y="7583"/>
                    <a:pt x="4197" y="7380"/>
                  </a:cubicBezTo>
                  <a:cubicBezTo>
                    <a:pt x="4052" y="7265"/>
                    <a:pt x="3850" y="7207"/>
                    <a:pt x="3676" y="7207"/>
                  </a:cubicBezTo>
                  <a:lnTo>
                    <a:pt x="4110" y="7207"/>
                  </a:lnTo>
                  <a:cubicBezTo>
                    <a:pt x="3850" y="6628"/>
                    <a:pt x="3647" y="6020"/>
                    <a:pt x="3560" y="5383"/>
                  </a:cubicBezTo>
                  <a:lnTo>
                    <a:pt x="2316" y="5383"/>
                  </a:lnTo>
                  <a:cubicBezTo>
                    <a:pt x="3531" y="5383"/>
                    <a:pt x="3531" y="3589"/>
                    <a:pt x="2316" y="3589"/>
                  </a:cubicBezTo>
                  <a:lnTo>
                    <a:pt x="3618" y="3589"/>
                  </a:lnTo>
                  <a:cubicBezTo>
                    <a:pt x="3821" y="2460"/>
                    <a:pt x="4342" y="1447"/>
                    <a:pt x="5123" y="608"/>
                  </a:cubicBezTo>
                  <a:cubicBezTo>
                    <a:pt x="5065" y="492"/>
                    <a:pt x="5008" y="347"/>
                    <a:pt x="4892" y="261"/>
                  </a:cubicBezTo>
                  <a:cubicBezTo>
                    <a:pt x="4718" y="87"/>
                    <a:pt x="4515" y="0"/>
                    <a:pt x="4255" y="0"/>
                  </a:cubicBezTo>
                  <a:close/>
                </a:path>
              </a:pathLst>
            </a:custGeom>
            <a:solidFill>
              <a:srgbClr val="000000">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64"/>
            <p:cNvSpPr/>
            <p:nvPr/>
          </p:nvSpPr>
          <p:spPr>
            <a:xfrm>
              <a:off x="6844266" y="1956068"/>
              <a:ext cx="97379" cy="159657"/>
            </a:xfrm>
            <a:custGeom>
              <a:avLst/>
              <a:gdLst/>
              <a:ahLst/>
              <a:cxnLst/>
              <a:rect l="l" t="t" r="r" b="b"/>
              <a:pathLst>
                <a:path w="4487" h="7208" extrusionOk="0">
                  <a:moveTo>
                    <a:pt x="1216" y="1"/>
                  </a:moveTo>
                  <a:cubicBezTo>
                    <a:pt x="1" y="1"/>
                    <a:pt x="1" y="1824"/>
                    <a:pt x="1216" y="1824"/>
                  </a:cubicBezTo>
                  <a:lnTo>
                    <a:pt x="1853" y="1824"/>
                  </a:lnTo>
                  <a:cubicBezTo>
                    <a:pt x="637" y="1824"/>
                    <a:pt x="637" y="3619"/>
                    <a:pt x="1853" y="3619"/>
                  </a:cubicBezTo>
                  <a:lnTo>
                    <a:pt x="3503" y="3619"/>
                  </a:lnTo>
                  <a:cubicBezTo>
                    <a:pt x="2982" y="3619"/>
                    <a:pt x="2606" y="4024"/>
                    <a:pt x="2606" y="4516"/>
                  </a:cubicBezTo>
                  <a:cubicBezTo>
                    <a:pt x="2577" y="4747"/>
                    <a:pt x="2692" y="4979"/>
                    <a:pt x="2866" y="5152"/>
                  </a:cubicBezTo>
                  <a:cubicBezTo>
                    <a:pt x="3011" y="5326"/>
                    <a:pt x="3242" y="5413"/>
                    <a:pt x="3503" y="5413"/>
                  </a:cubicBezTo>
                  <a:lnTo>
                    <a:pt x="2374" y="5413"/>
                  </a:lnTo>
                  <a:cubicBezTo>
                    <a:pt x="1564" y="5413"/>
                    <a:pt x="1158" y="6368"/>
                    <a:pt x="1737" y="6947"/>
                  </a:cubicBezTo>
                  <a:cubicBezTo>
                    <a:pt x="1911" y="7121"/>
                    <a:pt x="2142" y="7207"/>
                    <a:pt x="2374" y="7207"/>
                  </a:cubicBezTo>
                  <a:lnTo>
                    <a:pt x="3503" y="7207"/>
                  </a:lnTo>
                  <a:cubicBezTo>
                    <a:pt x="4140" y="6252"/>
                    <a:pt x="4487" y="5095"/>
                    <a:pt x="4487" y="3937"/>
                  </a:cubicBezTo>
                  <a:lnTo>
                    <a:pt x="4458" y="3908"/>
                  </a:lnTo>
                  <a:cubicBezTo>
                    <a:pt x="4458" y="2461"/>
                    <a:pt x="3937" y="1072"/>
                    <a:pt x="29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64"/>
            <p:cNvSpPr/>
            <p:nvPr/>
          </p:nvSpPr>
          <p:spPr>
            <a:xfrm>
              <a:off x="6776417" y="2140783"/>
              <a:ext cx="77912" cy="30788"/>
            </a:xfrm>
            <a:custGeom>
              <a:avLst/>
              <a:gdLst/>
              <a:ahLst/>
              <a:cxnLst/>
              <a:rect l="l" t="t" r="r" b="b"/>
              <a:pathLst>
                <a:path w="3590" h="1390" extrusionOk="0">
                  <a:moveTo>
                    <a:pt x="840" y="0"/>
                  </a:moveTo>
                  <a:cubicBezTo>
                    <a:pt x="819" y="0"/>
                    <a:pt x="797" y="8"/>
                    <a:pt x="782" y="22"/>
                  </a:cubicBezTo>
                  <a:cubicBezTo>
                    <a:pt x="348" y="80"/>
                    <a:pt x="1" y="456"/>
                    <a:pt x="1" y="890"/>
                  </a:cubicBezTo>
                  <a:lnTo>
                    <a:pt x="1" y="1122"/>
                  </a:lnTo>
                  <a:cubicBezTo>
                    <a:pt x="591" y="1302"/>
                    <a:pt x="1190" y="1390"/>
                    <a:pt x="1793" y="1390"/>
                  </a:cubicBezTo>
                  <a:cubicBezTo>
                    <a:pt x="2255" y="1390"/>
                    <a:pt x="2720" y="1338"/>
                    <a:pt x="3185" y="1238"/>
                  </a:cubicBezTo>
                  <a:cubicBezTo>
                    <a:pt x="3329" y="1209"/>
                    <a:pt x="3445" y="1151"/>
                    <a:pt x="3590" y="1122"/>
                  </a:cubicBezTo>
                  <a:lnTo>
                    <a:pt x="3590" y="919"/>
                  </a:lnTo>
                  <a:cubicBezTo>
                    <a:pt x="3590" y="325"/>
                    <a:pt x="3133" y="10"/>
                    <a:pt x="2682" y="10"/>
                  </a:cubicBezTo>
                  <a:cubicBezTo>
                    <a:pt x="2298" y="10"/>
                    <a:pt x="1917" y="238"/>
                    <a:pt x="1824" y="717"/>
                  </a:cubicBezTo>
                  <a:cubicBezTo>
                    <a:pt x="1824" y="775"/>
                    <a:pt x="1795" y="861"/>
                    <a:pt x="1795" y="919"/>
                  </a:cubicBezTo>
                  <a:cubicBezTo>
                    <a:pt x="1795" y="832"/>
                    <a:pt x="1795" y="775"/>
                    <a:pt x="1795" y="688"/>
                  </a:cubicBezTo>
                  <a:cubicBezTo>
                    <a:pt x="1680" y="283"/>
                    <a:pt x="1332" y="22"/>
                    <a:pt x="898" y="22"/>
                  </a:cubicBezTo>
                  <a:cubicBezTo>
                    <a:pt x="884" y="8"/>
                    <a:pt x="862" y="0"/>
                    <a:pt x="84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64"/>
            <p:cNvSpPr/>
            <p:nvPr/>
          </p:nvSpPr>
          <p:spPr>
            <a:xfrm>
              <a:off x="6776417" y="2141270"/>
              <a:ext cx="69122" cy="30301"/>
            </a:xfrm>
            <a:custGeom>
              <a:avLst/>
              <a:gdLst/>
              <a:ahLst/>
              <a:cxnLst/>
              <a:rect l="l" t="t" r="r" b="b"/>
              <a:pathLst>
                <a:path w="3185" h="1368" extrusionOk="0">
                  <a:moveTo>
                    <a:pt x="782" y="0"/>
                  </a:moveTo>
                  <a:cubicBezTo>
                    <a:pt x="348" y="58"/>
                    <a:pt x="1" y="434"/>
                    <a:pt x="1" y="868"/>
                  </a:cubicBezTo>
                  <a:lnTo>
                    <a:pt x="1" y="1100"/>
                  </a:lnTo>
                  <a:cubicBezTo>
                    <a:pt x="591" y="1280"/>
                    <a:pt x="1190" y="1368"/>
                    <a:pt x="1793" y="1368"/>
                  </a:cubicBezTo>
                  <a:cubicBezTo>
                    <a:pt x="2255" y="1368"/>
                    <a:pt x="2720" y="1316"/>
                    <a:pt x="3185" y="1216"/>
                  </a:cubicBezTo>
                  <a:cubicBezTo>
                    <a:pt x="2693" y="1100"/>
                    <a:pt x="2258" y="926"/>
                    <a:pt x="1824" y="695"/>
                  </a:cubicBezTo>
                  <a:cubicBezTo>
                    <a:pt x="1824" y="753"/>
                    <a:pt x="1795" y="810"/>
                    <a:pt x="1795" y="868"/>
                  </a:cubicBezTo>
                  <a:cubicBezTo>
                    <a:pt x="1795" y="810"/>
                    <a:pt x="1795" y="753"/>
                    <a:pt x="1795" y="666"/>
                  </a:cubicBezTo>
                  <a:cubicBezTo>
                    <a:pt x="1419" y="492"/>
                    <a:pt x="1101" y="261"/>
                    <a:pt x="782" y="0"/>
                  </a:cubicBezTo>
                  <a:close/>
                </a:path>
              </a:pathLst>
            </a:custGeom>
            <a:solidFill>
              <a:srgbClr val="000000">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64"/>
            <p:cNvSpPr/>
            <p:nvPr/>
          </p:nvSpPr>
          <p:spPr>
            <a:xfrm>
              <a:off x="6912744" y="2130377"/>
              <a:ext cx="72248" cy="72298"/>
            </a:xfrm>
            <a:custGeom>
              <a:avLst/>
              <a:gdLst/>
              <a:ahLst/>
              <a:cxnLst/>
              <a:rect l="l" t="t" r="r" b="b"/>
              <a:pathLst>
                <a:path w="3329" h="3264" extrusionOk="0">
                  <a:moveTo>
                    <a:pt x="1013" y="0"/>
                  </a:moveTo>
                  <a:lnTo>
                    <a:pt x="0" y="1013"/>
                  </a:lnTo>
                  <a:lnTo>
                    <a:pt x="2026" y="3068"/>
                  </a:lnTo>
                  <a:cubicBezTo>
                    <a:pt x="2171" y="3198"/>
                    <a:pt x="2359" y="3263"/>
                    <a:pt x="2547" y="3263"/>
                  </a:cubicBezTo>
                  <a:cubicBezTo>
                    <a:pt x="2736" y="3263"/>
                    <a:pt x="2924" y="3198"/>
                    <a:pt x="3068" y="3068"/>
                  </a:cubicBezTo>
                  <a:cubicBezTo>
                    <a:pt x="3329" y="2779"/>
                    <a:pt x="3329" y="2315"/>
                    <a:pt x="3068" y="2026"/>
                  </a:cubicBezTo>
                  <a:lnTo>
                    <a:pt x="101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64"/>
            <p:cNvSpPr/>
            <p:nvPr/>
          </p:nvSpPr>
          <p:spPr>
            <a:xfrm>
              <a:off x="6912744" y="2143174"/>
              <a:ext cx="70381" cy="59871"/>
            </a:xfrm>
            <a:custGeom>
              <a:avLst/>
              <a:gdLst/>
              <a:ahLst/>
              <a:cxnLst/>
              <a:rect l="l" t="t" r="r" b="b"/>
              <a:pathLst>
                <a:path w="3243" h="2703" extrusionOk="0">
                  <a:moveTo>
                    <a:pt x="435" y="1"/>
                  </a:moveTo>
                  <a:lnTo>
                    <a:pt x="0" y="435"/>
                  </a:lnTo>
                  <a:lnTo>
                    <a:pt x="2026" y="2490"/>
                  </a:lnTo>
                  <a:cubicBezTo>
                    <a:pt x="2172" y="2635"/>
                    <a:pt x="2356" y="2703"/>
                    <a:pt x="2539" y="2703"/>
                  </a:cubicBezTo>
                  <a:cubicBezTo>
                    <a:pt x="2830" y="2703"/>
                    <a:pt x="3118" y="2532"/>
                    <a:pt x="3242" y="2229"/>
                  </a:cubicBezTo>
                  <a:lnTo>
                    <a:pt x="3242" y="2229"/>
                  </a:lnTo>
                  <a:cubicBezTo>
                    <a:pt x="3155" y="2256"/>
                    <a:pt x="3068" y="2269"/>
                    <a:pt x="2984" y="2269"/>
                  </a:cubicBezTo>
                  <a:cubicBezTo>
                    <a:pt x="2787" y="2269"/>
                    <a:pt x="2602" y="2198"/>
                    <a:pt x="2461" y="2056"/>
                  </a:cubicBezTo>
                  <a:lnTo>
                    <a:pt x="435" y="1"/>
                  </a:lnTo>
                  <a:close/>
                </a:path>
              </a:pathLst>
            </a:custGeom>
            <a:solidFill>
              <a:srgbClr val="000000">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64"/>
            <p:cNvSpPr/>
            <p:nvPr/>
          </p:nvSpPr>
          <p:spPr>
            <a:xfrm>
              <a:off x="6810341" y="2047063"/>
              <a:ext cx="143866" cy="125679"/>
            </a:xfrm>
            <a:custGeom>
              <a:avLst/>
              <a:gdLst/>
              <a:ahLst/>
              <a:cxnLst/>
              <a:rect l="l" t="t" r="r" b="b"/>
              <a:pathLst>
                <a:path w="6629" h="5674" extrusionOk="0">
                  <a:moveTo>
                    <a:pt x="3792" y="1"/>
                  </a:moveTo>
                  <a:cubicBezTo>
                    <a:pt x="1274" y="1"/>
                    <a:pt x="1" y="3040"/>
                    <a:pt x="1795" y="4834"/>
                  </a:cubicBezTo>
                  <a:cubicBezTo>
                    <a:pt x="2367" y="5415"/>
                    <a:pt x="3074" y="5674"/>
                    <a:pt x="3770" y="5674"/>
                  </a:cubicBezTo>
                  <a:cubicBezTo>
                    <a:pt x="5225" y="5674"/>
                    <a:pt x="6629" y="4540"/>
                    <a:pt x="6629" y="2837"/>
                  </a:cubicBezTo>
                  <a:cubicBezTo>
                    <a:pt x="6629" y="1274"/>
                    <a:pt x="5355" y="1"/>
                    <a:pt x="37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64"/>
            <p:cNvSpPr/>
            <p:nvPr/>
          </p:nvSpPr>
          <p:spPr>
            <a:xfrm>
              <a:off x="6825426" y="2046576"/>
              <a:ext cx="73506" cy="125568"/>
            </a:xfrm>
            <a:custGeom>
              <a:avLst/>
              <a:gdLst/>
              <a:ahLst/>
              <a:cxnLst/>
              <a:rect l="l" t="t" r="r" b="b"/>
              <a:pathLst>
                <a:path w="3387" h="5669" extrusionOk="0">
                  <a:moveTo>
                    <a:pt x="3242" y="1"/>
                  </a:moveTo>
                  <a:cubicBezTo>
                    <a:pt x="3191" y="1"/>
                    <a:pt x="3141" y="8"/>
                    <a:pt x="3097" y="23"/>
                  </a:cubicBezTo>
                  <a:cubicBezTo>
                    <a:pt x="3062" y="21"/>
                    <a:pt x="3028" y="21"/>
                    <a:pt x="2993" y="21"/>
                  </a:cubicBezTo>
                  <a:cubicBezTo>
                    <a:pt x="1448" y="21"/>
                    <a:pt x="174" y="1273"/>
                    <a:pt x="174" y="2830"/>
                  </a:cubicBezTo>
                  <a:cubicBezTo>
                    <a:pt x="174" y="4415"/>
                    <a:pt x="1448" y="5668"/>
                    <a:pt x="2993" y="5668"/>
                  </a:cubicBezTo>
                  <a:cubicBezTo>
                    <a:pt x="3028" y="5668"/>
                    <a:pt x="3062" y="5668"/>
                    <a:pt x="3097" y="5666"/>
                  </a:cubicBezTo>
                  <a:lnTo>
                    <a:pt x="3387" y="5666"/>
                  </a:lnTo>
                  <a:lnTo>
                    <a:pt x="3387" y="5637"/>
                  </a:lnTo>
                  <a:cubicBezTo>
                    <a:pt x="0" y="5290"/>
                    <a:pt x="0" y="370"/>
                    <a:pt x="3387" y="23"/>
                  </a:cubicBezTo>
                  <a:cubicBezTo>
                    <a:pt x="3343" y="8"/>
                    <a:pt x="3293" y="1"/>
                    <a:pt x="3242" y="1"/>
                  </a:cubicBezTo>
                  <a:close/>
                </a:path>
              </a:pathLst>
            </a:custGeom>
            <a:solidFill>
              <a:srgbClr val="000000">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64"/>
            <p:cNvSpPr/>
            <p:nvPr/>
          </p:nvSpPr>
          <p:spPr>
            <a:xfrm>
              <a:off x="6839252" y="2068849"/>
              <a:ext cx="93603" cy="81955"/>
            </a:xfrm>
            <a:custGeom>
              <a:avLst/>
              <a:gdLst/>
              <a:ahLst/>
              <a:cxnLst/>
              <a:rect l="l" t="t" r="r" b="b"/>
              <a:pathLst>
                <a:path w="4313" h="3700" extrusionOk="0">
                  <a:moveTo>
                    <a:pt x="2460" y="1"/>
                  </a:moveTo>
                  <a:cubicBezTo>
                    <a:pt x="811" y="1"/>
                    <a:pt x="0" y="1998"/>
                    <a:pt x="1158" y="3155"/>
                  </a:cubicBezTo>
                  <a:cubicBezTo>
                    <a:pt x="1533" y="3531"/>
                    <a:pt x="1997" y="3699"/>
                    <a:pt x="2452" y="3699"/>
                  </a:cubicBezTo>
                  <a:cubicBezTo>
                    <a:pt x="3401" y="3699"/>
                    <a:pt x="4313" y="2968"/>
                    <a:pt x="4313" y="1853"/>
                  </a:cubicBezTo>
                  <a:cubicBezTo>
                    <a:pt x="4313" y="840"/>
                    <a:pt x="3473" y="1"/>
                    <a:pt x="246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64"/>
            <p:cNvSpPr/>
            <p:nvPr/>
          </p:nvSpPr>
          <p:spPr>
            <a:xfrm>
              <a:off x="6839252" y="2068849"/>
              <a:ext cx="59053" cy="82088"/>
            </a:xfrm>
            <a:custGeom>
              <a:avLst/>
              <a:gdLst/>
              <a:ahLst/>
              <a:cxnLst/>
              <a:rect l="l" t="t" r="r" b="b"/>
              <a:pathLst>
                <a:path w="2721" h="3706" extrusionOk="0">
                  <a:moveTo>
                    <a:pt x="2460" y="1"/>
                  </a:moveTo>
                  <a:cubicBezTo>
                    <a:pt x="0" y="1"/>
                    <a:pt x="0" y="3705"/>
                    <a:pt x="2460" y="3705"/>
                  </a:cubicBezTo>
                  <a:cubicBezTo>
                    <a:pt x="2547" y="3705"/>
                    <a:pt x="2634" y="3676"/>
                    <a:pt x="2721" y="3676"/>
                  </a:cubicBezTo>
                  <a:cubicBezTo>
                    <a:pt x="608" y="3387"/>
                    <a:pt x="608" y="319"/>
                    <a:pt x="2721" y="30"/>
                  </a:cubicBezTo>
                  <a:cubicBezTo>
                    <a:pt x="2634" y="30"/>
                    <a:pt x="2547" y="1"/>
                    <a:pt x="2460" y="1"/>
                  </a:cubicBezTo>
                  <a:close/>
                </a:path>
              </a:pathLst>
            </a:custGeom>
            <a:solidFill>
              <a:srgbClr val="000000">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64"/>
            <p:cNvSpPr/>
            <p:nvPr/>
          </p:nvSpPr>
          <p:spPr>
            <a:xfrm>
              <a:off x="6831069" y="2064377"/>
              <a:ext cx="122793" cy="91037"/>
            </a:xfrm>
            <a:custGeom>
              <a:avLst/>
              <a:gdLst/>
              <a:ahLst/>
              <a:cxnLst/>
              <a:rect l="l" t="t" r="r" b="b"/>
              <a:pathLst>
                <a:path w="5658" h="4110" extrusionOk="0">
                  <a:moveTo>
                    <a:pt x="2754" y="404"/>
                  </a:moveTo>
                  <a:cubicBezTo>
                    <a:pt x="2781" y="404"/>
                    <a:pt x="2809" y="404"/>
                    <a:pt x="2837" y="405"/>
                  </a:cubicBezTo>
                  <a:cubicBezTo>
                    <a:pt x="3735" y="405"/>
                    <a:pt x="4487" y="1158"/>
                    <a:pt x="4487" y="2055"/>
                  </a:cubicBezTo>
                  <a:cubicBezTo>
                    <a:pt x="4487" y="2952"/>
                    <a:pt x="3735" y="3705"/>
                    <a:pt x="2837" y="3705"/>
                  </a:cubicBezTo>
                  <a:cubicBezTo>
                    <a:pt x="2809" y="3706"/>
                    <a:pt x="2781" y="3706"/>
                    <a:pt x="2754" y="3706"/>
                  </a:cubicBezTo>
                  <a:cubicBezTo>
                    <a:pt x="579" y="3706"/>
                    <a:pt x="579" y="404"/>
                    <a:pt x="2754" y="404"/>
                  </a:cubicBezTo>
                  <a:close/>
                  <a:moveTo>
                    <a:pt x="2886" y="1"/>
                  </a:moveTo>
                  <a:cubicBezTo>
                    <a:pt x="2621" y="1"/>
                    <a:pt x="2342" y="55"/>
                    <a:pt x="2056" y="174"/>
                  </a:cubicBezTo>
                  <a:cubicBezTo>
                    <a:pt x="1" y="1013"/>
                    <a:pt x="609" y="4081"/>
                    <a:pt x="2837" y="4110"/>
                  </a:cubicBezTo>
                  <a:cubicBezTo>
                    <a:pt x="3387" y="4110"/>
                    <a:pt x="3908" y="3878"/>
                    <a:pt x="4284" y="3502"/>
                  </a:cubicBezTo>
                  <a:cubicBezTo>
                    <a:pt x="5658" y="2129"/>
                    <a:pt x="4553" y="1"/>
                    <a:pt x="2886" y="1"/>
                  </a:cubicBezTo>
                  <a:close/>
                </a:path>
              </a:pathLst>
            </a:custGeom>
            <a:solidFill>
              <a:srgbClr val="000000">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64"/>
            <p:cNvSpPr/>
            <p:nvPr/>
          </p:nvSpPr>
          <p:spPr>
            <a:xfrm>
              <a:off x="6910943" y="2132104"/>
              <a:ext cx="61049" cy="53714"/>
            </a:xfrm>
            <a:custGeom>
              <a:avLst/>
              <a:gdLst/>
              <a:ahLst/>
              <a:cxnLst/>
              <a:rect l="l" t="t" r="r" b="b"/>
              <a:pathLst>
                <a:path w="2813" h="2425" extrusionOk="0">
                  <a:moveTo>
                    <a:pt x="2105" y="1"/>
                  </a:moveTo>
                  <a:cubicBezTo>
                    <a:pt x="1990" y="1"/>
                    <a:pt x="1870" y="46"/>
                    <a:pt x="1762" y="154"/>
                  </a:cubicBezTo>
                  <a:lnTo>
                    <a:pt x="315" y="1601"/>
                  </a:lnTo>
                  <a:cubicBezTo>
                    <a:pt x="0" y="1960"/>
                    <a:pt x="314" y="2424"/>
                    <a:pt x="687" y="2424"/>
                  </a:cubicBezTo>
                  <a:cubicBezTo>
                    <a:pt x="794" y="2424"/>
                    <a:pt x="906" y="2386"/>
                    <a:pt x="1010" y="2295"/>
                  </a:cubicBezTo>
                  <a:lnTo>
                    <a:pt x="2457" y="848"/>
                  </a:lnTo>
                  <a:cubicBezTo>
                    <a:pt x="2812" y="493"/>
                    <a:pt x="2486" y="1"/>
                    <a:pt x="210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64"/>
            <p:cNvSpPr/>
            <p:nvPr/>
          </p:nvSpPr>
          <p:spPr>
            <a:xfrm>
              <a:off x="6910856" y="2150878"/>
              <a:ext cx="38348" cy="35285"/>
            </a:xfrm>
            <a:custGeom>
              <a:avLst/>
              <a:gdLst/>
              <a:ahLst/>
              <a:cxnLst/>
              <a:rect l="l" t="t" r="r" b="b"/>
              <a:pathLst>
                <a:path w="1767" h="1593" extrusionOk="0">
                  <a:moveTo>
                    <a:pt x="1042" y="0"/>
                  </a:moveTo>
                  <a:lnTo>
                    <a:pt x="319" y="724"/>
                  </a:lnTo>
                  <a:cubicBezTo>
                    <a:pt x="1" y="1042"/>
                    <a:pt x="232" y="1592"/>
                    <a:pt x="666" y="1592"/>
                  </a:cubicBezTo>
                  <a:cubicBezTo>
                    <a:pt x="811" y="1592"/>
                    <a:pt x="927" y="1534"/>
                    <a:pt x="1043" y="1447"/>
                  </a:cubicBezTo>
                  <a:lnTo>
                    <a:pt x="1766" y="724"/>
                  </a:lnTo>
                  <a:lnTo>
                    <a:pt x="1766" y="724"/>
                  </a:lnTo>
                  <a:cubicBezTo>
                    <a:pt x="1650" y="811"/>
                    <a:pt x="1535" y="869"/>
                    <a:pt x="1390" y="869"/>
                  </a:cubicBezTo>
                  <a:cubicBezTo>
                    <a:pt x="1245" y="869"/>
                    <a:pt x="1129" y="811"/>
                    <a:pt x="1043" y="724"/>
                  </a:cubicBezTo>
                  <a:cubicBezTo>
                    <a:pt x="840" y="521"/>
                    <a:pt x="840" y="203"/>
                    <a:pt x="1042" y="0"/>
                  </a:cubicBezTo>
                  <a:close/>
                </a:path>
              </a:pathLst>
            </a:custGeom>
            <a:solidFill>
              <a:srgbClr val="000000">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64"/>
            <p:cNvSpPr/>
            <p:nvPr/>
          </p:nvSpPr>
          <p:spPr>
            <a:xfrm>
              <a:off x="6883855" y="1913647"/>
              <a:ext cx="84054" cy="105943"/>
            </a:xfrm>
            <a:custGeom>
              <a:avLst/>
              <a:gdLst/>
              <a:ahLst/>
              <a:cxnLst/>
              <a:rect l="l" t="t" r="r" b="b"/>
              <a:pathLst>
                <a:path w="3873" h="4783" extrusionOk="0">
                  <a:moveTo>
                    <a:pt x="2085" y="1"/>
                  </a:moveTo>
                  <a:cubicBezTo>
                    <a:pt x="1834" y="1"/>
                    <a:pt x="1577" y="57"/>
                    <a:pt x="1331" y="180"/>
                  </a:cubicBezTo>
                  <a:cubicBezTo>
                    <a:pt x="145" y="759"/>
                    <a:pt x="0" y="2409"/>
                    <a:pt x="1071" y="3190"/>
                  </a:cubicBezTo>
                  <a:cubicBezTo>
                    <a:pt x="1418" y="3451"/>
                    <a:pt x="1621" y="3856"/>
                    <a:pt x="1621" y="4290"/>
                  </a:cubicBezTo>
                  <a:cubicBezTo>
                    <a:pt x="1621" y="4550"/>
                    <a:pt x="1823" y="4753"/>
                    <a:pt x="2084" y="4782"/>
                  </a:cubicBezTo>
                  <a:cubicBezTo>
                    <a:pt x="2344" y="4782"/>
                    <a:pt x="2576" y="4550"/>
                    <a:pt x="2576" y="4290"/>
                  </a:cubicBezTo>
                  <a:cubicBezTo>
                    <a:pt x="2576" y="3856"/>
                    <a:pt x="2779" y="3422"/>
                    <a:pt x="3126" y="3161"/>
                  </a:cubicBezTo>
                  <a:cubicBezTo>
                    <a:pt x="3589" y="2843"/>
                    <a:pt x="3849" y="2351"/>
                    <a:pt x="3849" y="1801"/>
                  </a:cubicBezTo>
                  <a:cubicBezTo>
                    <a:pt x="3872" y="775"/>
                    <a:pt x="3015" y="1"/>
                    <a:pt x="20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64"/>
            <p:cNvSpPr/>
            <p:nvPr/>
          </p:nvSpPr>
          <p:spPr>
            <a:xfrm>
              <a:off x="6902695" y="1931714"/>
              <a:ext cx="47138" cy="41310"/>
            </a:xfrm>
            <a:custGeom>
              <a:avLst/>
              <a:gdLst/>
              <a:ahLst/>
              <a:cxnLst/>
              <a:rect l="l" t="t" r="r" b="b"/>
              <a:pathLst>
                <a:path w="2172" h="1865" extrusionOk="0">
                  <a:moveTo>
                    <a:pt x="1245" y="1"/>
                  </a:moveTo>
                  <a:cubicBezTo>
                    <a:pt x="406" y="1"/>
                    <a:pt x="0" y="1014"/>
                    <a:pt x="579" y="1593"/>
                  </a:cubicBezTo>
                  <a:cubicBezTo>
                    <a:pt x="766" y="1780"/>
                    <a:pt x="999" y="1864"/>
                    <a:pt x="1228" y="1864"/>
                  </a:cubicBezTo>
                  <a:cubicBezTo>
                    <a:pt x="1707" y="1864"/>
                    <a:pt x="2171" y="1495"/>
                    <a:pt x="2171" y="927"/>
                  </a:cubicBezTo>
                  <a:cubicBezTo>
                    <a:pt x="2171" y="435"/>
                    <a:pt x="1737" y="1"/>
                    <a:pt x="12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64"/>
            <p:cNvSpPr/>
            <p:nvPr/>
          </p:nvSpPr>
          <p:spPr>
            <a:xfrm>
              <a:off x="6909597" y="1931935"/>
              <a:ext cx="26412" cy="41044"/>
            </a:xfrm>
            <a:custGeom>
              <a:avLst/>
              <a:gdLst/>
              <a:ahLst/>
              <a:cxnLst/>
              <a:rect l="l" t="t" r="r" b="b"/>
              <a:pathLst>
                <a:path w="1217" h="1853" extrusionOk="0">
                  <a:moveTo>
                    <a:pt x="923" y="1"/>
                  </a:moveTo>
                  <a:cubicBezTo>
                    <a:pt x="427" y="1"/>
                    <a:pt x="1" y="408"/>
                    <a:pt x="1" y="917"/>
                  </a:cubicBezTo>
                  <a:cubicBezTo>
                    <a:pt x="1" y="1458"/>
                    <a:pt x="439" y="1853"/>
                    <a:pt x="944" y="1853"/>
                  </a:cubicBezTo>
                  <a:cubicBezTo>
                    <a:pt x="1034" y="1853"/>
                    <a:pt x="1125" y="1840"/>
                    <a:pt x="1216" y="1814"/>
                  </a:cubicBezTo>
                  <a:cubicBezTo>
                    <a:pt x="348" y="1525"/>
                    <a:pt x="348" y="309"/>
                    <a:pt x="1216" y="49"/>
                  </a:cubicBezTo>
                  <a:cubicBezTo>
                    <a:pt x="1118" y="16"/>
                    <a:pt x="1019" y="1"/>
                    <a:pt x="923" y="1"/>
                  </a:cubicBezTo>
                  <a:close/>
                </a:path>
              </a:pathLst>
            </a:custGeom>
            <a:solidFill>
              <a:srgbClr val="000000">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64"/>
            <p:cNvSpPr/>
            <p:nvPr/>
          </p:nvSpPr>
          <p:spPr>
            <a:xfrm>
              <a:off x="6696023" y="2007211"/>
              <a:ext cx="84184" cy="105921"/>
            </a:xfrm>
            <a:custGeom>
              <a:avLst/>
              <a:gdLst/>
              <a:ahLst/>
              <a:cxnLst/>
              <a:rect l="l" t="t" r="r" b="b"/>
              <a:pathLst>
                <a:path w="3879" h="4782" extrusionOk="0">
                  <a:moveTo>
                    <a:pt x="2096" y="0"/>
                  </a:moveTo>
                  <a:cubicBezTo>
                    <a:pt x="1844" y="0"/>
                    <a:pt x="1584" y="57"/>
                    <a:pt x="1332" y="180"/>
                  </a:cubicBezTo>
                  <a:cubicBezTo>
                    <a:pt x="145" y="759"/>
                    <a:pt x="0" y="2408"/>
                    <a:pt x="1071" y="3190"/>
                  </a:cubicBezTo>
                  <a:cubicBezTo>
                    <a:pt x="1418" y="3450"/>
                    <a:pt x="1621" y="3855"/>
                    <a:pt x="1621" y="4290"/>
                  </a:cubicBezTo>
                  <a:cubicBezTo>
                    <a:pt x="1621" y="4550"/>
                    <a:pt x="1824" y="4753"/>
                    <a:pt x="2084" y="4782"/>
                  </a:cubicBezTo>
                  <a:cubicBezTo>
                    <a:pt x="2374" y="4782"/>
                    <a:pt x="2576" y="4550"/>
                    <a:pt x="2576" y="4290"/>
                  </a:cubicBezTo>
                  <a:cubicBezTo>
                    <a:pt x="2576" y="3855"/>
                    <a:pt x="2779" y="3421"/>
                    <a:pt x="3155" y="3161"/>
                  </a:cubicBezTo>
                  <a:cubicBezTo>
                    <a:pt x="3589" y="2842"/>
                    <a:pt x="3850" y="2350"/>
                    <a:pt x="3879" y="1801"/>
                  </a:cubicBezTo>
                  <a:lnTo>
                    <a:pt x="3850" y="1801"/>
                  </a:lnTo>
                  <a:cubicBezTo>
                    <a:pt x="3872" y="775"/>
                    <a:pt x="3034" y="0"/>
                    <a:pt x="20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64"/>
            <p:cNvSpPr/>
            <p:nvPr/>
          </p:nvSpPr>
          <p:spPr>
            <a:xfrm>
              <a:off x="6714862" y="2025278"/>
              <a:ext cx="47138" cy="41288"/>
            </a:xfrm>
            <a:custGeom>
              <a:avLst/>
              <a:gdLst/>
              <a:ahLst/>
              <a:cxnLst/>
              <a:rect l="l" t="t" r="r" b="b"/>
              <a:pathLst>
                <a:path w="2172" h="1864" extrusionOk="0">
                  <a:moveTo>
                    <a:pt x="1245" y="0"/>
                  </a:moveTo>
                  <a:cubicBezTo>
                    <a:pt x="406" y="0"/>
                    <a:pt x="1" y="1013"/>
                    <a:pt x="579" y="1592"/>
                  </a:cubicBezTo>
                  <a:cubicBezTo>
                    <a:pt x="767" y="1779"/>
                    <a:pt x="999" y="1864"/>
                    <a:pt x="1228" y="1864"/>
                  </a:cubicBezTo>
                  <a:cubicBezTo>
                    <a:pt x="1707" y="1864"/>
                    <a:pt x="2171" y="1495"/>
                    <a:pt x="2171" y="927"/>
                  </a:cubicBezTo>
                  <a:cubicBezTo>
                    <a:pt x="2171" y="435"/>
                    <a:pt x="1766" y="0"/>
                    <a:pt x="12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64"/>
            <p:cNvSpPr/>
            <p:nvPr/>
          </p:nvSpPr>
          <p:spPr>
            <a:xfrm>
              <a:off x="6714862" y="2025278"/>
              <a:ext cx="33313" cy="41044"/>
            </a:xfrm>
            <a:custGeom>
              <a:avLst/>
              <a:gdLst/>
              <a:ahLst/>
              <a:cxnLst/>
              <a:rect l="l" t="t" r="r" b="b"/>
              <a:pathLst>
                <a:path w="1535" h="1853" extrusionOk="0">
                  <a:moveTo>
                    <a:pt x="1245" y="0"/>
                  </a:moveTo>
                  <a:cubicBezTo>
                    <a:pt x="1" y="0"/>
                    <a:pt x="1" y="1853"/>
                    <a:pt x="1245" y="1853"/>
                  </a:cubicBezTo>
                  <a:cubicBezTo>
                    <a:pt x="1332" y="1853"/>
                    <a:pt x="1419" y="1853"/>
                    <a:pt x="1534" y="1824"/>
                  </a:cubicBezTo>
                  <a:cubicBezTo>
                    <a:pt x="666" y="1534"/>
                    <a:pt x="666" y="319"/>
                    <a:pt x="1534" y="58"/>
                  </a:cubicBezTo>
                  <a:cubicBezTo>
                    <a:pt x="1419" y="29"/>
                    <a:pt x="1332" y="0"/>
                    <a:pt x="1245" y="0"/>
                  </a:cubicBezTo>
                  <a:close/>
                </a:path>
              </a:pathLst>
            </a:custGeom>
            <a:solidFill>
              <a:srgbClr val="000000">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86" name="Google Shape;2686;p64"/>
          <p:cNvGrpSpPr/>
          <p:nvPr/>
        </p:nvGrpSpPr>
        <p:grpSpPr>
          <a:xfrm>
            <a:off x="4081868" y="2676565"/>
            <a:ext cx="287954" cy="291336"/>
            <a:chOff x="4545352" y="2524165"/>
            <a:chExt cx="287954" cy="291336"/>
          </a:xfrm>
        </p:grpSpPr>
        <p:sp>
          <p:nvSpPr>
            <p:cNvPr id="2687" name="Google Shape;2687;p64"/>
            <p:cNvSpPr/>
            <p:nvPr/>
          </p:nvSpPr>
          <p:spPr>
            <a:xfrm>
              <a:off x="4670282" y="2698062"/>
              <a:ext cx="37541" cy="113079"/>
            </a:xfrm>
            <a:custGeom>
              <a:avLst/>
              <a:gdLst/>
              <a:ahLst/>
              <a:cxnLst/>
              <a:rect l="l" t="t" r="r" b="b"/>
              <a:pathLst>
                <a:path w="1766" h="5211" extrusionOk="0">
                  <a:moveTo>
                    <a:pt x="0" y="1"/>
                  </a:moveTo>
                  <a:lnTo>
                    <a:pt x="0" y="5211"/>
                  </a:lnTo>
                  <a:lnTo>
                    <a:pt x="1766" y="5211"/>
                  </a:lnTo>
                  <a:lnTo>
                    <a:pt x="176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64"/>
            <p:cNvSpPr/>
            <p:nvPr/>
          </p:nvSpPr>
          <p:spPr>
            <a:xfrm>
              <a:off x="4670282" y="2698062"/>
              <a:ext cx="37541" cy="22004"/>
            </a:xfrm>
            <a:custGeom>
              <a:avLst/>
              <a:gdLst/>
              <a:ahLst/>
              <a:cxnLst/>
              <a:rect l="l" t="t" r="r" b="b"/>
              <a:pathLst>
                <a:path w="1766" h="1014" extrusionOk="0">
                  <a:moveTo>
                    <a:pt x="0" y="1"/>
                  </a:moveTo>
                  <a:lnTo>
                    <a:pt x="0" y="1014"/>
                  </a:lnTo>
                  <a:lnTo>
                    <a:pt x="1766" y="1014"/>
                  </a:lnTo>
                  <a:lnTo>
                    <a:pt x="1766" y="1"/>
                  </a:lnTo>
                  <a:close/>
                </a:path>
              </a:pathLst>
            </a:custGeom>
            <a:solidFill>
              <a:srgbClr val="000000">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64"/>
            <p:cNvSpPr/>
            <p:nvPr/>
          </p:nvSpPr>
          <p:spPr>
            <a:xfrm>
              <a:off x="4670282" y="2698062"/>
              <a:ext cx="13562" cy="113079"/>
            </a:xfrm>
            <a:custGeom>
              <a:avLst/>
              <a:gdLst/>
              <a:ahLst/>
              <a:cxnLst/>
              <a:rect l="l" t="t" r="r" b="b"/>
              <a:pathLst>
                <a:path w="638" h="5211" extrusionOk="0">
                  <a:moveTo>
                    <a:pt x="0" y="1"/>
                  </a:moveTo>
                  <a:lnTo>
                    <a:pt x="0" y="5211"/>
                  </a:lnTo>
                  <a:lnTo>
                    <a:pt x="637" y="5211"/>
                  </a:lnTo>
                  <a:lnTo>
                    <a:pt x="637" y="1"/>
                  </a:lnTo>
                  <a:close/>
                </a:path>
              </a:pathLst>
            </a:custGeom>
            <a:solidFill>
              <a:srgbClr val="000000">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64"/>
            <p:cNvSpPr/>
            <p:nvPr/>
          </p:nvSpPr>
          <p:spPr>
            <a:xfrm>
              <a:off x="4653057" y="2725696"/>
              <a:ext cx="40007" cy="13845"/>
            </a:xfrm>
            <a:custGeom>
              <a:avLst/>
              <a:gdLst/>
              <a:ahLst/>
              <a:cxnLst/>
              <a:rect l="l" t="t" r="r" b="b"/>
              <a:pathLst>
                <a:path w="1882" h="638" extrusionOk="0">
                  <a:moveTo>
                    <a:pt x="434" y="0"/>
                  </a:moveTo>
                  <a:cubicBezTo>
                    <a:pt x="0" y="0"/>
                    <a:pt x="0" y="637"/>
                    <a:pt x="434" y="637"/>
                  </a:cubicBezTo>
                  <a:lnTo>
                    <a:pt x="1447" y="637"/>
                  </a:lnTo>
                  <a:cubicBezTo>
                    <a:pt x="1881" y="637"/>
                    <a:pt x="1881" y="0"/>
                    <a:pt x="14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64"/>
            <p:cNvSpPr/>
            <p:nvPr/>
          </p:nvSpPr>
          <p:spPr>
            <a:xfrm>
              <a:off x="4655503" y="2725696"/>
              <a:ext cx="17261" cy="13845"/>
            </a:xfrm>
            <a:custGeom>
              <a:avLst/>
              <a:gdLst/>
              <a:ahLst/>
              <a:cxnLst/>
              <a:rect l="l" t="t" r="r" b="b"/>
              <a:pathLst>
                <a:path w="812" h="638" extrusionOk="0">
                  <a:moveTo>
                    <a:pt x="319" y="0"/>
                  </a:moveTo>
                  <a:cubicBezTo>
                    <a:pt x="232" y="0"/>
                    <a:pt x="146" y="29"/>
                    <a:pt x="88" y="116"/>
                  </a:cubicBezTo>
                  <a:cubicBezTo>
                    <a:pt x="30" y="174"/>
                    <a:pt x="1" y="232"/>
                    <a:pt x="1" y="319"/>
                  </a:cubicBezTo>
                  <a:cubicBezTo>
                    <a:pt x="1" y="492"/>
                    <a:pt x="117" y="637"/>
                    <a:pt x="319" y="637"/>
                  </a:cubicBezTo>
                  <a:lnTo>
                    <a:pt x="811" y="637"/>
                  </a:lnTo>
                  <a:cubicBezTo>
                    <a:pt x="638" y="637"/>
                    <a:pt x="493" y="492"/>
                    <a:pt x="493" y="319"/>
                  </a:cubicBezTo>
                  <a:cubicBezTo>
                    <a:pt x="493" y="232"/>
                    <a:pt x="522" y="174"/>
                    <a:pt x="609" y="116"/>
                  </a:cubicBezTo>
                  <a:cubicBezTo>
                    <a:pt x="666" y="29"/>
                    <a:pt x="724" y="0"/>
                    <a:pt x="811" y="0"/>
                  </a:cubicBezTo>
                  <a:close/>
                </a:path>
              </a:pathLst>
            </a:custGeom>
            <a:solidFill>
              <a:srgbClr val="000000">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64"/>
            <p:cNvSpPr/>
            <p:nvPr/>
          </p:nvSpPr>
          <p:spPr>
            <a:xfrm>
              <a:off x="4653057" y="2755196"/>
              <a:ext cx="40007" cy="13845"/>
            </a:xfrm>
            <a:custGeom>
              <a:avLst/>
              <a:gdLst/>
              <a:ahLst/>
              <a:cxnLst/>
              <a:rect l="l" t="t" r="r" b="b"/>
              <a:pathLst>
                <a:path w="1882" h="638" extrusionOk="0">
                  <a:moveTo>
                    <a:pt x="434" y="1"/>
                  </a:moveTo>
                  <a:cubicBezTo>
                    <a:pt x="0" y="1"/>
                    <a:pt x="0" y="637"/>
                    <a:pt x="434" y="637"/>
                  </a:cubicBezTo>
                  <a:lnTo>
                    <a:pt x="1447" y="637"/>
                  </a:lnTo>
                  <a:cubicBezTo>
                    <a:pt x="1881" y="637"/>
                    <a:pt x="1881" y="1"/>
                    <a:pt x="14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64"/>
            <p:cNvSpPr/>
            <p:nvPr/>
          </p:nvSpPr>
          <p:spPr>
            <a:xfrm>
              <a:off x="4653057" y="2755196"/>
              <a:ext cx="19706" cy="13845"/>
            </a:xfrm>
            <a:custGeom>
              <a:avLst/>
              <a:gdLst/>
              <a:ahLst/>
              <a:cxnLst/>
              <a:rect l="l" t="t" r="r" b="b"/>
              <a:pathLst>
                <a:path w="927" h="638" extrusionOk="0">
                  <a:moveTo>
                    <a:pt x="434" y="1"/>
                  </a:moveTo>
                  <a:cubicBezTo>
                    <a:pt x="0" y="1"/>
                    <a:pt x="0" y="637"/>
                    <a:pt x="434" y="637"/>
                  </a:cubicBezTo>
                  <a:lnTo>
                    <a:pt x="926" y="637"/>
                  </a:lnTo>
                  <a:cubicBezTo>
                    <a:pt x="521" y="637"/>
                    <a:pt x="521" y="1"/>
                    <a:pt x="926" y="1"/>
                  </a:cubicBezTo>
                  <a:close/>
                </a:path>
              </a:pathLst>
            </a:custGeom>
            <a:solidFill>
              <a:srgbClr val="000000">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64"/>
            <p:cNvSpPr/>
            <p:nvPr/>
          </p:nvSpPr>
          <p:spPr>
            <a:xfrm>
              <a:off x="4653057" y="2784088"/>
              <a:ext cx="40007" cy="13823"/>
            </a:xfrm>
            <a:custGeom>
              <a:avLst/>
              <a:gdLst/>
              <a:ahLst/>
              <a:cxnLst/>
              <a:rect l="l" t="t" r="r" b="b"/>
              <a:pathLst>
                <a:path w="1882" h="637" extrusionOk="0">
                  <a:moveTo>
                    <a:pt x="434" y="0"/>
                  </a:moveTo>
                  <a:cubicBezTo>
                    <a:pt x="0" y="0"/>
                    <a:pt x="0" y="637"/>
                    <a:pt x="434" y="637"/>
                  </a:cubicBezTo>
                  <a:lnTo>
                    <a:pt x="1447" y="637"/>
                  </a:lnTo>
                  <a:cubicBezTo>
                    <a:pt x="1881" y="637"/>
                    <a:pt x="1881" y="0"/>
                    <a:pt x="14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64"/>
            <p:cNvSpPr/>
            <p:nvPr/>
          </p:nvSpPr>
          <p:spPr>
            <a:xfrm>
              <a:off x="4653057" y="2784088"/>
              <a:ext cx="19706" cy="13823"/>
            </a:xfrm>
            <a:custGeom>
              <a:avLst/>
              <a:gdLst/>
              <a:ahLst/>
              <a:cxnLst/>
              <a:rect l="l" t="t" r="r" b="b"/>
              <a:pathLst>
                <a:path w="927" h="637" extrusionOk="0">
                  <a:moveTo>
                    <a:pt x="434" y="0"/>
                  </a:moveTo>
                  <a:cubicBezTo>
                    <a:pt x="0" y="0"/>
                    <a:pt x="0" y="637"/>
                    <a:pt x="434" y="637"/>
                  </a:cubicBezTo>
                  <a:lnTo>
                    <a:pt x="926" y="637"/>
                  </a:lnTo>
                  <a:cubicBezTo>
                    <a:pt x="521" y="637"/>
                    <a:pt x="521" y="0"/>
                    <a:pt x="926" y="0"/>
                  </a:cubicBezTo>
                  <a:close/>
                </a:path>
              </a:pathLst>
            </a:custGeom>
            <a:solidFill>
              <a:srgbClr val="000000">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64"/>
            <p:cNvSpPr/>
            <p:nvPr/>
          </p:nvSpPr>
          <p:spPr>
            <a:xfrm>
              <a:off x="4628433" y="2806690"/>
              <a:ext cx="122443" cy="8810"/>
            </a:xfrm>
            <a:custGeom>
              <a:avLst/>
              <a:gdLst/>
              <a:ahLst/>
              <a:cxnLst/>
              <a:rect l="l" t="t" r="r" b="b"/>
              <a:pathLst>
                <a:path w="5760" h="406" extrusionOk="0">
                  <a:moveTo>
                    <a:pt x="203" y="0"/>
                  </a:moveTo>
                  <a:cubicBezTo>
                    <a:pt x="87" y="0"/>
                    <a:pt x="0" y="87"/>
                    <a:pt x="0" y="203"/>
                  </a:cubicBezTo>
                  <a:cubicBezTo>
                    <a:pt x="0" y="318"/>
                    <a:pt x="87" y="405"/>
                    <a:pt x="203" y="405"/>
                  </a:cubicBezTo>
                  <a:lnTo>
                    <a:pt x="5557" y="405"/>
                  </a:lnTo>
                  <a:cubicBezTo>
                    <a:pt x="5673" y="405"/>
                    <a:pt x="5760" y="318"/>
                    <a:pt x="5760" y="203"/>
                  </a:cubicBezTo>
                  <a:cubicBezTo>
                    <a:pt x="5760" y="87"/>
                    <a:pt x="5673" y="0"/>
                    <a:pt x="55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64"/>
            <p:cNvSpPr/>
            <p:nvPr/>
          </p:nvSpPr>
          <p:spPr>
            <a:xfrm>
              <a:off x="4545352" y="2530455"/>
              <a:ext cx="287954" cy="180262"/>
            </a:xfrm>
            <a:custGeom>
              <a:avLst/>
              <a:gdLst/>
              <a:ahLst/>
              <a:cxnLst/>
              <a:rect l="l" t="t" r="r" b="b"/>
              <a:pathLst>
                <a:path w="13546" h="8307" extrusionOk="0">
                  <a:moveTo>
                    <a:pt x="1245" y="0"/>
                  </a:moveTo>
                  <a:cubicBezTo>
                    <a:pt x="550" y="0"/>
                    <a:pt x="0" y="579"/>
                    <a:pt x="0" y="1274"/>
                  </a:cubicBezTo>
                  <a:lnTo>
                    <a:pt x="0" y="7062"/>
                  </a:lnTo>
                  <a:cubicBezTo>
                    <a:pt x="0" y="7728"/>
                    <a:pt x="550" y="8307"/>
                    <a:pt x="1245" y="8307"/>
                  </a:cubicBezTo>
                  <a:lnTo>
                    <a:pt x="12301" y="8307"/>
                  </a:lnTo>
                  <a:cubicBezTo>
                    <a:pt x="12995" y="8307"/>
                    <a:pt x="13545" y="7728"/>
                    <a:pt x="13545" y="7062"/>
                  </a:cubicBezTo>
                  <a:lnTo>
                    <a:pt x="13545" y="1274"/>
                  </a:lnTo>
                  <a:cubicBezTo>
                    <a:pt x="13545" y="579"/>
                    <a:pt x="12995" y="0"/>
                    <a:pt x="123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64"/>
            <p:cNvSpPr/>
            <p:nvPr/>
          </p:nvSpPr>
          <p:spPr>
            <a:xfrm>
              <a:off x="4568722" y="2552428"/>
              <a:ext cx="241209" cy="136298"/>
            </a:xfrm>
            <a:custGeom>
              <a:avLst/>
              <a:gdLst/>
              <a:ahLst/>
              <a:cxnLst/>
              <a:rect l="l" t="t" r="r" b="b"/>
              <a:pathLst>
                <a:path w="11347" h="6281" extrusionOk="0">
                  <a:moveTo>
                    <a:pt x="204" y="0"/>
                  </a:moveTo>
                  <a:cubicBezTo>
                    <a:pt x="88" y="0"/>
                    <a:pt x="1" y="87"/>
                    <a:pt x="1" y="174"/>
                  </a:cubicBezTo>
                  <a:lnTo>
                    <a:pt x="1" y="6078"/>
                  </a:lnTo>
                  <a:cubicBezTo>
                    <a:pt x="1" y="6194"/>
                    <a:pt x="88" y="6281"/>
                    <a:pt x="204" y="6281"/>
                  </a:cubicBezTo>
                  <a:lnTo>
                    <a:pt x="11144" y="6281"/>
                  </a:lnTo>
                  <a:cubicBezTo>
                    <a:pt x="11260" y="6281"/>
                    <a:pt x="11346" y="6194"/>
                    <a:pt x="11346" y="6078"/>
                  </a:cubicBezTo>
                  <a:lnTo>
                    <a:pt x="11346" y="174"/>
                  </a:lnTo>
                  <a:cubicBezTo>
                    <a:pt x="11346" y="87"/>
                    <a:pt x="11260" y="0"/>
                    <a:pt x="111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64"/>
            <p:cNvSpPr/>
            <p:nvPr/>
          </p:nvSpPr>
          <p:spPr>
            <a:xfrm>
              <a:off x="4582587" y="2524165"/>
              <a:ext cx="61540" cy="32051"/>
            </a:xfrm>
            <a:custGeom>
              <a:avLst/>
              <a:gdLst/>
              <a:ahLst/>
              <a:cxnLst/>
              <a:rect l="l" t="t" r="r" b="b"/>
              <a:pathLst>
                <a:path w="2895" h="1477" extrusionOk="0">
                  <a:moveTo>
                    <a:pt x="1447" y="1"/>
                  </a:moveTo>
                  <a:cubicBezTo>
                    <a:pt x="724" y="1"/>
                    <a:pt x="0" y="493"/>
                    <a:pt x="44" y="1477"/>
                  </a:cubicBezTo>
                  <a:lnTo>
                    <a:pt x="2851" y="1477"/>
                  </a:lnTo>
                  <a:cubicBezTo>
                    <a:pt x="2894" y="493"/>
                    <a:pt x="2171" y="1"/>
                    <a:pt x="14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64"/>
            <p:cNvSpPr/>
            <p:nvPr/>
          </p:nvSpPr>
          <p:spPr>
            <a:xfrm>
              <a:off x="4583500" y="2524171"/>
              <a:ext cx="42203" cy="32769"/>
            </a:xfrm>
            <a:custGeom>
              <a:avLst/>
              <a:gdLst/>
              <a:ahLst/>
              <a:cxnLst/>
              <a:rect l="l" t="t" r="r" b="b"/>
              <a:pathLst>
                <a:path w="1824" h="1390" extrusionOk="0">
                  <a:moveTo>
                    <a:pt x="1419" y="1"/>
                  </a:moveTo>
                  <a:cubicBezTo>
                    <a:pt x="637" y="1"/>
                    <a:pt x="1" y="637"/>
                    <a:pt x="1" y="1390"/>
                  </a:cubicBezTo>
                  <a:lnTo>
                    <a:pt x="869" y="1390"/>
                  </a:lnTo>
                  <a:cubicBezTo>
                    <a:pt x="869" y="782"/>
                    <a:pt x="1245" y="261"/>
                    <a:pt x="1824" y="59"/>
                  </a:cubicBezTo>
                  <a:cubicBezTo>
                    <a:pt x="1708" y="30"/>
                    <a:pt x="1563" y="1"/>
                    <a:pt x="1419" y="1"/>
                  </a:cubicBezTo>
                  <a:close/>
                </a:path>
              </a:pathLst>
            </a:custGeom>
            <a:solidFill>
              <a:srgbClr val="000000">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64"/>
            <p:cNvSpPr/>
            <p:nvPr/>
          </p:nvSpPr>
          <p:spPr>
            <a:xfrm>
              <a:off x="4658586" y="2524165"/>
              <a:ext cx="61540" cy="32051"/>
            </a:xfrm>
            <a:custGeom>
              <a:avLst/>
              <a:gdLst/>
              <a:ahLst/>
              <a:cxnLst/>
              <a:rect l="l" t="t" r="r" b="b"/>
              <a:pathLst>
                <a:path w="2895" h="1477" extrusionOk="0">
                  <a:moveTo>
                    <a:pt x="1448" y="1"/>
                  </a:moveTo>
                  <a:cubicBezTo>
                    <a:pt x="724" y="1"/>
                    <a:pt x="1" y="493"/>
                    <a:pt x="58" y="1477"/>
                  </a:cubicBezTo>
                  <a:lnTo>
                    <a:pt x="2837" y="1477"/>
                  </a:lnTo>
                  <a:cubicBezTo>
                    <a:pt x="2895" y="493"/>
                    <a:pt x="2171" y="1"/>
                    <a:pt x="14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64"/>
            <p:cNvSpPr/>
            <p:nvPr/>
          </p:nvSpPr>
          <p:spPr>
            <a:xfrm>
              <a:off x="4734288" y="2524165"/>
              <a:ext cx="61859" cy="32051"/>
            </a:xfrm>
            <a:custGeom>
              <a:avLst/>
              <a:gdLst/>
              <a:ahLst/>
              <a:cxnLst/>
              <a:rect l="l" t="t" r="r" b="b"/>
              <a:pathLst>
                <a:path w="2910" h="1477" extrusionOk="0">
                  <a:moveTo>
                    <a:pt x="1451" y="1"/>
                  </a:moveTo>
                  <a:cubicBezTo>
                    <a:pt x="724" y="1"/>
                    <a:pt x="0" y="493"/>
                    <a:pt x="58" y="1477"/>
                  </a:cubicBezTo>
                  <a:lnTo>
                    <a:pt x="2866" y="1477"/>
                  </a:lnTo>
                  <a:cubicBezTo>
                    <a:pt x="2909" y="493"/>
                    <a:pt x="2178" y="1"/>
                    <a:pt x="14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64"/>
            <p:cNvSpPr/>
            <p:nvPr/>
          </p:nvSpPr>
          <p:spPr>
            <a:xfrm>
              <a:off x="4700435" y="2571885"/>
              <a:ext cx="94766" cy="102402"/>
            </a:xfrm>
            <a:custGeom>
              <a:avLst/>
              <a:gdLst/>
              <a:ahLst/>
              <a:cxnLst/>
              <a:rect l="l" t="t" r="r" b="b"/>
              <a:pathLst>
                <a:path w="4458" h="4719" extrusionOk="0">
                  <a:moveTo>
                    <a:pt x="2229" y="1"/>
                  </a:moveTo>
                  <a:cubicBezTo>
                    <a:pt x="1853" y="1"/>
                    <a:pt x="1621" y="579"/>
                    <a:pt x="1303" y="753"/>
                  </a:cubicBezTo>
                  <a:cubicBezTo>
                    <a:pt x="1014" y="927"/>
                    <a:pt x="377" y="840"/>
                    <a:pt x="203" y="1158"/>
                  </a:cubicBezTo>
                  <a:cubicBezTo>
                    <a:pt x="1" y="1477"/>
                    <a:pt x="406" y="1969"/>
                    <a:pt x="406" y="2345"/>
                  </a:cubicBezTo>
                  <a:cubicBezTo>
                    <a:pt x="406" y="2721"/>
                    <a:pt x="30" y="3213"/>
                    <a:pt x="203" y="3531"/>
                  </a:cubicBezTo>
                  <a:cubicBezTo>
                    <a:pt x="348" y="3821"/>
                    <a:pt x="985" y="3763"/>
                    <a:pt x="1303" y="3937"/>
                  </a:cubicBezTo>
                  <a:cubicBezTo>
                    <a:pt x="1621" y="4139"/>
                    <a:pt x="1853" y="4718"/>
                    <a:pt x="2229" y="4718"/>
                  </a:cubicBezTo>
                  <a:cubicBezTo>
                    <a:pt x="2605" y="4718"/>
                    <a:pt x="2837" y="4110"/>
                    <a:pt x="3155" y="3937"/>
                  </a:cubicBezTo>
                  <a:cubicBezTo>
                    <a:pt x="3474" y="3763"/>
                    <a:pt x="4082" y="3850"/>
                    <a:pt x="4284" y="3531"/>
                  </a:cubicBezTo>
                  <a:cubicBezTo>
                    <a:pt x="4458" y="3213"/>
                    <a:pt x="4082" y="2721"/>
                    <a:pt x="4082" y="2345"/>
                  </a:cubicBezTo>
                  <a:cubicBezTo>
                    <a:pt x="4082" y="1969"/>
                    <a:pt x="4458" y="1477"/>
                    <a:pt x="4284" y="1158"/>
                  </a:cubicBezTo>
                  <a:cubicBezTo>
                    <a:pt x="4110" y="869"/>
                    <a:pt x="3474" y="927"/>
                    <a:pt x="3155" y="753"/>
                  </a:cubicBezTo>
                  <a:cubicBezTo>
                    <a:pt x="2837" y="550"/>
                    <a:pt x="2605" y="1"/>
                    <a:pt x="22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64"/>
            <p:cNvSpPr/>
            <p:nvPr/>
          </p:nvSpPr>
          <p:spPr>
            <a:xfrm>
              <a:off x="4734288" y="2596483"/>
              <a:ext cx="27699" cy="52037"/>
            </a:xfrm>
            <a:custGeom>
              <a:avLst/>
              <a:gdLst/>
              <a:ahLst/>
              <a:cxnLst/>
              <a:rect l="l" t="t" r="r" b="b"/>
              <a:pathLst>
                <a:path w="1303" h="2398" extrusionOk="0">
                  <a:moveTo>
                    <a:pt x="1063" y="1"/>
                  </a:moveTo>
                  <a:cubicBezTo>
                    <a:pt x="985" y="1"/>
                    <a:pt x="919" y="48"/>
                    <a:pt x="898" y="111"/>
                  </a:cubicBezTo>
                  <a:lnTo>
                    <a:pt x="58" y="2108"/>
                  </a:lnTo>
                  <a:cubicBezTo>
                    <a:pt x="0" y="2224"/>
                    <a:pt x="58" y="2340"/>
                    <a:pt x="174" y="2369"/>
                  </a:cubicBezTo>
                  <a:cubicBezTo>
                    <a:pt x="189" y="2383"/>
                    <a:pt x="196" y="2390"/>
                    <a:pt x="203" y="2390"/>
                  </a:cubicBezTo>
                  <a:cubicBezTo>
                    <a:pt x="210" y="2390"/>
                    <a:pt x="218" y="2383"/>
                    <a:pt x="232" y="2369"/>
                  </a:cubicBezTo>
                  <a:lnTo>
                    <a:pt x="232" y="2397"/>
                  </a:lnTo>
                  <a:cubicBezTo>
                    <a:pt x="319" y="2397"/>
                    <a:pt x="406" y="2340"/>
                    <a:pt x="435" y="2282"/>
                  </a:cubicBezTo>
                  <a:lnTo>
                    <a:pt x="1274" y="285"/>
                  </a:lnTo>
                  <a:cubicBezTo>
                    <a:pt x="1303" y="169"/>
                    <a:pt x="1245" y="53"/>
                    <a:pt x="1158" y="24"/>
                  </a:cubicBezTo>
                  <a:cubicBezTo>
                    <a:pt x="1126" y="8"/>
                    <a:pt x="1094" y="1"/>
                    <a:pt x="10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64"/>
            <p:cNvSpPr/>
            <p:nvPr/>
          </p:nvSpPr>
          <p:spPr>
            <a:xfrm>
              <a:off x="4713704" y="2593988"/>
              <a:ext cx="32290" cy="27602"/>
            </a:xfrm>
            <a:custGeom>
              <a:avLst/>
              <a:gdLst/>
              <a:ahLst/>
              <a:cxnLst/>
              <a:rect l="l" t="t" r="r" b="b"/>
              <a:pathLst>
                <a:path w="1519" h="1272" extrusionOk="0">
                  <a:moveTo>
                    <a:pt x="911" y="429"/>
                  </a:moveTo>
                  <a:cubicBezTo>
                    <a:pt x="997" y="429"/>
                    <a:pt x="1084" y="515"/>
                    <a:pt x="1084" y="631"/>
                  </a:cubicBezTo>
                  <a:cubicBezTo>
                    <a:pt x="1084" y="747"/>
                    <a:pt x="997" y="863"/>
                    <a:pt x="911" y="863"/>
                  </a:cubicBezTo>
                  <a:cubicBezTo>
                    <a:pt x="824" y="863"/>
                    <a:pt x="766" y="776"/>
                    <a:pt x="766" y="631"/>
                  </a:cubicBezTo>
                  <a:cubicBezTo>
                    <a:pt x="766" y="515"/>
                    <a:pt x="824" y="429"/>
                    <a:pt x="911" y="429"/>
                  </a:cubicBezTo>
                  <a:close/>
                  <a:moveTo>
                    <a:pt x="842" y="1"/>
                  </a:moveTo>
                  <a:cubicBezTo>
                    <a:pt x="679" y="1"/>
                    <a:pt x="515" y="62"/>
                    <a:pt x="390" y="197"/>
                  </a:cubicBezTo>
                  <a:cubicBezTo>
                    <a:pt x="0" y="614"/>
                    <a:pt x="305" y="1271"/>
                    <a:pt x="843" y="1271"/>
                  </a:cubicBezTo>
                  <a:cubicBezTo>
                    <a:pt x="865" y="1271"/>
                    <a:pt x="888" y="1270"/>
                    <a:pt x="911" y="1268"/>
                  </a:cubicBezTo>
                  <a:cubicBezTo>
                    <a:pt x="1258" y="1268"/>
                    <a:pt x="1518" y="979"/>
                    <a:pt x="1489" y="631"/>
                  </a:cubicBezTo>
                  <a:cubicBezTo>
                    <a:pt x="1489" y="245"/>
                    <a:pt x="1168" y="1"/>
                    <a:pt x="84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64"/>
            <p:cNvSpPr/>
            <p:nvPr/>
          </p:nvSpPr>
          <p:spPr>
            <a:xfrm>
              <a:off x="4743836" y="2623683"/>
              <a:ext cx="31695" cy="27407"/>
            </a:xfrm>
            <a:custGeom>
              <a:avLst/>
              <a:gdLst/>
              <a:ahLst/>
              <a:cxnLst/>
              <a:rect l="l" t="t" r="r" b="b"/>
              <a:pathLst>
                <a:path w="1491" h="1263" extrusionOk="0">
                  <a:moveTo>
                    <a:pt x="883" y="391"/>
                  </a:moveTo>
                  <a:cubicBezTo>
                    <a:pt x="970" y="391"/>
                    <a:pt x="1056" y="507"/>
                    <a:pt x="1056" y="623"/>
                  </a:cubicBezTo>
                  <a:cubicBezTo>
                    <a:pt x="1056" y="738"/>
                    <a:pt x="970" y="854"/>
                    <a:pt x="883" y="854"/>
                  </a:cubicBezTo>
                  <a:cubicBezTo>
                    <a:pt x="796" y="854"/>
                    <a:pt x="738" y="738"/>
                    <a:pt x="738" y="623"/>
                  </a:cubicBezTo>
                  <a:cubicBezTo>
                    <a:pt x="738" y="507"/>
                    <a:pt x="796" y="391"/>
                    <a:pt x="883" y="391"/>
                  </a:cubicBezTo>
                  <a:close/>
                  <a:moveTo>
                    <a:pt x="831" y="1"/>
                  </a:moveTo>
                  <a:cubicBezTo>
                    <a:pt x="662" y="1"/>
                    <a:pt x="492" y="68"/>
                    <a:pt x="362" y="217"/>
                  </a:cubicBezTo>
                  <a:cubicBezTo>
                    <a:pt x="0" y="607"/>
                    <a:pt x="280" y="1263"/>
                    <a:pt x="815" y="1263"/>
                  </a:cubicBezTo>
                  <a:cubicBezTo>
                    <a:pt x="837" y="1263"/>
                    <a:pt x="860" y="1262"/>
                    <a:pt x="883" y="1259"/>
                  </a:cubicBezTo>
                  <a:cubicBezTo>
                    <a:pt x="1230" y="1230"/>
                    <a:pt x="1491" y="970"/>
                    <a:pt x="1462" y="623"/>
                  </a:cubicBezTo>
                  <a:cubicBezTo>
                    <a:pt x="1462" y="243"/>
                    <a:pt x="1151" y="1"/>
                    <a:pt x="8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64"/>
            <p:cNvSpPr/>
            <p:nvPr/>
          </p:nvSpPr>
          <p:spPr>
            <a:xfrm>
              <a:off x="4670282" y="2649886"/>
              <a:ext cx="25870" cy="20680"/>
            </a:xfrm>
            <a:custGeom>
              <a:avLst/>
              <a:gdLst/>
              <a:ahLst/>
              <a:cxnLst/>
              <a:rect l="l" t="t" r="r" b="b"/>
              <a:pathLst>
                <a:path w="1217" h="953" extrusionOk="0">
                  <a:moveTo>
                    <a:pt x="811" y="0"/>
                  </a:moveTo>
                  <a:cubicBezTo>
                    <a:pt x="772" y="0"/>
                    <a:pt x="732" y="7"/>
                    <a:pt x="695" y="22"/>
                  </a:cubicBezTo>
                  <a:lnTo>
                    <a:pt x="232" y="254"/>
                  </a:lnTo>
                  <a:cubicBezTo>
                    <a:pt x="58" y="341"/>
                    <a:pt x="0" y="543"/>
                    <a:pt x="87" y="688"/>
                  </a:cubicBezTo>
                  <a:lnTo>
                    <a:pt x="145" y="804"/>
                  </a:lnTo>
                  <a:cubicBezTo>
                    <a:pt x="218" y="895"/>
                    <a:pt x="327" y="952"/>
                    <a:pt x="433" y="952"/>
                  </a:cubicBezTo>
                  <a:cubicBezTo>
                    <a:pt x="494" y="952"/>
                    <a:pt x="555" y="933"/>
                    <a:pt x="608" y="891"/>
                  </a:cubicBezTo>
                  <a:lnTo>
                    <a:pt x="1013" y="630"/>
                  </a:lnTo>
                  <a:cubicBezTo>
                    <a:pt x="1158" y="514"/>
                    <a:pt x="1216" y="341"/>
                    <a:pt x="1129" y="196"/>
                  </a:cubicBezTo>
                  <a:lnTo>
                    <a:pt x="1100" y="167"/>
                  </a:lnTo>
                  <a:cubicBezTo>
                    <a:pt x="1036" y="60"/>
                    <a:pt x="924" y="0"/>
                    <a:pt x="8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64"/>
            <p:cNvSpPr/>
            <p:nvPr/>
          </p:nvSpPr>
          <p:spPr>
            <a:xfrm>
              <a:off x="4661053" y="2613250"/>
              <a:ext cx="24021" cy="16427"/>
            </a:xfrm>
            <a:custGeom>
              <a:avLst/>
              <a:gdLst/>
              <a:ahLst/>
              <a:cxnLst/>
              <a:rect l="l" t="t" r="r" b="b"/>
              <a:pathLst>
                <a:path w="1130" h="757" extrusionOk="0">
                  <a:moveTo>
                    <a:pt x="275" y="0"/>
                  </a:moveTo>
                  <a:cubicBezTo>
                    <a:pt x="121" y="0"/>
                    <a:pt x="0" y="137"/>
                    <a:pt x="0" y="322"/>
                  </a:cubicBezTo>
                  <a:lnTo>
                    <a:pt x="0" y="438"/>
                  </a:lnTo>
                  <a:cubicBezTo>
                    <a:pt x="0" y="612"/>
                    <a:pt x="145" y="756"/>
                    <a:pt x="348" y="756"/>
                  </a:cubicBezTo>
                  <a:lnTo>
                    <a:pt x="840" y="727"/>
                  </a:lnTo>
                  <a:cubicBezTo>
                    <a:pt x="1013" y="698"/>
                    <a:pt x="1129" y="554"/>
                    <a:pt x="1129" y="409"/>
                  </a:cubicBezTo>
                  <a:lnTo>
                    <a:pt x="1129" y="380"/>
                  </a:lnTo>
                  <a:lnTo>
                    <a:pt x="1129" y="351"/>
                  </a:lnTo>
                  <a:cubicBezTo>
                    <a:pt x="1129" y="177"/>
                    <a:pt x="1013" y="33"/>
                    <a:pt x="840" y="33"/>
                  </a:cubicBezTo>
                  <a:lnTo>
                    <a:pt x="319" y="4"/>
                  </a:lnTo>
                  <a:cubicBezTo>
                    <a:pt x="304" y="1"/>
                    <a:pt x="289" y="0"/>
                    <a:pt x="27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64"/>
            <p:cNvSpPr/>
            <p:nvPr/>
          </p:nvSpPr>
          <p:spPr>
            <a:xfrm>
              <a:off x="4670282" y="2571798"/>
              <a:ext cx="25254" cy="20680"/>
            </a:xfrm>
            <a:custGeom>
              <a:avLst/>
              <a:gdLst/>
              <a:ahLst/>
              <a:cxnLst/>
              <a:rect l="l" t="t" r="r" b="b"/>
              <a:pathLst>
                <a:path w="1188" h="953" extrusionOk="0">
                  <a:moveTo>
                    <a:pt x="405" y="1"/>
                  </a:moveTo>
                  <a:cubicBezTo>
                    <a:pt x="301" y="1"/>
                    <a:pt x="200" y="58"/>
                    <a:pt x="145" y="149"/>
                  </a:cubicBezTo>
                  <a:lnTo>
                    <a:pt x="87" y="265"/>
                  </a:lnTo>
                  <a:cubicBezTo>
                    <a:pt x="0" y="410"/>
                    <a:pt x="58" y="612"/>
                    <a:pt x="203" y="699"/>
                  </a:cubicBezTo>
                  <a:lnTo>
                    <a:pt x="666" y="931"/>
                  </a:lnTo>
                  <a:cubicBezTo>
                    <a:pt x="704" y="946"/>
                    <a:pt x="745" y="953"/>
                    <a:pt x="787" y="953"/>
                  </a:cubicBezTo>
                  <a:cubicBezTo>
                    <a:pt x="908" y="953"/>
                    <a:pt x="1036" y="893"/>
                    <a:pt x="1100" y="786"/>
                  </a:cubicBezTo>
                  <a:lnTo>
                    <a:pt x="1100" y="757"/>
                  </a:lnTo>
                  <a:cubicBezTo>
                    <a:pt x="1187" y="612"/>
                    <a:pt x="1158" y="439"/>
                    <a:pt x="1013" y="323"/>
                  </a:cubicBezTo>
                  <a:lnTo>
                    <a:pt x="579" y="62"/>
                  </a:lnTo>
                  <a:cubicBezTo>
                    <a:pt x="526" y="20"/>
                    <a:pt x="465" y="1"/>
                    <a:pt x="4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64"/>
            <p:cNvSpPr/>
            <p:nvPr/>
          </p:nvSpPr>
          <p:spPr>
            <a:xfrm>
              <a:off x="4582417" y="2571148"/>
              <a:ext cx="62625" cy="8940"/>
            </a:xfrm>
            <a:custGeom>
              <a:avLst/>
              <a:gdLst/>
              <a:ahLst/>
              <a:cxnLst/>
              <a:rect l="l" t="t" r="r" b="b"/>
              <a:pathLst>
                <a:path w="2946" h="412" extrusionOk="0">
                  <a:moveTo>
                    <a:pt x="189" y="1"/>
                  </a:moveTo>
                  <a:cubicBezTo>
                    <a:pt x="0" y="1"/>
                    <a:pt x="6" y="412"/>
                    <a:pt x="206" y="412"/>
                  </a:cubicBezTo>
                  <a:cubicBezTo>
                    <a:pt x="212" y="412"/>
                    <a:pt x="219" y="412"/>
                    <a:pt x="225" y="411"/>
                  </a:cubicBezTo>
                  <a:lnTo>
                    <a:pt x="2714" y="411"/>
                  </a:lnTo>
                  <a:cubicBezTo>
                    <a:pt x="2946" y="382"/>
                    <a:pt x="2946" y="35"/>
                    <a:pt x="2714" y="6"/>
                  </a:cubicBezTo>
                  <a:lnTo>
                    <a:pt x="225" y="6"/>
                  </a:lnTo>
                  <a:cubicBezTo>
                    <a:pt x="212" y="2"/>
                    <a:pt x="200" y="1"/>
                    <a:pt x="1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64"/>
            <p:cNvSpPr/>
            <p:nvPr/>
          </p:nvSpPr>
          <p:spPr>
            <a:xfrm>
              <a:off x="4582884" y="2588218"/>
              <a:ext cx="41856" cy="8810"/>
            </a:xfrm>
            <a:custGeom>
              <a:avLst/>
              <a:gdLst/>
              <a:ahLst/>
              <a:cxnLst/>
              <a:rect l="l" t="t" r="r" b="b"/>
              <a:pathLst>
                <a:path w="1969" h="406" extrusionOk="0">
                  <a:moveTo>
                    <a:pt x="203" y="0"/>
                  </a:moveTo>
                  <a:cubicBezTo>
                    <a:pt x="87" y="0"/>
                    <a:pt x="1" y="87"/>
                    <a:pt x="1" y="203"/>
                  </a:cubicBezTo>
                  <a:cubicBezTo>
                    <a:pt x="1" y="318"/>
                    <a:pt x="87" y="405"/>
                    <a:pt x="203" y="405"/>
                  </a:cubicBezTo>
                  <a:lnTo>
                    <a:pt x="1766" y="405"/>
                  </a:lnTo>
                  <a:cubicBezTo>
                    <a:pt x="1882" y="405"/>
                    <a:pt x="1969" y="318"/>
                    <a:pt x="1969" y="203"/>
                  </a:cubicBezTo>
                  <a:cubicBezTo>
                    <a:pt x="1969" y="87"/>
                    <a:pt x="1882" y="0"/>
                    <a:pt x="17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64"/>
            <p:cNvSpPr/>
            <p:nvPr/>
          </p:nvSpPr>
          <p:spPr>
            <a:xfrm>
              <a:off x="4582417" y="2642164"/>
              <a:ext cx="62625" cy="8875"/>
            </a:xfrm>
            <a:custGeom>
              <a:avLst/>
              <a:gdLst/>
              <a:ahLst/>
              <a:cxnLst/>
              <a:rect l="l" t="t" r="r" b="b"/>
              <a:pathLst>
                <a:path w="2946" h="409" extrusionOk="0">
                  <a:moveTo>
                    <a:pt x="205" y="1"/>
                  </a:moveTo>
                  <a:cubicBezTo>
                    <a:pt x="0" y="1"/>
                    <a:pt x="0" y="409"/>
                    <a:pt x="205" y="409"/>
                  </a:cubicBezTo>
                  <a:cubicBezTo>
                    <a:pt x="211" y="409"/>
                    <a:pt x="218" y="408"/>
                    <a:pt x="225" y="407"/>
                  </a:cubicBezTo>
                  <a:lnTo>
                    <a:pt x="2714" y="407"/>
                  </a:lnTo>
                  <a:cubicBezTo>
                    <a:pt x="2946" y="378"/>
                    <a:pt x="2946" y="31"/>
                    <a:pt x="2714" y="2"/>
                  </a:cubicBezTo>
                  <a:lnTo>
                    <a:pt x="225" y="2"/>
                  </a:lnTo>
                  <a:cubicBezTo>
                    <a:pt x="218" y="1"/>
                    <a:pt x="211" y="1"/>
                    <a:pt x="20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64"/>
            <p:cNvSpPr/>
            <p:nvPr/>
          </p:nvSpPr>
          <p:spPr>
            <a:xfrm>
              <a:off x="4582417" y="2659669"/>
              <a:ext cx="42813" cy="8940"/>
            </a:xfrm>
            <a:custGeom>
              <a:avLst/>
              <a:gdLst/>
              <a:ahLst/>
              <a:cxnLst/>
              <a:rect l="l" t="t" r="r" b="b"/>
              <a:pathLst>
                <a:path w="2014" h="412" extrusionOk="0">
                  <a:moveTo>
                    <a:pt x="189" y="1"/>
                  </a:moveTo>
                  <a:cubicBezTo>
                    <a:pt x="0" y="1"/>
                    <a:pt x="6" y="412"/>
                    <a:pt x="206" y="412"/>
                  </a:cubicBezTo>
                  <a:cubicBezTo>
                    <a:pt x="212" y="412"/>
                    <a:pt x="219" y="411"/>
                    <a:pt x="225" y="411"/>
                  </a:cubicBezTo>
                  <a:lnTo>
                    <a:pt x="1788" y="411"/>
                  </a:lnTo>
                  <a:cubicBezTo>
                    <a:pt x="1795" y="411"/>
                    <a:pt x="1801" y="412"/>
                    <a:pt x="1807" y="412"/>
                  </a:cubicBezTo>
                  <a:cubicBezTo>
                    <a:pt x="2007" y="412"/>
                    <a:pt x="2013" y="1"/>
                    <a:pt x="1825" y="1"/>
                  </a:cubicBezTo>
                  <a:cubicBezTo>
                    <a:pt x="1813" y="1"/>
                    <a:pt x="1801" y="2"/>
                    <a:pt x="1788" y="5"/>
                  </a:cubicBezTo>
                  <a:lnTo>
                    <a:pt x="225" y="5"/>
                  </a:lnTo>
                  <a:cubicBezTo>
                    <a:pt x="212" y="2"/>
                    <a:pt x="200" y="1"/>
                    <a:pt x="1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64"/>
            <p:cNvSpPr/>
            <p:nvPr/>
          </p:nvSpPr>
          <p:spPr>
            <a:xfrm>
              <a:off x="4658897" y="2524171"/>
              <a:ext cx="42203" cy="32769"/>
            </a:xfrm>
            <a:custGeom>
              <a:avLst/>
              <a:gdLst/>
              <a:ahLst/>
              <a:cxnLst/>
              <a:rect l="l" t="t" r="r" b="b"/>
              <a:pathLst>
                <a:path w="1824" h="1390" extrusionOk="0">
                  <a:moveTo>
                    <a:pt x="1419" y="1"/>
                  </a:moveTo>
                  <a:cubicBezTo>
                    <a:pt x="637" y="1"/>
                    <a:pt x="1" y="637"/>
                    <a:pt x="1" y="1390"/>
                  </a:cubicBezTo>
                  <a:lnTo>
                    <a:pt x="869" y="1390"/>
                  </a:lnTo>
                  <a:cubicBezTo>
                    <a:pt x="869" y="782"/>
                    <a:pt x="1245" y="261"/>
                    <a:pt x="1824" y="59"/>
                  </a:cubicBezTo>
                  <a:cubicBezTo>
                    <a:pt x="1708" y="30"/>
                    <a:pt x="1563" y="1"/>
                    <a:pt x="1419" y="1"/>
                  </a:cubicBezTo>
                  <a:close/>
                </a:path>
              </a:pathLst>
            </a:custGeom>
            <a:solidFill>
              <a:srgbClr val="000000">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64"/>
            <p:cNvSpPr/>
            <p:nvPr/>
          </p:nvSpPr>
          <p:spPr>
            <a:xfrm>
              <a:off x="4734583" y="2524171"/>
              <a:ext cx="42203" cy="32769"/>
            </a:xfrm>
            <a:custGeom>
              <a:avLst/>
              <a:gdLst/>
              <a:ahLst/>
              <a:cxnLst/>
              <a:rect l="l" t="t" r="r" b="b"/>
              <a:pathLst>
                <a:path w="1824" h="1390" extrusionOk="0">
                  <a:moveTo>
                    <a:pt x="1419" y="1"/>
                  </a:moveTo>
                  <a:cubicBezTo>
                    <a:pt x="637" y="1"/>
                    <a:pt x="1" y="637"/>
                    <a:pt x="1" y="1390"/>
                  </a:cubicBezTo>
                  <a:lnTo>
                    <a:pt x="869" y="1390"/>
                  </a:lnTo>
                  <a:cubicBezTo>
                    <a:pt x="869" y="782"/>
                    <a:pt x="1245" y="261"/>
                    <a:pt x="1824" y="59"/>
                  </a:cubicBezTo>
                  <a:cubicBezTo>
                    <a:pt x="1708" y="30"/>
                    <a:pt x="1563" y="1"/>
                    <a:pt x="1419" y="1"/>
                  </a:cubicBezTo>
                  <a:close/>
                </a:path>
              </a:pathLst>
            </a:custGeom>
            <a:solidFill>
              <a:srgbClr val="000000">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16" name="Google Shape;2716;p64"/>
          <p:cNvGrpSpPr/>
          <p:nvPr/>
        </p:nvGrpSpPr>
        <p:grpSpPr>
          <a:xfrm>
            <a:off x="4764763" y="2660828"/>
            <a:ext cx="331679" cy="294507"/>
            <a:chOff x="5228247" y="2508428"/>
            <a:chExt cx="331679" cy="294507"/>
          </a:xfrm>
        </p:grpSpPr>
        <p:sp>
          <p:nvSpPr>
            <p:cNvPr id="2717" name="Google Shape;2717;p64"/>
            <p:cNvSpPr/>
            <p:nvPr/>
          </p:nvSpPr>
          <p:spPr>
            <a:xfrm>
              <a:off x="5276558" y="2575231"/>
              <a:ext cx="252227" cy="191274"/>
            </a:xfrm>
            <a:custGeom>
              <a:avLst/>
              <a:gdLst/>
              <a:ahLst/>
              <a:cxnLst/>
              <a:rect l="l" t="t" r="r" b="b"/>
              <a:pathLst>
                <a:path w="11491" h="8539" extrusionOk="0">
                  <a:moveTo>
                    <a:pt x="1072" y="0"/>
                  </a:moveTo>
                  <a:cubicBezTo>
                    <a:pt x="464" y="0"/>
                    <a:pt x="1" y="463"/>
                    <a:pt x="1" y="1071"/>
                  </a:cubicBezTo>
                  <a:lnTo>
                    <a:pt x="1" y="8104"/>
                  </a:lnTo>
                  <a:lnTo>
                    <a:pt x="5731" y="8538"/>
                  </a:lnTo>
                  <a:lnTo>
                    <a:pt x="11491" y="8104"/>
                  </a:lnTo>
                  <a:lnTo>
                    <a:pt x="11491" y="1071"/>
                  </a:lnTo>
                  <a:cubicBezTo>
                    <a:pt x="11491" y="463"/>
                    <a:pt x="10999" y="0"/>
                    <a:pt x="104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64"/>
            <p:cNvSpPr/>
            <p:nvPr/>
          </p:nvSpPr>
          <p:spPr>
            <a:xfrm>
              <a:off x="5276558" y="2745811"/>
              <a:ext cx="252227" cy="20765"/>
            </a:xfrm>
            <a:custGeom>
              <a:avLst/>
              <a:gdLst/>
              <a:ahLst/>
              <a:cxnLst/>
              <a:rect l="l" t="t" r="r" b="b"/>
              <a:pathLst>
                <a:path w="11491" h="927" extrusionOk="0">
                  <a:moveTo>
                    <a:pt x="11491" y="0"/>
                  </a:moveTo>
                  <a:lnTo>
                    <a:pt x="1" y="29"/>
                  </a:lnTo>
                  <a:lnTo>
                    <a:pt x="1" y="492"/>
                  </a:lnTo>
                  <a:lnTo>
                    <a:pt x="5731" y="926"/>
                  </a:lnTo>
                  <a:lnTo>
                    <a:pt x="11491" y="492"/>
                  </a:lnTo>
                  <a:lnTo>
                    <a:pt x="11491" y="0"/>
                  </a:lnTo>
                  <a:close/>
                </a:path>
              </a:pathLst>
            </a:custGeom>
            <a:solidFill>
              <a:srgbClr val="000000">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64"/>
            <p:cNvSpPr/>
            <p:nvPr/>
          </p:nvSpPr>
          <p:spPr>
            <a:xfrm>
              <a:off x="5276558" y="2575231"/>
              <a:ext cx="132161" cy="191274"/>
            </a:xfrm>
            <a:custGeom>
              <a:avLst/>
              <a:gdLst/>
              <a:ahLst/>
              <a:cxnLst/>
              <a:rect l="l" t="t" r="r" b="b"/>
              <a:pathLst>
                <a:path w="6021" h="8539" extrusionOk="0">
                  <a:moveTo>
                    <a:pt x="1072" y="0"/>
                  </a:moveTo>
                  <a:cubicBezTo>
                    <a:pt x="464" y="0"/>
                    <a:pt x="1" y="463"/>
                    <a:pt x="1" y="1071"/>
                  </a:cubicBezTo>
                  <a:lnTo>
                    <a:pt x="1" y="8104"/>
                  </a:lnTo>
                  <a:lnTo>
                    <a:pt x="5731" y="8538"/>
                  </a:lnTo>
                  <a:lnTo>
                    <a:pt x="6021" y="8509"/>
                  </a:lnTo>
                  <a:lnTo>
                    <a:pt x="551" y="8104"/>
                  </a:lnTo>
                  <a:lnTo>
                    <a:pt x="551" y="1071"/>
                  </a:lnTo>
                  <a:cubicBezTo>
                    <a:pt x="551" y="463"/>
                    <a:pt x="1014" y="0"/>
                    <a:pt x="1622" y="0"/>
                  </a:cubicBezTo>
                  <a:close/>
                </a:path>
              </a:pathLst>
            </a:custGeom>
            <a:solidFill>
              <a:srgbClr val="000000">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64"/>
            <p:cNvSpPr/>
            <p:nvPr/>
          </p:nvSpPr>
          <p:spPr>
            <a:xfrm>
              <a:off x="5245361" y="2756769"/>
              <a:ext cx="314565" cy="46166"/>
            </a:xfrm>
            <a:custGeom>
              <a:avLst/>
              <a:gdLst/>
              <a:ahLst/>
              <a:cxnLst/>
              <a:rect l="l" t="t" r="r" b="b"/>
              <a:pathLst>
                <a:path w="14331" h="2061" extrusionOk="0">
                  <a:moveTo>
                    <a:pt x="1339" y="1"/>
                  </a:moveTo>
                  <a:cubicBezTo>
                    <a:pt x="1" y="1"/>
                    <a:pt x="1" y="2061"/>
                    <a:pt x="1339" y="2061"/>
                  </a:cubicBezTo>
                  <a:cubicBezTo>
                    <a:pt x="1366" y="2061"/>
                    <a:pt x="1393" y="2060"/>
                    <a:pt x="1421" y="2058"/>
                  </a:cubicBezTo>
                  <a:lnTo>
                    <a:pt x="12911" y="2058"/>
                  </a:lnTo>
                  <a:cubicBezTo>
                    <a:pt x="12939" y="2060"/>
                    <a:pt x="12966" y="2061"/>
                    <a:pt x="12992" y="2061"/>
                  </a:cubicBezTo>
                  <a:cubicBezTo>
                    <a:pt x="14331" y="2061"/>
                    <a:pt x="14331" y="1"/>
                    <a:pt x="12992" y="1"/>
                  </a:cubicBezTo>
                  <a:cubicBezTo>
                    <a:pt x="12966" y="1"/>
                    <a:pt x="12939" y="2"/>
                    <a:pt x="12911" y="3"/>
                  </a:cubicBezTo>
                  <a:lnTo>
                    <a:pt x="9293" y="3"/>
                  </a:lnTo>
                  <a:lnTo>
                    <a:pt x="7180" y="437"/>
                  </a:lnTo>
                  <a:lnTo>
                    <a:pt x="5039" y="3"/>
                  </a:lnTo>
                  <a:lnTo>
                    <a:pt x="1421" y="3"/>
                  </a:lnTo>
                  <a:cubicBezTo>
                    <a:pt x="1393" y="2"/>
                    <a:pt x="1366" y="1"/>
                    <a:pt x="13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64"/>
            <p:cNvSpPr/>
            <p:nvPr/>
          </p:nvSpPr>
          <p:spPr>
            <a:xfrm>
              <a:off x="5253666" y="2756186"/>
              <a:ext cx="294174" cy="46704"/>
            </a:xfrm>
            <a:custGeom>
              <a:avLst/>
              <a:gdLst/>
              <a:ahLst/>
              <a:cxnLst/>
              <a:rect l="l" t="t" r="r" b="b"/>
              <a:pathLst>
                <a:path w="13402" h="2085" extrusionOk="0">
                  <a:moveTo>
                    <a:pt x="1043" y="0"/>
                  </a:moveTo>
                  <a:cubicBezTo>
                    <a:pt x="464" y="0"/>
                    <a:pt x="1" y="463"/>
                    <a:pt x="1" y="1042"/>
                  </a:cubicBezTo>
                  <a:cubicBezTo>
                    <a:pt x="1" y="1621"/>
                    <a:pt x="464" y="2084"/>
                    <a:pt x="1043" y="2084"/>
                  </a:cubicBezTo>
                  <a:lnTo>
                    <a:pt x="12533" y="2084"/>
                  </a:lnTo>
                  <a:cubicBezTo>
                    <a:pt x="12880" y="2084"/>
                    <a:pt x="13199" y="1881"/>
                    <a:pt x="13401" y="1592"/>
                  </a:cubicBezTo>
                  <a:lnTo>
                    <a:pt x="2229" y="1592"/>
                  </a:lnTo>
                  <a:cubicBezTo>
                    <a:pt x="1419" y="1592"/>
                    <a:pt x="927" y="695"/>
                    <a:pt x="1361" y="0"/>
                  </a:cubicBezTo>
                  <a:close/>
                </a:path>
              </a:pathLst>
            </a:custGeom>
            <a:solidFill>
              <a:srgbClr val="000000">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64"/>
            <p:cNvSpPr/>
            <p:nvPr/>
          </p:nvSpPr>
          <p:spPr>
            <a:xfrm>
              <a:off x="5298812" y="2598581"/>
              <a:ext cx="207142" cy="134870"/>
            </a:xfrm>
            <a:custGeom>
              <a:avLst/>
              <a:gdLst/>
              <a:ahLst/>
              <a:cxnLst/>
              <a:rect l="l" t="t" r="r" b="b"/>
              <a:pathLst>
                <a:path w="9437" h="6021" extrusionOk="0">
                  <a:moveTo>
                    <a:pt x="551" y="0"/>
                  </a:moveTo>
                  <a:cubicBezTo>
                    <a:pt x="261" y="0"/>
                    <a:pt x="1" y="232"/>
                    <a:pt x="1" y="550"/>
                  </a:cubicBezTo>
                  <a:lnTo>
                    <a:pt x="1" y="5499"/>
                  </a:lnTo>
                  <a:cubicBezTo>
                    <a:pt x="1" y="5789"/>
                    <a:pt x="232" y="6020"/>
                    <a:pt x="522" y="6020"/>
                  </a:cubicBezTo>
                  <a:lnTo>
                    <a:pt x="8915" y="6020"/>
                  </a:lnTo>
                  <a:cubicBezTo>
                    <a:pt x="9204" y="6020"/>
                    <a:pt x="9436" y="5789"/>
                    <a:pt x="9436" y="5499"/>
                  </a:cubicBezTo>
                  <a:lnTo>
                    <a:pt x="9436" y="550"/>
                  </a:lnTo>
                  <a:cubicBezTo>
                    <a:pt x="9436" y="232"/>
                    <a:pt x="9176" y="0"/>
                    <a:pt x="8886" y="0"/>
                  </a:cubicBezTo>
                  <a:close/>
                </a:path>
              </a:pathLst>
            </a:custGeom>
            <a:solidFill>
              <a:srgbClr val="9DC6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64"/>
            <p:cNvSpPr/>
            <p:nvPr/>
          </p:nvSpPr>
          <p:spPr>
            <a:xfrm>
              <a:off x="5369399" y="2670560"/>
              <a:ext cx="30511" cy="44755"/>
            </a:xfrm>
            <a:custGeom>
              <a:avLst/>
              <a:gdLst/>
              <a:ahLst/>
              <a:cxnLst/>
              <a:rect l="l" t="t" r="r" b="b"/>
              <a:pathLst>
                <a:path w="1390" h="1998" extrusionOk="0">
                  <a:moveTo>
                    <a:pt x="406" y="1"/>
                  </a:moveTo>
                  <a:cubicBezTo>
                    <a:pt x="174" y="1"/>
                    <a:pt x="0" y="174"/>
                    <a:pt x="0" y="406"/>
                  </a:cubicBezTo>
                  <a:lnTo>
                    <a:pt x="0" y="1593"/>
                  </a:lnTo>
                  <a:cubicBezTo>
                    <a:pt x="0" y="1795"/>
                    <a:pt x="174" y="1998"/>
                    <a:pt x="406" y="1998"/>
                  </a:cubicBezTo>
                  <a:lnTo>
                    <a:pt x="984" y="1998"/>
                  </a:lnTo>
                  <a:cubicBezTo>
                    <a:pt x="1216" y="1998"/>
                    <a:pt x="1390" y="1795"/>
                    <a:pt x="1390" y="1593"/>
                  </a:cubicBezTo>
                  <a:lnTo>
                    <a:pt x="1390" y="406"/>
                  </a:lnTo>
                  <a:cubicBezTo>
                    <a:pt x="1390" y="174"/>
                    <a:pt x="1216" y="1"/>
                    <a:pt x="9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64"/>
            <p:cNvSpPr/>
            <p:nvPr/>
          </p:nvSpPr>
          <p:spPr>
            <a:xfrm>
              <a:off x="5415183" y="2634884"/>
              <a:ext cx="30511" cy="79766"/>
            </a:xfrm>
            <a:custGeom>
              <a:avLst/>
              <a:gdLst/>
              <a:ahLst/>
              <a:cxnLst/>
              <a:rect l="l" t="t" r="r" b="b"/>
              <a:pathLst>
                <a:path w="1390" h="3561" extrusionOk="0">
                  <a:moveTo>
                    <a:pt x="376" y="1"/>
                  </a:moveTo>
                  <a:cubicBezTo>
                    <a:pt x="174" y="1"/>
                    <a:pt x="0" y="175"/>
                    <a:pt x="0" y="406"/>
                  </a:cubicBezTo>
                  <a:lnTo>
                    <a:pt x="0" y="3156"/>
                  </a:lnTo>
                  <a:cubicBezTo>
                    <a:pt x="0" y="3387"/>
                    <a:pt x="174" y="3561"/>
                    <a:pt x="376" y="3561"/>
                  </a:cubicBezTo>
                  <a:lnTo>
                    <a:pt x="984" y="3561"/>
                  </a:lnTo>
                  <a:cubicBezTo>
                    <a:pt x="1216" y="3561"/>
                    <a:pt x="1389" y="3387"/>
                    <a:pt x="1389" y="3156"/>
                  </a:cubicBezTo>
                  <a:lnTo>
                    <a:pt x="1389" y="406"/>
                  </a:lnTo>
                  <a:cubicBezTo>
                    <a:pt x="1389" y="175"/>
                    <a:pt x="1216" y="1"/>
                    <a:pt x="9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64"/>
            <p:cNvSpPr/>
            <p:nvPr/>
          </p:nvSpPr>
          <p:spPr>
            <a:xfrm>
              <a:off x="5460330" y="2655008"/>
              <a:ext cx="30511" cy="60301"/>
            </a:xfrm>
            <a:custGeom>
              <a:avLst/>
              <a:gdLst/>
              <a:ahLst/>
              <a:cxnLst/>
              <a:rect l="l" t="t" r="r" b="b"/>
              <a:pathLst>
                <a:path w="1390" h="2692" extrusionOk="0">
                  <a:moveTo>
                    <a:pt x="405" y="0"/>
                  </a:moveTo>
                  <a:cubicBezTo>
                    <a:pt x="174" y="0"/>
                    <a:pt x="0" y="174"/>
                    <a:pt x="0" y="405"/>
                  </a:cubicBezTo>
                  <a:lnTo>
                    <a:pt x="0" y="2287"/>
                  </a:lnTo>
                  <a:cubicBezTo>
                    <a:pt x="0" y="2489"/>
                    <a:pt x="174" y="2692"/>
                    <a:pt x="405" y="2692"/>
                  </a:cubicBezTo>
                  <a:lnTo>
                    <a:pt x="1013" y="2692"/>
                  </a:lnTo>
                  <a:cubicBezTo>
                    <a:pt x="1216" y="2692"/>
                    <a:pt x="1389" y="2489"/>
                    <a:pt x="1389" y="2287"/>
                  </a:cubicBezTo>
                  <a:lnTo>
                    <a:pt x="1389" y="405"/>
                  </a:lnTo>
                  <a:cubicBezTo>
                    <a:pt x="1389" y="174"/>
                    <a:pt x="1216" y="0"/>
                    <a:pt x="10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64"/>
            <p:cNvSpPr/>
            <p:nvPr/>
          </p:nvSpPr>
          <p:spPr>
            <a:xfrm>
              <a:off x="5242857" y="2521403"/>
              <a:ext cx="148689" cy="129942"/>
            </a:xfrm>
            <a:custGeom>
              <a:avLst/>
              <a:gdLst/>
              <a:ahLst/>
              <a:cxnLst/>
              <a:rect l="l" t="t" r="r" b="b"/>
              <a:pathLst>
                <a:path w="6774" h="5801" extrusionOk="0">
                  <a:moveTo>
                    <a:pt x="3879" y="0"/>
                  </a:moveTo>
                  <a:cubicBezTo>
                    <a:pt x="1303" y="0"/>
                    <a:pt x="1" y="3126"/>
                    <a:pt x="1824" y="4949"/>
                  </a:cubicBezTo>
                  <a:cubicBezTo>
                    <a:pt x="2412" y="5537"/>
                    <a:pt x="3136" y="5800"/>
                    <a:pt x="3846" y="5800"/>
                  </a:cubicBezTo>
                  <a:cubicBezTo>
                    <a:pt x="5339" y="5800"/>
                    <a:pt x="6773" y="4639"/>
                    <a:pt x="6773" y="2894"/>
                  </a:cubicBezTo>
                  <a:cubicBezTo>
                    <a:pt x="6773" y="1302"/>
                    <a:pt x="5471" y="0"/>
                    <a:pt x="387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64"/>
            <p:cNvSpPr/>
            <p:nvPr/>
          </p:nvSpPr>
          <p:spPr>
            <a:xfrm>
              <a:off x="5228247" y="2508428"/>
              <a:ext cx="174722" cy="152701"/>
            </a:xfrm>
            <a:custGeom>
              <a:avLst/>
              <a:gdLst/>
              <a:ahLst/>
              <a:cxnLst/>
              <a:rect l="l" t="t" r="r" b="b"/>
              <a:pathLst>
                <a:path w="7960" h="6817" extrusionOk="0">
                  <a:moveTo>
                    <a:pt x="4573" y="0"/>
                  </a:moveTo>
                  <a:cubicBezTo>
                    <a:pt x="1534" y="0"/>
                    <a:pt x="0" y="3676"/>
                    <a:pt x="2142" y="5818"/>
                  </a:cubicBezTo>
                  <a:cubicBezTo>
                    <a:pt x="2842" y="6508"/>
                    <a:pt x="3695" y="6817"/>
                    <a:pt x="4530" y="6817"/>
                  </a:cubicBezTo>
                  <a:cubicBezTo>
                    <a:pt x="6285" y="6817"/>
                    <a:pt x="7959" y="5455"/>
                    <a:pt x="7959" y="3415"/>
                  </a:cubicBezTo>
                  <a:lnTo>
                    <a:pt x="6946" y="3415"/>
                  </a:lnTo>
                  <a:cubicBezTo>
                    <a:pt x="6946" y="4846"/>
                    <a:pt x="5766" y="5785"/>
                    <a:pt x="4537" y="5785"/>
                  </a:cubicBezTo>
                  <a:cubicBezTo>
                    <a:pt x="3950" y="5785"/>
                    <a:pt x="3352" y="5571"/>
                    <a:pt x="2865" y="5094"/>
                  </a:cubicBezTo>
                  <a:cubicBezTo>
                    <a:pt x="1389" y="3589"/>
                    <a:pt x="2431" y="1042"/>
                    <a:pt x="4573" y="1042"/>
                  </a:cubicBezTo>
                  <a:lnTo>
                    <a:pt x="457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64"/>
            <p:cNvSpPr/>
            <p:nvPr/>
          </p:nvSpPr>
          <p:spPr>
            <a:xfrm>
              <a:off x="5333787" y="2584956"/>
              <a:ext cx="57838" cy="53178"/>
            </a:xfrm>
            <a:custGeom>
              <a:avLst/>
              <a:gdLst/>
              <a:ahLst/>
              <a:cxnLst/>
              <a:rect l="l" t="t" r="r" b="b"/>
              <a:pathLst>
                <a:path w="2635" h="2374" extrusionOk="0">
                  <a:moveTo>
                    <a:pt x="2142" y="0"/>
                  </a:moveTo>
                  <a:cubicBezTo>
                    <a:pt x="2142" y="1187"/>
                    <a:pt x="1216" y="2229"/>
                    <a:pt x="1" y="2345"/>
                  </a:cubicBezTo>
                  <a:lnTo>
                    <a:pt x="261" y="2345"/>
                  </a:lnTo>
                  <a:lnTo>
                    <a:pt x="261" y="2374"/>
                  </a:lnTo>
                  <a:cubicBezTo>
                    <a:pt x="1592" y="2374"/>
                    <a:pt x="2634" y="1303"/>
                    <a:pt x="2634" y="0"/>
                  </a:cubicBezTo>
                  <a:close/>
                </a:path>
              </a:pathLst>
            </a:custGeom>
            <a:solidFill>
              <a:srgbClr val="000000">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64"/>
            <p:cNvSpPr/>
            <p:nvPr/>
          </p:nvSpPr>
          <p:spPr>
            <a:xfrm>
              <a:off x="5256214" y="2508428"/>
              <a:ext cx="78164" cy="152365"/>
            </a:xfrm>
            <a:custGeom>
              <a:avLst/>
              <a:gdLst/>
              <a:ahLst/>
              <a:cxnLst/>
              <a:rect l="l" t="t" r="r" b="b"/>
              <a:pathLst>
                <a:path w="3561" h="6802" extrusionOk="0">
                  <a:moveTo>
                    <a:pt x="3300" y="0"/>
                  </a:moveTo>
                  <a:cubicBezTo>
                    <a:pt x="1448" y="58"/>
                    <a:pt x="1" y="1563"/>
                    <a:pt x="1" y="3415"/>
                  </a:cubicBezTo>
                  <a:cubicBezTo>
                    <a:pt x="1" y="5239"/>
                    <a:pt x="1448" y="6744"/>
                    <a:pt x="3300" y="6802"/>
                  </a:cubicBezTo>
                  <a:lnTo>
                    <a:pt x="3561" y="6802"/>
                  </a:lnTo>
                  <a:cubicBezTo>
                    <a:pt x="1766" y="6657"/>
                    <a:pt x="406" y="5181"/>
                    <a:pt x="406" y="3415"/>
                  </a:cubicBezTo>
                  <a:cubicBezTo>
                    <a:pt x="406" y="1708"/>
                    <a:pt x="1621" y="290"/>
                    <a:pt x="3300" y="29"/>
                  </a:cubicBezTo>
                  <a:lnTo>
                    <a:pt x="3300" y="0"/>
                  </a:lnTo>
                  <a:close/>
                </a:path>
              </a:pathLst>
            </a:custGeom>
            <a:solidFill>
              <a:srgbClr val="000000">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64"/>
            <p:cNvSpPr/>
            <p:nvPr/>
          </p:nvSpPr>
          <p:spPr>
            <a:xfrm>
              <a:off x="5328712" y="2508428"/>
              <a:ext cx="74345" cy="76518"/>
            </a:xfrm>
            <a:custGeom>
              <a:avLst/>
              <a:gdLst/>
              <a:ahLst/>
              <a:cxnLst/>
              <a:rect l="l" t="t" r="r" b="b"/>
              <a:pathLst>
                <a:path w="3387" h="3416" extrusionOk="0">
                  <a:moveTo>
                    <a:pt x="0" y="0"/>
                  </a:moveTo>
                  <a:lnTo>
                    <a:pt x="0" y="3415"/>
                  </a:lnTo>
                  <a:lnTo>
                    <a:pt x="3386" y="3415"/>
                  </a:lnTo>
                  <a:cubicBezTo>
                    <a:pt x="3386" y="1534"/>
                    <a:pt x="1852" y="0"/>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64"/>
            <p:cNvSpPr/>
            <p:nvPr/>
          </p:nvSpPr>
          <p:spPr>
            <a:xfrm>
              <a:off x="5314432" y="2670224"/>
              <a:ext cx="41881" cy="45091"/>
            </a:xfrm>
            <a:custGeom>
              <a:avLst/>
              <a:gdLst/>
              <a:ahLst/>
              <a:cxnLst/>
              <a:rect l="l" t="t" r="r" b="b"/>
              <a:pathLst>
                <a:path w="1908" h="2013" extrusionOk="0">
                  <a:moveTo>
                    <a:pt x="1621" y="0"/>
                  </a:moveTo>
                  <a:cubicBezTo>
                    <a:pt x="1558" y="0"/>
                    <a:pt x="1497" y="30"/>
                    <a:pt x="1460" y="103"/>
                  </a:cubicBezTo>
                  <a:lnTo>
                    <a:pt x="679" y="1405"/>
                  </a:lnTo>
                  <a:lnTo>
                    <a:pt x="447" y="1058"/>
                  </a:lnTo>
                  <a:cubicBezTo>
                    <a:pt x="402" y="976"/>
                    <a:pt x="337" y="943"/>
                    <a:pt x="273" y="943"/>
                  </a:cubicBezTo>
                  <a:cubicBezTo>
                    <a:pt x="133" y="943"/>
                    <a:pt x="1" y="1102"/>
                    <a:pt x="100" y="1260"/>
                  </a:cubicBezTo>
                  <a:lnTo>
                    <a:pt x="505" y="1926"/>
                  </a:lnTo>
                  <a:cubicBezTo>
                    <a:pt x="534" y="1984"/>
                    <a:pt x="592" y="2013"/>
                    <a:pt x="679" y="2013"/>
                  </a:cubicBezTo>
                  <a:cubicBezTo>
                    <a:pt x="766" y="2013"/>
                    <a:pt x="824" y="1984"/>
                    <a:pt x="853" y="1897"/>
                  </a:cubicBezTo>
                  <a:lnTo>
                    <a:pt x="1808" y="305"/>
                  </a:lnTo>
                  <a:cubicBezTo>
                    <a:pt x="1907" y="146"/>
                    <a:pt x="1760" y="0"/>
                    <a:pt x="16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64"/>
            <p:cNvSpPr/>
            <p:nvPr/>
          </p:nvSpPr>
          <p:spPr>
            <a:xfrm>
              <a:off x="5434889" y="2514255"/>
              <a:ext cx="116269" cy="113322"/>
            </a:xfrm>
            <a:custGeom>
              <a:avLst/>
              <a:gdLst/>
              <a:ahLst/>
              <a:cxnLst/>
              <a:rect l="l" t="t" r="r" b="b"/>
              <a:pathLst>
                <a:path w="5297" h="5059" extrusionOk="0">
                  <a:moveTo>
                    <a:pt x="927" y="1"/>
                  </a:moveTo>
                  <a:cubicBezTo>
                    <a:pt x="435" y="30"/>
                    <a:pt x="0" y="435"/>
                    <a:pt x="0" y="956"/>
                  </a:cubicBezTo>
                  <a:lnTo>
                    <a:pt x="0" y="3011"/>
                  </a:lnTo>
                  <a:cubicBezTo>
                    <a:pt x="0" y="3532"/>
                    <a:pt x="435" y="3937"/>
                    <a:pt x="927" y="3937"/>
                  </a:cubicBezTo>
                  <a:lnTo>
                    <a:pt x="1332" y="3937"/>
                  </a:lnTo>
                  <a:lnTo>
                    <a:pt x="1332" y="4631"/>
                  </a:lnTo>
                  <a:cubicBezTo>
                    <a:pt x="1312" y="4884"/>
                    <a:pt x="1514" y="5058"/>
                    <a:pt x="1737" y="5058"/>
                  </a:cubicBezTo>
                  <a:cubicBezTo>
                    <a:pt x="1846" y="5058"/>
                    <a:pt x="1960" y="5016"/>
                    <a:pt x="2055" y="4921"/>
                  </a:cubicBezTo>
                  <a:lnTo>
                    <a:pt x="3010" y="3937"/>
                  </a:lnTo>
                  <a:lnTo>
                    <a:pt x="4371" y="3937"/>
                  </a:lnTo>
                  <a:cubicBezTo>
                    <a:pt x="4892" y="3937"/>
                    <a:pt x="5297" y="3532"/>
                    <a:pt x="5297" y="3011"/>
                  </a:cubicBezTo>
                  <a:lnTo>
                    <a:pt x="5297" y="956"/>
                  </a:lnTo>
                  <a:cubicBezTo>
                    <a:pt x="5297" y="435"/>
                    <a:pt x="4892" y="30"/>
                    <a:pt x="4371" y="30"/>
                  </a:cubicBezTo>
                  <a:lnTo>
                    <a:pt x="956" y="30"/>
                  </a:lnTo>
                  <a:lnTo>
                    <a:pt x="92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64"/>
            <p:cNvSpPr/>
            <p:nvPr/>
          </p:nvSpPr>
          <p:spPr>
            <a:xfrm>
              <a:off x="5434889" y="2514905"/>
              <a:ext cx="28601" cy="87539"/>
            </a:xfrm>
            <a:custGeom>
              <a:avLst/>
              <a:gdLst/>
              <a:ahLst/>
              <a:cxnLst/>
              <a:rect l="l" t="t" r="r" b="b"/>
              <a:pathLst>
                <a:path w="1303" h="3908" extrusionOk="0">
                  <a:moveTo>
                    <a:pt x="927" y="1"/>
                  </a:moveTo>
                  <a:cubicBezTo>
                    <a:pt x="406" y="1"/>
                    <a:pt x="0" y="406"/>
                    <a:pt x="0" y="927"/>
                  </a:cubicBezTo>
                  <a:lnTo>
                    <a:pt x="0" y="2982"/>
                  </a:lnTo>
                  <a:cubicBezTo>
                    <a:pt x="0" y="3503"/>
                    <a:pt x="406" y="3908"/>
                    <a:pt x="927" y="3908"/>
                  </a:cubicBezTo>
                  <a:lnTo>
                    <a:pt x="1303" y="3908"/>
                  </a:lnTo>
                  <a:cubicBezTo>
                    <a:pt x="782" y="3908"/>
                    <a:pt x="377" y="3503"/>
                    <a:pt x="377" y="2982"/>
                  </a:cubicBezTo>
                  <a:lnTo>
                    <a:pt x="377" y="927"/>
                  </a:lnTo>
                  <a:cubicBezTo>
                    <a:pt x="377" y="406"/>
                    <a:pt x="782" y="1"/>
                    <a:pt x="1303" y="1"/>
                  </a:cubicBezTo>
                  <a:close/>
                </a:path>
              </a:pathLst>
            </a:custGeom>
            <a:solidFill>
              <a:srgbClr val="000000">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64"/>
            <p:cNvSpPr/>
            <p:nvPr/>
          </p:nvSpPr>
          <p:spPr>
            <a:xfrm>
              <a:off x="5464130" y="2602458"/>
              <a:ext cx="12731" cy="25402"/>
            </a:xfrm>
            <a:custGeom>
              <a:avLst/>
              <a:gdLst/>
              <a:ahLst/>
              <a:cxnLst/>
              <a:rect l="l" t="t" r="r" b="b"/>
              <a:pathLst>
                <a:path w="580" h="1134" extrusionOk="0">
                  <a:moveTo>
                    <a:pt x="1" y="1"/>
                  </a:moveTo>
                  <a:lnTo>
                    <a:pt x="1" y="724"/>
                  </a:lnTo>
                  <a:cubicBezTo>
                    <a:pt x="1" y="957"/>
                    <a:pt x="207" y="1134"/>
                    <a:pt x="423" y="1134"/>
                  </a:cubicBezTo>
                  <a:cubicBezTo>
                    <a:pt x="475" y="1134"/>
                    <a:pt x="529" y="1123"/>
                    <a:pt x="580" y="1101"/>
                  </a:cubicBezTo>
                  <a:lnTo>
                    <a:pt x="580" y="1043"/>
                  </a:lnTo>
                  <a:cubicBezTo>
                    <a:pt x="435" y="985"/>
                    <a:pt x="348" y="840"/>
                    <a:pt x="348" y="695"/>
                  </a:cubicBezTo>
                  <a:lnTo>
                    <a:pt x="348" y="1"/>
                  </a:lnTo>
                  <a:close/>
                </a:path>
              </a:pathLst>
            </a:custGeom>
            <a:solidFill>
              <a:srgbClr val="000000">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64"/>
            <p:cNvSpPr/>
            <p:nvPr/>
          </p:nvSpPr>
          <p:spPr>
            <a:xfrm>
              <a:off x="5450795" y="2533706"/>
              <a:ext cx="60999" cy="9117"/>
            </a:xfrm>
            <a:custGeom>
              <a:avLst/>
              <a:gdLst/>
              <a:ahLst/>
              <a:cxnLst/>
              <a:rect l="l" t="t" r="r" b="b"/>
              <a:pathLst>
                <a:path w="2779" h="407" extrusionOk="0">
                  <a:moveTo>
                    <a:pt x="261" y="1"/>
                  </a:moveTo>
                  <a:cubicBezTo>
                    <a:pt x="0" y="1"/>
                    <a:pt x="0" y="406"/>
                    <a:pt x="261" y="406"/>
                  </a:cubicBezTo>
                  <a:lnTo>
                    <a:pt x="2489" y="406"/>
                  </a:lnTo>
                  <a:cubicBezTo>
                    <a:pt x="2779" y="406"/>
                    <a:pt x="2779" y="1"/>
                    <a:pt x="24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64"/>
            <p:cNvSpPr/>
            <p:nvPr/>
          </p:nvSpPr>
          <p:spPr>
            <a:xfrm>
              <a:off x="5518175" y="2533706"/>
              <a:ext cx="17823" cy="9117"/>
            </a:xfrm>
            <a:custGeom>
              <a:avLst/>
              <a:gdLst/>
              <a:ahLst/>
              <a:cxnLst/>
              <a:rect l="l" t="t" r="r" b="b"/>
              <a:pathLst>
                <a:path w="812" h="407" extrusionOk="0">
                  <a:moveTo>
                    <a:pt x="261" y="1"/>
                  </a:moveTo>
                  <a:cubicBezTo>
                    <a:pt x="1" y="1"/>
                    <a:pt x="1" y="406"/>
                    <a:pt x="261" y="406"/>
                  </a:cubicBezTo>
                  <a:lnTo>
                    <a:pt x="551" y="406"/>
                  </a:lnTo>
                  <a:cubicBezTo>
                    <a:pt x="811" y="406"/>
                    <a:pt x="811" y="1"/>
                    <a:pt x="5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64"/>
            <p:cNvSpPr/>
            <p:nvPr/>
          </p:nvSpPr>
          <p:spPr>
            <a:xfrm>
              <a:off x="5451564" y="2551208"/>
              <a:ext cx="58826" cy="9789"/>
            </a:xfrm>
            <a:custGeom>
              <a:avLst/>
              <a:gdLst/>
              <a:ahLst/>
              <a:cxnLst/>
              <a:rect l="l" t="t" r="r" b="b"/>
              <a:pathLst>
                <a:path w="2680" h="437" extrusionOk="0">
                  <a:moveTo>
                    <a:pt x="206" y="0"/>
                  </a:moveTo>
                  <a:cubicBezTo>
                    <a:pt x="0" y="0"/>
                    <a:pt x="0" y="437"/>
                    <a:pt x="206" y="437"/>
                  </a:cubicBezTo>
                  <a:cubicBezTo>
                    <a:pt x="212" y="437"/>
                    <a:pt x="219" y="436"/>
                    <a:pt x="226" y="436"/>
                  </a:cubicBezTo>
                  <a:lnTo>
                    <a:pt x="2454" y="436"/>
                  </a:lnTo>
                  <a:cubicBezTo>
                    <a:pt x="2461" y="436"/>
                    <a:pt x="2467" y="437"/>
                    <a:pt x="2473" y="437"/>
                  </a:cubicBezTo>
                  <a:cubicBezTo>
                    <a:pt x="2679" y="437"/>
                    <a:pt x="2679" y="0"/>
                    <a:pt x="2473" y="0"/>
                  </a:cubicBezTo>
                  <a:cubicBezTo>
                    <a:pt x="2467" y="0"/>
                    <a:pt x="2461" y="1"/>
                    <a:pt x="2454" y="1"/>
                  </a:cubicBezTo>
                  <a:lnTo>
                    <a:pt x="226" y="1"/>
                  </a:lnTo>
                  <a:cubicBezTo>
                    <a:pt x="219" y="1"/>
                    <a:pt x="212" y="0"/>
                    <a:pt x="2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64"/>
            <p:cNvSpPr/>
            <p:nvPr/>
          </p:nvSpPr>
          <p:spPr>
            <a:xfrm>
              <a:off x="5518812" y="2551230"/>
              <a:ext cx="16550" cy="9744"/>
            </a:xfrm>
            <a:custGeom>
              <a:avLst/>
              <a:gdLst/>
              <a:ahLst/>
              <a:cxnLst/>
              <a:rect l="l" t="t" r="r" b="b"/>
              <a:pathLst>
                <a:path w="754" h="435" extrusionOk="0">
                  <a:moveTo>
                    <a:pt x="232" y="0"/>
                  </a:moveTo>
                  <a:cubicBezTo>
                    <a:pt x="1" y="29"/>
                    <a:pt x="1" y="377"/>
                    <a:pt x="232" y="435"/>
                  </a:cubicBezTo>
                  <a:lnTo>
                    <a:pt x="522" y="435"/>
                  </a:lnTo>
                  <a:cubicBezTo>
                    <a:pt x="753" y="377"/>
                    <a:pt x="753" y="29"/>
                    <a:pt x="5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64"/>
            <p:cNvSpPr/>
            <p:nvPr/>
          </p:nvSpPr>
          <p:spPr>
            <a:xfrm>
              <a:off x="5452047" y="2569382"/>
              <a:ext cx="57838" cy="9094"/>
            </a:xfrm>
            <a:custGeom>
              <a:avLst/>
              <a:gdLst/>
              <a:ahLst/>
              <a:cxnLst/>
              <a:rect l="l" t="t" r="r" b="b"/>
              <a:pathLst>
                <a:path w="2635" h="406" extrusionOk="0">
                  <a:moveTo>
                    <a:pt x="204" y="1"/>
                  </a:moveTo>
                  <a:cubicBezTo>
                    <a:pt x="88" y="1"/>
                    <a:pt x="1" y="88"/>
                    <a:pt x="1" y="203"/>
                  </a:cubicBezTo>
                  <a:cubicBezTo>
                    <a:pt x="1" y="319"/>
                    <a:pt x="88" y="406"/>
                    <a:pt x="204" y="406"/>
                  </a:cubicBezTo>
                  <a:lnTo>
                    <a:pt x="2432" y="406"/>
                  </a:lnTo>
                  <a:cubicBezTo>
                    <a:pt x="2548" y="406"/>
                    <a:pt x="2635" y="319"/>
                    <a:pt x="2635" y="203"/>
                  </a:cubicBezTo>
                  <a:cubicBezTo>
                    <a:pt x="2635" y="88"/>
                    <a:pt x="2548" y="1"/>
                    <a:pt x="24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64"/>
            <p:cNvSpPr/>
            <p:nvPr/>
          </p:nvSpPr>
          <p:spPr>
            <a:xfrm>
              <a:off x="5519449" y="2569382"/>
              <a:ext cx="15277" cy="9094"/>
            </a:xfrm>
            <a:custGeom>
              <a:avLst/>
              <a:gdLst/>
              <a:ahLst/>
              <a:cxnLst/>
              <a:rect l="l" t="t" r="r" b="b"/>
              <a:pathLst>
                <a:path w="696" h="406" extrusionOk="0">
                  <a:moveTo>
                    <a:pt x="203" y="1"/>
                  </a:moveTo>
                  <a:cubicBezTo>
                    <a:pt x="88" y="1"/>
                    <a:pt x="1" y="88"/>
                    <a:pt x="1" y="203"/>
                  </a:cubicBezTo>
                  <a:cubicBezTo>
                    <a:pt x="1" y="319"/>
                    <a:pt x="88" y="406"/>
                    <a:pt x="203" y="406"/>
                  </a:cubicBezTo>
                  <a:lnTo>
                    <a:pt x="493" y="406"/>
                  </a:lnTo>
                  <a:cubicBezTo>
                    <a:pt x="609" y="406"/>
                    <a:pt x="695" y="319"/>
                    <a:pt x="695" y="203"/>
                  </a:cubicBezTo>
                  <a:cubicBezTo>
                    <a:pt x="695" y="88"/>
                    <a:pt x="580" y="1"/>
                    <a:pt x="4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64"/>
            <p:cNvSpPr/>
            <p:nvPr/>
          </p:nvSpPr>
          <p:spPr>
            <a:xfrm>
              <a:off x="5356042" y="2756186"/>
              <a:ext cx="92783" cy="20765"/>
            </a:xfrm>
            <a:custGeom>
              <a:avLst/>
              <a:gdLst/>
              <a:ahLst/>
              <a:cxnLst/>
              <a:rect l="l" t="t" r="r" b="b"/>
              <a:pathLst>
                <a:path w="4227" h="927" extrusionOk="0">
                  <a:moveTo>
                    <a:pt x="1" y="0"/>
                  </a:moveTo>
                  <a:cubicBezTo>
                    <a:pt x="1" y="521"/>
                    <a:pt x="406" y="926"/>
                    <a:pt x="898" y="926"/>
                  </a:cubicBezTo>
                  <a:lnTo>
                    <a:pt x="3329" y="926"/>
                  </a:lnTo>
                  <a:cubicBezTo>
                    <a:pt x="3821" y="926"/>
                    <a:pt x="4226" y="521"/>
                    <a:pt x="42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64"/>
            <p:cNvSpPr/>
            <p:nvPr/>
          </p:nvSpPr>
          <p:spPr>
            <a:xfrm>
              <a:off x="5356042" y="2756186"/>
              <a:ext cx="92783" cy="20765"/>
            </a:xfrm>
            <a:custGeom>
              <a:avLst/>
              <a:gdLst/>
              <a:ahLst/>
              <a:cxnLst/>
              <a:rect l="l" t="t" r="r" b="b"/>
              <a:pathLst>
                <a:path w="4227" h="927" extrusionOk="0">
                  <a:moveTo>
                    <a:pt x="1" y="0"/>
                  </a:moveTo>
                  <a:cubicBezTo>
                    <a:pt x="1" y="521"/>
                    <a:pt x="406" y="926"/>
                    <a:pt x="898" y="926"/>
                  </a:cubicBezTo>
                  <a:lnTo>
                    <a:pt x="3329" y="926"/>
                  </a:lnTo>
                  <a:cubicBezTo>
                    <a:pt x="3821" y="926"/>
                    <a:pt x="4226" y="521"/>
                    <a:pt x="4226" y="0"/>
                  </a:cubicBezTo>
                  <a:close/>
                </a:path>
              </a:pathLst>
            </a:custGeom>
            <a:solidFill>
              <a:srgbClr val="000000">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43" name="Google Shape;2743;p64"/>
          <p:cNvGrpSpPr/>
          <p:nvPr/>
        </p:nvGrpSpPr>
        <p:grpSpPr>
          <a:xfrm>
            <a:off x="4064569" y="3281822"/>
            <a:ext cx="297640" cy="289399"/>
            <a:chOff x="4528054" y="3129422"/>
            <a:chExt cx="297640" cy="289399"/>
          </a:xfrm>
        </p:grpSpPr>
        <p:sp>
          <p:nvSpPr>
            <p:cNvPr id="2744" name="Google Shape;2744;p64"/>
            <p:cNvSpPr/>
            <p:nvPr/>
          </p:nvSpPr>
          <p:spPr>
            <a:xfrm>
              <a:off x="4528054" y="3146135"/>
              <a:ext cx="292963" cy="255495"/>
            </a:xfrm>
            <a:custGeom>
              <a:avLst/>
              <a:gdLst/>
              <a:ahLst/>
              <a:cxnLst/>
              <a:rect l="l" t="t" r="r" b="b"/>
              <a:pathLst>
                <a:path w="14009" h="11981" extrusionOk="0">
                  <a:moveTo>
                    <a:pt x="7468" y="403"/>
                  </a:moveTo>
                  <a:lnTo>
                    <a:pt x="7468" y="432"/>
                  </a:lnTo>
                  <a:cubicBezTo>
                    <a:pt x="10506" y="432"/>
                    <a:pt x="12996" y="2921"/>
                    <a:pt x="13024" y="5989"/>
                  </a:cubicBezTo>
                  <a:cubicBezTo>
                    <a:pt x="13024" y="9340"/>
                    <a:pt x="10279" y="11563"/>
                    <a:pt x="7409" y="11563"/>
                  </a:cubicBezTo>
                  <a:cubicBezTo>
                    <a:pt x="6040" y="11563"/>
                    <a:pt x="4643" y="11056"/>
                    <a:pt x="3502" y="9925"/>
                  </a:cubicBezTo>
                  <a:cubicBezTo>
                    <a:pt x="0" y="6394"/>
                    <a:pt x="2489" y="403"/>
                    <a:pt x="7468" y="403"/>
                  </a:cubicBezTo>
                  <a:close/>
                  <a:moveTo>
                    <a:pt x="7471" y="1"/>
                  </a:moveTo>
                  <a:cubicBezTo>
                    <a:pt x="6703" y="1"/>
                    <a:pt x="5926" y="150"/>
                    <a:pt x="5181" y="461"/>
                  </a:cubicBezTo>
                  <a:cubicBezTo>
                    <a:pt x="2518" y="1561"/>
                    <a:pt x="1042" y="4368"/>
                    <a:pt x="1592" y="7147"/>
                  </a:cubicBezTo>
                  <a:cubicBezTo>
                    <a:pt x="2142" y="9954"/>
                    <a:pt x="4602" y="11980"/>
                    <a:pt x="7468" y="11980"/>
                  </a:cubicBezTo>
                  <a:cubicBezTo>
                    <a:pt x="9030" y="11980"/>
                    <a:pt x="10564" y="11343"/>
                    <a:pt x="11693" y="10215"/>
                  </a:cubicBezTo>
                  <a:cubicBezTo>
                    <a:pt x="13719" y="8218"/>
                    <a:pt x="14009" y="5034"/>
                    <a:pt x="12446" y="2661"/>
                  </a:cubicBezTo>
                  <a:cubicBezTo>
                    <a:pt x="11304" y="959"/>
                    <a:pt x="9418" y="1"/>
                    <a:pt x="74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64"/>
            <p:cNvSpPr/>
            <p:nvPr/>
          </p:nvSpPr>
          <p:spPr>
            <a:xfrm>
              <a:off x="4621195" y="3263935"/>
              <a:ext cx="125308" cy="27786"/>
            </a:xfrm>
            <a:custGeom>
              <a:avLst/>
              <a:gdLst/>
              <a:ahLst/>
              <a:cxnLst/>
              <a:rect l="l" t="t" r="r" b="b"/>
              <a:pathLst>
                <a:path w="5992" h="1303" extrusionOk="0">
                  <a:moveTo>
                    <a:pt x="782" y="0"/>
                  </a:moveTo>
                  <a:cubicBezTo>
                    <a:pt x="0" y="58"/>
                    <a:pt x="0" y="1216"/>
                    <a:pt x="782" y="1302"/>
                  </a:cubicBezTo>
                  <a:lnTo>
                    <a:pt x="5210" y="1302"/>
                  </a:lnTo>
                  <a:cubicBezTo>
                    <a:pt x="5992" y="1216"/>
                    <a:pt x="5992" y="58"/>
                    <a:pt x="5210" y="0"/>
                  </a:cubicBezTo>
                  <a:close/>
                </a:path>
              </a:pathLst>
            </a:custGeom>
            <a:solidFill>
              <a:srgbClr val="904F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64"/>
            <p:cNvSpPr/>
            <p:nvPr/>
          </p:nvSpPr>
          <p:spPr>
            <a:xfrm>
              <a:off x="4644789" y="3206847"/>
              <a:ext cx="78087" cy="134881"/>
            </a:xfrm>
            <a:custGeom>
              <a:avLst/>
              <a:gdLst/>
              <a:ahLst/>
              <a:cxnLst/>
              <a:rect l="l" t="t" r="r" b="b"/>
              <a:pathLst>
                <a:path w="3734" h="6325" extrusionOk="0">
                  <a:moveTo>
                    <a:pt x="1867" y="1"/>
                  </a:moveTo>
                  <a:cubicBezTo>
                    <a:pt x="934" y="1"/>
                    <a:pt x="0" y="623"/>
                    <a:pt x="0" y="1868"/>
                  </a:cubicBezTo>
                  <a:lnTo>
                    <a:pt x="0" y="4443"/>
                  </a:lnTo>
                  <a:cubicBezTo>
                    <a:pt x="0" y="5485"/>
                    <a:pt x="840" y="6296"/>
                    <a:pt x="1882" y="6325"/>
                  </a:cubicBezTo>
                  <a:cubicBezTo>
                    <a:pt x="2894" y="6325"/>
                    <a:pt x="3734" y="5485"/>
                    <a:pt x="3734" y="4472"/>
                  </a:cubicBezTo>
                  <a:lnTo>
                    <a:pt x="3734" y="1868"/>
                  </a:lnTo>
                  <a:cubicBezTo>
                    <a:pt x="3734" y="623"/>
                    <a:pt x="2800" y="1"/>
                    <a:pt x="1867" y="1"/>
                  </a:cubicBezTo>
                  <a:close/>
                </a:path>
              </a:pathLst>
            </a:custGeom>
            <a:solidFill>
              <a:srgbClr val="B46E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64"/>
            <p:cNvSpPr/>
            <p:nvPr/>
          </p:nvSpPr>
          <p:spPr>
            <a:xfrm>
              <a:off x="4644789" y="3206399"/>
              <a:ext cx="49040" cy="135328"/>
            </a:xfrm>
            <a:custGeom>
              <a:avLst/>
              <a:gdLst/>
              <a:ahLst/>
              <a:cxnLst/>
              <a:rect l="l" t="t" r="r" b="b"/>
              <a:pathLst>
                <a:path w="2345" h="6346" extrusionOk="0">
                  <a:moveTo>
                    <a:pt x="1859" y="1"/>
                  </a:moveTo>
                  <a:cubicBezTo>
                    <a:pt x="861" y="1"/>
                    <a:pt x="0" y="815"/>
                    <a:pt x="0" y="1889"/>
                  </a:cubicBezTo>
                  <a:lnTo>
                    <a:pt x="0" y="4464"/>
                  </a:lnTo>
                  <a:cubicBezTo>
                    <a:pt x="0" y="5506"/>
                    <a:pt x="840" y="6317"/>
                    <a:pt x="1882" y="6346"/>
                  </a:cubicBezTo>
                  <a:cubicBezTo>
                    <a:pt x="2012" y="6346"/>
                    <a:pt x="2166" y="6322"/>
                    <a:pt x="2301" y="6275"/>
                  </a:cubicBezTo>
                  <a:lnTo>
                    <a:pt x="2301" y="6275"/>
                  </a:lnTo>
                  <a:cubicBezTo>
                    <a:pt x="2316" y="6279"/>
                    <a:pt x="2330" y="6284"/>
                    <a:pt x="2345" y="6288"/>
                  </a:cubicBezTo>
                  <a:lnTo>
                    <a:pt x="2345" y="6259"/>
                  </a:lnTo>
                  <a:cubicBezTo>
                    <a:pt x="2330" y="6265"/>
                    <a:pt x="2316" y="6270"/>
                    <a:pt x="2301" y="6275"/>
                  </a:cubicBezTo>
                  <a:lnTo>
                    <a:pt x="2301" y="6275"/>
                  </a:lnTo>
                  <a:cubicBezTo>
                    <a:pt x="1514" y="6031"/>
                    <a:pt x="955" y="5318"/>
                    <a:pt x="955" y="4493"/>
                  </a:cubicBezTo>
                  <a:lnTo>
                    <a:pt x="955" y="1889"/>
                  </a:lnTo>
                  <a:cubicBezTo>
                    <a:pt x="955" y="1020"/>
                    <a:pt x="1534" y="297"/>
                    <a:pt x="2345" y="65"/>
                  </a:cubicBezTo>
                  <a:cubicBezTo>
                    <a:pt x="2181" y="21"/>
                    <a:pt x="2018" y="1"/>
                    <a:pt x="1859" y="1"/>
                  </a:cubicBezTo>
                  <a:close/>
                </a:path>
              </a:pathLst>
            </a:custGeom>
            <a:solidFill>
              <a:srgbClr val="A55E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64"/>
            <p:cNvSpPr/>
            <p:nvPr/>
          </p:nvSpPr>
          <p:spPr>
            <a:xfrm>
              <a:off x="4663722" y="3292842"/>
              <a:ext cx="40194" cy="14906"/>
            </a:xfrm>
            <a:custGeom>
              <a:avLst/>
              <a:gdLst/>
              <a:ahLst/>
              <a:cxnLst/>
              <a:rect l="l" t="t" r="r" b="b"/>
              <a:pathLst>
                <a:path w="1922" h="699" extrusionOk="0">
                  <a:moveTo>
                    <a:pt x="1608" y="0"/>
                  </a:moveTo>
                  <a:cubicBezTo>
                    <a:pt x="1567" y="0"/>
                    <a:pt x="1528" y="18"/>
                    <a:pt x="1496" y="62"/>
                  </a:cubicBezTo>
                  <a:cubicBezTo>
                    <a:pt x="1352" y="207"/>
                    <a:pt x="1156" y="279"/>
                    <a:pt x="961" y="279"/>
                  </a:cubicBezTo>
                  <a:cubicBezTo>
                    <a:pt x="766" y="279"/>
                    <a:pt x="570" y="207"/>
                    <a:pt x="426" y="62"/>
                  </a:cubicBezTo>
                  <a:cubicBezTo>
                    <a:pt x="381" y="31"/>
                    <a:pt x="335" y="17"/>
                    <a:pt x="290" y="17"/>
                  </a:cubicBezTo>
                  <a:cubicBezTo>
                    <a:pt x="130" y="17"/>
                    <a:pt x="0" y="193"/>
                    <a:pt x="136" y="352"/>
                  </a:cubicBezTo>
                  <a:cubicBezTo>
                    <a:pt x="336" y="551"/>
                    <a:pt x="648" y="695"/>
                    <a:pt x="961" y="699"/>
                  </a:cubicBezTo>
                  <a:lnTo>
                    <a:pt x="961" y="699"/>
                  </a:lnTo>
                  <a:cubicBezTo>
                    <a:pt x="1274" y="695"/>
                    <a:pt x="1558" y="551"/>
                    <a:pt x="1786" y="352"/>
                  </a:cubicBezTo>
                  <a:cubicBezTo>
                    <a:pt x="1922" y="238"/>
                    <a:pt x="1756" y="0"/>
                    <a:pt x="1608" y="0"/>
                  </a:cubicBezTo>
                  <a:close/>
                  <a:moveTo>
                    <a:pt x="961" y="699"/>
                  </a:moveTo>
                  <a:cubicBezTo>
                    <a:pt x="956" y="699"/>
                    <a:pt x="951" y="699"/>
                    <a:pt x="947" y="699"/>
                  </a:cubicBezTo>
                  <a:lnTo>
                    <a:pt x="976" y="699"/>
                  </a:lnTo>
                  <a:cubicBezTo>
                    <a:pt x="971" y="699"/>
                    <a:pt x="966" y="699"/>
                    <a:pt x="961" y="699"/>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64"/>
            <p:cNvSpPr/>
            <p:nvPr/>
          </p:nvSpPr>
          <p:spPr>
            <a:xfrm>
              <a:off x="4669281" y="3265768"/>
              <a:ext cx="9097" cy="15461"/>
            </a:xfrm>
            <a:custGeom>
              <a:avLst/>
              <a:gdLst/>
              <a:ahLst/>
              <a:cxnLst/>
              <a:rect l="l" t="t" r="r" b="b"/>
              <a:pathLst>
                <a:path w="435" h="725" extrusionOk="0">
                  <a:moveTo>
                    <a:pt x="217" y="1"/>
                  </a:moveTo>
                  <a:cubicBezTo>
                    <a:pt x="109" y="1"/>
                    <a:pt x="0" y="59"/>
                    <a:pt x="15" y="174"/>
                  </a:cubicBezTo>
                  <a:lnTo>
                    <a:pt x="15" y="522"/>
                  </a:lnTo>
                  <a:cubicBezTo>
                    <a:pt x="15" y="638"/>
                    <a:pt x="102" y="724"/>
                    <a:pt x="217" y="724"/>
                  </a:cubicBezTo>
                  <a:cubicBezTo>
                    <a:pt x="333" y="724"/>
                    <a:pt x="420" y="638"/>
                    <a:pt x="420" y="522"/>
                  </a:cubicBezTo>
                  <a:lnTo>
                    <a:pt x="420" y="174"/>
                  </a:lnTo>
                  <a:cubicBezTo>
                    <a:pt x="435" y="59"/>
                    <a:pt x="326" y="1"/>
                    <a:pt x="2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64"/>
            <p:cNvSpPr/>
            <p:nvPr/>
          </p:nvSpPr>
          <p:spPr>
            <a:xfrm>
              <a:off x="4689239" y="3265768"/>
              <a:ext cx="9097" cy="15461"/>
            </a:xfrm>
            <a:custGeom>
              <a:avLst/>
              <a:gdLst/>
              <a:ahLst/>
              <a:cxnLst/>
              <a:rect l="l" t="t" r="r" b="b"/>
              <a:pathLst>
                <a:path w="435" h="725" extrusionOk="0">
                  <a:moveTo>
                    <a:pt x="218" y="1"/>
                  </a:moveTo>
                  <a:cubicBezTo>
                    <a:pt x="109" y="1"/>
                    <a:pt x="1" y="59"/>
                    <a:pt x="15" y="174"/>
                  </a:cubicBezTo>
                  <a:lnTo>
                    <a:pt x="15" y="522"/>
                  </a:lnTo>
                  <a:cubicBezTo>
                    <a:pt x="15" y="638"/>
                    <a:pt x="102" y="724"/>
                    <a:pt x="218" y="724"/>
                  </a:cubicBezTo>
                  <a:cubicBezTo>
                    <a:pt x="333" y="724"/>
                    <a:pt x="420" y="638"/>
                    <a:pt x="420" y="522"/>
                  </a:cubicBezTo>
                  <a:lnTo>
                    <a:pt x="420" y="174"/>
                  </a:lnTo>
                  <a:cubicBezTo>
                    <a:pt x="435" y="59"/>
                    <a:pt x="326" y="1"/>
                    <a:pt x="2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64"/>
            <p:cNvSpPr/>
            <p:nvPr/>
          </p:nvSpPr>
          <p:spPr>
            <a:xfrm>
              <a:off x="4625438" y="3206549"/>
              <a:ext cx="111986" cy="61736"/>
            </a:xfrm>
            <a:custGeom>
              <a:avLst/>
              <a:gdLst/>
              <a:ahLst/>
              <a:cxnLst/>
              <a:rect l="l" t="t" r="r" b="b"/>
              <a:pathLst>
                <a:path w="5355" h="2895" extrusionOk="0">
                  <a:moveTo>
                    <a:pt x="1534" y="0"/>
                  </a:moveTo>
                  <a:cubicBezTo>
                    <a:pt x="1100" y="0"/>
                    <a:pt x="753" y="348"/>
                    <a:pt x="753" y="782"/>
                  </a:cubicBezTo>
                  <a:cubicBezTo>
                    <a:pt x="753" y="869"/>
                    <a:pt x="782" y="984"/>
                    <a:pt x="810" y="1100"/>
                  </a:cubicBezTo>
                  <a:cubicBezTo>
                    <a:pt x="868" y="1187"/>
                    <a:pt x="926" y="1274"/>
                    <a:pt x="1013" y="1332"/>
                  </a:cubicBezTo>
                  <a:cubicBezTo>
                    <a:pt x="318" y="1390"/>
                    <a:pt x="0" y="2200"/>
                    <a:pt x="492" y="2692"/>
                  </a:cubicBezTo>
                  <a:cubicBezTo>
                    <a:pt x="608" y="2808"/>
                    <a:pt x="782" y="2895"/>
                    <a:pt x="955" y="2895"/>
                  </a:cubicBezTo>
                  <a:lnTo>
                    <a:pt x="955" y="2200"/>
                  </a:lnTo>
                  <a:lnTo>
                    <a:pt x="1389" y="2200"/>
                  </a:lnTo>
                  <a:cubicBezTo>
                    <a:pt x="1910" y="2200"/>
                    <a:pt x="2315" y="1795"/>
                    <a:pt x="2315" y="1274"/>
                  </a:cubicBezTo>
                  <a:cubicBezTo>
                    <a:pt x="2576" y="2026"/>
                    <a:pt x="3300" y="2518"/>
                    <a:pt x="4081" y="2518"/>
                  </a:cubicBezTo>
                  <a:cubicBezTo>
                    <a:pt x="4197" y="2518"/>
                    <a:pt x="4284" y="2489"/>
                    <a:pt x="4370" y="2489"/>
                  </a:cubicBezTo>
                  <a:lnTo>
                    <a:pt x="4660" y="2432"/>
                  </a:lnTo>
                  <a:lnTo>
                    <a:pt x="4660" y="2895"/>
                  </a:lnTo>
                  <a:cubicBezTo>
                    <a:pt x="5065" y="2866"/>
                    <a:pt x="5354" y="2518"/>
                    <a:pt x="5354" y="2142"/>
                  </a:cubicBezTo>
                  <a:cubicBezTo>
                    <a:pt x="5354" y="1939"/>
                    <a:pt x="5268" y="1737"/>
                    <a:pt x="5123" y="1592"/>
                  </a:cubicBezTo>
                  <a:cubicBezTo>
                    <a:pt x="5007" y="1447"/>
                    <a:pt x="4805" y="1361"/>
                    <a:pt x="4602" y="1332"/>
                  </a:cubicBezTo>
                  <a:cubicBezTo>
                    <a:pt x="4776" y="1187"/>
                    <a:pt x="4862" y="984"/>
                    <a:pt x="4862" y="782"/>
                  </a:cubicBezTo>
                  <a:cubicBezTo>
                    <a:pt x="4862" y="579"/>
                    <a:pt x="4776" y="377"/>
                    <a:pt x="4631" y="232"/>
                  </a:cubicBezTo>
                  <a:cubicBezTo>
                    <a:pt x="4486" y="87"/>
                    <a:pt x="4284" y="0"/>
                    <a:pt x="40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64"/>
            <p:cNvSpPr/>
            <p:nvPr/>
          </p:nvSpPr>
          <p:spPr>
            <a:xfrm>
              <a:off x="4625438" y="3206549"/>
              <a:ext cx="51466" cy="61736"/>
            </a:xfrm>
            <a:custGeom>
              <a:avLst/>
              <a:gdLst/>
              <a:ahLst/>
              <a:cxnLst/>
              <a:rect l="l" t="t" r="r" b="b"/>
              <a:pathLst>
                <a:path w="2461" h="2895" extrusionOk="0">
                  <a:moveTo>
                    <a:pt x="1534" y="0"/>
                  </a:moveTo>
                  <a:cubicBezTo>
                    <a:pt x="1100" y="0"/>
                    <a:pt x="753" y="348"/>
                    <a:pt x="753" y="782"/>
                  </a:cubicBezTo>
                  <a:cubicBezTo>
                    <a:pt x="753" y="869"/>
                    <a:pt x="782" y="984"/>
                    <a:pt x="810" y="1100"/>
                  </a:cubicBezTo>
                  <a:cubicBezTo>
                    <a:pt x="868" y="1187"/>
                    <a:pt x="926" y="1274"/>
                    <a:pt x="984" y="1332"/>
                  </a:cubicBezTo>
                  <a:cubicBezTo>
                    <a:pt x="318" y="1390"/>
                    <a:pt x="0" y="2200"/>
                    <a:pt x="492" y="2692"/>
                  </a:cubicBezTo>
                  <a:cubicBezTo>
                    <a:pt x="608" y="2808"/>
                    <a:pt x="782" y="2895"/>
                    <a:pt x="955" y="2895"/>
                  </a:cubicBezTo>
                  <a:lnTo>
                    <a:pt x="955" y="2200"/>
                  </a:lnTo>
                  <a:lnTo>
                    <a:pt x="1187" y="2200"/>
                  </a:lnTo>
                  <a:cubicBezTo>
                    <a:pt x="1187" y="2171"/>
                    <a:pt x="1187" y="2142"/>
                    <a:pt x="1187" y="2142"/>
                  </a:cubicBezTo>
                  <a:cubicBezTo>
                    <a:pt x="1187" y="1708"/>
                    <a:pt x="1505" y="1361"/>
                    <a:pt x="1910" y="1332"/>
                  </a:cubicBezTo>
                  <a:cubicBezTo>
                    <a:pt x="1852" y="1274"/>
                    <a:pt x="1795" y="1187"/>
                    <a:pt x="1737" y="1100"/>
                  </a:cubicBezTo>
                  <a:cubicBezTo>
                    <a:pt x="1708" y="984"/>
                    <a:pt x="1679" y="869"/>
                    <a:pt x="1679" y="782"/>
                  </a:cubicBezTo>
                  <a:cubicBezTo>
                    <a:pt x="1679" y="348"/>
                    <a:pt x="2026" y="0"/>
                    <a:pt x="2460" y="0"/>
                  </a:cubicBezTo>
                  <a:close/>
                </a:path>
              </a:pathLst>
            </a:custGeom>
            <a:solidFill>
              <a:srgbClr val="000000">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64"/>
            <p:cNvSpPr/>
            <p:nvPr/>
          </p:nvSpPr>
          <p:spPr>
            <a:xfrm>
              <a:off x="4656283" y="3129422"/>
              <a:ext cx="48433" cy="42458"/>
            </a:xfrm>
            <a:custGeom>
              <a:avLst/>
              <a:gdLst/>
              <a:ahLst/>
              <a:cxnLst/>
              <a:rect l="l" t="t" r="r" b="b"/>
              <a:pathLst>
                <a:path w="2316" h="1991" extrusionOk="0">
                  <a:moveTo>
                    <a:pt x="1332" y="1"/>
                  </a:moveTo>
                  <a:cubicBezTo>
                    <a:pt x="434" y="1"/>
                    <a:pt x="0" y="1071"/>
                    <a:pt x="608" y="1708"/>
                  </a:cubicBezTo>
                  <a:cubicBezTo>
                    <a:pt x="812" y="1903"/>
                    <a:pt x="1060" y="1991"/>
                    <a:pt x="1304" y="1991"/>
                  </a:cubicBezTo>
                  <a:cubicBezTo>
                    <a:pt x="1821" y="1991"/>
                    <a:pt x="2316" y="1595"/>
                    <a:pt x="2316" y="985"/>
                  </a:cubicBezTo>
                  <a:cubicBezTo>
                    <a:pt x="2316" y="435"/>
                    <a:pt x="1852" y="1"/>
                    <a:pt x="13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64"/>
            <p:cNvSpPr/>
            <p:nvPr/>
          </p:nvSpPr>
          <p:spPr>
            <a:xfrm>
              <a:off x="4662928" y="3129422"/>
              <a:ext cx="27249" cy="42394"/>
            </a:xfrm>
            <a:custGeom>
              <a:avLst/>
              <a:gdLst/>
              <a:ahLst/>
              <a:cxnLst/>
              <a:rect l="l" t="t" r="r" b="b"/>
              <a:pathLst>
                <a:path w="1303" h="1988" extrusionOk="0">
                  <a:moveTo>
                    <a:pt x="985" y="1"/>
                  </a:moveTo>
                  <a:cubicBezTo>
                    <a:pt x="464" y="1"/>
                    <a:pt x="1" y="464"/>
                    <a:pt x="1" y="1014"/>
                  </a:cubicBezTo>
                  <a:cubicBezTo>
                    <a:pt x="1" y="1572"/>
                    <a:pt x="469" y="1988"/>
                    <a:pt x="996" y="1988"/>
                  </a:cubicBezTo>
                  <a:cubicBezTo>
                    <a:pt x="1097" y="1988"/>
                    <a:pt x="1200" y="1972"/>
                    <a:pt x="1303" y="1940"/>
                  </a:cubicBezTo>
                  <a:cubicBezTo>
                    <a:pt x="406" y="1650"/>
                    <a:pt x="406" y="348"/>
                    <a:pt x="1303" y="58"/>
                  </a:cubicBezTo>
                  <a:cubicBezTo>
                    <a:pt x="1216" y="29"/>
                    <a:pt x="1100" y="1"/>
                    <a:pt x="985" y="1"/>
                  </a:cubicBezTo>
                  <a:close/>
                </a:path>
              </a:pathLst>
            </a:custGeom>
            <a:solidFill>
              <a:srgbClr val="000000">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64"/>
            <p:cNvSpPr/>
            <p:nvPr/>
          </p:nvSpPr>
          <p:spPr>
            <a:xfrm>
              <a:off x="4750636" y="3172611"/>
              <a:ext cx="32101" cy="28128"/>
            </a:xfrm>
            <a:custGeom>
              <a:avLst/>
              <a:gdLst/>
              <a:ahLst/>
              <a:cxnLst/>
              <a:rect l="l" t="t" r="r" b="b"/>
              <a:pathLst>
                <a:path w="1535" h="1319" extrusionOk="0">
                  <a:moveTo>
                    <a:pt x="868" y="1"/>
                  </a:moveTo>
                  <a:cubicBezTo>
                    <a:pt x="290" y="1"/>
                    <a:pt x="0" y="724"/>
                    <a:pt x="405" y="1129"/>
                  </a:cubicBezTo>
                  <a:cubicBezTo>
                    <a:pt x="545" y="1260"/>
                    <a:pt x="712" y="1318"/>
                    <a:pt x="874" y="1318"/>
                  </a:cubicBezTo>
                  <a:cubicBezTo>
                    <a:pt x="1215" y="1318"/>
                    <a:pt x="1534" y="1059"/>
                    <a:pt x="1534" y="666"/>
                  </a:cubicBezTo>
                  <a:cubicBezTo>
                    <a:pt x="1534" y="290"/>
                    <a:pt x="1245" y="1"/>
                    <a:pt x="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64"/>
            <p:cNvSpPr/>
            <p:nvPr/>
          </p:nvSpPr>
          <p:spPr>
            <a:xfrm>
              <a:off x="4755464" y="3172611"/>
              <a:ext cx="18173" cy="27936"/>
            </a:xfrm>
            <a:custGeom>
              <a:avLst/>
              <a:gdLst/>
              <a:ahLst/>
              <a:cxnLst/>
              <a:rect l="l" t="t" r="r" b="b"/>
              <a:pathLst>
                <a:path w="869" h="1310" extrusionOk="0">
                  <a:moveTo>
                    <a:pt x="666" y="1"/>
                  </a:moveTo>
                  <a:cubicBezTo>
                    <a:pt x="290" y="1"/>
                    <a:pt x="1" y="290"/>
                    <a:pt x="1" y="666"/>
                  </a:cubicBezTo>
                  <a:cubicBezTo>
                    <a:pt x="1" y="1028"/>
                    <a:pt x="302" y="1309"/>
                    <a:pt x="654" y="1309"/>
                  </a:cubicBezTo>
                  <a:cubicBezTo>
                    <a:pt x="724" y="1309"/>
                    <a:pt x="797" y="1298"/>
                    <a:pt x="869" y="1274"/>
                  </a:cubicBezTo>
                  <a:cubicBezTo>
                    <a:pt x="261" y="1071"/>
                    <a:pt x="261" y="232"/>
                    <a:pt x="869" y="29"/>
                  </a:cubicBezTo>
                  <a:cubicBezTo>
                    <a:pt x="811" y="29"/>
                    <a:pt x="724" y="1"/>
                    <a:pt x="666" y="1"/>
                  </a:cubicBezTo>
                  <a:close/>
                </a:path>
              </a:pathLst>
            </a:custGeom>
            <a:solidFill>
              <a:srgbClr val="000000">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64"/>
            <p:cNvSpPr/>
            <p:nvPr/>
          </p:nvSpPr>
          <p:spPr>
            <a:xfrm>
              <a:off x="4656283" y="3376214"/>
              <a:ext cx="48433" cy="42266"/>
            </a:xfrm>
            <a:custGeom>
              <a:avLst/>
              <a:gdLst/>
              <a:ahLst/>
              <a:cxnLst/>
              <a:rect l="l" t="t" r="r" b="b"/>
              <a:pathLst>
                <a:path w="2316" h="1982" extrusionOk="0">
                  <a:moveTo>
                    <a:pt x="1332" y="1"/>
                  </a:moveTo>
                  <a:cubicBezTo>
                    <a:pt x="434" y="1"/>
                    <a:pt x="0" y="1071"/>
                    <a:pt x="608" y="1679"/>
                  </a:cubicBezTo>
                  <a:cubicBezTo>
                    <a:pt x="817" y="1888"/>
                    <a:pt x="1072" y="1982"/>
                    <a:pt x="1321" y="1982"/>
                  </a:cubicBezTo>
                  <a:cubicBezTo>
                    <a:pt x="1832" y="1982"/>
                    <a:pt x="2316" y="1588"/>
                    <a:pt x="2316" y="985"/>
                  </a:cubicBezTo>
                  <a:cubicBezTo>
                    <a:pt x="2316" y="435"/>
                    <a:pt x="1852" y="1"/>
                    <a:pt x="13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64"/>
            <p:cNvSpPr/>
            <p:nvPr/>
          </p:nvSpPr>
          <p:spPr>
            <a:xfrm>
              <a:off x="4656283" y="3376214"/>
              <a:ext cx="33899" cy="42607"/>
            </a:xfrm>
            <a:custGeom>
              <a:avLst/>
              <a:gdLst/>
              <a:ahLst/>
              <a:cxnLst/>
              <a:rect l="l" t="t" r="r" b="b"/>
              <a:pathLst>
                <a:path w="1621" h="1998" extrusionOk="0">
                  <a:moveTo>
                    <a:pt x="1303" y="1"/>
                  </a:moveTo>
                  <a:cubicBezTo>
                    <a:pt x="0" y="1"/>
                    <a:pt x="0" y="1998"/>
                    <a:pt x="1303" y="1998"/>
                  </a:cubicBezTo>
                  <a:cubicBezTo>
                    <a:pt x="1418" y="1998"/>
                    <a:pt x="1534" y="1969"/>
                    <a:pt x="1621" y="1940"/>
                  </a:cubicBezTo>
                  <a:cubicBezTo>
                    <a:pt x="724" y="1650"/>
                    <a:pt x="724" y="348"/>
                    <a:pt x="1621" y="58"/>
                  </a:cubicBezTo>
                  <a:cubicBezTo>
                    <a:pt x="1534" y="29"/>
                    <a:pt x="1418" y="1"/>
                    <a:pt x="1303" y="1"/>
                  </a:cubicBezTo>
                  <a:close/>
                </a:path>
              </a:pathLst>
            </a:custGeom>
            <a:solidFill>
              <a:srgbClr val="000000">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64"/>
            <p:cNvSpPr/>
            <p:nvPr/>
          </p:nvSpPr>
          <p:spPr>
            <a:xfrm>
              <a:off x="4776633" y="3252829"/>
              <a:ext cx="49061" cy="42266"/>
            </a:xfrm>
            <a:custGeom>
              <a:avLst/>
              <a:gdLst/>
              <a:ahLst/>
              <a:cxnLst/>
              <a:rect l="l" t="t" r="r" b="b"/>
              <a:pathLst>
                <a:path w="2346" h="1982" extrusionOk="0">
                  <a:moveTo>
                    <a:pt x="1332" y="0"/>
                  </a:moveTo>
                  <a:cubicBezTo>
                    <a:pt x="464" y="0"/>
                    <a:pt x="1" y="1071"/>
                    <a:pt x="637" y="1679"/>
                  </a:cubicBezTo>
                  <a:cubicBezTo>
                    <a:pt x="846" y="1887"/>
                    <a:pt x="1102" y="1981"/>
                    <a:pt x="1351" y="1981"/>
                  </a:cubicBezTo>
                  <a:cubicBezTo>
                    <a:pt x="1861" y="1981"/>
                    <a:pt x="2345" y="1587"/>
                    <a:pt x="2345" y="984"/>
                  </a:cubicBezTo>
                  <a:cubicBezTo>
                    <a:pt x="2345" y="434"/>
                    <a:pt x="1882" y="0"/>
                    <a:pt x="13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64"/>
            <p:cNvSpPr/>
            <p:nvPr/>
          </p:nvSpPr>
          <p:spPr>
            <a:xfrm>
              <a:off x="4776633" y="3252829"/>
              <a:ext cx="34527" cy="42607"/>
            </a:xfrm>
            <a:custGeom>
              <a:avLst/>
              <a:gdLst/>
              <a:ahLst/>
              <a:cxnLst/>
              <a:rect l="l" t="t" r="r" b="b"/>
              <a:pathLst>
                <a:path w="1651" h="1998" extrusionOk="0">
                  <a:moveTo>
                    <a:pt x="1332" y="0"/>
                  </a:moveTo>
                  <a:cubicBezTo>
                    <a:pt x="1" y="0"/>
                    <a:pt x="1" y="1997"/>
                    <a:pt x="1332" y="1997"/>
                  </a:cubicBezTo>
                  <a:cubicBezTo>
                    <a:pt x="1448" y="1997"/>
                    <a:pt x="1564" y="1968"/>
                    <a:pt x="1650" y="1939"/>
                  </a:cubicBezTo>
                  <a:cubicBezTo>
                    <a:pt x="753" y="1650"/>
                    <a:pt x="753" y="347"/>
                    <a:pt x="1650" y="58"/>
                  </a:cubicBezTo>
                  <a:cubicBezTo>
                    <a:pt x="1564" y="29"/>
                    <a:pt x="1448" y="0"/>
                    <a:pt x="1332" y="0"/>
                  </a:cubicBezTo>
                  <a:close/>
                </a:path>
              </a:pathLst>
            </a:custGeom>
            <a:solidFill>
              <a:srgbClr val="000000">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64"/>
            <p:cNvSpPr/>
            <p:nvPr/>
          </p:nvSpPr>
          <p:spPr>
            <a:xfrm>
              <a:off x="4535305" y="3252829"/>
              <a:ext cx="48454" cy="42266"/>
            </a:xfrm>
            <a:custGeom>
              <a:avLst/>
              <a:gdLst/>
              <a:ahLst/>
              <a:cxnLst/>
              <a:rect l="l" t="t" r="r" b="b"/>
              <a:pathLst>
                <a:path w="2317" h="1982" extrusionOk="0">
                  <a:moveTo>
                    <a:pt x="1332" y="0"/>
                  </a:moveTo>
                  <a:cubicBezTo>
                    <a:pt x="435" y="0"/>
                    <a:pt x="1" y="1071"/>
                    <a:pt x="608" y="1679"/>
                  </a:cubicBezTo>
                  <a:cubicBezTo>
                    <a:pt x="817" y="1887"/>
                    <a:pt x="1072" y="1981"/>
                    <a:pt x="1321" y="1981"/>
                  </a:cubicBezTo>
                  <a:cubicBezTo>
                    <a:pt x="1832" y="1981"/>
                    <a:pt x="2316" y="1587"/>
                    <a:pt x="2316" y="984"/>
                  </a:cubicBezTo>
                  <a:cubicBezTo>
                    <a:pt x="2316" y="434"/>
                    <a:pt x="1882" y="0"/>
                    <a:pt x="13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64"/>
            <p:cNvSpPr/>
            <p:nvPr/>
          </p:nvSpPr>
          <p:spPr>
            <a:xfrm>
              <a:off x="4535305" y="3252829"/>
              <a:ext cx="34527" cy="42607"/>
            </a:xfrm>
            <a:custGeom>
              <a:avLst/>
              <a:gdLst/>
              <a:ahLst/>
              <a:cxnLst/>
              <a:rect l="l" t="t" r="r" b="b"/>
              <a:pathLst>
                <a:path w="1651" h="1998" extrusionOk="0">
                  <a:moveTo>
                    <a:pt x="1332" y="0"/>
                  </a:moveTo>
                  <a:cubicBezTo>
                    <a:pt x="1" y="0"/>
                    <a:pt x="1" y="1997"/>
                    <a:pt x="1332" y="1997"/>
                  </a:cubicBezTo>
                  <a:cubicBezTo>
                    <a:pt x="1419" y="1997"/>
                    <a:pt x="1535" y="1968"/>
                    <a:pt x="1650" y="1939"/>
                  </a:cubicBezTo>
                  <a:cubicBezTo>
                    <a:pt x="724" y="1650"/>
                    <a:pt x="724" y="347"/>
                    <a:pt x="1650" y="58"/>
                  </a:cubicBezTo>
                  <a:cubicBezTo>
                    <a:pt x="1535" y="29"/>
                    <a:pt x="1419" y="0"/>
                    <a:pt x="1332" y="0"/>
                  </a:cubicBezTo>
                  <a:close/>
                </a:path>
              </a:pathLst>
            </a:custGeom>
            <a:solidFill>
              <a:srgbClr val="000000">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64"/>
            <p:cNvSpPr/>
            <p:nvPr/>
          </p:nvSpPr>
          <p:spPr>
            <a:xfrm>
              <a:off x="4580068" y="3347222"/>
              <a:ext cx="32101" cy="27914"/>
            </a:xfrm>
            <a:custGeom>
              <a:avLst/>
              <a:gdLst/>
              <a:ahLst/>
              <a:cxnLst/>
              <a:rect l="l" t="t" r="r" b="b"/>
              <a:pathLst>
                <a:path w="1535" h="1309" extrusionOk="0">
                  <a:moveTo>
                    <a:pt x="869" y="0"/>
                  </a:moveTo>
                  <a:cubicBezTo>
                    <a:pt x="290" y="0"/>
                    <a:pt x="0" y="695"/>
                    <a:pt x="406" y="1100"/>
                  </a:cubicBezTo>
                  <a:cubicBezTo>
                    <a:pt x="549" y="1244"/>
                    <a:pt x="721" y="1308"/>
                    <a:pt x="887" y="1308"/>
                  </a:cubicBezTo>
                  <a:cubicBezTo>
                    <a:pt x="1223" y="1308"/>
                    <a:pt x="1534" y="1044"/>
                    <a:pt x="1534" y="637"/>
                  </a:cubicBezTo>
                  <a:cubicBezTo>
                    <a:pt x="1534" y="290"/>
                    <a:pt x="1245" y="0"/>
                    <a:pt x="8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64"/>
            <p:cNvSpPr/>
            <p:nvPr/>
          </p:nvSpPr>
          <p:spPr>
            <a:xfrm>
              <a:off x="4580068" y="3172611"/>
              <a:ext cx="32101" cy="28128"/>
            </a:xfrm>
            <a:custGeom>
              <a:avLst/>
              <a:gdLst/>
              <a:ahLst/>
              <a:cxnLst/>
              <a:rect l="l" t="t" r="r" b="b"/>
              <a:pathLst>
                <a:path w="1535" h="1319" extrusionOk="0">
                  <a:moveTo>
                    <a:pt x="869" y="1"/>
                  </a:moveTo>
                  <a:cubicBezTo>
                    <a:pt x="290" y="1"/>
                    <a:pt x="0" y="724"/>
                    <a:pt x="406" y="1129"/>
                  </a:cubicBezTo>
                  <a:cubicBezTo>
                    <a:pt x="545" y="1260"/>
                    <a:pt x="712" y="1318"/>
                    <a:pt x="874" y="1318"/>
                  </a:cubicBezTo>
                  <a:cubicBezTo>
                    <a:pt x="1215" y="1318"/>
                    <a:pt x="1534" y="1059"/>
                    <a:pt x="1534" y="666"/>
                  </a:cubicBezTo>
                  <a:cubicBezTo>
                    <a:pt x="1534" y="290"/>
                    <a:pt x="1245" y="1"/>
                    <a:pt x="86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64"/>
            <p:cNvSpPr/>
            <p:nvPr/>
          </p:nvSpPr>
          <p:spPr>
            <a:xfrm>
              <a:off x="4584896" y="3172611"/>
              <a:ext cx="17587" cy="27936"/>
            </a:xfrm>
            <a:custGeom>
              <a:avLst/>
              <a:gdLst/>
              <a:ahLst/>
              <a:cxnLst/>
              <a:rect l="l" t="t" r="r" b="b"/>
              <a:pathLst>
                <a:path w="841" h="1310" extrusionOk="0">
                  <a:moveTo>
                    <a:pt x="638" y="1"/>
                  </a:moveTo>
                  <a:cubicBezTo>
                    <a:pt x="290" y="1"/>
                    <a:pt x="1" y="290"/>
                    <a:pt x="1" y="666"/>
                  </a:cubicBezTo>
                  <a:cubicBezTo>
                    <a:pt x="1" y="1028"/>
                    <a:pt x="302" y="1309"/>
                    <a:pt x="637" y="1309"/>
                  </a:cubicBezTo>
                  <a:cubicBezTo>
                    <a:pt x="704" y="1309"/>
                    <a:pt x="773" y="1298"/>
                    <a:pt x="840" y="1274"/>
                  </a:cubicBezTo>
                  <a:cubicBezTo>
                    <a:pt x="261" y="1071"/>
                    <a:pt x="261" y="232"/>
                    <a:pt x="840" y="29"/>
                  </a:cubicBezTo>
                  <a:cubicBezTo>
                    <a:pt x="782" y="29"/>
                    <a:pt x="724" y="1"/>
                    <a:pt x="638" y="1"/>
                  </a:cubicBezTo>
                  <a:close/>
                </a:path>
              </a:pathLst>
            </a:custGeom>
            <a:solidFill>
              <a:srgbClr val="000000">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64"/>
            <p:cNvSpPr/>
            <p:nvPr/>
          </p:nvSpPr>
          <p:spPr>
            <a:xfrm>
              <a:off x="4750636" y="3347222"/>
              <a:ext cx="32101" cy="27914"/>
            </a:xfrm>
            <a:custGeom>
              <a:avLst/>
              <a:gdLst/>
              <a:ahLst/>
              <a:cxnLst/>
              <a:rect l="l" t="t" r="r" b="b"/>
              <a:pathLst>
                <a:path w="1535" h="1309" extrusionOk="0">
                  <a:moveTo>
                    <a:pt x="868" y="0"/>
                  </a:moveTo>
                  <a:cubicBezTo>
                    <a:pt x="290" y="0"/>
                    <a:pt x="0" y="695"/>
                    <a:pt x="405" y="1100"/>
                  </a:cubicBezTo>
                  <a:cubicBezTo>
                    <a:pt x="549" y="1244"/>
                    <a:pt x="721" y="1308"/>
                    <a:pt x="887" y="1308"/>
                  </a:cubicBezTo>
                  <a:cubicBezTo>
                    <a:pt x="1223" y="1308"/>
                    <a:pt x="1534" y="1044"/>
                    <a:pt x="1534" y="637"/>
                  </a:cubicBezTo>
                  <a:cubicBezTo>
                    <a:pt x="1534" y="290"/>
                    <a:pt x="1245" y="0"/>
                    <a:pt x="8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64"/>
            <p:cNvSpPr/>
            <p:nvPr/>
          </p:nvSpPr>
          <p:spPr>
            <a:xfrm>
              <a:off x="4584896" y="3348156"/>
              <a:ext cx="17587" cy="27936"/>
            </a:xfrm>
            <a:custGeom>
              <a:avLst/>
              <a:gdLst/>
              <a:ahLst/>
              <a:cxnLst/>
              <a:rect l="l" t="t" r="r" b="b"/>
              <a:pathLst>
                <a:path w="841" h="1310" extrusionOk="0">
                  <a:moveTo>
                    <a:pt x="638" y="1"/>
                  </a:moveTo>
                  <a:cubicBezTo>
                    <a:pt x="290" y="1"/>
                    <a:pt x="1" y="290"/>
                    <a:pt x="1" y="666"/>
                  </a:cubicBezTo>
                  <a:cubicBezTo>
                    <a:pt x="1" y="1028"/>
                    <a:pt x="302" y="1309"/>
                    <a:pt x="637" y="1309"/>
                  </a:cubicBezTo>
                  <a:cubicBezTo>
                    <a:pt x="704" y="1309"/>
                    <a:pt x="773" y="1298"/>
                    <a:pt x="840" y="1274"/>
                  </a:cubicBezTo>
                  <a:cubicBezTo>
                    <a:pt x="261" y="1071"/>
                    <a:pt x="261" y="232"/>
                    <a:pt x="840" y="29"/>
                  </a:cubicBezTo>
                  <a:cubicBezTo>
                    <a:pt x="782" y="29"/>
                    <a:pt x="724" y="1"/>
                    <a:pt x="638" y="1"/>
                  </a:cubicBezTo>
                  <a:close/>
                </a:path>
              </a:pathLst>
            </a:custGeom>
            <a:solidFill>
              <a:srgbClr val="000000">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64"/>
            <p:cNvSpPr/>
            <p:nvPr/>
          </p:nvSpPr>
          <p:spPr>
            <a:xfrm>
              <a:off x="4755672" y="3347213"/>
              <a:ext cx="17587" cy="27936"/>
            </a:xfrm>
            <a:custGeom>
              <a:avLst/>
              <a:gdLst/>
              <a:ahLst/>
              <a:cxnLst/>
              <a:rect l="l" t="t" r="r" b="b"/>
              <a:pathLst>
                <a:path w="841" h="1310" extrusionOk="0">
                  <a:moveTo>
                    <a:pt x="638" y="1"/>
                  </a:moveTo>
                  <a:cubicBezTo>
                    <a:pt x="290" y="1"/>
                    <a:pt x="1" y="290"/>
                    <a:pt x="1" y="666"/>
                  </a:cubicBezTo>
                  <a:cubicBezTo>
                    <a:pt x="1" y="1028"/>
                    <a:pt x="302" y="1309"/>
                    <a:pt x="637" y="1309"/>
                  </a:cubicBezTo>
                  <a:cubicBezTo>
                    <a:pt x="704" y="1309"/>
                    <a:pt x="773" y="1298"/>
                    <a:pt x="840" y="1274"/>
                  </a:cubicBezTo>
                  <a:cubicBezTo>
                    <a:pt x="261" y="1071"/>
                    <a:pt x="261" y="232"/>
                    <a:pt x="840" y="29"/>
                  </a:cubicBezTo>
                  <a:cubicBezTo>
                    <a:pt x="782" y="29"/>
                    <a:pt x="724" y="1"/>
                    <a:pt x="638" y="1"/>
                  </a:cubicBezTo>
                  <a:close/>
                </a:path>
              </a:pathLst>
            </a:custGeom>
            <a:solidFill>
              <a:srgbClr val="000000">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69" name="Google Shape;2769;p64"/>
          <p:cNvGrpSpPr/>
          <p:nvPr/>
        </p:nvGrpSpPr>
        <p:grpSpPr>
          <a:xfrm>
            <a:off x="3347097" y="3281621"/>
            <a:ext cx="298129" cy="289987"/>
            <a:chOff x="3810581" y="3129221"/>
            <a:chExt cx="298129" cy="289987"/>
          </a:xfrm>
        </p:grpSpPr>
        <p:sp>
          <p:nvSpPr>
            <p:cNvPr id="2770" name="Google Shape;2770;p64"/>
            <p:cNvSpPr/>
            <p:nvPr/>
          </p:nvSpPr>
          <p:spPr>
            <a:xfrm>
              <a:off x="3890681" y="3353651"/>
              <a:ext cx="87712" cy="48003"/>
            </a:xfrm>
            <a:custGeom>
              <a:avLst/>
              <a:gdLst/>
              <a:ahLst/>
              <a:cxnLst/>
              <a:rect l="l" t="t" r="r" b="b"/>
              <a:pathLst>
                <a:path w="3996" h="2143" extrusionOk="0">
                  <a:moveTo>
                    <a:pt x="1" y="0"/>
                  </a:moveTo>
                  <a:lnTo>
                    <a:pt x="1" y="2142"/>
                  </a:lnTo>
                  <a:lnTo>
                    <a:pt x="3995" y="2142"/>
                  </a:lnTo>
                  <a:lnTo>
                    <a:pt x="399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64"/>
            <p:cNvSpPr/>
            <p:nvPr/>
          </p:nvSpPr>
          <p:spPr>
            <a:xfrm>
              <a:off x="3890681" y="3353651"/>
              <a:ext cx="87712" cy="48003"/>
            </a:xfrm>
            <a:custGeom>
              <a:avLst/>
              <a:gdLst/>
              <a:ahLst/>
              <a:cxnLst/>
              <a:rect l="l" t="t" r="r" b="b"/>
              <a:pathLst>
                <a:path w="3996" h="2143" extrusionOk="0">
                  <a:moveTo>
                    <a:pt x="1" y="0"/>
                  </a:moveTo>
                  <a:lnTo>
                    <a:pt x="1" y="2142"/>
                  </a:lnTo>
                  <a:lnTo>
                    <a:pt x="3995" y="2142"/>
                  </a:lnTo>
                  <a:lnTo>
                    <a:pt x="3995" y="0"/>
                  </a:lnTo>
                  <a:close/>
                </a:path>
              </a:pathLst>
            </a:custGeom>
            <a:solidFill>
              <a:srgbClr val="000000">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64"/>
            <p:cNvSpPr/>
            <p:nvPr/>
          </p:nvSpPr>
          <p:spPr>
            <a:xfrm>
              <a:off x="3858035" y="3389237"/>
              <a:ext cx="150182" cy="29971"/>
            </a:xfrm>
            <a:custGeom>
              <a:avLst/>
              <a:gdLst/>
              <a:ahLst/>
              <a:cxnLst/>
              <a:rect l="l" t="t" r="r" b="b"/>
              <a:pathLst>
                <a:path w="6842" h="1338" extrusionOk="0">
                  <a:moveTo>
                    <a:pt x="884" y="1"/>
                  </a:moveTo>
                  <a:cubicBezTo>
                    <a:pt x="1" y="1"/>
                    <a:pt x="9" y="1337"/>
                    <a:pt x="910" y="1337"/>
                  </a:cubicBezTo>
                  <a:cubicBezTo>
                    <a:pt x="929" y="1337"/>
                    <a:pt x="947" y="1337"/>
                    <a:pt x="966" y="1336"/>
                  </a:cubicBezTo>
                  <a:lnTo>
                    <a:pt x="6031" y="1336"/>
                  </a:lnTo>
                  <a:cubicBezTo>
                    <a:pt x="6841" y="1278"/>
                    <a:pt x="6841" y="62"/>
                    <a:pt x="6031" y="4"/>
                  </a:cubicBezTo>
                  <a:lnTo>
                    <a:pt x="966" y="4"/>
                  </a:lnTo>
                  <a:cubicBezTo>
                    <a:pt x="938" y="2"/>
                    <a:pt x="911" y="1"/>
                    <a:pt x="8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64"/>
            <p:cNvSpPr/>
            <p:nvPr/>
          </p:nvSpPr>
          <p:spPr>
            <a:xfrm>
              <a:off x="3859528" y="3389327"/>
              <a:ext cx="55292" cy="29837"/>
            </a:xfrm>
            <a:custGeom>
              <a:avLst/>
              <a:gdLst/>
              <a:ahLst/>
              <a:cxnLst/>
              <a:rect l="l" t="t" r="r" b="b"/>
              <a:pathLst>
                <a:path w="2519" h="1332" extrusionOk="0">
                  <a:moveTo>
                    <a:pt x="898" y="0"/>
                  </a:moveTo>
                  <a:cubicBezTo>
                    <a:pt x="695" y="0"/>
                    <a:pt x="551" y="58"/>
                    <a:pt x="406" y="174"/>
                  </a:cubicBezTo>
                  <a:cubicBezTo>
                    <a:pt x="1" y="608"/>
                    <a:pt x="290" y="1332"/>
                    <a:pt x="898" y="1332"/>
                  </a:cubicBezTo>
                  <a:lnTo>
                    <a:pt x="2519" y="1332"/>
                  </a:lnTo>
                  <a:cubicBezTo>
                    <a:pt x="1940" y="1332"/>
                    <a:pt x="1651" y="608"/>
                    <a:pt x="2056" y="174"/>
                  </a:cubicBezTo>
                  <a:cubicBezTo>
                    <a:pt x="2171" y="58"/>
                    <a:pt x="2345" y="0"/>
                    <a:pt x="2519" y="0"/>
                  </a:cubicBezTo>
                  <a:close/>
                </a:path>
              </a:pathLst>
            </a:custGeom>
            <a:solidFill>
              <a:srgbClr val="000000">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64"/>
            <p:cNvSpPr/>
            <p:nvPr/>
          </p:nvSpPr>
          <p:spPr>
            <a:xfrm>
              <a:off x="3810581" y="3164247"/>
              <a:ext cx="247772" cy="199718"/>
            </a:xfrm>
            <a:custGeom>
              <a:avLst/>
              <a:gdLst/>
              <a:ahLst/>
              <a:cxnLst/>
              <a:rect l="l" t="t" r="r" b="b"/>
              <a:pathLst>
                <a:path w="11288" h="8916" extrusionOk="0">
                  <a:moveTo>
                    <a:pt x="9661" y="0"/>
                  </a:moveTo>
                  <a:cubicBezTo>
                    <a:pt x="9644" y="0"/>
                    <a:pt x="9626" y="1"/>
                    <a:pt x="9609" y="1"/>
                  </a:cubicBezTo>
                  <a:lnTo>
                    <a:pt x="1650" y="1"/>
                  </a:lnTo>
                  <a:cubicBezTo>
                    <a:pt x="724" y="1"/>
                    <a:pt x="0" y="725"/>
                    <a:pt x="0" y="1651"/>
                  </a:cubicBezTo>
                  <a:lnTo>
                    <a:pt x="0" y="7266"/>
                  </a:lnTo>
                  <a:cubicBezTo>
                    <a:pt x="0" y="8163"/>
                    <a:pt x="753" y="8915"/>
                    <a:pt x="1650" y="8915"/>
                  </a:cubicBezTo>
                  <a:lnTo>
                    <a:pt x="9609" y="8915"/>
                  </a:lnTo>
                  <a:cubicBezTo>
                    <a:pt x="10535" y="8915"/>
                    <a:pt x="11259" y="8163"/>
                    <a:pt x="11288" y="7266"/>
                  </a:cubicBezTo>
                  <a:lnTo>
                    <a:pt x="11288" y="1651"/>
                  </a:lnTo>
                  <a:cubicBezTo>
                    <a:pt x="11288" y="742"/>
                    <a:pt x="10563" y="0"/>
                    <a:pt x="96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64"/>
            <p:cNvSpPr/>
            <p:nvPr/>
          </p:nvSpPr>
          <p:spPr>
            <a:xfrm>
              <a:off x="3810581" y="3164247"/>
              <a:ext cx="48927" cy="199718"/>
            </a:xfrm>
            <a:custGeom>
              <a:avLst/>
              <a:gdLst/>
              <a:ahLst/>
              <a:cxnLst/>
              <a:rect l="l" t="t" r="r" b="b"/>
              <a:pathLst>
                <a:path w="2229" h="8916" extrusionOk="0">
                  <a:moveTo>
                    <a:pt x="2177" y="0"/>
                  </a:moveTo>
                  <a:cubicBezTo>
                    <a:pt x="2160" y="0"/>
                    <a:pt x="2143" y="1"/>
                    <a:pt x="2126" y="1"/>
                  </a:cubicBezTo>
                  <a:lnTo>
                    <a:pt x="2229" y="1"/>
                  </a:lnTo>
                  <a:cubicBezTo>
                    <a:pt x="2212" y="1"/>
                    <a:pt x="2194" y="0"/>
                    <a:pt x="2177" y="0"/>
                  </a:cubicBezTo>
                  <a:close/>
                  <a:moveTo>
                    <a:pt x="1679" y="1"/>
                  </a:moveTo>
                  <a:cubicBezTo>
                    <a:pt x="753" y="1"/>
                    <a:pt x="0" y="725"/>
                    <a:pt x="0" y="1651"/>
                  </a:cubicBezTo>
                  <a:lnTo>
                    <a:pt x="0" y="7266"/>
                  </a:lnTo>
                  <a:cubicBezTo>
                    <a:pt x="0" y="8163"/>
                    <a:pt x="753" y="8915"/>
                    <a:pt x="1679" y="8915"/>
                  </a:cubicBezTo>
                  <a:lnTo>
                    <a:pt x="2229" y="8915"/>
                  </a:lnTo>
                  <a:cubicBezTo>
                    <a:pt x="1303" y="8915"/>
                    <a:pt x="550" y="8192"/>
                    <a:pt x="550" y="7266"/>
                  </a:cubicBezTo>
                  <a:lnTo>
                    <a:pt x="550" y="1651"/>
                  </a:lnTo>
                  <a:cubicBezTo>
                    <a:pt x="550" y="759"/>
                    <a:pt x="1247" y="29"/>
                    <a:pt x="2126" y="1"/>
                  </a:cubicBezTo>
                  <a:close/>
                </a:path>
              </a:pathLst>
            </a:custGeom>
            <a:solidFill>
              <a:srgbClr val="000000">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64"/>
            <p:cNvSpPr/>
            <p:nvPr/>
          </p:nvSpPr>
          <p:spPr>
            <a:xfrm>
              <a:off x="3831562" y="3185020"/>
              <a:ext cx="206484" cy="158211"/>
            </a:xfrm>
            <a:custGeom>
              <a:avLst/>
              <a:gdLst/>
              <a:ahLst/>
              <a:cxnLst/>
              <a:rect l="l" t="t" r="r" b="b"/>
              <a:pathLst>
                <a:path w="9407" h="7063" extrusionOk="0">
                  <a:moveTo>
                    <a:pt x="724" y="0"/>
                  </a:moveTo>
                  <a:cubicBezTo>
                    <a:pt x="319" y="0"/>
                    <a:pt x="0" y="319"/>
                    <a:pt x="0" y="724"/>
                  </a:cubicBezTo>
                  <a:lnTo>
                    <a:pt x="0" y="6339"/>
                  </a:lnTo>
                  <a:cubicBezTo>
                    <a:pt x="0" y="6744"/>
                    <a:pt x="319" y="7062"/>
                    <a:pt x="724" y="7062"/>
                  </a:cubicBezTo>
                  <a:lnTo>
                    <a:pt x="8683" y="7062"/>
                  </a:lnTo>
                  <a:cubicBezTo>
                    <a:pt x="9088" y="7062"/>
                    <a:pt x="9407" y="6744"/>
                    <a:pt x="9407" y="6339"/>
                  </a:cubicBezTo>
                  <a:lnTo>
                    <a:pt x="9407" y="724"/>
                  </a:lnTo>
                  <a:cubicBezTo>
                    <a:pt x="9407" y="319"/>
                    <a:pt x="9088" y="0"/>
                    <a:pt x="868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64"/>
            <p:cNvSpPr/>
            <p:nvPr/>
          </p:nvSpPr>
          <p:spPr>
            <a:xfrm>
              <a:off x="3873523" y="3129221"/>
              <a:ext cx="235085" cy="173130"/>
            </a:xfrm>
            <a:custGeom>
              <a:avLst/>
              <a:gdLst/>
              <a:ahLst/>
              <a:cxnLst/>
              <a:rect l="l" t="t" r="r" b="b"/>
              <a:pathLst>
                <a:path w="10710" h="7729" extrusionOk="0">
                  <a:moveTo>
                    <a:pt x="1251" y="0"/>
                  </a:moveTo>
                  <a:cubicBezTo>
                    <a:pt x="552" y="0"/>
                    <a:pt x="1" y="568"/>
                    <a:pt x="1" y="1246"/>
                  </a:cubicBezTo>
                  <a:lnTo>
                    <a:pt x="1" y="6455"/>
                  </a:lnTo>
                  <a:cubicBezTo>
                    <a:pt x="1" y="7150"/>
                    <a:pt x="579" y="7729"/>
                    <a:pt x="1303" y="7729"/>
                  </a:cubicBezTo>
                  <a:lnTo>
                    <a:pt x="9407" y="7729"/>
                  </a:lnTo>
                  <a:cubicBezTo>
                    <a:pt x="10130" y="7729"/>
                    <a:pt x="10709" y="7150"/>
                    <a:pt x="10709" y="6455"/>
                  </a:cubicBezTo>
                  <a:lnTo>
                    <a:pt x="10709" y="1275"/>
                  </a:lnTo>
                  <a:cubicBezTo>
                    <a:pt x="10709" y="569"/>
                    <a:pt x="10158" y="0"/>
                    <a:pt x="9459" y="0"/>
                  </a:cubicBezTo>
                  <a:cubicBezTo>
                    <a:pt x="9442" y="0"/>
                    <a:pt x="9424" y="1"/>
                    <a:pt x="9407" y="1"/>
                  </a:cubicBezTo>
                  <a:lnTo>
                    <a:pt x="1303" y="1"/>
                  </a:lnTo>
                  <a:cubicBezTo>
                    <a:pt x="1286" y="1"/>
                    <a:pt x="1268" y="0"/>
                    <a:pt x="12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64"/>
            <p:cNvSpPr/>
            <p:nvPr/>
          </p:nvSpPr>
          <p:spPr>
            <a:xfrm>
              <a:off x="3873523" y="3129221"/>
              <a:ext cx="40037" cy="173779"/>
            </a:xfrm>
            <a:custGeom>
              <a:avLst/>
              <a:gdLst/>
              <a:ahLst/>
              <a:cxnLst/>
              <a:rect l="l" t="t" r="r" b="b"/>
              <a:pathLst>
                <a:path w="1824" h="7758" extrusionOk="0">
                  <a:moveTo>
                    <a:pt x="1251" y="0"/>
                  </a:moveTo>
                  <a:cubicBezTo>
                    <a:pt x="552" y="0"/>
                    <a:pt x="1" y="568"/>
                    <a:pt x="1" y="1246"/>
                  </a:cubicBezTo>
                  <a:lnTo>
                    <a:pt x="1" y="6455"/>
                  </a:lnTo>
                  <a:cubicBezTo>
                    <a:pt x="1" y="7150"/>
                    <a:pt x="579" y="7729"/>
                    <a:pt x="1303" y="7729"/>
                  </a:cubicBezTo>
                  <a:lnTo>
                    <a:pt x="1557" y="7729"/>
                  </a:lnTo>
                  <a:cubicBezTo>
                    <a:pt x="987" y="7604"/>
                    <a:pt x="550" y="7088"/>
                    <a:pt x="550" y="6484"/>
                  </a:cubicBezTo>
                  <a:lnTo>
                    <a:pt x="550" y="1275"/>
                  </a:lnTo>
                  <a:cubicBezTo>
                    <a:pt x="550" y="551"/>
                    <a:pt x="1129" y="1"/>
                    <a:pt x="1824" y="1"/>
                  </a:cubicBezTo>
                  <a:lnTo>
                    <a:pt x="1303" y="1"/>
                  </a:lnTo>
                  <a:cubicBezTo>
                    <a:pt x="1286" y="1"/>
                    <a:pt x="1268" y="0"/>
                    <a:pt x="1251" y="0"/>
                  </a:cubicBezTo>
                  <a:close/>
                  <a:moveTo>
                    <a:pt x="1557" y="7729"/>
                  </a:moveTo>
                  <a:lnTo>
                    <a:pt x="1557" y="7729"/>
                  </a:lnTo>
                  <a:cubicBezTo>
                    <a:pt x="1643" y="7748"/>
                    <a:pt x="1733" y="7758"/>
                    <a:pt x="1824" y="7758"/>
                  </a:cubicBezTo>
                  <a:lnTo>
                    <a:pt x="1824" y="7729"/>
                  </a:lnTo>
                  <a:close/>
                </a:path>
              </a:pathLst>
            </a:custGeom>
            <a:solidFill>
              <a:srgbClr val="000000">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64"/>
            <p:cNvSpPr/>
            <p:nvPr/>
          </p:nvSpPr>
          <p:spPr>
            <a:xfrm>
              <a:off x="3991783" y="3270624"/>
              <a:ext cx="116928" cy="102166"/>
            </a:xfrm>
            <a:custGeom>
              <a:avLst/>
              <a:gdLst/>
              <a:ahLst/>
              <a:cxnLst/>
              <a:rect l="l" t="t" r="r" b="b"/>
              <a:pathLst>
                <a:path w="5327" h="4561" extrusionOk="0">
                  <a:moveTo>
                    <a:pt x="3040" y="1"/>
                  </a:moveTo>
                  <a:cubicBezTo>
                    <a:pt x="1014" y="1"/>
                    <a:pt x="1" y="2461"/>
                    <a:pt x="1419" y="3879"/>
                  </a:cubicBezTo>
                  <a:cubicBezTo>
                    <a:pt x="1890" y="4350"/>
                    <a:pt x="2467" y="4560"/>
                    <a:pt x="3033" y="4560"/>
                  </a:cubicBezTo>
                  <a:cubicBezTo>
                    <a:pt x="4206" y="4560"/>
                    <a:pt x="5326" y="3654"/>
                    <a:pt x="5326" y="2287"/>
                  </a:cubicBezTo>
                  <a:cubicBezTo>
                    <a:pt x="5326" y="1014"/>
                    <a:pt x="4284" y="1"/>
                    <a:pt x="30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64"/>
            <p:cNvSpPr/>
            <p:nvPr/>
          </p:nvSpPr>
          <p:spPr>
            <a:xfrm>
              <a:off x="4006414" y="3270848"/>
              <a:ext cx="58475" cy="101898"/>
            </a:xfrm>
            <a:custGeom>
              <a:avLst/>
              <a:gdLst/>
              <a:ahLst/>
              <a:cxnLst/>
              <a:rect l="l" t="t" r="r" b="b"/>
              <a:pathLst>
                <a:path w="2664" h="4549" extrusionOk="0">
                  <a:moveTo>
                    <a:pt x="2367" y="1"/>
                  </a:moveTo>
                  <a:cubicBezTo>
                    <a:pt x="1131" y="1"/>
                    <a:pt x="87" y="990"/>
                    <a:pt x="87" y="2277"/>
                  </a:cubicBezTo>
                  <a:cubicBezTo>
                    <a:pt x="87" y="3553"/>
                    <a:pt x="1156" y="4548"/>
                    <a:pt x="2411" y="4548"/>
                  </a:cubicBezTo>
                  <a:cubicBezTo>
                    <a:pt x="2494" y="4548"/>
                    <a:pt x="2578" y="4544"/>
                    <a:pt x="2663" y="4535"/>
                  </a:cubicBezTo>
                  <a:cubicBezTo>
                    <a:pt x="1" y="4187"/>
                    <a:pt x="1" y="338"/>
                    <a:pt x="2663" y="20"/>
                  </a:cubicBezTo>
                  <a:cubicBezTo>
                    <a:pt x="2563" y="7"/>
                    <a:pt x="2464" y="1"/>
                    <a:pt x="2367" y="1"/>
                  </a:cubicBezTo>
                  <a:close/>
                </a:path>
              </a:pathLst>
            </a:custGeom>
            <a:solidFill>
              <a:srgbClr val="000000">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64"/>
            <p:cNvSpPr/>
            <p:nvPr/>
          </p:nvSpPr>
          <p:spPr>
            <a:xfrm>
              <a:off x="4041104" y="3289605"/>
              <a:ext cx="34615" cy="63885"/>
            </a:xfrm>
            <a:custGeom>
              <a:avLst/>
              <a:gdLst/>
              <a:ahLst/>
              <a:cxnLst/>
              <a:rect l="l" t="t" r="r" b="b"/>
              <a:pathLst>
                <a:path w="1577" h="2852" extrusionOk="0">
                  <a:moveTo>
                    <a:pt x="795" y="0"/>
                  </a:moveTo>
                  <a:cubicBezTo>
                    <a:pt x="694" y="0"/>
                    <a:pt x="592" y="65"/>
                    <a:pt x="592" y="196"/>
                  </a:cubicBezTo>
                  <a:lnTo>
                    <a:pt x="592" y="282"/>
                  </a:lnTo>
                  <a:cubicBezTo>
                    <a:pt x="361" y="340"/>
                    <a:pt x="187" y="543"/>
                    <a:pt x="158" y="774"/>
                  </a:cubicBezTo>
                  <a:cubicBezTo>
                    <a:pt x="129" y="977"/>
                    <a:pt x="187" y="1180"/>
                    <a:pt x="332" y="1324"/>
                  </a:cubicBezTo>
                  <a:cubicBezTo>
                    <a:pt x="534" y="1440"/>
                    <a:pt x="737" y="1527"/>
                    <a:pt x="940" y="1614"/>
                  </a:cubicBezTo>
                  <a:cubicBezTo>
                    <a:pt x="1084" y="1643"/>
                    <a:pt x="1142" y="1759"/>
                    <a:pt x="1113" y="1903"/>
                  </a:cubicBezTo>
                  <a:cubicBezTo>
                    <a:pt x="1113" y="2048"/>
                    <a:pt x="968" y="2164"/>
                    <a:pt x="795" y="2164"/>
                  </a:cubicBezTo>
                  <a:cubicBezTo>
                    <a:pt x="768" y="2169"/>
                    <a:pt x="743" y="2171"/>
                    <a:pt x="718" y="2171"/>
                  </a:cubicBezTo>
                  <a:cubicBezTo>
                    <a:pt x="608" y="2171"/>
                    <a:pt x="513" y="2124"/>
                    <a:pt x="419" y="2077"/>
                  </a:cubicBezTo>
                  <a:cubicBezTo>
                    <a:pt x="374" y="2044"/>
                    <a:pt x="329" y="2029"/>
                    <a:pt x="288" y="2029"/>
                  </a:cubicBezTo>
                  <a:cubicBezTo>
                    <a:pt x="115" y="2029"/>
                    <a:pt x="0" y="2278"/>
                    <a:pt x="187" y="2395"/>
                  </a:cubicBezTo>
                  <a:cubicBezTo>
                    <a:pt x="303" y="2482"/>
                    <a:pt x="448" y="2540"/>
                    <a:pt x="592" y="2569"/>
                  </a:cubicBezTo>
                  <a:lnTo>
                    <a:pt x="592" y="2656"/>
                  </a:lnTo>
                  <a:cubicBezTo>
                    <a:pt x="592" y="2786"/>
                    <a:pt x="694" y="2851"/>
                    <a:pt x="795" y="2851"/>
                  </a:cubicBezTo>
                  <a:cubicBezTo>
                    <a:pt x="896" y="2851"/>
                    <a:pt x="997" y="2786"/>
                    <a:pt x="997" y="2656"/>
                  </a:cubicBezTo>
                  <a:lnTo>
                    <a:pt x="997" y="2540"/>
                  </a:lnTo>
                  <a:cubicBezTo>
                    <a:pt x="1287" y="2482"/>
                    <a:pt x="1489" y="2251"/>
                    <a:pt x="1518" y="1961"/>
                  </a:cubicBezTo>
                  <a:cubicBezTo>
                    <a:pt x="1576" y="1643"/>
                    <a:pt x="1403" y="1324"/>
                    <a:pt x="1084" y="1209"/>
                  </a:cubicBezTo>
                  <a:lnTo>
                    <a:pt x="1055" y="1238"/>
                  </a:lnTo>
                  <a:cubicBezTo>
                    <a:pt x="882" y="1180"/>
                    <a:pt x="737" y="1093"/>
                    <a:pt x="592" y="1006"/>
                  </a:cubicBezTo>
                  <a:cubicBezTo>
                    <a:pt x="534" y="948"/>
                    <a:pt x="534" y="890"/>
                    <a:pt x="534" y="861"/>
                  </a:cubicBezTo>
                  <a:cubicBezTo>
                    <a:pt x="563" y="774"/>
                    <a:pt x="621" y="717"/>
                    <a:pt x="679" y="688"/>
                  </a:cubicBezTo>
                  <a:cubicBezTo>
                    <a:pt x="720" y="667"/>
                    <a:pt x="765" y="658"/>
                    <a:pt x="810" y="658"/>
                  </a:cubicBezTo>
                  <a:cubicBezTo>
                    <a:pt x="894" y="658"/>
                    <a:pt x="981" y="689"/>
                    <a:pt x="1055" y="746"/>
                  </a:cubicBezTo>
                  <a:cubicBezTo>
                    <a:pt x="1094" y="772"/>
                    <a:pt x="1139" y="786"/>
                    <a:pt x="1185" y="786"/>
                  </a:cubicBezTo>
                  <a:cubicBezTo>
                    <a:pt x="1240" y="786"/>
                    <a:pt x="1297" y="764"/>
                    <a:pt x="1345" y="717"/>
                  </a:cubicBezTo>
                  <a:cubicBezTo>
                    <a:pt x="1403" y="630"/>
                    <a:pt x="1403" y="485"/>
                    <a:pt x="1316" y="427"/>
                  </a:cubicBezTo>
                  <a:cubicBezTo>
                    <a:pt x="1229" y="340"/>
                    <a:pt x="1113" y="282"/>
                    <a:pt x="997" y="282"/>
                  </a:cubicBezTo>
                  <a:lnTo>
                    <a:pt x="997" y="196"/>
                  </a:lnTo>
                  <a:cubicBezTo>
                    <a:pt x="997" y="65"/>
                    <a:pt x="896" y="0"/>
                    <a:pt x="7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64"/>
            <p:cNvSpPr/>
            <p:nvPr/>
          </p:nvSpPr>
          <p:spPr>
            <a:xfrm>
              <a:off x="3967639" y="3183183"/>
              <a:ext cx="60999" cy="64624"/>
            </a:xfrm>
            <a:custGeom>
              <a:avLst/>
              <a:gdLst/>
              <a:ahLst/>
              <a:cxnLst/>
              <a:rect l="l" t="t" r="r" b="b"/>
              <a:pathLst>
                <a:path w="2779" h="2885" extrusionOk="0">
                  <a:moveTo>
                    <a:pt x="621" y="1"/>
                  </a:moveTo>
                  <a:cubicBezTo>
                    <a:pt x="300" y="1"/>
                    <a:pt x="0" y="252"/>
                    <a:pt x="0" y="603"/>
                  </a:cubicBezTo>
                  <a:lnTo>
                    <a:pt x="0" y="2282"/>
                  </a:lnTo>
                  <a:cubicBezTo>
                    <a:pt x="0" y="2633"/>
                    <a:pt x="300" y="2884"/>
                    <a:pt x="621" y="2884"/>
                  </a:cubicBezTo>
                  <a:cubicBezTo>
                    <a:pt x="724" y="2884"/>
                    <a:pt x="828" y="2859"/>
                    <a:pt x="926" y="2803"/>
                  </a:cubicBezTo>
                  <a:lnTo>
                    <a:pt x="2373" y="1964"/>
                  </a:lnTo>
                  <a:cubicBezTo>
                    <a:pt x="2779" y="1732"/>
                    <a:pt x="2779" y="1153"/>
                    <a:pt x="2373" y="922"/>
                  </a:cubicBezTo>
                  <a:lnTo>
                    <a:pt x="926" y="82"/>
                  </a:lnTo>
                  <a:cubicBezTo>
                    <a:pt x="828" y="26"/>
                    <a:pt x="724" y="1"/>
                    <a:pt x="6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83" name="Google Shape;2783;p64"/>
          <p:cNvSpPr txBox="1">
            <a:spLocks noGrp="1"/>
          </p:cNvSpPr>
          <p:nvPr>
            <p:ph type="title"/>
          </p:nvPr>
        </p:nvSpPr>
        <p:spPr>
          <a:xfrm>
            <a:off x="713225" y="539525"/>
            <a:ext cx="7717500" cy="47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Icon Pack: Marketing | Flat</a:t>
            </a:r>
            <a:endParaRPr/>
          </a:p>
        </p:txBody>
      </p:sp>
      <p:grpSp>
        <p:nvGrpSpPr>
          <p:cNvPr id="2784" name="Google Shape;2784;p64"/>
          <p:cNvGrpSpPr/>
          <p:nvPr/>
        </p:nvGrpSpPr>
        <p:grpSpPr>
          <a:xfrm>
            <a:off x="1925287" y="1459473"/>
            <a:ext cx="298092" cy="290570"/>
            <a:chOff x="2388772" y="1383273"/>
            <a:chExt cx="298092" cy="290570"/>
          </a:xfrm>
        </p:grpSpPr>
        <p:sp>
          <p:nvSpPr>
            <p:cNvPr id="2785" name="Google Shape;2785;p64"/>
            <p:cNvSpPr/>
            <p:nvPr/>
          </p:nvSpPr>
          <p:spPr>
            <a:xfrm>
              <a:off x="2468893" y="1608330"/>
              <a:ext cx="87690" cy="48003"/>
            </a:xfrm>
            <a:custGeom>
              <a:avLst/>
              <a:gdLst/>
              <a:ahLst/>
              <a:cxnLst/>
              <a:rect l="l" t="t" r="r" b="b"/>
              <a:pathLst>
                <a:path w="3995" h="2143" extrusionOk="0">
                  <a:moveTo>
                    <a:pt x="0" y="1"/>
                  </a:moveTo>
                  <a:lnTo>
                    <a:pt x="0" y="2142"/>
                  </a:lnTo>
                  <a:lnTo>
                    <a:pt x="3994" y="2142"/>
                  </a:lnTo>
                  <a:lnTo>
                    <a:pt x="39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64"/>
            <p:cNvSpPr/>
            <p:nvPr/>
          </p:nvSpPr>
          <p:spPr>
            <a:xfrm>
              <a:off x="2468893" y="1608330"/>
              <a:ext cx="87690" cy="48003"/>
            </a:xfrm>
            <a:custGeom>
              <a:avLst/>
              <a:gdLst/>
              <a:ahLst/>
              <a:cxnLst/>
              <a:rect l="l" t="t" r="r" b="b"/>
              <a:pathLst>
                <a:path w="3995" h="2143" extrusionOk="0">
                  <a:moveTo>
                    <a:pt x="0" y="1"/>
                  </a:moveTo>
                  <a:lnTo>
                    <a:pt x="0" y="2142"/>
                  </a:lnTo>
                  <a:lnTo>
                    <a:pt x="3994" y="2142"/>
                  </a:lnTo>
                  <a:lnTo>
                    <a:pt x="3994" y="1"/>
                  </a:lnTo>
                  <a:close/>
                </a:path>
              </a:pathLst>
            </a:custGeom>
            <a:solidFill>
              <a:srgbClr val="000000">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64"/>
            <p:cNvSpPr/>
            <p:nvPr/>
          </p:nvSpPr>
          <p:spPr>
            <a:xfrm>
              <a:off x="2388772" y="1418299"/>
              <a:ext cx="247794" cy="200346"/>
            </a:xfrm>
            <a:custGeom>
              <a:avLst/>
              <a:gdLst/>
              <a:ahLst/>
              <a:cxnLst/>
              <a:rect l="l" t="t" r="r" b="b"/>
              <a:pathLst>
                <a:path w="11289" h="8944" extrusionOk="0">
                  <a:moveTo>
                    <a:pt x="1650" y="0"/>
                  </a:moveTo>
                  <a:cubicBezTo>
                    <a:pt x="753" y="0"/>
                    <a:pt x="1" y="753"/>
                    <a:pt x="1" y="1679"/>
                  </a:cubicBezTo>
                  <a:lnTo>
                    <a:pt x="1" y="7294"/>
                  </a:lnTo>
                  <a:cubicBezTo>
                    <a:pt x="1" y="8191"/>
                    <a:pt x="753" y="8944"/>
                    <a:pt x="1650" y="8944"/>
                  </a:cubicBezTo>
                  <a:lnTo>
                    <a:pt x="9609" y="8944"/>
                  </a:lnTo>
                  <a:cubicBezTo>
                    <a:pt x="10536" y="8944"/>
                    <a:pt x="11288" y="8191"/>
                    <a:pt x="11288" y="7294"/>
                  </a:cubicBezTo>
                  <a:lnTo>
                    <a:pt x="11288" y="1679"/>
                  </a:lnTo>
                  <a:cubicBezTo>
                    <a:pt x="11288" y="753"/>
                    <a:pt x="10536" y="0"/>
                    <a:pt x="96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64"/>
            <p:cNvSpPr/>
            <p:nvPr/>
          </p:nvSpPr>
          <p:spPr>
            <a:xfrm>
              <a:off x="2388772" y="1418299"/>
              <a:ext cx="48949" cy="200346"/>
            </a:xfrm>
            <a:custGeom>
              <a:avLst/>
              <a:gdLst/>
              <a:ahLst/>
              <a:cxnLst/>
              <a:rect l="l" t="t" r="r" b="b"/>
              <a:pathLst>
                <a:path w="2230" h="8944" extrusionOk="0">
                  <a:moveTo>
                    <a:pt x="1679" y="0"/>
                  </a:moveTo>
                  <a:cubicBezTo>
                    <a:pt x="753" y="0"/>
                    <a:pt x="1" y="753"/>
                    <a:pt x="30" y="1679"/>
                  </a:cubicBezTo>
                  <a:lnTo>
                    <a:pt x="30" y="7294"/>
                  </a:lnTo>
                  <a:cubicBezTo>
                    <a:pt x="30" y="8191"/>
                    <a:pt x="753" y="8944"/>
                    <a:pt x="1679" y="8944"/>
                  </a:cubicBezTo>
                  <a:lnTo>
                    <a:pt x="2229" y="8944"/>
                  </a:lnTo>
                  <a:cubicBezTo>
                    <a:pt x="1303" y="8944"/>
                    <a:pt x="550" y="8191"/>
                    <a:pt x="550" y="7294"/>
                  </a:cubicBezTo>
                  <a:lnTo>
                    <a:pt x="550" y="1679"/>
                  </a:lnTo>
                  <a:cubicBezTo>
                    <a:pt x="550" y="753"/>
                    <a:pt x="1303" y="0"/>
                    <a:pt x="2229" y="0"/>
                  </a:cubicBezTo>
                  <a:close/>
                </a:path>
              </a:pathLst>
            </a:custGeom>
            <a:solidFill>
              <a:srgbClr val="000000">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64"/>
            <p:cNvSpPr/>
            <p:nvPr/>
          </p:nvSpPr>
          <p:spPr>
            <a:xfrm>
              <a:off x="2409752" y="1439700"/>
              <a:ext cx="206484" cy="158211"/>
            </a:xfrm>
            <a:custGeom>
              <a:avLst/>
              <a:gdLst/>
              <a:ahLst/>
              <a:cxnLst/>
              <a:rect l="l" t="t" r="r" b="b"/>
              <a:pathLst>
                <a:path w="9407" h="7063" extrusionOk="0">
                  <a:moveTo>
                    <a:pt x="724" y="1"/>
                  </a:moveTo>
                  <a:cubicBezTo>
                    <a:pt x="319" y="1"/>
                    <a:pt x="1" y="319"/>
                    <a:pt x="1" y="724"/>
                  </a:cubicBezTo>
                  <a:lnTo>
                    <a:pt x="1" y="6339"/>
                  </a:lnTo>
                  <a:cubicBezTo>
                    <a:pt x="1" y="6744"/>
                    <a:pt x="319" y="7063"/>
                    <a:pt x="724" y="7063"/>
                  </a:cubicBezTo>
                  <a:lnTo>
                    <a:pt x="8683" y="7063"/>
                  </a:lnTo>
                  <a:cubicBezTo>
                    <a:pt x="9089" y="7063"/>
                    <a:pt x="9407" y="6715"/>
                    <a:pt x="9407" y="6339"/>
                  </a:cubicBezTo>
                  <a:lnTo>
                    <a:pt x="9407" y="724"/>
                  </a:lnTo>
                  <a:cubicBezTo>
                    <a:pt x="9407" y="319"/>
                    <a:pt x="9089" y="1"/>
                    <a:pt x="868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64"/>
            <p:cNvSpPr/>
            <p:nvPr/>
          </p:nvSpPr>
          <p:spPr>
            <a:xfrm>
              <a:off x="2439015" y="1643356"/>
              <a:ext cx="147394" cy="30486"/>
            </a:xfrm>
            <a:custGeom>
              <a:avLst/>
              <a:gdLst/>
              <a:ahLst/>
              <a:cxnLst/>
              <a:rect l="l" t="t" r="r" b="b"/>
              <a:pathLst>
                <a:path w="6715" h="1361" extrusionOk="0">
                  <a:moveTo>
                    <a:pt x="839" y="1"/>
                  </a:moveTo>
                  <a:cubicBezTo>
                    <a:pt x="0" y="58"/>
                    <a:pt x="0" y="1274"/>
                    <a:pt x="839" y="1361"/>
                  </a:cubicBezTo>
                  <a:lnTo>
                    <a:pt x="5904" y="1361"/>
                  </a:lnTo>
                  <a:cubicBezTo>
                    <a:pt x="6715" y="1274"/>
                    <a:pt x="6715" y="58"/>
                    <a:pt x="59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64"/>
            <p:cNvSpPr/>
            <p:nvPr/>
          </p:nvSpPr>
          <p:spPr>
            <a:xfrm>
              <a:off x="2439015" y="1643356"/>
              <a:ext cx="54019" cy="30486"/>
            </a:xfrm>
            <a:custGeom>
              <a:avLst/>
              <a:gdLst/>
              <a:ahLst/>
              <a:cxnLst/>
              <a:rect l="l" t="t" r="r" b="b"/>
              <a:pathLst>
                <a:path w="2461" h="1361" extrusionOk="0">
                  <a:moveTo>
                    <a:pt x="839" y="1"/>
                  </a:moveTo>
                  <a:cubicBezTo>
                    <a:pt x="0" y="58"/>
                    <a:pt x="0" y="1274"/>
                    <a:pt x="839" y="1361"/>
                  </a:cubicBezTo>
                  <a:lnTo>
                    <a:pt x="2460" y="1361"/>
                  </a:lnTo>
                  <a:cubicBezTo>
                    <a:pt x="1650" y="1274"/>
                    <a:pt x="1650" y="58"/>
                    <a:pt x="2460" y="1"/>
                  </a:cubicBezTo>
                  <a:close/>
                </a:path>
              </a:pathLst>
            </a:custGeom>
            <a:solidFill>
              <a:srgbClr val="000000">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64"/>
            <p:cNvSpPr/>
            <p:nvPr/>
          </p:nvSpPr>
          <p:spPr>
            <a:xfrm>
              <a:off x="2451714" y="1383273"/>
              <a:ext cx="235085" cy="173779"/>
            </a:xfrm>
            <a:custGeom>
              <a:avLst/>
              <a:gdLst/>
              <a:ahLst/>
              <a:cxnLst/>
              <a:rect l="l" t="t" r="r" b="b"/>
              <a:pathLst>
                <a:path w="10710" h="7758" extrusionOk="0">
                  <a:moveTo>
                    <a:pt x="1303" y="1"/>
                  </a:moveTo>
                  <a:cubicBezTo>
                    <a:pt x="580" y="1"/>
                    <a:pt x="1" y="579"/>
                    <a:pt x="1" y="1274"/>
                  </a:cubicBezTo>
                  <a:lnTo>
                    <a:pt x="1" y="6484"/>
                  </a:lnTo>
                  <a:cubicBezTo>
                    <a:pt x="1" y="7178"/>
                    <a:pt x="580" y="7757"/>
                    <a:pt x="1303" y="7757"/>
                  </a:cubicBezTo>
                  <a:lnTo>
                    <a:pt x="9407" y="7757"/>
                  </a:lnTo>
                  <a:cubicBezTo>
                    <a:pt x="10131" y="7757"/>
                    <a:pt x="10710" y="7178"/>
                    <a:pt x="10710" y="6484"/>
                  </a:cubicBezTo>
                  <a:lnTo>
                    <a:pt x="10710" y="1274"/>
                  </a:lnTo>
                  <a:cubicBezTo>
                    <a:pt x="10710" y="579"/>
                    <a:pt x="10131" y="1"/>
                    <a:pt x="94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64"/>
            <p:cNvSpPr/>
            <p:nvPr/>
          </p:nvSpPr>
          <p:spPr>
            <a:xfrm>
              <a:off x="2451714" y="1383273"/>
              <a:ext cx="40059" cy="173779"/>
            </a:xfrm>
            <a:custGeom>
              <a:avLst/>
              <a:gdLst/>
              <a:ahLst/>
              <a:cxnLst/>
              <a:rect l="l" t="t" r="r" b="b"/>
              <a:pathLst>
                <a:path w="1825" h="7758" extrusionOk="0">
                  <a:moveTo>
                    <a:pt x="1303" y="1"/>
                  </a:moveTo>
                  <a:cubicBezTo>
                    <a:pt x="580" y="1"/>
                    <a:pt x="1" y="579"/>
                    <a:pt x="1" y="1274"/>
                  </a:cubicBezTo>
                  <a:lnTo>
                    <a:pt x="1" y="6484"/>
                  </a:lnTo>
                  <a:cubicBezTo>
                    <a:pt x="1" y="7178"/>
                    <a:pt x="580" y="7757"/>
                    <a:pt x="1303" y="7757"/>
                  </a:cubicBezTo>
                  <a:lnTo>
                    <a:pt x="1824" y="7757"/>
                  </a:lnTo>
                  <a:cubicBezTo>
                    <a:pt x="1130" y="7757"/>
                    <a:pt x="551" y="7178"/>
                    <a:pt x="551" y="6484"/>
                  </a:cubicBezTo>
                  <a:lnTo>
                    <a:pt x="551" y="1274"/>
                  </a:lnTo>
                  <a:cubicBezTo>
                    <a:pt x="551" y="579"/>
                    <a:pt x="1130" y="1"/>
                    <a:pt x="1824" y="1"/>
                  </a:cubicBezTo>
                  <a:close/>
                </a:path>
              </a:pathLst>
            </a:custGeom>
            <a:solidFill>
              <a:srgbClr val="000000">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64"/>
            <p:cNvSpPr/>
            <p:nvPr/>
          </p:nvSpPr>
          <p:spPr>
            <a:xfrm>
              <a:off x="2526760" y="1403374"/>
              <a:ext cx="160103" cy="153686"/>
            </a:xfrm>
            <a:custGeom>
              <a:avLst/>
              <a:gdLst/>
              <a:ahLst/>
              <a:cxnLst/>
              <a:rect l="l" t="t" r="r" b="b"/>
              <a:pathLst>
                <a:path w="7294" h="6861" extrusionOk="0">
                  <a:moveTo>
                    <a:pt x="4674" y="1"/>
                  </a:moveTo>
                  <a:cubicBezTo>
                    <a:pt x="4370" y="1"/>
                    <a:pt x="4067" y="174"/>
                    <a:pt x="3936" y="522"/>
                  </a:cubicBezTo>
                  <a:lnTo>
                    <a:pt x="3676" y="1187"/>
                  </a:lnTo>
                  <a:cubicBezTo>
                    <a:pt x="3535" y="1492"/>
                    <a:pt x="3243" y="1683"/>
                    <a:pt x="2921" y="1683"/>
                  </a:cubicBezTo>
                  <a:cubicBezTo>
                    <a:pt x="2846" y="1683"/>
                    <a:pt x="2769" y="1673"/>
                    <a:pt x="2692" y="1651"/>
                  </a:cubicBezTo>
                  <a:lnTo>
                    <a:pt x="2026" y="1448"/>
                  </a:lnTo>
                  <a:cubicBezTo>
                    <a:pt x="1934" y="1419"/>
                    <a:pt x="1845" y="1405"/>
                    <a:pt x="1760" y="1405"/>
                  </a:cubicBezTo>
                  <a:cubicBezTo>
                    <a:pt x="1171" y="1405"/>
                    <a:pt x="771" y="2050"/>
                    <a:pt x="1100" y="2606"/>
                  </a:cubicBezTo>
                  <a:lnTo>
                    <a:pt x="1447" y="3213"/>
                  </a:lnTo>
                  <a:cubicBezTo>
                    <a:pt x="1650" y="3590"/>
                    <a:pt x="1563" y="4053"/>
                    <a:pt x="1216" y="4284"/>
                  </a:cubicBezTo>
                  <a:lnTo>
                    <a:pt x="608" y="4689"/>
                  </a:lnTo>
                  <a:cubicBezTo>
                    <a:pt x="0" y="5095"/>
                    <a:pt x="232" y="6021"/>
                    <a:pt x="955" y="6137"/>
                  </a:cubicBezTo>
                  <a:lnTo>
                    <a:pt x="1650" y="6223"/>
                  </a:lnTo>
                  <a:cubicBezTo>
                    <a:pt x="1968" y="6281"/>
                    <a:pt x="2229" y="6542"/>
                    <a:pt x="2316" y="6860"/>
                  </a:cubicBezTo>
                  <a:lnTo>
                    <a:pt x="5991" y="6860"/>
                  </a:lnTo>
                  <a:cubicBezTo>
                    <a:pt x="6715" y="6860"/>
                    <a:pt x="7294" y="6281"/>
                    <a:pt x="7294" y="5587"/>
                  </a:cubicBezTo>
                  <a:lnTo>
                    <a:pt x="7294" y="1448"/>
                  </a:lnTo>
                  <a:lnTo>
                    <a:pt x="6657" y="1651"/>
                  </a:lnTo>
                  <a:cubicBezTo>
                    <a:pt x="6580" y="1673"/>
                    <a:pt x="6502" y="1683"/>
                    <a:pt x="6425" y="1683"/>
                  </a:cubicBezTo>
                  <a:cubicBezTo>
                    <a:pt x="6097" y="1683"/>
                    <a:pt x="5790" y="1492"/>
                    <a:pt x="5673" y="1187"/>
                  </a:cubicBezTo>
                  <a:lnTo>
                    <a:pt x="5412" y="522"/>
                  </a:lnTo>
                  <a:cubicBezTo>
                    <a:pt x="5282" y="174"/>
                    <a:pt x="4978" y="1"/>
                    <a:pt x="46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64"/>
            <p:cNvSpPr/>
            <p:nvPr/>
          </p:nvSpPr>
          <p:spPr>
            <a:xfrm>
              <a:off x="2598270" y="1474076"/>
              <a:ext cx="33386" cy="38282"/>
            </a:xfrm>
            <a:custGeom>
              <a:avLst/>
              <a:gdLst/>
              <a:ahLst/>
              <a:cxnLst/>
              <a:rect l="l" t="t" r="r" b="b"/>
              <a:pathLst>
                <a:path w="1521" h="1709" extrusionOk="0">
                  <a:moveTo>
                    <a:pt x="768" y="724"/>
                  </a:moveTo>
                  <a:lnTo>
                    <a:pt x="855" y="985"/>
                  </a:lnTo>
                  <a:lnTo>
                    <a:pt x="681" y="985"/>
                  </a:lnTo>
                  <a:lnTo>
                    <a:pt x="768" y="724"/>
                  </a:lnTo>
                  <a:close/>
                  <a:moveTo>
                    <a:pt x="768" y="1"/>
                  </a:moveTo>
                  <a:cubicBezTo>
                    <a:pt x="681" y="1"/>
                    <a:pt x="594" y="58"/>
                    <a:pt x="566" y="145"/>
                  </a:cubicBezTo>
                  <a:lnTo>
                    <a:pt x="73" y="1419"/>
                  </a:lnTo>
                  <a:cubicBezTo>
                    <a:pt x="1" y="1583"/>
                    <a:pt x="134" y="1701"/>
                    <a:pt x="265" y="1701"/>
                  </a:cubicBezTo>
                  <a:cubicBezTo>
                    <a:pt x="342" y="1701"/>
                    <a:pt x="418" y="1660"/>
                    <a:pt x="450" y="1563"/>
                  </a:cubicBezTo>
                  <a:lnTo>
                    <a:pt x="537" y="1390"/>
                  </a:lnTo>
                  <a:lnTo>
                    <a:pt x="1029" y="1390"/>
                  </a:lnTo>
                  <a:lnTo>
                    <a:pt x="1086" y="1563"/>
                  </a:lnTo>
                  <a:cubicBezTo>
                    <a:pt x="1115" y="1650"/>
                    <a:pt x="1202" y="1708"/>
                    <a:pt x="1289" y="1708"/>
                  </a:cubicBezTo>
                  <a:lnTo>
                    <a:pt x="1347" y="1708"/>
                  </a:lnTo>
                  <a:cubicBezTo>
                    <a:pt x="1463" y="1650"/>
                    <a:pt x="1521" y="1534"/>
                    <a:pt x="1463" y="1448"/>
                  </a:cubicBezTo>
                  <a:lnTo>
                    <a:pt x="1000" y="145"/>
                  </a:lnTo>
                  <a:cubicBezTo>
                    <a:pt x="942" y="58"/>
                    <a:pt x="855" y="1"/>
                    <a:pt x="768" y="1"/>
                  </a:cubicBezTo>
                  <a:close/>
                </a:path>
              </a:pathLst>
            </a:custGeom>
            <a:solidFill>
              <a:srgbClr val="F6F9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64"/>
            <p:cNvSpPr/>
            <p:nvPr/>
          </p:nvSpPr>
          <p:spPr>
            <a:xfrm>
              <a:off x="2635156" y="1474726"/>
              <a:ext cx="19909" cy="37654"/>
            </a:xfrm>
            <a:custGeom>
              <a:avLst/>
              <a:gdLst/>
              <a:ahLst/>
              <a:cxnLst/>
              <a:rect l="l" t="t" r="r" b="b"/>
              <a:pathLst>
                <a:path w="907" h="1681" extrusionOk="0">
                  <a:moveTo>
                    <a:pt x="218" y="0"/>
                  </a:moveTo>
                  <a:cubicBezTo>
                    <a:pt x="109" y="0"/>
                    <a:pt x="1" y="58"/>
                    <a:pt x="15" y="174"/>
                  </a:cubicBezTo>
                  <a:lnTo>
                    <a:pt x="15" y="1477"/>
                  </a:lnTo>
                  <a:cubicBezTo>
                    <a:pt x="15" y="1563"/>
                    <a:pt x="73" y="1650"/>
                    <a:pt x="189" y="1679"/>
                  </a:cubicBezTo>
                  <a:lnTo>
                    <a:pt x="681" y="1679"/>
                  </a:lnTo>
                  <a:cubicBezTo>
                    <a:pt x="688" y="1680"/>
                    <a:pt x="694" y="1680"/>
                    <a:pt x="700" y="1680"/>
                  </a:cubicBezTo>
                  <a:cubicBezTo>
                    <a:pt x="906" y="1680"/>
                    <a:pt x="906" y="1244"/>
                    <a:pt x="700" y="1244"/>
                  </a:cubicBezTo>
                  <a:cubicBezTo>
                    <a:pt x="694" y="1244"/>
                    <a:pt x="688" y="1244"/>
                    <a:pt x="681" y="1245"/>
                  </a:cubicBezTo>
                  <a:lnTo>
                    <a:pt x="681" y="1274"/>
                  </a:lnTo>
                  <a:lnTo>
                    <a:pt x="420" y="1274"/>
                  </a:lnTo>
                  <a:lnTo>
                    <a:pt x="420" y="174"/>
                  </a:lnTo>
                  <a:cubicBezTo>
                    <a:pt x="435" y="58"/>
                    <a:pt x="326" y="0"/>
                    <a:pt x="218" y="0"/>
                  </a:cubicBezTo>
                  <a:close/>
                </a:path>
              </a:pathLst>
            </a:custGeom>
            <a:solidFill>
              <a:srgbClr val="F6F9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64"/>
            <p:cNvSpPr/>
            <p:nvPr/>
          </p:nvSpPr>
          <p:spPr>
            <a:xfrm>
              <a:off x="2659015" y="1474076"/>
              <a:ext cx="21621" cy="38282"/>
            </a:xfrm>
            <a:custGeom>
              <a:avLst/>
              <a:gdLst/>
              <a:ahLst/>
              <a:cxnLst/>
              <a:rect l="l" t="t" r="r" b="b"/>
              <a:pathLst>
                <a:path w="985" h="1709" extrusionOk="0">
                  <a:moveTo>
                    <a:pt x="203" y="1"/>
                  </a:moveTo>
                  <a:cubicBezTo>
                    <a:pt x="87" y="1"/>
                    <a:pt x="0" y="87"/>
                    <a:pt x="0" y="203"/>
                  </a:cubicBezTo>
                  <a:lnTo>
                    <a:pt x="0" y="1506"/>
                  </a:lnTo>
                  <a:cubicBezTo>
                    <a:pt x="0" y="1621"/>
                    <a:pt x="87" y="1708"/>
                    <a:pt x="203" y="1708"/>
                  </a:cubicBezTo>
                  <a:lnTo>
                    <a:pt x="753" y="1708"/>
                  </a:lnTo>
                  <a:cubicBezTo>
                    <a:pt x="984" y="1679"/>
                    <a:pt x="984" y="1332"/>
                    <a:pt x="753" y="1303"/>
                  </a:cubicBezTo>
                  <a:lnTo>
                    <a:pt x="405" y="1303"/>
                  </a:lnTo>
                  <a:lnTo>
                    <a:pt x="405" y="1071"/>
                  </a:lnTo>
                  <a:lnTo>
                    <a:pt x="695" y="1071"/>
                  </a:lnTo>
                  <a:cubicBezTo>
                    <a:pt x="811" y="1071"/>
                    <a:pt x="897" y="956"/>
                    <a:pt x="897" y="840"/>
                  </a:cubicBezTo>
                  <a:cubicBezTo>
                    <a:pt x="897" y="753"/>
                    <a:pt x="811" y="637"/>
                    <a:pt x="695" y="637"/>
                  </a:cubicBezTo>
                  <a:lnTo>
                    <a:pt x="405" y="637"/>
                  </a:lnTo>
                  <a:lnTo>
                    <a:pt x="405" y="435"/>
                  </a:lnTo>
                  <a:lnTo>
                    <a:pt x="753" y="435"/>
                  </a:lnTo>
                  <a:cubicBezTo>
                    <a:pt x="868" y="406"/>
                    <a:pt x="955" y="319"/>
                    <a:pt x="955" y="203"/>
                  </a:cubicBezTo>
                  <a:cubicBezTo>
                    <a:pt x="955" y="116"/>
                    <a:pt x="839" y="1"/>
                    <a:pt x="753" y="1"/>
                  </a:cubicBezTo>
                  <a:close/>
                </a:path>
              </a:pathLst>
            </a:custGeom>
            <a:solidFill>
              <a:srgbClr val="F6F9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64"/>
            <p:cNvSpPr/>
            <p:nvPr/>
          </p:nvSpPr>
          <p:spPr>
            <a:xfrm>
              <a:off x="2568238" y="1474233"/>
              <a:ext cx="29084" cy="38125"/>
            </a:xfrm>
            <a:custGeom>
              <a:avLst/>
              <a:gdLst/>
              <a:ahLst/>
              <a:cxnLst/>
              <a:rect l="l" t="t" r="r" b="b"/>
              <a:pathLst>
                <a:path w="1325" h="1702" extrusionOk="0">
                  <a:moveTo>
                    <a:pt x="669" y="0"/>
                  </a:moveTo>
                  <a:cubicBezTo>
                    <a:pt x="607" y="0"/>
                    <a:pt x="545" y="8"/>
                    <a:pt x="485" y="22"/>
                  </a:cubicBezTo>
                  <a:cubicBezTo>
                    <a:pt x="283" y="80"/>
                    <a:pt x="138" y="225"/>
                    <a:pt x="109" y="428"/>
                  </a:cubicBezTo>
                  <a:cubicBezTo>
                    <a:pt x="80" y="601"/>
                    <a:pt x="167" y="775"/>
                    <a:pt x="312" y="862"/>
                  </a:cubicBezTo>
                  <a:lnTo>
                    <a:pt x="341" y="862"/>
                  </a:lnTo>
                  <a:cubicBezTo>
                    <a:pt x="341" y="862"/>
                    <a:pt x="543" y="949"/>
                    <a:pt x="746" y="1035"/>
                  </a:cubicBezTo>
                  <a:cubicBezTo>
                    <a:pt x="804" y="1064"/>
                    <a:pt x="891" y="1093"/>
                    <a:pt x="862" y="1151"/>
                  </a:cubicBezTo>
                  <a:cubicBezTo>
                    <a:pt x="833" y="1238"/>
                    <a:pt x="775" y="1267"/>
                    <a:pt x="688" y="1267"/>
                  </a:cubicBezTo>
                  <a:cubicBezTo>
                    <a:pt x="601" y="1267"/>
                    <a:pt x="485" y="1238"/>
                    <a:pt x="428" y="1180"/>
                  </a:cubicBezTo>
                  <a:cubicBezTo>
                    <a:pt x="377" y="1137"/>
                    <a:pt x="324" y="1119"/>
                    <a:pt x="274" y="1119"/>
                  </a:cubicBezTo>
                  <a:cubicBezTo>
                    <a:pt x="121" y="1119"/>
                    <a:pt x="0" y="1288"/>
                    <a:pt x="109" y="1441"/>
                  </a:cubicBezTo>
                  <a:cubicBezTo>
                    <a:pt x="254" y="1614"/>
                    <a:pt x="485" y="1701"/>
                    <a:pt x="717" y="1701"/>
                  </a:cubicBezTo>
                  <a:cubicBezTo>
                    <a:pt x="977" y="1701"/>
                    <a:pt x="1238" y="1527"/>
                    <a:pt x="1296" y="1238"/>
                  </a:cubicBezTo>
                  <a:cubicBezTo>
                    <a:pt x="1325" y="978"/>
                    <a:pt x="1151" y="717"/>
                    <a:pt x="891" y="659"/>
                  </a:cubicBezTo>
                  <a:cubicBezTo>
                    <a:pt x="746" y="601"/>
                    <a:pt x="601" y="543"/>
                    <a:pt x="514" y="514"/>
                  </a:cubicBezTo>
                  <a:cubicBezTo>
                    <a:pt x="514" y="514"/>
                    <a:pt x="514" y="486"/>
                    <a:pt x="514" y="486"/>
                  </a:cubicBezTo>
                  <a:cubicBezTo>
                    <a:pt x="543" y="457"/>
                    <a:pt x="572" y="428"/>
                    <a:pt x="601" y="399"/>
                  </a:cubicBezTo>
                  <a:cubicBezTo>
                    <a:pt x="717" y="399"/>
                    <a:pt x="833" y="428"/>
                    <a:pt x="920" y="486"/>
                  </a:cubicBezTo>
                  <a:cubicBezTo>
                    <a:pt x="959" y="512"/>
                    <a:pt x="1003" y="526"/>
                    <a:pt x="1049" y="526"/>
                  </a:cubicBezTo>
                  <a:cubicBezTo>
                    <a:pt x="1105" y="526"/>
                    <a:pt x="1161" y="504"/>
                    <a:pt x="1209" y="457"/>
                  </a:cubicBezTo>
                  <a:cubicBezTo>
                    <a:pt x="1267" y="370"/>
                    <a:pt x="1267" y="254"/>
                    <a:pt x="1180" y="167"/>
                  </a:cubicBezTo>
                  <a:cubicBezTo>
                    <a:pt x="1030" y="60"/>
                    <a:pt x="848" y="0"/>
                    <a:pt x="669" y="0"/>
                  </a:cubicBezTo>
                  <a:close/>
                </a:path>
              </a:pathLst>
            </a:custGeom>
            <a:solidFill>
              <a:srgbClr val="F6F9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64"/>
            <p:cNvSpPr/>
            <p:nvPr/>
          </p:nvSpPr>
          <p:spPr>
            <a:xfrm>
              <a:off x="2472848" y="1406601"/>
              <a:ext cx="75486" cy="9162"/>
            </a:xfrm>
            <a:custGeom>
              <a:avLst/>
              <a:gdLst/>
              <a:ahLst/>
              <a:cxnLst/>
              <a:rect l="l" t="t" r="r" b="b"/>
              <a:pathLst>
                <a:path w="3439" h="409" extrusionOk="0">
                  <a:moveTo>
                    <a:pt x="205" y="0"/>
                  </a:moveTo>
                  <a:cubicBezTo>
                    <a:pt x="1" y="0"/>
                    <a:pt x="1" y="408"/>
                    <a:pt x="205" y="408"/>
                  </a:cubicBezTo>
                  <a:cubicBezTo>
                    <a:pt x="212" y="408"/>
                    <a:pt x="218" y="408"/>
                    <a:pt x="226" y="407"/>
                  </a:cubicBezTo>
                  <a:lnTo>
                    <a:pt x="3207" y="407"/>
                  </a:lnTo>
                  <a:cubicBezTo>
                    <a:pt x="3438" y="378"/>
                    <a:pt x="3438" y="30"/>
                    <a:pt x="3207" y="2"/>
                  </a:cubicBezTo>
                  <a:lnTo>
                    <a:pt x="226" y="2"/>
                  </a:lnTo>
                  <a:cubicBezTo>
                    <a:pt x="218" y="1"/>
                    <a:pt x="212" y="0"/>
                    <a:pt x="20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64"/>
            <p:cNvSpPr/>
            <p:nvPr/>
          </p:nvSpPr>
          <p:spPr>
            <a:xfrm>
              <a:off x="2472848" y="1424753"/>
              <a:ext cx="53097" cy="9162"/>
            </a:xfrm>
            <a:custGeom>
              <a:avLst/>
              <a:gdLst/>
              <a:ahLst/>
              <a:cxnLst/>
              <a:rect l="l" t="t" r="r" b="b"/>
              <a:pathLst>
                <a:path w="2419" h="409" extrusionOk="0">
                  <a:moveTo>
                    <a:pt x="205" y="1"/>
                  </a:moveTo>
                  <a:cubicBezTo>
                    <a:pt x="1" y="1"/>
                    <a:pt x="1" y="408"/>
                    <a:pt x="205" y="408"/>
                  </a:cubicBezTo>
                  <a:cubicBezTo>
                    <a:pt x="212" y="408"/>
                    <a:pt x="218" y="408"/>
                    <a:pt x="226" y="407"/>
                  </a:cubicBezTo>
                  <a:lnTo>
                    <a:pt x="2194" y="407"/>
                  </a:lnTo>
                  <a:cubicBezTo>
                    <a:pt x="2201" y="408"/>
                    <a:pt x="2207" y="408"/>
                    <a:pt x="2214" y="408"/>
                  </a:cubicBezTo>
                  <a:cubicBezTo>
                    <a:pt x="2418" y="408"/>
                    <a:pt x="2418" y="1"/>
                    <a:pt x="2214" y="1"/>
                  </a:cubicBezTo>
                  <a:cubicBezTo>
                    <a:pt x="2207" y="1"/>
                    <a:pt x="2201" y="1"/>
                    <a:pt x="2194" y="2"/>
                  </a:cubicBezTo>
                  <a:lnTo>
                    <a:pt x="226" y="2"/>
                  </a:lnTo>
                  <a:cubicBezTo>
                    <a:pt x="218" y="1"/>
                    <a:pt x="212" y="1"/>
                    <a:pt x="20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64"/>
            <p:cNvSpPr/>
            <p:nvPr/>
          </p:nvSpPr>
          <p:spPr>
            <a:xfrm>
              <a:off x="2421835" y="1495477"/>
              <a:ext cx="89600" cy="77683"/>
            </a:xfrm>
            <a:custGeom>
              <a:avLst/>
              <a:gdLst/>
              <a:ahLst/>
              <a:cxnLst/>
              <a:rect l="l" t="t" r="r" b="b"/>
              <a:pathLst>
                <a:path w="4082" h="3468" extrusionOk="0">
                  <a:moveTo>
                    <a:pt x="2345" y="1"/>
                  </a:moveTo>
                  <a:cubicBezTo>
                    <a:pt x="782" y="1"/>
                    <a:pt x="1" y="1882"/>
                    <a:pt x="1100" y="2953"/>
                  </a:cubicBezTo>
                  <a:cubicBezTo>
                    <a:pt x="1456" y="3309"/>
                    <a:pt x="1894" y="3468"/>
                    <a:pt x="2324" y="3468"/>
                  </a:cubicBezTo>
                  <a:cubicBezTo>
                    <a:pt x="3221" y="3468"/>
                    <a:pt x="4081" y="2775"/>
                    <a:pt x="4081" y="1737"/>
                  </a:cubicBezTo>
                  <a:cubicBezTo>
                    <a:pt x="4081" y="782"/>
                    <a:pt x="3300" y="1"/>
                    <a:pt x="23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64"/>
            <p:cNvSpPr/>
            <p:nvPr/>
          </p:nvSpPr>
          <p:spPr>
            <a:xfrm>
              <a:off x="2468893" y="1507152"/>
              <a:ext cx="8912" cy="31786"/>
            </a:xfrm>
            <a:custGeom>
              <a:avLst/>
              <a:gdLst/>
              <a:ahLst/>
              <a:cxnLst/>
              <a:rect l="l" t="t" r="r" b="b"/>
              <a:pathLst>
                <a:path w="406" h="1419" extrusionOk="0">
                  <a:moveTo>
                    <a:pt x="203" y="1"/>
                  </a:moveTo>
                  <a:cubicBezTo>
                    <a:pt x="87" y="1"/>
                    <a:pt x="0" y="87"/>
                    <a:pt x="0" y="203"/>
                  </a:cubicBezTo>
                  <a:lnTo>
                    <a:pt x="0" y="1216"/>
                  </a:lnTo>
                  <a:cubicBezTo>
                    <a:pt x="0" y="1332"/>
                    <a:pt x="87" y="1419"/>
                    <a:pt x="203" y="1419"/>
                  </a:cubicBezTo>
                  <a:cubicBezTo>
                    <a:pt x="319" y="1419"/>
                    <a:pt x="406" y="1332"/>
                    <a:pt x="406" y="1216"/>
                  </a:cubicBezTo>
                  <a:lnTo>
                    <a:pt x="406" y="203"/>
                  </a:lnTo>
                  <a:cubicBezTo>
                    <a:pt x="406" y="87"/>
                    <a:pt x="319" y="1"/>
                    <a:pt x="2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64"/>
            <p:cNvSpPr/>
            <p:nvPr/>
          </p:nvSpPr>
          <p:spPr>
            <a:xfrm>
              <a:off x="2468893" y="1549304"/>
              <a:ext cx="8912" cy="9117"/>
            </a:xfrm>
            <a:custGeom>
              <a:avLst/>
              <a:gdLst/>
              <a:ahLst/>
              <a:cxnLst/>
              <a:rect l="l" t="t" r="r" b="b"/>
              <a:pathLst>
                <a:path w="406" h="407" extrusionOk="0">
                  <a:moveTo>
                    <a:pt x="203" y="1"/>
                  </a:moveTo>
                  <a:cubicBezTo>
                    <a:pt x="87" y="1"/>
                    <a:pt x="0" y="88"/>
                    <a:pt x="0" y="203"/>
                  </a:cubicBezTo>
                  <a:cubicBezTo>
                    <a:pt x="0" y="319"/>
                    <a:pt x="87" y="406"/>
                    <a:pt x="203" y="406"/>
                  </a:cubicBezTo>
                  <a:cubicBezTo>
                    <a:pt x="319" y="406"/>
                    <a:pt x="406" y="319"/>
                    <a:pt x="406" y="203"/>
                  </a:cubicBezTo>
                  <a:cubicBezTo>
                    <a:pt x="406" y="88"/>
                    <a:pt x="319" y="1"/>
                    <a:pt x="2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4" name="Google Shape;2804;p64"/>
          <p:cNvSpPr/>
          <p:nvPr/>
        </p:nvSpPr>
        <p:spPr>
          <a:xfrm>
            <a:off x="8277741" y="3102890"/>
            <a:ext cx="306050" cy="330883"/>
          </a:xfrm>
          <a:custGeom>
            <a:avLst/>
            <a:gdLst/>
            <a:ahLst/>
            <a:cxnLst/>
            <a:rect l="l" t="t" r="r" b="b"/>
            <a:pathLst>
              <a:path w="1997" h="2159" extrusionOk="0">
                <a:moveTo>
                  <a:pt x="978" y="0"/>
                </a:moveTo>
                <a:cubicBezTo>
                  <a:pt x="978" y="0"/>
                  <a:pt x="896" y="693"/>
                  <a:pt x="795" y="856"/>
                </a:cubicBezTo>
                <a:cubicBezTo>
                  <a:pt x="672" y="1039"/>
                  <a:pt x="0" y="1059"/>
                  <a:pt x="0" y="1059"/>
                </a:cubicBezTo>
                <a:cubicBezTo>
                  <a:pt x="0" y="1059"/>
                  <a:pt x="571" y="1181"/>
                  <a:pt x="754" y="1283"/>
                </a:cubicBezTo>
                <a:cubicBezTo>
                  <a:pt x="937" y="1385"/>
                  <a:pt x="1019" y="2159"/>
                  <a:pt x="1019" y="2159"/>
                </a:cubicBezTo>
                <a:cubicBezTo>
                  <a:pt x="1019" y="1955"/>
                  <a:pt x="1161" y="1426"/>
                  <a:pt x="1263" y="1304"/>
                </a:cubicBezTo>
                <a:cubicBezTo>
                  <a:pt x="1406" y="1120"/>
                  <a:pt x="1996" y="1080"/>
                  <a:pt x="1996" y="1080"/>
                </a:cubicBezTo>
                <a:cubicBezTo>
                  <a:pt x="1996" y="1080"/>
                  <a:pt x="1345" y="1018"/>
                  <a:pt x="1202" y="815"/>
                </a:cubicBezTo>
                <a:cubicBezTo>
                  <a:pt x="1100" y="631"/>
                  <a:pt x="978" y="0"/>
                  <a:pt x="97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64"/>
          <p:cNvSpPr/>
          <p:nvPr/>
        </p:nvSpPr>
        <p:spPr>
          <a:xfrm>
            <a:off x="2134813" y="657796"/>
            <a:ext cx="223524" cy="241668"/>
          </a:xfrm>
          <a:custGeom>
            <a:avLst/>
            <a:gdLst/>
            <a:ahLst/>
            <a:cxnLst/>
            <a:rect l="l" t="t" r="r" b="b"/>
            <a:pathLst>
              <a:path w="1997" h="2159" extrusionOk="0">
                <a:moveTo>
                  <a:pt x="978" y="0"/>
                </a:moveTo>
                <a:cubicBezTo>
                  <a:pt x="978" y="0"/>
                  <a:pt x="896" y="693"/>
                  <a:pt x="795" y="856"/>
                </a:cubicBezTo>
                <a:cubicBezTo>
                  <a:pt x="672" y="1039"/>
                  <a:pt x="0" y="1059"/>
                  <a:pt x="0" y="1059"/>
                </a:cubicBezTo>
                <a:cubicBezTo>
                  <a:pt x="0" y="1059"/>
                  <a:pt x="571" y="1181"/>
                  <a:pt x="754" y="1283"/>
                </a:cubicBezTo>
                <a:cubicBezTo>
                  <a:pt x="937" y="1385"/>
                  <a:pt x="1019" y="2159"/>
                  <a:pt x="1019" y="2159"/>
                </a:cubicBezTo>
                <a:cubicBezTo>
                  <a:pt x="1019" y="1955"/>
                  <a:pt x="1161" y="1426"/>
                  <a:pt x="1263" y="1304"/>
                </a:cubicBezTo>
                <a:cubicBezTo>
                  <a:pt x="1406" y="1120"/>
                  <a:pt x="1996" y="1080"/>
                  <a:pt x="1996" y="1080"/>
                </a:cubicBezTo>
                <a:cubicBezTo>
                  <a:pt x="1996" y="1080"/>
                  <a:pt x="1345" y="1018"/>
                  <a:pt x="1202" y="815"/>
                </a:cubicBezTo>
                <a:cubicBezTo>
                  <a:pt x="1100" y="631"/>
                  <a:pt x="978" y="0"/>
                  <a:pt x="97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64"/>
          <p:cNvSpPr/>
          <p:nvPr/>
        </p:nvSpPr>
        <p:spPr>
          <a:xfrm>
            <a:off x="6785663" y="657808"/>
            <a:ext cx="223524" cy="241668"/>
          </a:xfrm>
          <a:custGeom>
            <a:avLst/>
            <a:gdLst/>
            <a:ahLst/>
            <a:cxnLst/>
            <a:rect l="l" t="t" r="r" b="b"/>
            <a:pathLst>
              <a:path w="1997" h="2159" extrusionOk="0">
                <a:moveTo>
                  <a:pt x="978" y="0"/>
                </a:moveTo>
                <a:cubicBezTo>
                  <a:pt x="978" y="0"/>
                  <a:pt x="896" y="693"/>
                  <a:pt x="795" y="856"/>
                </a:cubicBezTo>
                <a:cubicBezTo>
                  <a:pt x="672" y="1039"/>
                  <a:pt x="0" y="1059"/>
                  <a:pt x="0" y="1059"/>
                </a:cubicBezTo>
                <a:cubicBezTo>
                  <a:pt x="0" y="1059"/>
                  <a:pt x="571" y="1181"/>
                  <a:pt x="754" y="1283"/>
                </a:cubicBezTo>
                <a:cubicBezTo>
                  <a:pt x="937" y="1385"/>
                  <a:pt x="1019" y="2159"/>
                  <a:pt x="1019" y="2159"/>
                </a:cubicBezTo>
                <a:cubicBezTo>
                  <a:pt x="1019" y="1955"/>
                  <a:pt x="1161" y="1426"/>
                  <a:pt x="1263" y="1304"/>
                </a:cubicBezTo>
                <a:cubicBezTo>
                  <a:pt x="1406" y="1120"/>
                  <a:pt x="1996" y="1080"/>
                  <a:pt x="1996" y="1080"/>
                </a:cubicBezTo>
                <a:cubicBezTo>
                  <a:pt x="1996" y="1080"/>
                  <a:pt x="1345" y="1018"/>
                  <a:pt x="1202" y="815"/>
                </a:cubicBezTo>
                <a:cubicBezTo>
                  <a:pt x="1100" y="631"/>
                  <a:pt x="978" y="0"/>
                  <a:pt x="97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810"/>
        <p:cNvGrpSpPr/>
        <p:nvPr/>
      </p:nvGrpSpPr>
      <p:grpSpPr>
        <a:xfrm>
          <a:off x="0" y="0"/>
          <a:ext cx="0" cy="0"/>
          <a:chOff x="0" y="0"/>
          <a:chExt cx="0" cy="0"/>
        </a:xfrm>
      </p:grpSpPr>
      <p:sp>
        <p:nvSpPr>
          <p:cNvPr id="2811" name="Google Shape;2811;p65"/>
          <p:cNvSpPr txBox="1">
            <a:spLocks noGrp="1"/>
          </p:cNvSpPr>
          <p:nvPr>
            <p:ph type="title"/>
          </p:nvPr>
        </p:nvSpPr>
        <p:spPr>
          <a:xfrm>
            <a:off x="713225" y="539525"/>
            <a:ext cx="7717500" cy="47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ALTERNATIVE RESOURCES</a:t>
            </a:r>
            <a:endParaRPr/>
          </a:p>
        </p:txBody>
      </p:sp>
      <p:grpSp>
        <p:nvGrpSpPr>
          <p:cNvPr id="2812" name="Google Shape;2812;p65"/>
          <p:cNvGrpSpPr/>
          <p:nvPr/>
        </p:nvGrpSpPr>
        <p:grpSpPr>
          <a:xfrm>
            <a:off x="861126" y="1229070"/>
            <a:ext cx="1343969" cy="882560"/>
            <a:chOff x="1810067" y="1286556"/>
            <a:chExt cx="1022340" cy="678892"/>
          </a:xfrm>
        </p:grpSpPr>
        <p:sp>
          <p:nvSpPr>
            <p:cNvPr id="2813" name="Google Shape;2813;p65"/>
            <p:cNvSpPr/>
            <p:nvPr/>
          </p:nvSpPr>
          <p:spPr>
            <a:xfrm>
              <a:off x="1810067" y="1286556"/>
              <a:ext cx="1022340" cy="678892"/>
            </a:xfrm>
            <a:custGeom>
              <a:avLst/>
              <a:gdLst/>
              <a:ahLst/>
              <a:cxnLst/>
              <a:rect l="l" t="t" r="r" b="b"/>
              <a:pathLst>
                <a:path w="33339" h="22139" extrusionOk="0">
                  <a:moveTo>
                    <a:pt x="17657" y="1"/>
                  </a:moveTo>
                  <a:cubicBezTo>
                    <a:pt x="17393" y="1"/>
                    <a:pt x="17128" y="1"/>
                    <a:pt x="16883" y="21"/>
                  </a:cubicBezTo>
                  <a:cubicBezTo>
                    <a:pt x="14745" y="123"/>
                    <a:pt x="12607" y="653"/>
                    <a:pt x="10692" y="1569"/>
                  </a:cubicBezTo>
                  <a:cubicBezTo>
                    <a:pt x="9980" y="1915"/>
                    <a:pt x="9267" y="2302"/>
                    <a:pt x="8615" y="2750"/>
                  </a:cubicBezTo>
                  <a:cubicBezTo>
                    <a:pt x="7210" y="3707"/>
                    <a:pt x="5927" y="4848"/>
                    <a:pt x="4827" y="6192"/>
                  </a:cubicBezTo>
                  <a:cubicBezTo>
                    <a:pt x="4033" y="7129"/>
                    <a:pt x="3361" y="8167"/>
                    <a:pt x="2770" y="9247"/>
                  </a:cubicBezTo>
                  <a:cubicBezTo>
                    <a:pt x="2505" y="9756"/>
                    <a:pt x="2261" y="10265"/>
                    <a:pt x="2037" y="10795"/>
                  </a:cubicBezTo>
                  <a:cubicBezTo>
                    <a:pt x="1894" y="11141"/>
                    <a:pt x="1752" y="11487"/>
                    <a:pt x="1650" y="11833"/>
                  </a:cubicBezTo>
                  <a:cubicBezTo>
                    <a:pt x="1263" y="12872"/>
                    <a:pt x="978" y="13951"/>
                    <a:pt x="734" y="15173"/>
                  </a:cubicBezTo>
                  <a:cubicBezTo>
                    <a:pt x="713" y="15255"/>
                    <a:pt x="693" y="15316"/>
                    <a:pt x="693" y="15397"/>
                  </a:cubicBezTo>
                  <a:cubicBezTo>
                    <a:pt x="652" y="15601"/>
                    <a:pt x="611" y="15805"/>
                    <a:pt x="571" y="15988"/>
                  </a:cubicBezTo>
                  <a:lnTo>
                    <a:pt x="550" y="16110"/>
                  </a:lnTo>
                  <a:cubicBezTo>
                    <a:pt x="530" y="16273"/>
                    <a:pt x="510" y="16416"/>
                    <a:pt x="489" y="16578"/>
                  </a:cubicBezTo>
                  <a:lnTo>
                    <a:pt x="469" y="16741"/>
                  </a:lnTo>
                  <a:cubicBezTo>
                    <a:pt x="428" y="16904"/>
                    <a:pt x="408" y="17047"/>
                    <a:pt x="387" y="17210"/>
                  </a:cubicBezTo>
                  <a:lnTo>
                    <a:pt x="367" y="17373"/>
                  </a:lnTo>
                  <a:cubicBezTo>
                    <a:pt x="326" y="17637"/>
                    <a:pt x="306" y="17923"/>
                    <a:pt x="265" y="18248"/>
                  </a:cubicBezTo>
                  <a:lnTo>
                    <a:pt x="245" y="18432"/>
                  </a:lnTo>
                  <a:cubicBezTo>
                    <a:pt x="224" y="18717"/>
                    <a:pt x="184" y="19002"/>
                    <a:pt x="163" y="19307"/>
                  </a:cubicBezTo>
                  <a:lnTo>
                    <a:pt x="143" y="19450"/>
                  </a:lnTo>
                  <a:cubicBezTo>
                    <a:pt x="123" y="19715"/>
                    <a:pt x="102" y="19959"/>
                    <a:pt x="82" y="20224"/>
                  </a:cubicBezTo>
                  <a:lnTo>
                    <a:pt x="61" y="20509"/>
                  </a:lnTo>
                  <a:cubicBezTo>
                    <a:pt x="41" y="20774"/>
                    <a:pt x="21" y="21059"/>
                    <a:pt x="21" y="21324"/>
                  </a:cubicBezTo>
                  <a:cubicBezTo>
                    <a:pt x="0" y="21344"/>
                    <a:pt x="0" y="21364"/>
                    <a:pt x="0" y="21385"/>
                  </a:cubicBezTo>
                  <a:cubicBezTo>
                    <a:pt x="0" y="21812"/>
                    <a:pt x="347" y="22138"/>
                    <a:pt x="774" y="22138"/>
                  </a:cubicBezTo>
                  <a:lnTo>
                    <a:pt x="32361" y="22138"/>
                  </a:lnTo>
                  <a:cubicBezTo>
                    <a:pt x="32748" y="22138"/>
                    <a:pt x="33074" y="21853"/>
                    <a:pt x="33115" y="21466"/>
                  </a:cubicBezTo>
                  <a:cubicBezTo>
                    <a:pt x="33156" y="21140"/>
                    <a:pt x="33196" y="20713"/>
                    <a:pt x="33237" y="20265"/>
                  </a:cubicBezTo>
                  <a:lnTo>
                    <a:pt x="33237" y="20244"/>
                  </a:lnTo>
                  <a:cubicBezTo>
                    <a:pt x="33257" y="20061"/>
                    <a:pt x="33278" y="19857"/>
                    <a:pt x="33278" y="19654"/>
                  </a:cubicBezTo>
                  <a:cubicBezTo>
                    <a:pt x="33319" y="19307"/>
                    <a:pt x="33319" y="18982"/>
                    <a:pt x="33339" y="18676"/>
                  </a:cubicBezTo>
                  <a:lnTo>
                    <a:pt x="33339" y="18534"/>
                  </a:lnTo>
                  <a:cubicBezTo>
                    <a:pt x="33339" y="18432"/>
                    <a:pt x="33339" y="18350"/>
                    <a:pt x="33339" y="18248"/>
                  </a:cubicBezTo>
                  <a:lnTo>
                    <a:pt x="33339" y="17984"/>
                  </a:lnTo>
                  <a:lnTo>
                    <a:pt x="33339" y="17923"/>
                  </a:lnTo>
                  <a:lnTo>
                    <a:pt x="33339" y="17780"/>
                  </a:lnTo>
                  <a:cubicBezTo>
                    <a:pt x="33339" y="17617"/>
                    <a:pt x="33339" y="17454"/>
                    <a:pt x="33339" y="17291"/>
                  </a:cubicBezTo>
                  <a:cubicBezTo>
                    <a:pt x="33319" y="17067"/>
                    <a:pt x="33319" y="16843"/>
                    <a:pt x="33298" y="16619"/>
                  </a:cubicBezTo>
                  <a:lnTo>
                    <a:pt x="33278" y="16314"/>
                  </a:lnTo>
                  <a:cubicBezTo>
                    <a:pt x="33257" y="15988"/>
                    <a:pt x="33237" y="15723"/>
                    <a:pt x="33217" y="15479"/>
                  </a:cubicBezTo>
                  <a:cubicBezTo>
                    <a:pt x="33115" y="14501"/>
                    <a:pt x="32993" y="13646"/>
                    <a:pt x="32850" y="12852"/>
                  </a:cubicBezTo>
                  <a:cubicBezTo>
                    <a:pt x="32728" y="12159"/>
                    <a:pt x="32565" y="11487"/>
                    <a:pt x="32361" y="10856"/>
                  </a:cubicBezTo>
                  <a:cubicBezTo>
                    <a:pt x="32260" y="10530"/>
                    <a:pt x="32158" y="10245"/>
                    <a:pt x="32056" y="9960"/>
                  </a:cubicBezTo>
                  <a:cubicBezTo>
                    <a:pt x="31791" y="9227"/>
                    <a:pt x="31465" y="8514"/>
                    <a:pt x="31078" y="7842"/>
                  </a:cubicBezTo>
                  <a:cubicBezTo>
                    <a:pt x="29836" y="5622"/>
                    <a:pt x="28023" y="3728"/>
                    <a:pt x="25885" y="2363"/>
                  </a:cubicBezTo>
                  <a:cubicBezTo>
                    <a:pt x="25009" y="1813"/>
                    <a:pt x="24113" y="1365"/>
                    <a:pt x="23176" y="999"/>
                  </a:cubicBezTo>
                  <a:cubicBezTo>
                    <a:pt x="21425" y="347"/>
                    <a:pt x="19572" y="1"/>
                    <a:pt x="1765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65"/>
            <p:cNvSpPr/>
            <p:nvPr/>
          </p:nvSpPr>
          <p:spPr>
            <a:xfrm>
              <a:off x="1835673" y="1309892"/>
              <a:ext cx="977386" cy="632435"/>
            </a:xfrm>
            <a:custGeom>
              <a:avLst/>
              <a:gdLst/>
              <a:ahLst/>
              <a:cxnLst/>
              <a:rect l="l" t="t" r="r" b="b"/>
              <a:pathLst>
                <a:path w="31873" h="20624" extrusionOk="0">
                  <a:moveTo>
                    <a:pt x="16792" y="1"/>
                  </a:moveTo>
                  <a:cubicBezTo>
                    <a:pt x="16578" y="1"/>
                    <a:pt x="16364" y="5"/>
                    <a:pt x="16150" y="14"/>
                  </a:cubicBezTo>
                  <a:cubicBezTo>
                    <a:pt x="14114" y="116"/>
                    <a:pt x="12098" y="625"/>
                    <a:pt x="10244" y="1500"/>
                  </a:cubicBezTo>
                  <a:cubicBezTo>
                    <a:pt x="9552" y="1826"/>
                    <a:pt x="8900" y="2213"/>
                    <a:pt x="8269" y="2621"/>
                  </a:cubicBezTo>
                  <a:cubicBezTo>
                    <a:pt x="6904" y="3537"/>
                    <a:pt x="5682" y="4657"/>
                    <a:pt x="4644" y="5920"/>
                  </a:cubicBezTo>
                  <a:cubicBezTo>
                    <a:pt x="3890" y="6816"/>
                    <a:pt x="3239" y="7814"/>
                    <a:pt x="2668" y="8852"/>
                  </a:cubicBezTo>
                  <a:cubicBezTo>
                    <a:pt x="2424" y="9321"/>
                    <a:pt x="2179" y="9810"/>
                    <a:pt x="1976" y="10319"/>
                  </a:cubicBezTo>
                  <a:cubicBezTo>
                    <a:pt x="1833" y="10645"/>
                    <a:pt x="1711" y="10970"/>
                    <a:pt x="1589" y="11317"/>
                  </a:cubicBezTo>
                  <a:cubicBezTo>
                    <a:pt x="1222" y="12376"/>
                    <a:pt x="937" y="13455"/>
                    <a:pt x="713" y="14555"/>
                  </a:cubicBezTo>
                  <a:cubicBezTo>
                    <a:pt x="693" y="14636"/>
                    <a:pt x="672" y="14697"/>
                    <a:pt x="672" y="14779"/>
                  </a:cubicBezTo>
                  <a:cubicBezTo>
                    <a:pt x="550" y="15410"/>
                    <a:pt x="448" y="16041"/>
                    <a:pt x="367" y="16673"/>
                  </a:cubicBezTo>
                  <a:cubicBezTo>
                    <a:pt x="184" y="17976"/>
                    <a:pt x="82" y="19300"/>
                    <a:pt x="0" y="20624"/>
                  </a:cubicBezTo>
                  <a:lnTo>
                    <a:pt x="31608" y="20624"/>
                  </a:lnTo>
                  <a:cubicBezTo>
                    <a:pt x="31750" y="19259"/>
                    <a:pt x="31873" y="17895"/>
                    <a:pt x="31811" y="16571"/>
                  </a:cubicBezTo>
                  <a:cubicBezTo>
                    <a:pt x="31791" y="16347"/>
                    <a:pt x="31791" y="16123"/>
                    <a:pt x="31771" y="15899"/>
                  </a:cubicBezTo>
                  <a:cubicBezTo>
                    <a:pt x="31750" y="15532"/>
                    <a:pt x="31710" y="15145"/>
                    <a:pt x="31689" y="14779"/>
                  </a:cubicBezTo>
                  <a:cubicBezTo>
                    <a:pt x="31608" y="13923"/>
                    <a:pt x="31506" y="13068"/>
                    <a:pt x="31343" y="12213"/>
                  </a:cubicBezTo>
                  <a:cubicBezTo>
                    <a:pt x="31221" y="11581"/>
                    <a:pt x="31058" y="10930"/>
                    <a:pt x="30875" y="10298"/>
                  </a:cubicBezTo>
                  <a:cubicBezTo>
                    <a:pt x="30773" y="10013"/>
                    <a:pt x="30691" y="9728"/>
                    <a:pt x="30590" y="9443"/>
                  </a:cubicBezTo>
                  <a:cubicBezTo>
                    <a:pt x="30325" y="8751"/>
                    <a:pt x="30019" y="8079"/>
                    <a:pt x="29653" y="7447"/>
                  </a:cubicBezTo>
                  <a:cubicBezTo>
                    <a:pt x="28451" y="5329"/>
                    <a:pt x="26740" y="3537"/>
                    <a:pt x="24704" y="2254"/>
                  </a:cubicBezTo>
                  <a:cubicBezTo>
                    <a:pt x="23889" y="1725"/>
                    <a:pt x="23034" y="1297"/>
                    <a:pt x="22138" y="951"/>
                  </a:cubicBezTo>
                  <a:cubicBezTo>
                    <a:pt x="20424" y="313"/>
                    <a:pt x="18613" y="1"/>
                    <a:pt x="167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65"/>
            <p:cNvSpPr/>
            <p:nvPr/>
          </p:nvSpPr>
          <p:spPr>
            <a:xfrm>
              <a:off x="1978051" y="1309892"/>
              <a:ext cx="615171" cy="189816"/>
            </a:xfrm>
            <a:custGeom>
              <a:avLst/>
              <a:gdLst/>
              <a:ahLst/>
              <a:cxnLst/>
              <a:rect l="l" t="t" r="r" b="b"/>
              <a:pathLst>
                <a:path w="20061" h="6190" extrusionOk="0">
                  <a:moveTo>
                    <a:pt x="12149" y="1"/>
                  </a:moveTo>
                  <a:cubicBezTo>
                    <a:pt x="11935" y="1"/>
                    <a:pt x="11721" y="5"/>
                    <a:pt x="11507" y="14"/>
                  </a:cubicBezTo>
                  <a:cubicBezTo>
                    <a:pt x="9715" y="767"/>
                    <a:pt x="8106" y="1847"/>
                    <a:pt x="6172" y="2315"/>
                  </a:cubicBezTo>
                  <a:cubicBezTo>
                    <a:pt x="5337" y="2519"/>
                    <a:pt x="4481" y="2600"/>
                    <a:pt x="3626" y="2621"/>
                  </a:cubicBezTo>
                  <a:cubicBezTo>
                    <a:pt x="2261" y="3537"/>
                    <a:pt x="1039" y="4637"/>
                    <a:pt x="1" y="5920"/>
                  </a:cubicBezTo>
                  <a:cubicBezTo>
                    <a:pt x="770" y="6105"/>
                    <a:pt x="1560" y="6189"/>
                    <a:pt x="2355" y="6189"/>
                  </a:cubicBezTo>
                  <a:cubicBezTo>
                    <a:pt x="4973" y="6189"/>
                    <a:pt x="7651" y="5275"/>
                    <a:pt x="9837" y="4026"/>
                  </a:cubicBezTo>
                  <a:cubicBezTo>
                    <a:pt x="11840" y="2873"/>
                    <a:pt x="13843" y="1358"/>
                    <a:pt x="16285" y="1358"/>
                  </a:cubicBezTo>
                  <a:cubicBezTo>
                    <a:pt x="16301" y="1358"/>
                    <a:pt x="16318" y="1358"/>
                    <a:pt x="16334" y="1358"/>
                  </a:cubicBezTo>
                  <a:cubicBezTo>
                    <a:pt x="17373" y="1358"/>
                    <a:pt x="18371" y="1663"/>
                    <a:pt x="19328" y="1989"/>
                  </a:cubicBezTo>
                  <a:cubicBezTo>
                    <a:pt x="19572" y="2071"/>
                    <a:pt x="19816" y="2152"/>
                    <a:pt x="20061" y="2254"/>
                  </a:cubicBezTo>
                  <a:cubicBezTo>
                    <a:pt x="19246" y="1725"/>
                    <a:pt x="18391" y="1297"/>
                    <a:pt x="17495" y="951"/>
                  </a:cubicBezTo>
                  <a:cubicBezTo>
                    <a:pt x="15781" y="313"/>
                    <a:pt x="13970" y="1"/>
                    <a:pt x="12149" y="1"/>
                  </a:cubicBezTo>
                  <a:close/>
                </a:path>
              </a:pathLst>
            </a:custGeom>
            <a:solidFill>
              <a:srgbClr val="FFFFFF">
                <a:alpha val="22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65"/>
            <p:cNvSpPr/>
            <p:nvPr/>
          </p:nvSpPr>
          <p:spPr>
            <a:xfrm>
              <a:off x="1884369" y="1482292"/>
              <a:ext cx="898086" cy="214870"/>
            </a:xfrm>
            <a:custGeom>
              <a:avLst/>
              <a:gdLst/>
              <a:ahLst/>
              <a:cxnLst/>
              <a:rect l="l" t="t" r="r" b="b"/>
              <a:pathLst>
                <a:path w="29287" h="7007" extrusionOk="0">
                  <a:moveTo>
                    <a:pt x="18455" y="1"/>
                  </a:moveTo>
                  <a:cubicBezTo>
                    <a:pt x="17345" y="1"/>
                    <a:pt x="16213" y="230"/>
                    <a:pt x="15194" y="603"/>
                  </a:cubicBezTo>
                  <a:cubicBezTo>
                    <a:pt x="13137" y="1336"/>
                    <a:pt x="11365" y="2599"/>
                    <a:pt x="9227" y="3129"/>
                  </a:cubicBezTo>
                  <a:cubicBezTo>
                    <a:pt x="8233" y="3370"/>
                    <a:pt x="7210" y="3446"/>
                    <a:pt x="6176" y="3446"/>
                  </a:cubicBezTo>
                  <a:cubicBezTo>
                    <a:pt x="4943" y="3446"/>
                    <a:pt x="3695" y="3338"/>
                    <a:pt x="2465" y="3271"/>
                  </a:cubicBezTo>
                  <a:cubicBezTo>
                    <a:pt x="2017" y="3251"/>
                    <a:pt x="1549" y="3230"/>
                    <a:pt x="1080" y="3230"/>
                  </a:cubicBezTo>
                  <a:cubicBezTo>
                    <a:pt x="836" y="3699"/>
                    <a:pt x="591" y="4188"/>
                    <a:pt x="388" y="4697"/>
                  </a:cubicBezTo>
                  <a:cubicBezTo>
                    <a:pt x="245" y="5023"/>
                    <a:pt x="123" y="5348"/>
                    <a:pt x="1" y="5695"/>
                  </a:cubicBezTo>
                  <a:cubicBezTo>
                    <a:pt x="877" y="5959"/>
                    <a:pt x="1752" y="6346"/>
                    <a:pt x="2628" y="6611"/>
                  </a:cubicBezTo>
                  <a:cubicBezTo>
                    <a:pt x="3544" y="6884"/>
                    <a:pt x="4491" y="7006"/>
                    <a:pt x="5444" y="7006"/>
                  </a:cubicBezTo>
                  <a:cubicBezTo>
                    <a:pt x="8050" y="7006"/>
                    <a:pt x="10700" y="6092"/>
                    <a:pt x="12892" y="4839"/>
                  </a:cubicBezTo>
                  <a:cubicBezTo>
                    <a:pt x="14895" y="3686"/>
                    <a:pt x="16898" y="2171"/>
                    <a:pt x="19340" y="2171"/>
                  </a:cubicBezTo>
                  <a:cubicBezTo>
                    <a:pt x="19356" y="2171"/>
                    <a:pt x="19373" y="2171"/>
                    <a:pt x="19389" y="2171"/>
                  </a:cubicBezTo>
                  <a:cubicBezTo>
                    <a:pt x="20428" y="2171"/>
                    <a:pt x="21426" y="2477"/>
                    <a:pt x="22383" y="2803"/>
                  </a:cubicBezTo>
                  <a:cubicBezTo>
                    <a:pt x="23788" y="3292"/>
                    <a:pt x="25152" y="3882"/>
                    <a:pt x="26598" y="4269"/>
                  </a:cubicBezTo>
                  <a:cubicBezTo>
                    <a:pt x="27454" y="4493"/>
                    <a:pt x="28370" y="4656"/>
                    <a:pt x="29287" y="4676"/>
                  </a:cubicBezTo>
                  <a:cubicBezTo>
                    <a:pt x="29185" y="4391"/>
                    <a:pt x="29103" y="4106"/>
                    <a:pt x="29002" y="3841"/>
                  </a:cubicBezTo>
                  <a:cubicBezTo>
                    <a:pt x="28737" y="3129"/>
                    <a:pt x="28431" y="2477"/>
                    <a:pt x="28065" y="1825"/>
                  </a:cubicBezTo>
                  <a:cubicBezTo>
                    <a:pt x="27413" y="2192"/>
                    <a:pt x="26761" y="2538"/>
                    <a:pt x="26008" y="2599"/>
                  </a:cubicBezTo>
                  <a:cubicBezTo>
                    <a:pt x="25917" y="2607"/>
                    <a:pt x="25827" y="2611"/>
                    <a:pt x="25738" y="2611"/>
                  </a:cubicBezTo>
                  <a:cubicBezTo>
                    <a:pt x="24875" y="2611"/>
                    <a:pt x="24041" y="2270"/>
                    <a:pt x="23340" y="1846"/>
                  </a:cubicBezTo>
                  <a:cubicBezTo>
                    <a:pt x="22566" y="1398"/>
                    <a:pt x="21853" y="827"/>
                    <a:pt x="20998" y="481"/>
                  </a:cubicBezTo>
                  <a:cubicBezTo>
                    <a:pt x="20211" y="147"/>
                    <a:pt x="19340" y="1"/>
                    <a:pt x="18455" y="1"/>
                  </a:cubicBezTo>
                  <a:close/>
                </a:path>
              </a:pathLst>
            </a:custGeom>
            <a:solidFill>
              <a:srgbClr val="FFFFFF">
                <a:alpha val="22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65"/>
            <p:cNvSpPr/>
            <p:nvPr/>
          </p:nvSpPr>
          <p:spPr>
            <a:xfrm>
              <a:off x="1846896" y="1654231"/>
              <a:ext cx="963034" cy="215268"/>
            </a:xfrm>
            <a:custGeom>
              <a:avLst/>
              <a:gdLst/>
              <a:ahLst/>
              <a:cxnLst/>
              <a:rect l="l" t="t" r="r" b="b"/>
              <a:pathLst>
                <a:path w="31405" h="7020" extrusionOk="0">
                  <a:moveTo>
                    <a:pt x="19701" y="1"/>
                  </a:moveTo>
                  <a:cubicBezTo>
                    <a:pt x="18584" y="1"/>
                    <a:pt x="17442" y="232"/>
                    <a:pt x="16416" y="597"/>
                  </a:cubicBezTo>
                  <a:cubicBezTo>
                    <a:pt x="14359" y="1350"/>
                    <a:pt x="12587" y="2613"/>
                    <a:pt x="10449" y="3143"/>
                  </a:cubicBezTo>
                  <a:cubicBezTo>
                    <a:pt x="9455" y="3384"/>
                    <a:pt x="8432" y="3460"/>
                    <a:pt x="7400" y="3460"/>
                  </a:cubicBezTo>
                  <a:cubicBezTo>
                    <a:pt x="6169" y="3460"/>
                    <a:pt x="4926" y="3352"/>
                    <a:pt x="3707" y="3285"/>
                  </a:cubicBezTo>
                  <a:cubicBezTo>
                    <a:pt x="3179" y="3256"/>
                    <a:pt x="2646" y="3236"/>
                    <a:pt x="2115" y="3236"/>
                  </a:cubicBezTo>
                  <a:cubicBezTo>
                    <a:pt x="1520" y="3236"/>
                    <a:pt x="928" y="3261"/>
                    <a:pt x="347" y="3326"/>
                  </a:cubicBezTo>
                  <a:cubicBezTo>
                    <a:pt x="327" y="3407"/>
                    <a:pt x="306" y="3468"/>
                    <a:pt x="306" y="3550"/>
                  </a:cubicBezTo>
                  <a:cubicBezTo>
                    <a:pt x="184" y="4181"/>
                    <a:pt x="82" y="4812"/>
                    <a:pt x="1" y="5444"/>
                  </a:cubicBezTo>
                  <a:cubicBezTo>
                    <a:pt x="1304" y="5566"/>
                    <a:pt x="2567" y="6238"/>
                    <a:pt x="3850" y="6625"/>
                  </a:cubicBezTo>
                  <a:cubicBezTo>
                    <a:pt x="4766" y="6898"/>
                    <a:pt x="5713" y="7020"/>
                    <a:pt x="6666" y="7020"/>
                  </a:cubicBezTo>
                  <a:cubicBezTo>
                    <a:pt x="9272" y="7020"/>
                    <a:pt x="11922" y="6106"/>
                    <a:pt x="14114" y="4853"/>
                  </a:cubicBezTo>
                  <a:cubicBezTo>
                    <a:pt x="16104" y="3687"/>
                    <a:pt x="18094" y="2185"/>
                    <a:pt x="20514" y="2185"/>
                  </a:cubicBezTo>
                  <a:cubicBezTo>
                    <a:pt x="20547" y="2185"/>
                    <a:pt x="20579" y="2185"/>
                    <a:pt x="20611" y="2185"/>
                  </a:cubicBezTo>
                  <a:cubicBezTo>
                    <a:pt x="21650" y="2185"/>
                    <a:pt x="22648" y="2470"/>
                    <a:pt x="23605" y="2817"/>
                  </a:cubicBezTo>
                  <a:cubicBezTo>
                    <a:pt x="25010" y="3305"/>
                    <a:pt x="26374" y="3876"/>
                    <a:pt x="27820" y="4263"/>
                  </a:cubicBezTo>
                  <a:cubicBezTo>
                    <a:pt x="28747" y="4527"/>
                    <a:pt x="29741" y="4698"/>
                    <a:pt x="30726" y="4698"/>
                  </a:cubicBezTo>
                  <a:cubicBezTo>
                    <a:pt x="30953" y="4698"/>
                    <a:pt x="31180" y="4689"/>
                    <a:pt x="31405" y="4670"/>
                  </a:cubicBezTo>
                  <a:cubicBezTo>
                    <a:pt x="31384" y="4303"/>
                    <a:pt x="31344" y="3916"/>
                    <a:pt x="31323" y="3550"/>
                  </a:cubicBezTo>
                  <a:cubicBezTo>
                    <a:pt x="31242" y="2694"/>
                    <a:pt x="31140" y="1839"/>
                    <a:pt x="30977" y="984"/>
                  </a:cubicBezTo>
                  <a:cubicBezTo>
                    <a:pt x="29653" y="1432"/>
                    <a:pt x="28635" y="2491"/>
                    <a:pt x="27230" y="2613"/>
                  </a:cubicBezTo>
                  <a:cubicBezTo>
                    <a:pt x="27143" y="2620"/>
                    <a:pt x="27057" y="2624"/>
                    <a:pt x="26970" y="2624"/>
                  </a:cubicBezTo>
                  <a:cubicBezTo>
                    <a:pt x="26104" y="2624"/>
                    <a:pt x="25266" y="2267"/>
                    <a:pt x="24562" y="1859"/>
                  </a:cubicBezTo>
                  <a:cubicBezTo>
                    <a:pt x="23788" y="1391"/>
                    <a:pt x="23075" y="841"/>
                    <a:pt x="22220" y="475"/>
                  </a:cubicBezTo>
                  <a:cubicBezTo>
                    <a:pt x="21441" y="143"/>
                    <a:pt x="20579" y="1"/>
                    <a:pt x="19701" y="1"/>
                  </a:cubicBezTo>
                  <a:close/>
                </a:path>
              </a:pathLst>
            </a:custGeom>
            <a:solidFill>
              <a:srgbClr val="FFFFFF">
                <a:alpha val="22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65"/>
            <p:cNvSpPr/>
            <p:nvPr/>
          </p:nvSpPr>
          <p:spPr>
            <a:xfrm>
              <a:off x="2393993" y="1466591"/>
              <a:ext cx="300425" cy="34222"/>
            </a:xfrm>
            <a:custGeom>
              <a:avLst/>
              <a:gdLst/>
              <a:ahLst/>
              <a:cxnLst/>
              <a:rect l="l" t="t" r="r" b="b"/>
              <a:pathLst>
                <a:path w="9797" h="1116" extrusionOk="0">
                  <a:moveTo>
                    <a:pt x="4541" y="0"/>
                  </a:moveTo>
                  <a:cubicBezTo>
                    <a:pt x="4466" y="0"/>
                    <a:pt x="4392" y="5"/>
                    <a:pt x="4318" y="16"/>
                  </a:cubicBezTo>
                  <a:cubicBezTo>
                    <a:pt x="3870" y="77"/>
                    <a:pt x="3462" y="321"/>
                    <a:pt x="3177" y="667"/>
                  </a:cubicBezTo>
                  <a:cubicBezTo>
                    <a:pt x="3103" y="760"/>
                    <a:pt x="3012" y="853"/>
                    <a:pt x="2903" y="853"/>
                  </a:cubicBezTo>
                  <a:cubicBezTo>
                    <a:pt x="2893" y="853"/>
                    <a:pt x="2882" y="852"/>
                    <a:pt x="2872" y="851"/>
                  </a:cubicBezTo>
                  <a:cubicBezTo>
                    <a:pt x="2790" y="851"/>
                    <a:pt x="2729" y="789"/>
                    <a:pt x="2668" y="749"/>
                  </a:cubicBezTo>
                  <a:cubicBezTo>
                    <a:pt x="2357" y="468"/>
                    <a:pt x="1926" y="319"/>
                    <a:pt x="1494" y="319"/>
                  </a:cubicBezTo>
                  <a:cubicBezTo>
                    <a:pt x="1362" y="319"/>
                    <a:pt x="1229" y="333"/>
                    <a:pt x="1100" y="362"/>
                  </a:cubicBezTo>
                  <a:cubicBezTo>
                    <a:pt x="652" y="464"/>
                    <a:pt x="245" y="728"/>
                    <a:pt x="0" y="1115"/>
                  </a:cubicBezTo>
                  <a:lnTo>
                    <a:pt x="9796" y="1115"/>
                  </a:lnTo>
                  <a:cubicBezTo>
                    <a:pt x="9654" y="871"/>
                    <a:pt x="9470" y="627"/>
                    <a:pt x="9246" y="443"/>
                  </a:cubicBezTo>
                  <a:cubicBezTo>
                    <a:pt x="8927" y="197"/>
                    <a:pt x="8525" y="84"/>
                    <a:pt x="8122" y="84"/>
                  </a:cubicBezTo>
                  <a:cubicBezTo>
                    <a:pt x="7959" y="84"/>
                    <a:pt x="7795" y="103"/>
                    <a:pt x="7637" y="138"/>
                  </a:cubicBezTo>
                  <a:cubicBezTo>
                    <a:pt x="7087" y="280"/>
                    <a:pt x="6599" y="606"/>
                    <a:pt x="6232" y="1034"/>
                  </a:cubicBezTo>
                  <a:cubicBezTo>
                    <a:pt x="5927" y="912"/>
                    <a:pt x="5784" y="606"/>
                    <a:pt x="5560" y="403"/>
                  </a:cubicBezTo>
                  <a:cubicBezTo>
                    <a:pt x="5288" y="130"/>
                    <a:pt x="4917" y="0"/>
                    <a:pt x="45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65"/>
            <p:cNvSpPr/>
            <p:nvPr/>
          </p:nvSpPr>
          <p:spPr>
            <a:xfrm>
              <a:off x="1900621" y="1592257"/>
              <a:ext cx="283559" cy="69671"/>
            </a:xfrm>
            <a:custGeom>
              <a:avLst/>
              <a:gdLst/>
              <a:ahLst/>
              <a:cxnLst/>
              <a:rect l="l" t="t" r="r" b="b"/>
              <a:pathLst>
                <a:path w="9247" h="2272" extrusionOk="0">
                  <a:moveTo>
                    <a:pt x="4527" y="0"/>
                  </a:moveTo>
                  <a:cubicBezTo>
                    <a:pt x="4089" y="0"/>
                    <a:pt x="3651" y="213"/>
                    <a:pt x="3300" y="500"/>
                  </a:cubicBezTo>
                  <a:cubicBezTo>
                    <a:pt x="2852" y="866"/>
                    <a:pt x="2526" y="1335"/>
                    <a:pt x="2159" y="1783"/>
                  </a:cubicBezTo>
                  <a:cubicBezTo>
                    <a:pt x="2139" y="1824"/>
                    <a:pt x="2098" y="1864"/>
                    <a:pt x="2057" y="1885"/>
                  </a:cubicBezTo>
                  <a:cubicBezTo>
                    <a:pt x="2038" y="1891"/>
                    <a:pt x="2019" y="1894"/>
                    <a:pt x="2000" y="1894"/>
                  </a:cubicBezTo>
                  <a:cubicBezTo>
                    <a:pt x="1903" y="1894"/>
                    <a:pt x="1817" y="1814"/>
                    <a:pt x="1731" y="1762"/>
                  </a:cubicBezTo>
                  <a:cubicBezTo>
                    <a:pt x="1535" y="1608"/>
                    <a:pt x="1291" y="1531"/>
                    <a:pt x="1045" y="1531"/>
                  </a:cubicBezTo>
                  <a:cubicBezTo>
                    <a:pt x="934" y="1531"/>
                    <a:pt x="821" y="1547"/>
                    <a:pt x="713" y="1579"/>
                  </a:cubicBezTo>
                  <a:cubicBezTo>
                    <a:pt x="387" y="1681"/>
                    <a:pt x="123" y="1946"/>
                    <a:pt x="0" y="2272"/>
                  </a:cubicBezTo>
                  <a:lnTo>
                    <a:pt x="9246" y="2272"/>
                  </a:lnTo>
                  <a:cubicBezTo>
                    <a:pt x="8982" y="2007"/>
                    <a:pt x="8656" y="1824"/>
                    <a:pt x="8289" y="1742"/>
                  </a:cubicBezTo>
                  <a:cubicBezTo>
                    <a:pt x="8187" y="1726"/>
                    <a:pt x="8085" y="1718"/>
                    <a:pt x="7982" y="1718"/>
                  </a:cubicBezTo>
                  <a:cubicBezTo>
                    <a:pt x="7573" y="1718"/>
                    <a:pt x="7169" y="1848"/>
                    <a:pt x="6843" y="2109"/>
                  </a:cubicBezTo>
                  <a:cubicBezTo>
                    <a:pt x="6754" y="2168"/>
                    <a:pt x="6643" y="2249"/>
                    <a:pt x="6542" y="2249"/>
                  </a:cubicBezTo>
                  <a:cubicBezTo>
                    <a:pt x="6505" y="2249"/>
                    <a:pt x="6469" y="2238"/>
                    <a:pt x="6436" y="2211"/>
                  </a:cubicBezTo>
                  <a:cubicBezTo>
                    <a:pt x="6375" y="2170"/>
                    <a:pt x="6354" y="2109"/>
                    <a:pt x="6354" y="2048"/>
                  </a:cubicBezTo>
                  <a:cubicBezTo>
                    <a:pt x="6212" y="1640"/>
                    <a:pt x="6090" y="1213"/>
                    <a:pt x="5866" y="846"/>
                  </a:cubicBezTo>
                  <a:cubicBezTo>
                    <a:pt x="5642" y="479"/>
                    <a:pt x="5316" y="154"/>
                    <a:pt x="4888" y="52"/>
                  </a:cubicBezTo>
                  <a:cubicBezTo>
                    <a:pt x="4769" y="17"/>
                    <a:pt x="4648" y="0"/>
                    <a:pt x="45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65"/>
            <p:cNvSpPr/>
            <p:nvPr/>
          </p:nvSpPr>
          <p:spPr>
            <a:xfrm>
              <a:off x="2079215" y="1377294"/>
              <a:ext cx="203002" cy="178930"/>
            </a:xfrm>
            <a:custGeom>
              <a:avLst/>
              <a:gdLst/>
              <a:ahLst/>
              <a:cxnLst/>
              <a:rect l="l" t="t" r="r" b="b"/>
              <a:pathLst>
                <a:path w="6620" h="5835" extrusionOk="0">
                  <a:moveTo>
                    <a:pt x="3303" y="0"/>
                  </a:moveTo>
                  <a:cubicBezTo>
                    <a:pt x="2935" y="0"/>
                    <a:pt x="2561" y="71"/>
                    <a:pt x="2200" y="219"/>
                  </a:cubicBezTo>
                  <a:cubicBezTo>
                    <a:pt x="714" y="830"/>
                    <a:pt x="1" y="2520"/>
                    <a:pt x="592" y="4027"/>
                  </a:cubicBezTo>
                  <a:cubicBezTo>
                    <a:pt x="1054" y="5153"/>
                    <a:pt x="2147" y="5835"/>
                    <a:pt x="3295" y="5835"/>
                  </a:cubicBezTo>
                  <a:cubicBezTo>
                    <a:pt x="3664" y="5835"/>
                    <a:pt x="4039" y="5764"/>
                    <a:pt x="4400" y="5616"/>
                  </a:cubicBezTo>
                  <a:cubicBezTo>
                    <a:pt x="5887" y="5025"/>
                    <a:pt x="6620" y="3315"/>
                    <a:pt x="6009" y="1828"/>
                  </a:cubicBezTo>
                  <a:cubicBezTo>
                    <a:pt x="5546" y="686"/>
                    <a:pt x="4452" y="0"/>
                    <a:pt x="33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65"/>
            <p:cNvSpPr/>
            <p:nvPr/>
          </p:nvSpPr>
          <p:spPr>
            <a:xfrm>
              <a:off x="1835673" y="1763062"/>
              <a:ext cx="976128" cy="179268"/>
            </a:xfrm>
            <a:custGeom>
              <a:avLst/>
              <a:gdLst/>
              <a:ahLst/>
              <a:cxnLst/>
              <a:rect l="l" t="t" r="r" b="b"/>
              <a:pathLst>
                <a:path w="31832" h="5846" extrusionOk="0">
                  <a:moveTo>
                    <a:pt x="672" y="1"/>
                  </a:moveTo>
                  <a:cubicBezTo>
                    <a:pt x="347" y="1650"/>
                    <a:pt x="163" y="3341"/>
                    <a:pt x="61" y="5011"/>
                  </a:cubicBezTo>
                  <a:cubicBezTo>
                    <a:pt x="41" y="5296"/>
                    <a:pt x="21" y="5561"/>
                    <a:pt x="0" y="5825"/>
                  </a:cubicBezTo>
                  <a:lnTo>
                    <a:pt x="0" y="5846"/>
                  </a:lnTo>
                  <a:lnTo>
                    <a:pt x="31608" y="5846"/>
                  </a:lnTo>
                  <a:cubicBezTo>
                    <a:pt x="31689" y="5051"/>
                    <a:pt x="31771" y="4257"/>
                    <a:pt x="31791" y="3483"/>
                  </a:cubicBezTo>
                  <a:cubicBezTo>
                    <a:pt x="31832" y="2913"/>
                    <a:pt x="31832" y="2343"/>
                    <a:pt x="31811" y="1793"/>
                  </a:cubicBezTo>
                  <a:cubicBezTo>
                    <a:pt x="31771" y="1202"/>
                    <a:pt x="31730" y="591"/>
                    <a:pt x="316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65"/>
            <p:cNvSpPr/>
            <p:nvPr/>
          </p:nvSpPr>
          <p:spPr>
            <a:xfrm>
              <a:off x="1835673" y="1763062"/>
              <a:ext cx="976128" cy="179268"/>
            </a:xfrm>
            <a:custGeom>
              <a:avLst/>
              <a:gdLst/>
              <a:ahLst/>
              <a:cxnLst/>
              <a:rect l="l" t="t" r="r" b="b"/>
              <a:pathLst>
                <a:path w="31832" h="5846" extrusionOk="0">
                  <a:moveTo>
                    <a:pt x="672" y="1"/>
                  </a:moveTo>
                  <a:cubicBezTo>
                    <a:pt x="347" y="1650"/>
                    <a:pt x="163" y="3341"/>
                    <a:pt x="61" y="5011"/>
                  </a:cubicBezTo>
                  <a:cubicBezTo>
                    <a:pt x="41" y="5296"/>
                    <a:pt x="21" y="5561"/>
                    <a:pt x="0" y="5825"/>
                  </a:cubicBezTo>
                  <a:lnTo>
                    <a:pt x="0" y="5846"/>
                  </a:lnTo>
                  <a:lnTo>
                    <a:pt x="31608" y="5846"/>
                  </a:lnTo>
                  <a:cubicBezTo>
                    <a:pt x="31689" y="5051"/>
                    <a:pt x="31771" y="4257"/>
                    <a:pt x="31791" y="3483"/>
                  </a:cubicBezTo>
                  <a:cubicBezTo>
                    <a:pt x="31832" y="2913"/>
                    <a:pt x="31832" y="2343"/>
                    <a:pt x="31811" y="1793"/>
                  </a:cubicBezTo>
                  <a:cubicBezTo>
                    <a:pt x="31771" y="1202"/>
                    <a:pt x="31730" y="591"/>
                    <a:pt x="31689" y="1"/>
                  </a:cubicBezTo>
                  <a:close/>
                </a:path>
              </a:pathLst>
            </a:custGeom>
            <a:solidFill>
              <a:srgbClr val="FFFFFF">
                <a:alpha val="22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65"/>
            <p:cNvSpPr/>
            <p:nvPr/>
          </p:nvSpPr>
          <p:spPr>
            <a:xfrm>
              <a:off x="1975567" y="1384347"/>
              <a:ext cx="803760" cy="526763"/>
            </a:xfrm>
            <a:custGeom>
              <a:avLst/>
              <a:gdLst/>
              <a:ahLst/>
              <a:cxnLst/>
              <a:rect l="l" t="t" r="r" b="b"/>
              <a:pathLst>
                <a:path w="26211" h="17178" extrusionOk="0">
                  <a:moveTo>
                    <a:pt x="14173" y="1"/>
                  </a:moveTo>
                  <a:cubicBezTo>
                    <a:pt x="14041" y="1"/>
                    <a:pt x="13971" y="9"/>
                    <a:pt x="13971" y="9"/>
                  </a:cubicBezTo>
                  <a:cubicBezTo>
                    <a:pt x="2933" y="1231"/>
                    <a:pt x="0" y="15935"/>
                    <a:pt x="0" y="15935"/>
                  </a:cubicBezTo>
                  <a:lnTo>
                    <a:pt x="8615" y="17177"/>
                  </a:lnTo>
                  <a:lnTo>
                    <a:pt x="11303" y="17076"/>
                  </a:lnTo>
                  <a:lnTo>
                    <a:pt x="24011" y="16587"/>
                  </a:lnTo>
                  <a:lnTo>
                    <a:pt x="26211" y="16505"/>
                  </a:lnTo>
                  <a:cubicBezTo>
                    <a:pt x="26211" y="16505"/>
                    <a:pt x="26028" y="11516"/>
                    <a:pt x="21914" y="5528"/>
                  </a:cubicBezTo>
                  <a:cubicBezTo>
                    <a:pt x="18356" y="351"/>
                    <a:pt x="15012" y="1"/>
                    <a:pt x="141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65"/>
            <p:cNvSpPr/>
            <p:nvPr/>
          </p:nvSpPr>
          <p:spPr>
            <a:xfrm>
              <a:off x="2322176" y="1600353"/>
              <a:ext cx="389721" cy="307631"/>
            </a:xfrm>
            <a:custGeom>
              <a:avLst/>
              <a:gdLst/>
              <a:ahLst/>
              <a:cxnLst/>
              <a:rect l="l" t="t" r="r" b="b"/>
              <a:pathLst>
                <a:path w="12709" h="10032" extrusionOk="0">
                  <a:moveTo>
                    <a:pt x="6184" y="1"/>
                  </a:moveTo>
                  <a:cubicBezTo>
                    <a:pt x="6021" y="1"/>
                    <a:pt x="5853" y="11"/>
                    <a:pt x="5682" y="32"/>
                  </a:cubicBezTo>
                  <a:cubicBezTo>
                    <a:pt x="570" y="663"/>
                    <a:pt x="41" y="9197"/>
                    <a:pt x="0" y="10032"/>
                  </a:cubicBezTo>
                  <a:lnTo>
                    <a:pt x="12708" y="9543"/>
                  </a:lnTo>
                  <a:cubicBezTo>
                    <a:pt x="12630" y="9031"/>
                    <a:pt x="11026" y="1"/>
                    <a:pt x="6184" y="1"/>
                  </a:cubicBezTo>
                  <a:close/>
                </a:path>
              </a:pathLst>
            </a:custGeom>
            <a:solidFill>
              <a:srgbClr val="5D3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65"/>
            <p:cNvSpPr/>
            <p:nvPr/>
          </p:nvSpPr>
          <p:spPr>
            <a:xfrm>
              <a:off x="2322176" y="1600353"/>
              <a:ext cx="390335" cy="309502"/>
            </a:xfrm>
            <a:custGeom>
              <a:avLst/>
              <a:gdLst/>
              <a:ahLst/>
              <a:cxnLst/>
              <a:rect l="l" t="t" r="r" b="b"/>
              <a:pathLst>
                <a:path w="12729" h="10093" extrusionOk="0">
                  <a:moveTo>
                    <a:pt x="6185" y="0"/>
                  </a:moveTo>
                  <a:cubicBezTo>
                    <a:pt x="6021" y="0"/>
                    <a:pt x="5854" y="11"/>
                    <a:pt x="5682" y="32"/>
                  </a:cubicBezTo>
                  <a:cubicBezTo>
                    <a:pt x="306" y="704"/>
                    <a:pt x="0" y="10093"/>
                    <a:pt x="0" y="10093"/>
                  </a:cubicBezTo>
                  <a:lnTo>
                    <a:pt x="12729" y="9563"/>
                  </a:lnTo>
                  <a:cubicBezTo>
                    <a:pt x="12729" y="9563"/>
                    <a:pt x="11164" y="0"/>
                    <a:pt x="61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65"/>
            <p:cNvSpPr/>
            <p:nvPr/>
          </p:nvSpPr>
          <p:spPr>
            <a:xfrm>
              <a:off x="2388995" y="1681891"/>
              <a:ext cx="14382" cy="257954"/>
            </a:xfrm>
            <a:custGeom>
              <a:avLst/>
              <a:gdLst/>
              <a:ahLst/>
              <a:cxnLst/>
              <a:rect l="l" t="t" r="r" b="b"/>
              <a:pathLst>
                <a:path w="469" h="8412" fill="none" extrusionOk="0">
                  <a:moveTo>
                    <a:pt x="469" y="0"/>
                  </a:moveTo>
                  <a:lnTo>
                    <a:pt x="0" y="8411"/>
                  </a:lnTo>
                </a:path>
              </a:pathLst>
            </a:custGeom>
            <a:noFill/>
            <a:ln w="35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65"/>
            <p:cNvSpPr/>
            <p:nvPr/>
          </p:nvSpPr>
          <p:spPr>
            <a:xfrm>
              <a:off x="2680651" y="1650674"/>
              <a:ext cx="37473" cy="283529"/>
            </a:xfrm>
            <a:custGeom>
              <a:avLst/>
              <a:gdLst/>
              <a:ahLst/>
              <a:cxnLst/>
              <a:rect l="l" t="t" r="r" b="b"/>
              <a:pathLst>
                <a:path w="1222" h="9246" fill="none" extrusionOk="0">
                  <a:moveTo>
                    <a:pt x="0" y="0"/>
                  </a:moveTo>
                  <a:lnTo>
                    <a:pt x="1222" y="9246"/>
                  </a:lnTo>
                </a:path>
              </a:pathLst>
            </a:custGeom>
            <a:noFill/>
            <a:ln w="35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65"/>
            <p:cNvSpPr/>
            <p:nvPr/>
          </p:nvSpPr>
          <p:spPr>
            <a:xfrm>
              <a:off x="2225979" y="1381495"/>
              <a:ext cx="170528" cy="529615"/>
            </a:xfrm>
            <a:custGeom>
              <a:avLst/>
              <a:gdLst/>
              <a:ahLst/>
              <a:cxnLst/>
              <a:rect l="l" t="t" r="r" b="b"/>
              <a:pathLst>
                <a:path w="5561" h="17271" fill="none" extrusionOk="0">
                  <a:moveTo>
                    <a:pt x="449" y="17270"/>
                  </a:moveTo>
                  <a:cubicBezTo>
                    <a:pt x="449" y="17270"/>
                    <a:pt x="1" y="3055"/>
                    <a:pt x="5561" y="0"/>
                  </a:cubicBezTo>
                </a:path>
              </a:pathLst>
            </a:custGeom>
            <a:noFill/>
            <a:ln w="35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65"/>
            <p:cNvSpPr/>
            <p:nvPr/>
          </p:nvSpPr>
          <p:spPr>
            <a:xfrm>
              <a:off x="2089212" y="1583211"/>
              <a:ext cx="139924" cy="130541"/>
            </a:xfrm>
            <a:custGeom>
              <a:avLst/>
              <a:gdLst/>
              <a:ahLst/>
              <a:cxnLst/>
              <a:rect l="l" t="t" r="r" b="b"/>
              <a:pathLst>
                <a:path w="4563" h="4257" fill="none" extrusionOk="0">
                  <a:moveTo>
                    <a:pt x="1" y="3931"/>
                  </a:moveTo>
                  <a:cubicBezTo>
                    <a:pt x="1" y="3931"/>
                    <a:pt x="795" y="1039"/>
                    <a:pt x="1854" y="1"/>
                  </a:cubicBezTo>
                  <a:lnTo>
                    <a:pt x="4563" y="1"/>
                  </a:lnTo>
                  <a:cubicBezTo>
                    <a:pt x="4563" y="1"/>
                    <a:pt x="3443" y="2913"/>
                    <a:pt x="3198" y="4257"/>
                  </a:cubicBezTo>
                  <a:cubicBezTo>
                    <a:pt x="3198" y="4257"/>
                    <a:pt x="245" y="3951"/>
                    <a:pt x="1" y="3931"/>
                  </a:cubicBezTo>
                  <a:close/>
                </a:path>
              </a:pathLst>
            </a:custGeom>
            <a:noFill/>
            <a:ln w="35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65"/>
            <p:cNvSpPr/>
            <p:nvPr/>
          </p:nvSpPr>
          <p:spPr>
            <a:xfrm>
              <a:off x="2315920" y="1568860"/>
              <a:ext cx="369728" cy="113062"/>
            </a:xfrm>
            <a:custGeom>
              <a:avLst/>
              <a:gdLst/>
              <a:ahLst/>
              <a:cxnLst/>
              <a:rect l="l" t="t" r="r" b="b"/>
              <a:pathLst>
                <a:path w="12057" h="3687" extrusionOk="0">
                  <a:moveTo>
                    <a:pt x="10265" y="0"/>
                  </a:moveTo>
                  <a:lnTo>
                    <a:pt x="1" y="896"/>
                  </a:lnTo>
                  <a:lnTo>
                    <a:pt x="2852" y="3686"/>
                  </a:lnTo>
                  <a:lnTo>
                    <a:pt x="12057" y="2749"/>
                  </a:lnTo>
                  <a:lnTo>
                    <a:pt x="1026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65"/>
            <p:cNvSpPr/>
            <p:nvPr/>
          </p:nvSpPr>
          <p:spPr>
            <a:xfrm>
              <a:off x="2315920" y="1571344"/>
              <a:ext cx="373500" cy="110578"/>
            </a:xfrm>
            <a:custGeom>
              <a:avLst/>
              <a:gdLst/>
              <a:ahLst/>
              <a:cxnLst/>
              <a:rect l="l" t="t" r="r" b="b"/>
              <a:pathLst>
                <a:path w="12180" h="3606" fill="none" extrusionOk="0">
                  <a:moveTo>
                    <a:pt x="1" y="815"/>
                  </a:moveTo>
                  <a:lnTo>
                    <a:pt x="2852" y="3605"/>
                  </a:lnTo>
                  <a:lnTo>
                    <a:pt x="12179" y="2668"/>
                  </a:lnTo>
                  <a:lnTo>
                    <a:pt x="10183" y="1"/>
                  </a:lnTo>
                  <a:close/>
                </a:path>
              </a:pathLst>
            </a:custGeom>
            <a:noFill/>
            <a:ln w="35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65"/>
            <p:cNvSpPr/>
            <p:nvPr/>
          </p:nvSpPr>
          <p:spPr>
            <a:xfrm>
              <a:off x="1835673" y="1870942"/>
              <a:ext cx="331642" cy="71388"/>
            </a:xfrm>
            <a:custGeom>
              <a:avLst/>
              <a:gdLst/>
              <a:ahLst/>
              <a:cxnLst/>
              <a:rect l="l" t="t" r="r" b="b"/>
              <a:pathLst>
                <a:path w="10815" h="2328" extrusionOk="0">
                  <a:moveTo>
                    <a:pt x="4503" y="1"/>
                  </a:moveTo>
                  <a:cubicBezTo>
                    <a:pt x="4454" y="1"/>
                    <a:pt x="4406" y="3"/>
                    <a:pt x="4359" y="6"/>
                  </a:cubicBezTo>
                  <a:cubicBezTo>
                    <a:pt x="3890" y="47"/>
                    <a:pt x="3442" y="291"/>
                    <a:pt x="3116" y="617"/>
                  </a:cubicBezTo>
                  <a:cubicBezTo>
                    <a:pt x="2790" y="943"/>
                    <a:pt x="2587" y="1350"/>
                    <a:pt x="2383" y="1758"/>
                  </a:cubicBezTo>
                  <a:cubicBezTo>
                    <a:pt x="2179" y="1391"/>
                    <a:pt x="1731" y="1167"/>
                    <a:pt x="1283" y="1126"/>
                  </a:cubicBezTo>
                  <a:cubicBezTo>
                    <a:pt x="856" y="1126"/>
                    <a:pt x="428" y="1269"/>
                    <a:pt x="61" y="1493"/>
                  </a:cubicBezTo>
                  <a:cubicBezTo>
                    <a:pt x="41" y="1778"/>
                    <a:pt x="21" y="2043"/>
                    <a:pt x="0" y="2307"/>
                  </a:cubicBezTo>
                  <a:lnTo>
                    <a:pt x="530" y="2328"/>
                  </a:lnTo>
                  <a:lnTo>
                    <a:pt x="10815" y="2328"/>
                  </a:lnTo>
                  <a:cubicBezTo>
                    <a:pt x="10672" y="2104"/>
                    <a:pt x="10448" y="1920"/>
                    <a:pt x="10183" y="1839"/>
                  </a:cubicBezTo>
                  <a:cubicBezTo>
                    <a:pt x="10089" y="1819"/>
                    <a:pt x="9994" y="1809"/>
                    <a:pt x="9900" y="1809"/>
                  </a:cubicBezTo>
                  <a:cubicBezTo>
                    <a:pt x="9607" y="1809"/>
                    <a:pt x="9325" y="1908"/>
                    <a:pt x="9124" y="2124"/>
                  </a:cubicBezTo>
                  <a:cubicBezTo>
                    <a:pt x="8921" y="1717"/>
                    <a:pt x="8534" y="1330"/>
                    <a:pt x="8065" y="1330"/>
                  </a:cubicBezTo>
                  <a:cubicBezTo>
                    <a:pt x="7821" y="1330"/>
                    <a:pt x="7597" y="1432"/>
                    <a:pt x="7393" y="1574"/>
                  </a:cubicBezTo>
                  <a:cubicBezTo>
                    <a:pt x="7189" y="1717"/>
                    <a:pt x="7128" y="1900"/>
                    <a:pt x="6965" y="2083"/>
                  </a:cubicBezTo>
                  <a:cubicBezTo>
                    <a:pt x="6762" y="1208"/>
                    <a:pt x="6090" y="434"/>
                    <a:pt x="5234" y="128"/>
                  </a:cubicBezTo>
                  <a:cubicBezTo>
                    <a:pt x="4997" y="43"/>
                    <a:pt x="4745" y="1"/>
                    <a:pt x="45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65"/>
            <p:cNvSpPr/>
            <p:nvPr/>
          </p:nvSpPr>
          <p:spPr>
            <a:xfrm>
              <a:off x="2453300" y="1858492"/>
              <a:ext cx="357278" cy="83838"/>
            </a:xfrm>
            <a:custGeom>
              <a:avLst/>
              <a:gdLst/>
              <a:ahLst/>
              <a:cxnLst/>
              <a:rect l="l" t="t" r="r" b="b"/>
              <a:pathLst>
                <a:path w="11651" h="2734" extrusionOk="0">
                  <a:moveTo>
                    <a:pt x="4357" y="1"/>
                  </a:moveTo>
                  <a:cubicBezTo>
                    <a:pt x="3883" y="1"/>
                    <a:pt x="3416" y="254"/>
                    <a:pt x="3056" y="595"/>
                  </a:cubicBezTo>
                  <a:cubicBezTo>
                    <a:pt x="2669" y="962"/>
                    <a:pt x="2404" y="1532"/>
                    <a:pt x="2262" y="2041"/>
                  </a:cubicBezTo>
                  <a:cubicBezTo>
                    <a:pt x="2058" y="1919"/>
                    <a:pt x="1819" y="1863"/>
                    <a:pt x="1577" y="1863"/>
                  </a:cubicBezTo>
                  <a:cubicBezTo>
                    <a:pt x="1335" y="1863"/>
                    <a:pt x="1091" y="1919"/>
                    <a:pt x="877" y="2021"/>
                  </a:cubicBezTo>
                  <a:cubicBezTo>
                    <a:pt x="530" y="2184"/>
                    <a:pt x="245" y="2428"/>
                    <a:pt x="1" y="2734"/>
                  </a:cubicBezTo>
                  <a:lnTo>
                    <a:pt x="11467" y="2734"/>
                  </a:lnTo>
                  <a:cubicBezTo>
                    <a:pt x="11548" y="1939"/>
                    <a:pt x="11630" y="1145"/>
                    <a:pt x="11650" y="371"/>
                  </a:cubicBezTo>
                  <a:cubicBezTo>
                    <a:pt x="11508" y="333"/>
                    <a:pt x="11366" y="318"/>
                    <a:pt x="11224" y="318"/>
                  </a:cubicBezTo>
                  <a:cubicBezTo>
                    <a:pt x="11142" y="318"/>
                    <a:pt x="11060" y="323"/>
                    <a:pt x="10978" y="331"/>
                  </a:cubicBezTo>
                  <a:cubicBezTo>
                    <a:pt x="10041" y="392"/>
                    <a:pt x="9165" y="962"/>
                    <a:pt x="8738" y="1797"/>
                  </a:cubicBezTo>
                  <a:cubicBezTo>
                    <a:pt x="8575" y="1532"/>
                    <a:pt x="8371" y="1267"/>
                    <a:pt x="8127" y="1104"/>
                  </a:cubicBezTo>
                  <a:cubicBezTo>
                    <a:pt x="7932" y="969"/>
                    <a:pt x="7703" y="890"/>
                    <a:pt x="7483" y="890"/>
                  </a:cubicBezTo>
                  <a:cubicBezTo>
                    <a:pt x="7404" y="890"/>
                    <a:pt x="7326" y="900"/>
                    <a:pt x="7251" y="921"/>
                  </a:cubicBezTo>
                  <a:cubicBezTo>
                    <a:pt x="6885" y="1023"/>
                    <a:pt x="6538" y="1288"/>
                    <a:pt x="6335" y="1593"/>
                  </a:cubicBezTo>
                  <a:cubicBezTo>
                    <a:pt x="6151" y="1003"/>
                    <a:pt x="5703" y="514"/>
                    <a:pt x="5153" y="229"/>
                  </a:cubicBezTo>
                  <a:cubicBezTo>
                    <a:pt x="4950" y="107"/>
                    <a:pt x="4705" y="25"/>
                    <a:pt x="4461" y="5"/>
                  </a:cubicBezTo>
                  <a:cubicBezTo>
                    <a:pt x="4426" y="2"/>
                    <a:pt x="4392" y="1"/>
                    <a:pt x="43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34" name="Google Shape;2834;p65"/>
          <p:cNvGrpSpPr/>
          <p:nvPr/>
        </p:nvGrpSpPr>
        <p:grpSpPr>
          <a:xfrm>
            <a:off x="2465319" y="1221775"/>
            <a:ext cx="1205254" cy="893084"/>
            <a:chOff x="3030357" y="1280944"/>
            <a:chExt cx="916822" cy="686988"/>
          </a:xfrm>
        </p:grpSpPr>
        <p:sp>
          <p:nvSpPr>
            <p:cNvPr id="2835" name="Google Shape;2835;p65"/>
            <p:cNvSpPr/>
            <p:nvPr/>
          </p:nvSpPr>
          <p:spPr>
            <a:xfrm>
              <a:off x="3030357" y="1280944"/>
              <a:ext cx="916822" cy="686988"/>
            </a:xfrm>
            <a:custGeom>
              <a:avLst/>
              <a:gdLst/>
              <a:ahLst/>
              <a:cxnLst/>
              <a:rect l="l" t="t" r="r" b="b"/>
              <a:pathLst>
                <a:path w="29898" h="22403" extrusionOk="0">
                  <a:moveTo>
                    <a:pt x="14318" y="1"/>
                  </a:moveTo>
                  <a:cubicBezTo>
                    <a:pt x="14012" y="1"/>
                    <a:pt x="13707" y="21"/>
                    <a:pt x="13401" y="41"/>
                  </a:cubicBezTo>
                  <a:cubicBezTo>
                    <a:pt x="10795" y="225"/>
                    <a:pt x="8229" y="1223"/>
                    <a:pt x="6172" y="2852"/>
                  </a:cubicBezTo>
                  <a:cubicBezTo>
                    <a:pt x="6151" y="2872"/>
                    <a:pt x="6131" y="2893"/>
                    <a:pt x="6110" y="2913"/>
                  </a:cubicBezTo>
                  <a:cubicBezTo>
                    <a:pt x="5886" y="3076"/>
                    <a:pt x="5683" y="3259"/>
                    <a:pt x="5479" y="3442"/>
                  </a:cubicBezTo>
                  <a:cubicBezTo>
                    <a:pt x="3239" y="5499"/>
                    <a:pt x="1610" y="8432"/>
                    <a:pt x="754" y="11955"/>
                  </a:cubicBezTo>
                  <a:cubicBezTo>
                    <a:pt x="469" y="13177"/>
                    <a:pt x="266" y="14501"/>
                    <a:pt x="143" y="15967"/>
                  </a:cubicBezTo>
                  <a:cubicBezTo>
                    <a:pt x="123" y="16252"/>
                    <a:pt x="103" y="16517"/>
                    <a:pt x="82" y="16782"/>
                  </a:cubicBezTo>
                  <a:lnTo>
                    <a:pt x="62" y="17291"/>
                  </a:lnTo>
                  <a:cubicBezTo>
                    <a:pt x="42" y="17454"/>
                    <a:pt x="42" y="17617"/>
                    <a:pt x="42" y="17780"/>
                  </a:cubicBezTo>
                  <a:cubicBezTo>
                    <a:pt x="21" y="18045"/>
                    <a:pt x="21" y="18309"/>
                    <a:pt x="21" y="18554"/>
                  </a:cubicBezTo>
                  <a:lnTo>
                    <a:pt x="1" y="18635"/>
                  </a:lnTo>
                  <a:cubicBezTo>
                    <a:pt x="1" y="18798"/>
                    <a:pt x="1" y="18961"/>
                    <a:pt x="1" y="19124"/>
                  </a:cubicBezTo>
                  <a:cubicBezTo>
                    <a:pt x="1" y="19450"/>
                    <a:pt x="1" y="19796"/>
                    <a:pt x="1" y="20122"/>
                  </a:cubicBezTo>
                  <a:cubicBezTo>
                    <a:pt x="1" y="20570"/>
                    <a:pt x="1" y="21018"/>
                    <a:pt x="1" y="21507"/>
                  </a:cubicBezTo>
                  <a:cubicBezTo>
                    <a:pt x="21" y="21955"/>
                    <a:pt x="367" y="22301"/>
                    <a:pt x="815" y="22301"/>
                  </a:cubicBezTo>
                  <a:lnTo>
                    <a:pt x="20448" y="22301"/>
                  </a:lnTo>
                  <a:cubicBezTo>
                    <a:pt x="20529" y="22342"/>
                    <a:pt x="20631" y="22362"/>
                    <a:pt x="20753" y="22362"/>
                  </a:cubicBezTo>
                  <a:lnTo>
                    <a:pt x="20835" y="22362"/>
                  </a:lnTo>
                  <a:cubicBezTo>
                    <a:pt x="20876" y="22342"/>
                    <a:pt x="20957" y="22342"/>
                    <a:pt x="21079" y="22342"/>
                  </a:cubicBezTo>
                  <a:lnTo>
                    <a:pt x="21507" y="22342"/>
                  </a:lnTo>
                  <a:cubicBezTo>
                    <a:pt x="21731" y="22342"/>
                    <a:pt x="21975" y="22342"/>
                    <a:pt x="22240" y="22362"/>
                  </a:cubicBezTo>
                  <a:lnTo>
                    <a:pt x="24297" y="22362"/>
                  </a:lnTo>
                  <a:cubicBezTo>
                    <a:pt x="24521" y="22362"/>
                    <a:pt x="24745" y="22382"/>
                    <a:pt x="24969" y="22382"/>
                  </a:cubicBezTo>
                  <a:lnTo>
                    <a:pt x="26659" y="22382"/>
                  </a:lnTo>
                  <a:lnTo>
                    <a:pt x="26822" y="22403"/>
                  </a:lnTo>
                  <a:lnTo>
                    <a:pt x="28207" y="22403"/>
                  </a:lnTo>
                  <a:cubicBezTo>
                    <a:pt x="28350" y="22403"/>
                    <a:pt x="28492" y="22362"/>
                    <a:pt x="28614" y="22301"/>
                  </a:cubicBezTo>
                  <a:lnTo>
                    <a:pt x="29083" y="22301"/>
                  </a:lnTo>
                  <a:cubicBezTo>
                    <a:pt x="29307" y="22301"/>
                    <a:pt x="29511" y="22199"/>
                    <a:pt x="29674" y="22036"/>
                  </a:cubicBezTo>
                  <a:cubicBezTo>
                    <a:pt x="29816" y="21873"/>
                    <a:pt x="29898" y="21649"/>
                    <a:pt x="29877" y="21425"/>
                  </a:cubicBezTo>
                  <a:cubicBezTo>
                    <a:pt x="29816" y="20957"/>
                    <a:pt x="29775" y="20509"/>
                    <a:pt x="29735" y="20040"/>
                  </a:cubicBezTo>
                  <a:cubicBezTo>
                    <a:pt x="29714" y="19816"/>
                    <a:pt x="29674" y="19592"/>
                    <a:pt x="29653" y="19368"/>
                  </a:cubicBezTo>
                  <a:lnTo>
                    <a:pt x="29653" y="19307"/>
                  </a:lnTo>
                  <a:cubicBezTo>
                    <a:pt x="29633" y="19144"/>
                    <a:pt x="29612" y="18961"/>
                    <a:pt x="29592" y="18778"/>
                  </a:cubicBezTo>
                  <a:lnTo>
                    <a:pt x="29551" y="18554"/>
                  </a:lnTo>
                  <a:cubicBezTo>
                    <a:pt x="29490" y="17963"/>
                    <a:pt x="29409" y="17434"/>
                    <a:pt x="29348" y="16945"/>
                  </a:cubicBezTo>
                  <a:cubicBezTo>
                    <a:pt x="29287" y="16639"/>
                    <a:pt x="29246" y="16293"/>
                    <a:pt x="29164" y="15906"/>
                  </a:cubicBezTo>
                  <a:cubicBezTo>
                    <a:pt x="28859" y="14073"/>
                    <a:pt x="28452" y="12464"/>
                    <a:pt x="27942" y="11018"/>
                  </a:cubicBezTo>
                  <a:cubicBezTo>
                    <a:pt x="27841" y="10713"/>
                    <a:pt x="27759" y="10448"/>
                    <a:pt x="27657" y="10204"/>
                  </a:cubicBezTo>
                  <a:cubicBezTo>
                    <a:pt x="27555" y="9959"/>
                    <a:pt x="27474" y="9715"/>
                    <a:pt x="27352" y="9450"/>
                  </a:cubicBezTo>
                  <a:cubicBezTo>
                    <a:pt x="26211" y="6782"/>
                    <a:pt x="24643" y="4624"/>
                    <a:pt x="22708" y="3015"/>
                  </a:cubicBezTo>
                  <a:lnTo>
                    <a:pt x="22647" y="2974"/>
                  </a:lnTo>
                  <a:cubicBezTo>
                    <a:pt x="22342" y="2730"/>
                    <a:pt x="22057" y="2506"/>
                    <a:pt x="21751" y="2282"/>
                  </a:cubicBezTo>
                  <a:cubicBezTo>
                    <a:pt x="19593" y="815"/>
                    <a:pt x="16945" y="1"/>
                    <a:pt x="1431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65"/>
            <p:cNvSpPr/>
            <p:nvPr/>
          </p:nvSpPr>
          <p:spPr>
            <a:xfrm>
              <a:off x="3055962" y="1305568"/>
              <a:ext cx="867482" cy="634888"/>
            </a:xfrm>
            <a:custGeom>
              <a:avLst/>
              <a:gdLst/>
              <a:ahLst/>
              <a:cxnLst/>
              <a:rect l="l" t="t" r="r" b="b"/>
              <a:pathLst>
                <a:path w="28289" h="20704" extrusionOk="0">
                  <a:moveTo>
                    <a:pt x="13538" y="1"/>
                  </a:moveTo>
                  <a:cubicBezTo>
                    <a:pt x="13248" y="1"/>
                    <a:pt x="12958" y="11"/>
                    <a:pt x="12668" y="33"/>
                  </a:cubicBezTo>
                  <a:cubicBezTo>
                    <a:pt x="10204" y="216"/>
                    <a:pt x="7801" y="1153"/>
                    <a:pt x="5886" y="2680"/>
                  </a:cubicBezTo>
                  <a:cubicBezTo>
                    <a:pt x="5846" y="2700"/>
                    <a:pt x="5825" y="2721"/>
                    <a:pt x="5805" y="2741"/>
                  </a:cubicBezTo>
                  <a:cubicBezTo>
                    <a:pt x="5601" y="2904"/>
                    <a:pt x="5418" y="3067"/>
                    <a:pt x="5214" y="3230"/>
                  </a:cubicBezTo>
                  <a:cubicBezTo>
                    <a:pt x="2913" y="5348"/>
                    <a:pt x="1487" y="8301"/>
                    <a:pt x="754" y="11335"/>
                  </a:cubicBezTo>
                  <a:cubicBezTo>
                    <a:pt x="449" y="12619"/>
                    <a:pt x="245" y="13922"/>
                    <a:pt x="143" y="15225"/>
                  </a:cubicBezTo>
                  <a:cubicBezTo>
                    <a:pt x="123" y="15531"/>
                    <a:pt x="103" y="15836"/>
                    <a:pt x="82" y="16142"/>
                  </a:cubicBezTo>
                  <a:cubicBezTo>
                    <a:pt x="82" y="16264"/>
                    <a:pt x="62" y="16386"/>
                    <a:pt x="62" y="16529"/>
                  </a:cubicBezTo>
                  <a:cubicBezTo>
                    <a:pt x="62" y="16692"/>
                    <a:pt x="42" y="16855"/>
                    <a:pt x="42" y="17017"/>
                  </a:cubicBezTo>
                  <a:lnTo>
                    <a:pt x="21" y="17547"/>
                  </a:lnTo>
                  <a:cubicBezTo>
                    <a:pt x="21" y="17649"/>
                    <a:pt x="21" y="17751"/>
                    <a:pt x="21" y="17852"/>
                  </a:cubicBezTo>
                  <a:lnTo>
                    <a:pt x="21" y="18341"/>
                  </a:lnTo>
                  <a:cubicBezTo>
                    <a:pt x="1" y="18667"/>
                    <a:pt x="1" y="18993"/>
                    <a:pt x="1" y="19339"/>
                  </a:cubicBezTo>
                  <a:cubicBezTo>
                    <a:pt x="1" y="19787"/>
                    <a:pt x="1" y="20256"/>
                    <a:pt x="21" y="20704"/>
                  </a:cubicBezTo>
                  <a:lnTo>
                    <a:pt x="28289" y="20704"/>
                  </a:lnTo>
                  <a:cubicBezTo>
                    <a:pt x="28228" y="20235"/>
                    <a:pt x="28187" y="19787"/>
                    <a:pt x="28146" y="19339"/>
                  </a:cubicBezTo>
                  <a:cubicBezTo>
                    <a:pt x="28126" y="19095"/>
                    <a:pt x="28085" y="18871"/>
                    <a:pt x="28065" y="18647"/>
                  </a:cubicBezTo>
                  <a:cubicBezTo>
                    <a:pt x="28044" y="18463"/>
                    <a:pt x="28024" y="18280"/>
                    <a:pt x="28004" y="18076"/>
                  </a:cubicBezTo>
                  <a:cubicBezTo>
                    <a:pt x="27983" y="18015"/>
                    <a:pt x="27983" y="17934"/>
                    <a:pt x="27963" y="17852"/>
                  </a:cubicBezTo>
                  <a:cubicBezTo>
                    <a:pt x="27902" y="17323"/>
                    <a:pt x="27841" y="16793"/>
                    <a:pt x="27759" y="16264"/>
                  </a:cubicBezTo>
                  <a:cubicBezTo>
                    <a:pt x="27718" y="16081"/>
                    <a:pt x="27698" y="15918"/>
                    <a:pt x="27678" y="15755"/>
                  </a:cubicBezTo>
                  <a:cubicBezTo>
                    <a:pt x="27657" y="15572"/>
                    <a:pt x="27617" y="15409"/>
                    <a:pt x="27596" y="15225"/>
                  </a:cubicBezTo>
                  <a:cubicBezTo>
                    <a:pt x="27311" y="13616"/>
                    <a:pt x="26945" y="12008"/>
                    <a:pt x="26395" y="10460"/>
                  </a:cubicBezTo>
                  <a:cubicBezTo>
                    <a:pt x="26313" y="10215"/>
                    <a:pt x="26211" y="9951"/>
                    <a:pt x="26110" y="9686"/>
                  </a:cubicBezTo>
                  <a:cubicBezTo>
                    <a:pt x="26028" y="9441"/>
                    <a:pt x="25926" y="9217"/>
                    <a:pt x="25824" y="8973"/>
                  </a:cubicBezTo>
                  <a:cubicBezTo>
                    <a:pt x="24806" y="6631"/>
                    <a:pt x="23360" y="4452"/>
                    <a:pt x="21405" y="2843"/>
                  </a:cubicBezTo>
                  <a:cubicBezTo>
                    <a:pt x="21385" y="2823"/>
                    <a:pt x="21364" y="2802"/>
                    <a:pt x="21344" y="2782"/>
                  </a:cubicBezTo>
                  <a:cubicBezTo>
                    <a:pt x="21079" y="2558"/>
                    <a:pt x="20794" y="2354"/>
                    <a:pt x="20489" y="2151"/>
                  </a:cubicBezTo>
                  <a:cubicBezTo>
                    <a:pt x="18466" y="766"/>
                    <a:pt x="16003" y="1"/>
                    <a:pt x="135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65"/>
            <p:cNvSpPr/>
            <p:nvPr/>
          </p:nvSpPr>
          <p:spPr>
            <a:xfrm>
              <a:off x="3167124" y="1454755"/>
              <a:ext cx="315420" cy="36675"/>
            </a:xfrm>
            <a:custGeom>
              <a:avLst/>
              <a:gdLst/>
              <a:ahLst/>
              <a:cxnLst/>
              <a:rect l="l" t="t" r="r" b="b"/>
              <a:pathLst>
                <a:path w="10286" h="1196" extrusionOk="0">
                  <a:moveTo>
                    <a:pt x="4757" y="1"/>
                  </a:moveTo>
                  <a:cubicBezTo>
                    <a:pt x="4685" y="1"/>
                    <a:pt x="4613" y="5"/>
                    <a:pt x="4542" y="15"/>
                  </a:cubicBezTo>
                  <a:cubicBezTo>
                    <a:pt x="4074" y="96"/>
                    <a:pt x="3646" y="361"/>
                    <a:pt x="3341" y="707"/>
                  </a:cubicBezTo>
                  <a:cubicBezTo>
                    <a:pt x="3265" y="801"/>
                    <a:pt x="3173" y="913"/>
                    <a:pt x="3046" y="913"/>
                  </a:cubicBezTo>
                  <a:cubicBezTo>
                    <a:pt x="3036" y="913"/>
                    <a:pt x="3026" y="912"/>
                    <a:pt x="3015" y="911"/>
                  </a:cubicBezTo>
                  <a:cubicBezTo>
                    <a:pt x="2934" y="911"/>
                    <a:pt x="2872" y="850"/>
                    <a:pt x="2811" y="789"/>
                  </a:cubicBezTo>
                  <a:cubicBezTo>
                    <a:pt x="2462" y="503"/>
                    <a:pt x="2002" y="341"/>
                    <a:pt x="1547" y="341"/>
                  </a:cubicBezTo>
                  <a:cubicBezTo>
                    <a:pt x="1417" y="341"/>
                    <a:pt x="1288" y="354"/>
                    <a:pt x="1162" y="381"/>
                  </a:cubicBezTo>
                  <a:cubicBezTo>
                    <a:pt x="693" y="483"/>
                    <a:pt x="266" y="789"/>
                    <a:pt x="1" y="1196"/>
                  </a:cubicBezTo>
                  <a:lnTo>
                    <a:pt x="10286" y="1196"/>
                  </a:lnTo>
                  <a:cubicBezTo>
                    <a:pt x="10143" y="911"/>
                    <a:pt x="9960" y="666"/>
                    <a:pt x="9715" y="483"/>
                  </a:cubicBezTo>
                  <a:cubicBezTo>
                    <a:pt x="9390" y="228"/>
                    <a:pt x="8976" y="111"/>
                    <a:pt x="8563" y="111"/>
                  </a:cubicBezTo>
                  <a:cubicBezTo>
                    <a:pt x="8381" y="111"/>
                    <a:pt x="8199" y="134"/>
                    <a:pt x="8025" y="178"/>
                  </a:cubicBezTo>
                  <a:cubicBezTo>
                    <a:pt x="7455" y="300"/>
                    <a:pt x="6925" y="666"/>
                    <a:pt x="6538" y="1094"/>
                  </a:cubicBezTo>
                  <a:cubicBezTo>
                    <a:pt x="6233" y="972"/>
                    <a:pt x="6070" y="666"/>
                    <a:pt x="5846" y="422"/>
                  </a:cubicBezTo>
                  <a:cubicBezTo>
                    <a:pt x="5569" y="145"/>
                    <a:pt x="5161" y="1"/>
                    <a:pt x="47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65"/>
            <p:cNvSpPr/>
            <p:nvPr/>
          </p:nvSpPr>
          <p:spPr>
            <a:xfrm>
              <a:off x="3624893" y="1565916"/>
              <a:ext cx="231735" cy="36675"/>
            </a:xfrm>
            <a:custGeom>
              <a:avLst/>
              <a:gdLst/>
              <a:ahLst/>
              <a:cxnLst/>
              <a:rect l="l" t="t" r="r" b="b"/>
              <a:pathLst>
                <a:path w="7557" h="1196" extrusionOk="0">
                  <a:moveTo>
                    <a:pt x="4754" y="1"/>
                  </a:moveTo>
                  <a:cubicBezTo>
                    <a:pt x="4683" y="1"/>
                    <a:pt x="4613" y="6"/>
                    <a:pt x="4542" y="15"/>
                  </a:cubicBezTo>
                  <a:cubicBezTo>
                    <a:pt x="4074" y="96"/>
                    <a:pt x="3626" y="361"/>
                    <a:pt x="3320" y="707"/>
                  </a:cubicBezTo>
                  <a:cubicBezTo>
                    <a:pt x="3245" y="801"/>
                    <a:pt x="3152" y="913"/>
                    <a:pt x="3042" y="913"/>
                  </a:cubicBezTo>
                  <a:cubicBezTo>
                    <a:pt x="3033" y="913"/>
                    <a:pt x="3024" y="912"/>
                    <a:pt x="3015" y="911"/>
                  </a:cubicBezTo>
                  <a:cubicBezTo>
                    <a:pt x="2934" y="911"/>
                    <a:pt x="2872" y="850"/>
                    <a:pt x="2811" y="789"/>
                  </a:cubicBezTo>
                  <a:cubicBezTo>
                    <a:pt x="2462" y="503"/>
                    <a:pt x="2002" y="341"/>
                    <a:pt x="1547" y="341"/>
                  </a:cubicBezTo>
                  <a:cubicBezTo>
                    <a:pt x="1417" y="341"/>
                    <a:pt x="1288" y="354"/>
                    <a:pt x="1162" y="381"/>
                  </a:cubicBezTo>
                  <a:cubicBezTo>
                    <a:pt x="693" y="503"/>
                    <a:pt x="266" y="789"/>
                    <a:pt x="1" y="1196"/>
                  </a:cubicBezTo>
                  <a:lnTo>
                    <a:pt x="7557" y="1196"/>
                  </a:lnTo>
                  <a:cubicBezTo>
                    <a:pt x="7475" y="951"/>
                    <a:pt x="7373" y="727"/>
                    <a:pt x="7271" y="483"/>
                  </a:cubicBezTo>
                  <a:cubicBezTo>
                    <a:pt x="7007" y="646"/>
                    <a:pt x="6742" y="850"/>
                    <a:pt x="6538" y="1094"/>
                  </a:cubicBezTo>
                  <a:cubicBezTo>
                    <a:pt x="6233" y="972"/>
                    <a:pt x="6070" y="666"/>
                    <a:pt x="5846" y="442"/>
                  </a:cubicBezTo>
                  <a:cubicBezTo>
                    <a:pt x="5552" y="148"/>
                    <a:pt x="5154" y="1"/>
                    <a:pt x="4754" y="1"/>
                  </a:cubicBezTo>
                  <a:close/>
                </a:path>
              </a:pathLst>
            </a:custGeom>
            <a:solidFill>
              <a:srgbClr val="FFEA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65"/>
            <p:cNvSpPr/>
            <p:nvPr/>
          </p:nvSpPr>
          <p:spPr>
            <a:xfrm>
              <a:off x="3470647" y="1354939"/>
              <a:ext cx="122445" cy="111038"/>
            </a:xfrm>
            <a:custGeom>
              <a:avLst/>
              <a:gdLst/>
              <a:ahLst/>
              <a:cxnLst/>
              <a:rect l="l" t="t" r="r" b="b"/>
              <a:pathLst>
                <a:path w="3993" h="3621" extrusionOk="0">
                  <a:moveTo>
                    <a:pt x="1996" y="1"/>
                  </a:moveTo>
                  <a:cubicBezTo>
                    <a:pt x="1533" y="1"/>
                    <a:pt x="1070" y="174"/>
                    <a:pt x="713" y="520"/>
                  </a:cubicBezTo>
                  <a:cubicBezTo>
                    <a:pt x="1" y="1233"/>
                    <a:pt x="1" y="2394"/>
                    <a:pt x="713" y="3086"/>
                  </a:cubicBezTo>
                  <a:cubicBezTo>
                    <a:pt x="1070" y="3443"/>
                    <a:pt x="1533" y="3621"/>
                    <a:pt x="1996" y="3621"/>
                  </a:cubicBezTo>
                  <a:cubicBezTo>
                    <a:pt x="2460" y="3621"/>
                    <a:pt x="2923" y="3443"/>
                    <a:pt x="3279" y="3086"/>
                  </a:cubicBezTo>
                  <a:cubicBezTo>
                    <a:pt x="3992" y="2394"/>
                    <a:pt x="3992" y="1233"/>
                    <a:pt x="3279" y="520"/>
                  </a:cubicBezTo>
                  <a:cubicBezTo>
                    <a:pt x="2923" y="174"/>
                    <a:pt x="2460" y="1"/>
                    <a:pt x="19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65"/>
            <p:cNvSpPr/>
            <p:nvPr/>
          </p:nvSpPr>
          <p:spPr>
            <a:xfrm>
              <a:off x="3055962" y="1772446"/>
              <a:ext cx="867482" cy="168014"/>
            </a:xfrm>
            <a:custGeom>
              <a:avLst/>
              <a:gdLst/>
              <a:ahLst/>
              <a:cxnLst/>
              <a:rect l="l" t="t" r="r" b="b"/>
              <a:pathLst>
                <a:path w="28289" h="5479" extrusionOk="0">
                  <a:moveTo>
                    <a:pt x="143" y="0"/>
                  </a:moveTo>
                  <a:cubicBezTo>
                    <a:pt x="103" y="611"/>
                    <a:pt x="62" y="1202"/>
                    <a:pt x="42" y="1792"/>
                  </a:cubicBezTo>
                  <a:cubicBezTo>
                    <a:pt x="21" y="2241"/>
                    <a:pt x="21" y="2668"/>
                    <a:pt x="21" y="3116"/>
                  </a:cubicBezTo>
                  <a:cubicBezTo>
                    <a:pt x="1" y="3442"/>
                    <a:pt x="1" y="3768"/>
                    <a:pt x="1" y="4114"/>
                  </a:cubicBezTo>
                  <a:cubicBezTo>
                    <a:pt x="1" y="4562"/>
                    <a:pt x="1" y="5031"/>
                    <a:pt x="21" y="5479"/>
                  </a:cubicBezTo>
                  <a:lnTo>
                    <a:pt x="28289" y="5479"/>
                  </a:lnTo>
                  <a:cubicBezTo>
                    <a:pt x="28187" y="4603"/>
                    <a:pt x="28105" y="3727"/>
                    <a:pt x="28004" y="2851"/>
                  </a:cubicBezTo>
                  <a:cubicBezTo>
                    <a:pt x="28004" y="2790"/>
                    <a:pt x="27983" y="2709"/>
                    <a:pt x="27983" y="2627"/>
                  </a:cubicBezTo>
                  <a:cubicBezTo>
                    <a:pt x="27902" y="2098"/>
                    <a:pt x="27841" y="1568"/>
                    <a:pt x="27759" y="1039"/>
                  </a:cubicBezTo>
                  <a:cubicBezTo>
                    <a:pt x="27698" y="693"/>
                    <a:pt x="27657" y="347"/>
                    <a:pt x="275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65"/>
            <p:cNvSpPr/>
            <p:nvPr/>
          </p:nvSpPr>
          <p:spPr>
            <a:xfrm>
              <a:off x="3056606" y="1802467"/>
              <a:ext cx="857485" cy="69640"/>
            </a:xfrm>
            <a:custGeom>
              <a:avLst/>
              <a:gdLst/>
              <a:ahLst/>
              <a:cxnLst/>
              <a:rect l="l" t="t" r="r" b="b"/>
              <a:pathLst>
                <a:path w="27963" h="2271" extrusionOk="0">
                  <a:moveTo>
                    <a:pt x="26394" y="0"/>
                  </a:moveTo>
                  <a:cubicBezTo>
                    <a:pt x="24783" y="0"/>
                    <a:pt x="23178" y="254"/>
                    <a:pt x="21649" y="732"/>
                  </a:cubicBezTo>
                  <a:cubicBezTo>
                    <a:pt x="20633" y="1065"/>
                    <a:pt x="19575" y="1494"/>
                    <a:pt x="18511" y="1494"/>
                  </a:cubicBezTo>
                  <a:cubicBezTo>
                    <a:pt x="18274" y="1494"/>
                    <a:pt x="18037" y="1473"/>
                    <a:pt x="17800" y="1424"/>
                  </a:cubicBezTo>
                  <a:cubicBezTo>
                    <a:pt x="17270" y="1323"/>
                    <a:pt x="16781" y="1078"/>
                    <a:pt x="16272" y="915"/>
                  </a:cubicBezTo>
                  <a:cubicBezTo>
                    <a:pt x="15682" y="732"/>
                    <a:pt x="15080" y="665"/>
                    <a:pt x="14470" y="665"/>
                  </a:cubicBezTo>
                  <a:cubicBezTo>
                    <a:pt x="12770" y="665"/>
                    <a:pt x="11014" y="1189"/>
                    <a:pt x="9290" y="1189"/>
                  </a:cubicBezTo>
                  <a:cubicBezTo>
                    <a:pt x="9160" y="1189"/>
                    <a:pt x="9030" y="1186"/>
                    <a:pt x="8900" y="1180"/>
                  </a:cubicBezTo>
                  <a:cubicBezTo>
                    <a:pt x="7495" y="1119"/>
                    <a:pt x="6130" y="630"/>
                    <a:pt x="4745" y="488"/>
                  </a:cubicBezTo>
                  <a:cubicBezTo>
                    <a:pt x="4276" y="434"/>
                    <a:pt x="3769" y="405"/>
                    <a:pt x="3246" y="405"/>
                  </a:cubicBezTo>
                  <a:cubicBezTo>
                    <a:pt x="2180" y="405"/>
                    <a:pt x="1045" y="527"/>
                    <a:pt x="21" y="813"/>
                  </a:cubicBezTo>
                  <a:cubicBezTo>
                    <a:pt x="0" y="1241"/>
                    <a:pt x="0" y="1689"/>
                    <a:pt x="0" y="2137"/>
                  </a:cubicBezTo>
                  <a:cubicBezTo>
                    <a:pt x="550" y="1689"/>
                    <a:pt x="1304" y="1506"/>
                    <a:pt x="2037" y="1506"/>
                  </a:cubicBezTo>
                  <a:cubicBezTo>
                    <a:pt x="2831" y="1526"/>
                    <a:pt x="3605" y="1689"/>
                    <a:pt x="4379" y="1832"/>
                  </a:cubicBezTo>
                  <a:cubicBezTo>
                    <a:pt x="5580" y="2046"/>
                    <a:pt x="6797" y="2153"/>
                    <a:pt x="8017" y="2153"/>
                  </a:cubicBezTo>
                  <a:cubicBezTo>
                    <a:pt x="9236" y="2153"/>
                    <a:pt x="10458" y="2046"/>
                    <a:pt x="11670" y="1832"/>
                  </a:cubicBezTo>
                  <a:cubicBezTo>
                    <a:pt x="12664" y="1666"/>
                    <a:pt x="13670" y="1422"/>
                    <a:pt x="14671" y="1422"/>
                  </a:cubicBezTo>
                  <a:cubicBezTo>
                    <a:pt x="15022" y="1422"/>
                    <a:pt x="15373" y="1452"/>
                    <a:pt x="15722" y="1526"/>
                  </a:cubicBezTo>
                  <a:cubicBezTo>
                    <a:pt x="16374" y="1669"/>
                    <a:pt x="17005" y="1974"/>
                    <a:pt x="17678" y="2137"/>
                  </a:cubicBezTo>
                  <a:cubicBezTo>
                    <a:pt x="18080" y="2232"/>
                    <a:pt x="18484" y="2271"/>
                    <a:pt x="18889" y="2271"/>
                  </a:cubicBezTo>
                  <a:cubicBezTo>
                    <a:pt x="20393" y="2271"/>
                    <a:pt x="21917" y="1745"/>
                    <a:pt x="23441" y="1648"/>
                  </a:cubicBezTo>
                  <a:cubicBezTo>
                    <a:pt x="23665" y="1632"/>
                    <a:pt x="23888" y="1626"/>
                    <a:pt x="24111" y="1626"/>
                  </a:cubicBezTo>
                  <a:cubicBezTo>
                    <a:pt x="25001" y="1626"/>
                    <a:pt x="25881" y="1730"/>
                    <a:pt x="26761" y="1730"/>
                  </a:cubicBezTo>
                  <a:cubicBezTo>
                    <a:pt x="27168" y="1730"/>
                    <a:pt x="27555" y="1710"/>
                    <a:pt x="27962" y="1648"/>
                  </a:cubicBezTo>
                  <a:cubicBezTo>
                    <a:pt x="27881" y="1119"/>
                    <a:pt x="27820" y="589"/>
                    <a:pt x="27738" y="60"/>
                  </a:cubicBezTo>
                  <a:cubicBezTo>
                    <a:pt x="27290" y="20"/>
                    <a:pt x="26842" y="0"/>
                    <a:pt x="26394" y="0"/>
                  </a:cubicBezTo>
                  <a:close/>
                </a:path>
              </a:pathLst>
            </a:custGeom>
            <a:solidFill>
              <a:srgbClr val="FFFFFF">
                <a:alpha val="22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65"/>
            <p:cNvSpPr/>
            <p:nvPr/>
          </p:nvSpPr>
          <p:spPr>
            <a:xfrm>
              <a:off x="3055962" y="1859872"/>
              <a:ext cx="867482" cy="80588"/>
            </a:xfrm>
            <a:custGeom>
              <a:avLst/>
              <a:gdLst/>
              <a:ahLst/>
              <a:cxnLst/>
              <a:rect l="l" t="t" r="r" b="b"/>
              <a:pathLst>
                <a:path w="28289" h="2628" extrusionOk="0">
                  <a:moveTo>
                    <a:pt x="28004" y="0"/>
                  </a:moveTo>
                  <a:cubicBezTo>
                    <a:pt x="27209" y="143"/>
                    <a:pt x="26415" y="347"/>
                    <a:pt x="25641" y="510"/>
                  </a:cubicBezTo>
                  <a:cubicBezTo>
                    <a:pt x="23018" y="1087"/>
                    <a:pt x="20336" y="1449"/>
                    <a:pt x="17657" y="1449"/>
                  </a:cubicBezTo>
                  <a:cubicBezTo>
                    <a:pt x="16842" y="1449"/>
                    <a:pt x="16027" y="1416"/>
                    <a:pt x="15214" y="1345"/>
                  </a:cubicBezTo>
                  <a:cubicBezTo>
                    <a:pt x="13443" y="1210"/>
                    <a:pt x="11691" y="893"/>
                    <a:pt x="9905" y="893"/>
                  </a:cubicBezTo>
                  <a:cubicBezTo>
                    <a:pt x="9801" y="893"/>
                    <a:pt x="9697" y="894"/>
                    <a:pt x="9593" y="897"/>
                  </a:cubicBezTo>
                  <a:cubicBezTo>
                    <a:pt x="7250" y="959"/>
                    <a:pt x="4883" y="1647"/>
                    <a:pt x="2564" y="1647"/>
                  </a:cubicBezTo>
                  <a:cubicBezTo>
                    <a:pt x="1840" y="1647"/>
                    <a:pt x="1121" y="1580"/>
                    <a:pt x="408" y="1406"/>
                  </a:cubicBezTo>
                  <a:cubicBezTo>
                    <a:pt x="266" y="1385"/>
                    <a:pt x="123" y="1324"/>
                    <a:pt x="1" y="1263"/>
                  </a:cubicBezTo>
                  <a:lnTo>
                    <a:pt x="1" y="1263"/>
                  </a:lnTo>
                  <a:cubicBezTo>
                    <a:pt x="1" y="1711"/>
                    <a:pt x="1" y="2180"/>
                    <a:pt x="21" y="2628"/>
                  </a:cubicBezTo>
                  <a:lnTo>
                    <a:pt x="28289" y="2628"/>
                  </a:lnTo>
                  <a:cubicBezTo>
                    <a:pt x="28187" y="1752"/>
                    <a:pt x="28105" y="876"/>
                    <a:pt x="28004" y="0"/>
                  </a:cubicBezTo>
                  <a:close/>
                </a:path>
              </a:pathLst>
            </a:custGeom>
            <a:solidFill>
              <a:srgbClr val="FFFFFF">
                <a:alpha val="22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65"/>
            <p:cNvSpPr/>
            <p:nvPr/>
          </p:nvSpPr>
          <p:spPr>
            <a:xfrm>
              <a:off x="3092209" y="1490173"/>
              <a:ext cx="800019" cy="301038"/>
            </a:xfrm>
            <a:custGeom>
              <a:avLst/>
              <a:gdLst/>
              <a:ahLst/>
              <a:cxnLst/>
              <a:rect l="l" t="t" r="r" b="b"/>
              <a:pathLst>
                <a:path w="26089" h="9817" extrusionOk="0">
                  <a:moveTo>
                    <a:pt x="5275" y="0"/>
                  </a:moveTo>
                  <a:lnTo>
                    <a:pt x="0" y="9816"/>
                  </a:lnTo>
                  <a:lnTo>
                    <a:pt x="0" y="9816"/>
                  </a:lnTo>
                  <a:cubicBezTo>
                    <a:pt x="60" y="9755"/>
                    <a:pt x="26088" y="9735"/>
                    <a:pt x="26088" y="9714"/>
                  </a:cubicBezTo>
                  <a:lnTo>
                    <a:pt x="21628" y="0"/>
                  </a:lnTo>
                  <a:close/>
                  <a:moveTo>
                    <a:pt x="0" y="9816"/>
                  </a:moveTo>
                  <a:lnTo>
                    <a:pt x="0" y="9816"/>
                  </a:lnTo>
                  <a:cubicBezTo>
                    <a:pt x="0" y="9816"/>
                    <a:pt x="0" y="9816"/>
                    <a:pt x="0" y="9816"/>
                  </a:cubicBezTo>
                  <a:lnTo>
                    <a:pt x="0" y="981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65"/>
            <p:cNvSpPr/>
            <p:nvPr/>
          </p:nvSpPr>
          <p:spPr>
            <a:xfrm>
              <a:off x="3621796" y="1488916"/>
              <a:ext cx="155533" cy="301652"/>
            </a:xfrm>
            <a:custGeom>
              <a:avLst/>
              <a:gdLst/>
              <a:ahLst/>
              <a:cxnLst/>
              <a:rect l="l" t="t" r="r" b="b"/>
              <a:pathLst>
                <a:path w="5072" h="9837" extrusionOk="0">
                  <a:moveTo>
                    <a:pt x="4379" y="0"/>
                  </a:moveTo>
                  <a:cubicBezTo>
                    <a:pt x="4358" y="0"/>
                    <a:pt x="4338" y="21"/>
                    <a:pt x="4338" y="21"/>
                  </a:cubicBezTo>
                  <a:lnTo>
                    <a:pt x="20" y="9796"/>
                  </a:lnTo>
                  <a:cubicBezTo>
                    <a:pt x="0" y="9796"/>
                    <a:pt x="20" y="9817"/>
                    <a:pt x="20" y="9837"/>
                  </a:cubicBezTo>
                  <a:lnTo>
                    <a:pt x="41" y="9837"/>
                  </a:lnTo>
                  <a:cubicBezTo>
                    <a:pt x="61" y="9837"/>
                    <a:pt x="61" y="9817"/>
                    <a:pt x="82" y="9817"/>
                  </a:cubicBezTo>
                  <a:lnTo>
                    <a:pt x="4338" y="184"/>
                  </a:lnTo>
                  <a:lnTo>
                    <a:pt x="5010" y="9776"/>
                  </a:lnTo>
                  <a:cubicBezTo>
                    <a:pt x="5010" y="9796"/>
                    <a:pt x="5030" y="9796"/>
                    <a:pt x="5051" y="9796"/>
                  </a:cubicBezTo>
                  <a:cubicBezTo>
                    <a:pt x="5071" y="9796"/>
                    <a:pt x="5071" y="9776"/>
                    <a:pt x="5071" y="9755"/>
                  </a:cubicBezTo>
                  <a:lnTo>
                    <a:pt x="4399" y="41"/>
                  </a:lnTo>
                  <a:cubicBezTo>
                    <a:pt x="4399" y="21"/>
                    <a:pt x="4379" y="0"/>
                    <a:pt x="43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65"/>
            <p:cNvSpPr/>
            <p:nvPr/>
          </p:nvSpPr>
          <p:spPr>
            <a:xfrm>
              <a:off x="3232072" y="1520133"/>
              <a:ext cx="505911" cy="50628"/>
            </a:xfrm>
            <a:custGeom>
              <a:avLst/>
              <a:gdLst/>
              <a:ahLst/>
              <a:cxnLst/>
              <a:rect l="l" t="t" r="r" b="b"/>
              <a:pathLst>
                <a:path w="16498" h="1651" extrusionOk="0">
                  <a:moveTo>
                    <a:pt x="21" y="1"/>
                  </a:moveTo>
                  <a:cubicBezTo>
                    <a:pt x="1" y="1"/>
                    <a:pt x="1" y="21"/>
                    <a:pt x="1" y="41"/>
                  </a:cubicBezTo>
                  <a:cubicBezTo>
                    <a:pt x="82" y="612"/>
                    <a:pt x="632" y="1060"/>
                    <a:pt x="1264" y="1100"/>
                  </a:cubicBezTo>
                  <a:cubicBezTo>
                    <a:pt x="1284" y="1101"/>
                    <a:pt x="1304" y="1102"/>
                    <a:pt x="1325" y="1102"/>
                  </a:cubicBezTo>
                  <a:cubicBezTo>
                    <a:pt x="1837" y="1102"/>
                    <a:pt x="2380" y="858"/>
                    <a:pt x="2791" y="408"/>
                  </a:cubicBezTo>
                  <a:cubicBezTo>
                    <a:pt x="3150" y="1105"/>
                    <a:pt x="3937" y="1549"/>
                    <a:pt x="4791" y="1549"/>
                  </a:cubicBezTo>
                  <a:cubicBezTo>
                    <a:pt x="4810" y="1549"/>
                    <a:pt x="4829" y="1549"/>
                    <a:pt x="4848" y="1548"/>
                  </a:cubicBezTo>
                  <a:cubicBezTo>
                    <a:pt x="5622" y="1528"/>
                    <a:pt x="6416" y="1141"/>
                    <a:pt x="7027" y="510"/>
                  </a:cubicBezTo>
                  <a:cubicBezTo>
                    <a:pt x="7597" y="1223"/>
                    <a:pt x="8473" y="1630"/>
                    <a:pt x="9389" y="1650"/>
                  </a:cubicBezTo>
                  <a:lnTo>
                    <a:pt x="9430" y="1650"/>
                  </a:lnTo>
                  <a:cubicBezTo>
                    <a:pt x="10306" y="1650"/>
                    <a:pt x="11182" y="1243"/>
                    <a:pt x="11752" y="571"/>
                  </a:cubicBezTo>
                  <a:cubicBezTo>
                    <a:pt x="12322" y="1060"/>
                    <a:pt x="13015" y="1345"/>
                    <a:pt x="13687" y="1345"/>
                  </a:cubicBezTo>
                  <a:lnTo>
                    <a:pt x="13707" y="1345"/>
                  </a:lnTo>
                  <a:cubicBezTo>
                    <a:pt x="14440" y="1324"/>
                    <a:pt x="15153" y="958"/>
                    <a:pt x="15520" y="388"/>
                  </a:cubicBezTo>
                  <a:cubicBezTo>
                    <a:pt x="15692" y="486"/>
                    <a:pt x="15887" y="540"/>
                    <a:pt x="16082" y="540"/>
                  </a:cubicBezTo>
                  <a:cubicBezTo>
                    <a:pt x="16209" y="540"/>
                    <a:pt x="16336" y="517"/>
                    <a:pt x="16456" y="469"/>
                  </a:cubicBezTo>
                  <a:cubicBezTo>
                    <a:pt x="16477" y="469"/>
                    <a:pt x="16497" y="449"/>
                    <a:pt x="16477" y="428"/>
                  </a:cubicBezTo>
                  <a:cubicBezTo>
                    <a:pt x="16477" y="408"/>
                    <a:pt x="16456" y="408"/>
                    <a:pt x="16436" y="408"/>
                  </a:cubicBezTo>
                  <a:cubicBezTo>
                    <a:pt x="16323" y="456"/>
                    <a:pt x="16202" y="479"/>
                    <a:pt x="16078" y="479"/>
                  </a:cubicBezTo>
                  <a:cubicBezTo>
                    <a:pt x="15887" y="479"/>
                    <a:pt x="15692" y="425"/>
                    <a:pt x="15520" y="326"/>
                  </a:cubicBezTo>
                  <a:cubicBezTo>
                    <a:pt x="15520" y="306"/>
                    <a:pt x="15520" y="306"/>
                    <a:pt x="15499" y="306"/>
                  </a:cubicBezTo>
                  <a:cubicBezTo>
                    <a:pt x="15499" y="306"/>
                    <a:pt x="15479" y="326"/>
                    <a:pt x="15479" y="326"/>
                  </a:cubicBezTo>
                  <a:cubicBezTo>
                    <a:pt x="15133" y="897"/>
                    <a:pt x="14420" y="1263"/>
                    <a:pt x="13707" y="1263"/>
                  </a:cubicBezTo>
                  <a:cubicBezTo>
                    <a:pt x="13035" y="1263"/>
                    <a:pt x="12342" y="999"/>
                    <a:pt x="11772" y="489"/>
                  </a:cubicBezTo>
                  <a:lnTo>
                    <a:pt x="11752" y="489"/>
                  </a:lnTo>
                  <a:cubicBezTo>
                    <a:pt x="11752" y="489"/>
                    <a:pt x="11731" y="489"/>
                    <a:pt x="11731" y="510"/>
                  </a:cubicBezTo>
                  <a:cubicBezTo>
                    <a:pt x="11175" y="1166"/>
                    <a:pt x="10327" y="1570"/>
                    <a:pt x="9454" y="1570"/>
                  </a:cubicBezTo>
                  <a:cubicBezTo>
                    <a:pt x="9432" y="1570"/>
                    <a:pt x="9411" y="1569"/>
                    <a:pt x="9389" y="1569"/>
                  </a:cubicBezTo>
                  <a:cubicBezTo>
                    <a:pt x="8493" y="1569"/>
                    <a:pt x="7618" y="1141"/>
                    <a:pt x="7068" y="449"/>
                  </a:cubicBezTo>
                  <a:cubicBezTo>
                    <a:pt x="7047" y="428"/>
                    <a:pt x="7047" y="428"/>
                    <a:pt x="7027" y="428"/>
                  </a:cubicBezTo>
                  <a:lnTo>
                    <a:pt x="7007" y="428"/>
                  </a:lnTo>
                  <a:cubicBezTo>
                    <a:pt x="6396" y="1080"/>
                    <a:pt x="5601" y="1447"/>
                    <a:pt x="4848" y="1467"/>
                  </a:cubicBezTo>
                  <a:cubicBezTo>
                    <a:pt x="4829" y="1467"/>
                    <a:pt x="4811" y="1468"/>
                    <a:pt x="4792" y="1468"/>
                  </a:cubicBezTo>
                  <a:cubicBezTo>
                    <a:pt x="3957" y="1468"/>
                    <a:pt x="3170" y="1024"/>
                    <a:pt x="2832" y="347"/>
                  </a:cubicBezTo>
                  <a:cubicBezTo>
                    <a:pt x="2832" y="326"/>
                    <a:pt x="2811" y="326"/>
                    <a:pt x="2811" y="326"/>
                  </a:cubicBezTo>
                  <a:lnTo>
                    <a:pt x="2771" y="326"/>
                  </a:lnTo>
                  <a:cubicBezTo>
                    <a:pt x="2379" y="777"/>
                    <a:pt x="1837" y="1020"/>
                    <a:pt x="1325" y="1020"/>
                  </a:cubicBezTo>
                  <a:cubicBezTo>
                    <a:pt x="1304" y="1020"/>
                    <a:pt x="1284" y="1020"/>
                    <a:pt x="1264" y="1019"/>
                  </a:cubicBezTo>
                  <a:cubicBezTo>
                    <a:pt x="673" y="999"/>
                    <a:pt x="143" y="550"/>
                    <a:pt x="62" y="21"/>
                  </a:cubicBezTo>
                  <a:cubicBezTo>
                    <a:pt x="62" y="1"/>
                    <a:pt x="42" y="1"/>
                    <a:pt x="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65"/>
            <p:cNvSpPr/>
            <p:nvPr/>
          </p:nvSpPr>
          <p:spPr>
            <a:xfrm>
              <a:off x="3248938" y="1551994"/>
              <a:ext cx="25636" cy="26249"/>
            </a:xfrm>
            <a:custGeom>
              <a:avLst/>
              <a:gdLst/>
              <a:ahLst/>
              <a:cxnLst/>
              <a:rect l="l" t="t" r="r" b="b"/>
              <a:pathLst>
                <a:path w="836" h="856" extrusionOk="0">
                  <a:moveTo>
                    <a:pt x="428" y="0"/>
                  </a:moveTo>
                  <a:cubicBezTo>
                    <a:pt x="184" y="0"/>
                    <a:pt x="1" y="204"/>
                    <a:pt x="1" y="428"/>
                  </a:cubicBezTo>
                  <a:cubicBezTo>
                    <a:pt x="1" y="672"/>
                    <a:pt x="184" y="856"/>
                    <a:pt x="428" y="856"/>
                  </a:cubicBezTo>
                  <a:cubicBezTo>
                    <a:pt x="652" y="856"/>
                    <a:pt x="836" y="652"/>
                    <a:pt x="836" y="428"/>
                  </a:cubicBezTo>
                  <a:cubicBezTo>
                    <a:pt x="836" y="204"/>
                    <a:pt x="652" y="21"/>
                    <a:pt x="4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65"/>
            <p:cNvSpPr/>
            <p:nvPr/>
          </p:nvSpPr>
          <p:spPr>
            <a:xfrm>
              <a:off x="3355101" y="1565732"/>
              <a:ext cx="25636" cy="25636"/>
            </a:xfrm>
            <a:custGeom>
              <a:avLst/>
              <a:gdLst/>
              <a:ahLst/>
              <a:cxnLst/>
              <a:rect l="l" t="t" r="r" b="b"/>
              <a:pathLst>
                <a:path w="836" h="836" extrusionOk="0">
                  <a:moveTo>
                    <a:pt x="429" y="0"/>
                  </a:moveTo>
                  <a:cubicBezTo>
                    <a:pt x="184" y="0"/>
                    <a:pt x="1" y="184"/>
                    <a:pt x="1" y="428"/>
                  </a:cubicBezTo>
                  <a:cubicBezTo>
                    <a:pt x="1" y="652"/>
                    <a:pt x="184" y="835"/>
                    <a:pt x="429" y="835"/>
                  </a:cubicBezTo>
                  <a:cubicBezTo>
                    <a:pt x="653" y="835"/>
                    <a:pt x="836" y="652"/>
                    <a:pt x="836" y="428"/>
                  </a:cubicBezTo>
                  <a:cubicBezTo>
                    <a:pt x="836" y="184"/>
                    <a:pt x="653" y="0"/>
                    <a:pt x="4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65"/>
            <p:cNvSpPr/>
            <p:nvPr/>
          </p:nvSpPr>
          <p:spPr>
            <a:xfrm>
              <a:off x="3505636" y="1570086"/>
              <a:ext cx="26249" cy="25636"/>
            </a:xfrm>
            <a:custGeom>
              <a:avLst/>
              <a:gdLst/>
              <a:ahLst/>
              <a:cxnLst/>
              <a:rect l="l" t="t" r="r" b="b"/>
              <a:pathLst>
                <a:path w="856" h="836" extrusionOk="0">
                  <a:moveTo>
                    <a:pt x="428" y="1"/>
                  </a:moveTo>
                  <a:cubicBezTo>
                    <a:pt x="204" y="1"/>
                    <a:pt x="0" y="184"/>
                    <a:pt x="0" y="429"/>
                  </a:cubicBezTo>
                  <a:cubicBezTo>
                    <a:pt x="0" y="653"/>
                    <a:pt x="204" y="836"/>
                    <a:pt x="428" y="836"/>
                  </a:cubicBezTo>
                  <a:cubicBezTo>
                    <a:pt x="652" y="836"/>
                    <a:pt x="855" y="653"/>
                    <a:pt x="855" y="429"/>
                  </a:cubicBezTo>
                  <a:cubicBezTo>
                    <a:pt x="855" y="184"/>
                    <a:pt x="672" y="1"/>
                    <a:pt x="4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65"/>
            <p:cNvSpPr/>
            <p:nvPr/>
          </p:nvSpPr>
          <p:spPr>
            <a:xfrm>
              <a:off x="3652369" y="1559476"/>
              <a:ext cx="25636" cy="25636"/>
            </a:xfrm>
            <a:custGeom>
              <a:avLst/>
              <a:gdLst/>
              <a:ahLst/>
              <a:cxnLst/>
              <a:rect l="l" t="t" r="r" b="b"/>
              <a:pathLst>
                <a:path w="836" h="836" extrusionOk="0">
                  <a:moveTo>
                    <a:pt x="429" y="1"/>
                  </a:moveTo>
                  <a:cubicBezTo>
                    <a:pt x="184" y="1"/>
                    <a:pt x="1" y="184"/>
                    <a:pt x="1" y="428"/>
                  </a:cubicBezTo>
                  <a:cubicBezTo>
                    <a:pt x="1" y="652"/>
                    <a:pt x="184" y="836"/>
                    <a:pt x="429" y="836"/>
                  </a:cubicBezTo>
                  <a:cubicBezTo>
                    <a:pt x="653" y="836"/>
                    <a:pt x="836" y="652"/>
                    <a:pt x="836" y="428"/>
                  </a:cubicBezTo>
                  <a:cubicBezTo>
                    <a:pt x="836" y="184"/>
                    <a:pt x="653" y="1"/>
                    <a:pt x="4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65"/>
            <p:cNvSpPr/>
            <p:nvPr/>
          </p:nvSpPr>
          <p:spPr>
            <a:xfrm>
              <a:off x="3250809" y="1393363"/>
              <a:ext cx="53756" cy="51241"/>
            </a:xfrm>
            <a:custGeom>
              <a:avLst/>
              <a:gdLst/>
              <a:ahLst/>
              <a:cxnLst/>
              <a:rect l="l" t="t" r="r" b="b"/>
              <a:pathLst>
                <a:path w="1753" h="1671" extrusionOk="0">
                  <a:moveTo>
                    <a:pt x="1" y="0"/>
                  </a:moveTo>
                  <a:lnTo>
                    <a:pt x="449" y="1670"/>
                  </a:lnTo>
                  <a:lnTo>
                    <a:pt x="1752" y="265"/>
                  </a:lnTo>
                  <a:lnTo>
                    <a:pt x="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65"/>
            <p:cNvSpPr/>
            <p:nvPr/>
          </p:nvSpPr>
          <p:spPr>
            <a:xfrm>
              <a:off x="3318886" y="1403973"/>
              <a:ext cx="54369" cy="49984"/>
            </a:xfrm>
            <a:custGeom>
              <a:avLst/>
              <a:gdLst/>
              <a:ahLst/>
              <a:cxnLst/>
              <a:rect l="l" t="t" r="r" b="b"/>
              <a:pathLst>
                <a:path w="1773" h="1630" extrusionOk="0">
                  <a:moveTo>
                    <a:pt x="1" y="1"/>
                  </a:moveTo>
                  <a:lnTo>
                    <a:pt x="612" y="1630"/>
                  </a:lnTo>
                  <a:lnTo>
                    <a:pt x="1773" y="12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65"/>
            <p:cNvSpPr/>
            <p:nvPr/>
          </p:nvSpPr>
          <p:spPr>
            <a:xfrm>
              <a:off x="3401313" y="1410229"/>
              <a:ext cx="54369" cy="49371"/>
            </a:xfrm>
            <a:custGeom>
              <a:avLst/>
              <a:gdLst/>
              <a:ahLst/>
              <a:cxnLst/>
              <a:rect l="l" t="t" r="r" b="b"/>
              <a:pathLst>
                <a:path w="1773" h="1610" extrusionOk="0">
                  <a:moveTo>
                    <a:pt x="1" y="0"/>
                  </a:moveTo>
                  <a:lnTo>
                    <a:pt x="693" y="1609"/>
                  </a:lnTo>
                  <a:lnTo>
                    <a:pt x="1773" y="21"/>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65"/>
            <p:cNvSpPr/>
            <p:nvPr/>
          </p:nvSpPr>
          <p:spPr>
            <a:xfrm>
              <a:off x="3480031" y="1411486"/>
              <a:ext cx="54338" cy="48727"/>
            </a:xfrm>
            <a:custGeom>
              <a:avLst/>
              <a:gdLst/>
              <a:ahLst/>
              <a:cxnLst/>
              <a:rect l="l" t="t" r="r" b="b"/>
              <a:pathLst>
                <a:path w="1772" h="1589" extrusionOk="0">
                  <a:moveTo>
                    <a:pt x="0" y="0"/>
                  </a:moveTo>
                  <a:lnTo>
                    <a:pt x="692" y="1589"/>
                  </a:lnTo>
                  <a:lnTo>
                    <a:pt x="177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65"/>
            <p:cNvSpPr/>
            <p:nvPr/>
          </p:nvSpPr>
          <p:spPr>
            <a:xfrm>
              <a:off x="3551205" y="1407714"/>
              <a:ext cx="54369" cy="52498"/>
            </a:xfrm>
            <a:custGeom>
              <a:avLst/>
              <a:gdLst/>
              <a:ahLst/>
              <a:cxnLst/>
              <a:rect l="l" t="t" r="r" b="b"/>
              <a:pathLst>
                <a:path w="1773" h="1712" extrusionOk="0">
                  <a:moveTo>
                    <a:pt x="1773" y="1"/>
                  </a:moveTo>
                  <a:lnTo>
                    <a:pt x="1" y="123"/>
                  </a:lnTo>
                  <a:lnTo>
                    <a:pt x="1060" y="1712"/>
                  </a:lnTo>
                  <a:lnTo>
                    <a:pt x="1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65"/>
            <p:cNvSpPr/>
            <p:nvPr/>
          </p:nvSpPr>
          <p:spPr>
            <a:xfrm>
              <a:off x="3631149" y="1398361"/>
              <a:ext cx="53725" cy="53725"/>
            </a:xfrm>
            <a:custGeom>
              <a:avLst/>
              <a:gdLst/>
              <a:ahLst/>
              <a:cxnLst/>
              <a:rect l="l" t="t" r="r" b="b"/>
              <a:pathLst>
                <a:path w="1752" h="1752" extrusionOk="0">
                  <a:moveTo>
                    <a:pt x="1752" y="0"/>
                  </a:moveTo>
                  <a:lnTo>
                    <a:pt x="1" y="265"/>
                  </a:lnTo>
                  <a:lnTo>
                    <a:pt x="1161" y="1752"/>
                  </a:lnTo>
                  <a:lnTo>
                    <a:pt x="17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65"/>
            <p:cNvSpPr/>
            <p:nvPr/>
          </p:nvSpPr>
          <p:spPr>
            <a:xfrm>
              <a:off x="3233943" y="1387751"/>
              <a:ext cx="478435" cy="25636"/>
            </a:xfrm>
            <a:custGeom>
              <a:avLst/>
              <a:gdLst/>
              <a:ahLst/>
              <a:cxnLst/>
              <a:rect l="l" t="t" r="r" b="b"/>
              <a:pathLst>
                <a:path w="15602" h="836" extrusionOk="0">
                  <a:moveTo>
                    <a:pt x="82" y="0"/>
                  </a:moveTo>
                  <a:cubicBezTo>
                    <a:pt x="42" y="20"/>
                    <a:pt x="21" y="20"/>
                    <a:pt x="1" y="41"/>
                  </a:cubicBezTo>
                  <a:cubicBezTo>
                    <a:pt x="184" y="102"/>
                    <a:pt x="388" y="143"/>
                    <a:pt x="571" y="163"/>
                  </a:cubicBezTo>
                  <a:cubicBezTo>
                    <a:pt x="571" y="163"/>
                    <a:pt x="571" y="183"/>
                    <a:pt x="571" y="183"/>
                  </a:cubicBezTo>
                  <a:cubicBezTo>
                    <a:pt x="1141" y="285"/>
                    <a:pt x="1712" y="387"/>
                    <a:pt x="2282" y="469"/>
                  </a:cubicBezTo>
                  <a:cubicBezTo>
                    <a:pt x="2445" y="489"/>
                    <a:pt x="2608" y="509"/>
                    <a:pt x="2791" y="530"/>
                  </a:cubicBezTo>
                  <a:cubicBezTo>
                    <a:pt x="3361" y="591"/>
                    <a:pt x="3932" y="652"/>
                    <a:pt x="4522" y="693"/>
                  </a:cubicBezTo>
                  <a:cubicBezTo>
                    <a:pt x="4828" y="713"/>
                    <a:pt x="5133" y="733"/>
                    <a:pt x="5459" y="754"/>
                  </a:cubicBezTo>
                  <a:cubicBezTo>
                    <a:pt x="6029" y="774"/>
                    <a:pt x="6620" y="794"/>
                    <a:pt x="7170" y="815"/>
                  </a:cubicBezTo>
                  <a:lnTo>
                    <a:pt x="7210" y="815"/>
                  </a:lnTo>
                  <a:cubicBezTo>
                    <a:pt x="7434" y="815"/>
                    <a:pt x="7679" y="815"/>
                    <a:pt x="7903" y="835"/>
                  </a:cubicBezTo>
                  <a:lnTo>
                    <a:pt x="9756" y="835"/>
                  </a:lnTo>
                  <a:cubicBezTo>
                    <a:pt x="9960" y="835"/>
                    <a:pt x="10163" y="835"/>
                    <a:pt x="10367" y="815"/>
                  </a:cubicBezTo>
                  <a:cubicBezTo>
                    <a:pt x="10754" y="794"/>
                    <a:pt x="11141" y="774"/>
                    <a:pt x="11528" y="754"/>
                  </a:cubicBezTo>
                  <a:cubicBezTo>
                    <a:pt x="11732" y="733"/>
                    <a:pt x="11915" y="733"/>
                    <a:pt x="12098" y="713"/>
                  </a:cubicBezTo>
                  <a:cubicBezTo>
                    <a:pt x="12159" y="713"/>
                    <a:pt x="12220" y="693"/>
                    <a:pt x="12302" y="693"/>
                  </a:cubicBezTo>
                  <a:cubicBezTo>
                    <a:pt x="12526" y="672"/>
                    <a:pt x="12750" y="652"/>
                    <a:pt x="12954" y="611"/>
                  </a:cubicBezTo>
                  <a:cubicBezTo>
                    <a:pt x="13503" y="550"/>
                    <a:pt x="14053" y="469"/>
                    <a:pt x="14603" y="367"/>
                  </a:cubicBezTo>
                  <a:lnTo>
                    <a:pt x="14624" y="367"/>
                  </a:lnTo>
                  <a:cubicBezTo>
                    <a:pt x="14949" y="306"/>
                    <a:pt x="15275" y="224"/>
                    <a:pt x="15601" y="163"/>
                  </a:cubicBezTo>
                  <a:cubicBezTo>
                    <a:pt x="15581" y="143"/>
                    <a:pt x="15560" y="122"/>
                    <a:pt x="15540" y="102"/>
                  </a:cubicBezTo>
                  <a:cubicBezTo>
                    <a:pt x="14461" y="346"/>
                    <a:pt x="13381" y="509"/>
                    <a:pt x="12281" y="631"/>
                  </a:cubicBezTo>
                  <a:cubicBezTo>
                    <a:pt x="12037" y="652"/>
                    <a:pt x="11772" y="672"/>
                    <a:pt x="11528" y="693"/>
                  </a:cubicBezTo>
                  <a:cubicBezTo>
                    <a:pt x="10686" y="747"/>
                    <a:pt x="9853" y="765"/>
                    <a:pt x="9060" y="765"/>
                  </a:cubicBezTo>
                  <a:cubicBezTo>
                    <a:pt x="8663" y="765"/>
                    <a:pt x="8276" y="760"/>
                    <a:pt x="7903" y="754"/>
                  </a:cubicBezTo>
                  <a:lnTo>
                    <a:pt x="7210" y="754"/>
                  </a:lnTo>
                  <a:cubicBezTo>
                    <a:pt x="7170" y="754"/>
                    <a:pt x="7149" y="754"/>
                    <a:pt x="7109" y="733"/>
                  </a:cubicBezTo>
                  <a:lnTo>
                    <a:pt x="7088" y="733"/>
                  </a:lnTo>
                  <a:cubicBezTo>
                    <a:pt x="4807" y="672"/>
                    <a:pt x="2425" y="530"/>
                    <a:pt x="8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65"/>
            <p:cNvSpPr/>
            <p:nvPr/>
          </p:nvSpPr>
          <p:spPr>
            <a:xfrm>
              <a:off x="3060961" y="1730189"/>
              <a:ext cx="259211" cy="64151"/>
            </a:xfrm>
            <a:custGeom>
              <a:avLst/>
              <a:gdLst/>
              <a:ahLst/>
              <a:cxnLst/>
              <a:rect l="l" t="t" r="r" b="b"/>
              <a:pathLst>
                <a:path w="8453" h="2092" extrusionOk="0">
                  <a:moveTo>
                    <a:pt x="3339" y="1"/>
                  </a:moveTo>
                  <a:cubicBezTo>
                    <a:pt x="2918" y="1"/>
                    <a:pt x="2495" y="208"/>
                    <a:pt x="2180" y="523"/>
                  </a:cubicBezTo>
                  <a:cubicBezTo>
                    <a:pt x="1793" y="890"/>
                    <a:pt x="1569" y="1378"/>
                    <a:pt x="1345" y="1867"/>
                  </a:cubicBezTo>
                  <a:cubicBezTo>
                    <a:pt x="1192" y="1773"/>
                    <a:pt x="1019" y="1730"/>
                    <a:pt x="844" y="1730"/>
                  </a:cubicBezTo>
                  <a:cubicBezTo>
                    <a:pt x="529" y="1730"/>
                    <a:pt x="210" y="1868"/>
                    <a:pt x="1" y="2091"/>
                  </a:cubicBezTo>
                  <a:lnTo>
                    <a:pt x="8452" y="2091"/>
                  </a:lnTo>
                  <a:cubicBezTo>
                    <a:pt x="8351" y="1847"/>
                    <a:pt x="8127" y="1663"/>
                    <a:pt x="7862" y="1602"/>
                  </a:cubicBezTo>
                  <a:cubicBezTo>
                    <a:pt x="7801" y="1587"/>
                    <a:pt x="7738" y="1580"/>
                    <a:pt x="7677" y="1580"/>
                  </a:cubicBezTo>
                  <a:cubicBezTo>
                    <a:pt x="7411" y="1580"/>
                    <a:pt x="7151" y="1717"/>
                    <a:pt x="6986" y="1949"/>
                  </a:cubicBezTo>
                  <a:cubicBezTo>
                    <a:pt x="6844" y="1562"/>
                    <a:pt x="6477" y="1256"/>
                    <a:pt x="6070" y="1215"/>
                  </a:cubicBezTo>
                  <a:cubicBezTo>
                    <a:pt x="6021" y="1208"/>
                    <a:pt x="5972" y="1205"/>
                    <a:pt x="5923" y="1205"/>
                  </a:cubicBezTo>
                  <a:cubicBezTo>
                    <a:pt x="5563" y="1205"/>
                    <a:pt x="5206" y="1397"/>
                    <a:pt x="4990" y="1684"/>
                  </a:cubicBezTo>
                  <a:cubicBezTo>
                    <a:pt x="4746" y="971"/>
                    <a:pt x="4359" y="197"/>
                    <a:pt x="3626" y="34"/>
                  </a:cubicBezTo>
                  <a:cubicBezTo>
                    <a:pt x="3531" y="12"/>
                    <a:pt x="3435" y="1"/>
                    <a:pt x="33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65"/>
            <p:cNvSpPr/>
            <p:nvPr/>
          </p:nvSpPr>
          <p:spPr>
            <a:xfrm>
              <a:off x="3636147" y="1730312"/>
              <a:ext cx="262952" cy="64029"/>
            </a:xfrm>
            <a:custGeom>
              <a:avLst/>
              <a:gdLst/>
              <a:ahLst/>
              <a:cxnLst/>
              <a:rect l="l" t="t" r="r" b="b"/>
              <a:pathLst>
                <a:path w="8575" h="2088" extrusionOk="0">
                  <a:moveTo>
                    <a:pt x="3282" y="0"/>
                  </a:moveTo>
                  <a:cubicBezTo>
                    <a:pt x="3063" y="0"/>
                    <a:pt x="2847" y="49"/>
                    <a:pt x="2648" y="152"/>
                  </a:cubicBezTo>
                  <a:cubicBezTo>
                    <a:pt x="1996" y="478"/>
                    <a:pt x="1691" y="1232"/>
                    <a:pt x="1446" y="1945"/>
                  </a:cubicBezTo>
                  <a:cubicBezTo>
                    <a:pt x="1234" y="1767"/>
                    <a:pt x="974" y="1652"/>
                    <a:pt x="709" y="1652"/>
                  </a:cubicBezTo>
                  <a:cubicBezTo>
                    <a:pt x="670" y="1652"/>
                    <a:pt x="631" y="1654"/>
                    <a:pt x="591" y="1659"/>
                  </a:cubicBezTo>
                  <a:cubicBezTo>
                    <a:pt x="347" y="1680"/>
                    <a:pt x="102" y="1863"/>
                    <a:pt x="0" y="2087"/>
                  </a:cubicBezTo>
                  <a:lnTo>
                    <a:pt x="8534" y="2087"/>
                  </a:lnTo>
                  <a:cubicBezTo>
                    <a:pt x="8574" y="1659"/>
                    <a:pt x="8289" y="1232"/>
                    <a:pt x="7902" y="1110"/>
                  </a:cubicBezTo>
                  <a:cubicBezTo>
                    <a:pt x="7837" y="1094"/>
                    <a:pt x="7771" y="1087"/>
                    <a:pt x="7705" y="1087"/>
                  </a:cubicBezTo>
                  <a:cubicBezTo>
                    <a:pt x="7339" y="1087"/>
                    <a:pt x="6984" y="1317"/>
                    <a:pt x="6864" y="1680"/>
                  </a:cubicBezTo>
                  <a:cubicBezTo>
                    <a:pt x="6803" y="1211"/>
                    <a:pt x="6375" y="845"/>
                    <a:pt x="5947" y="824"/>
                  </a:cubicBezTo>
                  <a:cubicBezTo>
                    <a:pt x="5934" y="824"/>
                    <a:pt x="5921" y="824"/>
                    <a:pt x="5907" y="824"/>
                  </a:cubicBezTo>
                  <a:cubicBezTo>
                    <a:pt x="5474" y="824"/>
                    <a:pt x="5068" y="1143"/>
                    <a:pt x="4949" y="1578"/>
                  </a:cubicBezTo>
                  <a:cubicBezTo>
                    <a:pt x="4868" y="1048"/>
                    <a:pt x="4562" y="539"/>
                    <a:pt x="4135" y="254"/>
                  </a:cubicBezTo>
                  <a:cubicBezTo>
                    <a:pt x="3877" y="90"/>
                    <a:pt x="3578" y="0"/>
                    <a:pt x="328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65"/>
            <p:cNvSpPr/>
            <p:nvPr/>
          </p:nvSpPr>
          <p:spPr>
            <a:xfrm>
              <a:off x="3641146" y="1793053"/>
              <a:ext cx="255439" cy="150534"/>
            </a:xfrm>
            <a:custGeom>
              <a:avLst/>
              <a:gdLst/>
              <a:ahLst/>
              <a:cxnLst/>
              <a:rect l="l" t="t" r="r" b="b"/>
              <a:pathLst>
                <a:path w="8330" h="4909" extrusionOk="0">
                  <a:moveTo>
                    <a:pt x="4522" y="0"/>
                  </a:moveTo>
                  <a:cubicBezTo>
                    <a:pt x="4257" y="0"/>
                    <a:pt x="4053" y="21"/>
                    <a:pt x="3849" y="41"/>
                  </a:cubicBezTo>
                  <a:lnTo>
                    <a:pt x="3748" y="41"/>
                  </a:lnTo>
                  <a:cubicBezTo>
                    <a:pt x="3707" y="41"/>
                    <a:pt x="3687" y="61"/>
                    <a:pt x="3646" y="61"/>
                  </a:cubicBezTo>
                  <a:lnTo>
                    <a:pt x="3564" y="61"/>
                  </a:lnTo>
                  <a:cubicBezTo>
                    <a:pt x="3544" y="82"/>
                    <a:pt x="3503" y="82"/>
                    <a:pt x="3463" y="82"/>
                  </a:cubicBezTo>
                  <a:cubicBezTo>
                    <a:pt x="3361" y="102"/>
                    <a:pt x="3259" y="123"/>
                    <a:pt x="3157" y="123"/>
                  </a:cubicBezTo>
                  <a:cubicBezTo>
                    <a:pt x="3157" y="123"/>
                    <a:pt x="3137" y="143"/>
                    <a:pt x="3137" y="143"/>
                  </a:cubicBezTo>
                  <a:cubicBezTo>
                    <a:pt x="2933" y="184"/>
                    <a:pt x="2790" y="224"/>
                    <a:pt x="2668" y="245"/>
                  </a:cubicBezTo>
                  <a:cubicBezTo>
                    <a:pt x="2628" y="265"/>
                    <a:pt x="2587" y="285"/>
                    <a:pt x="2546" y="285"/>
                  </a:cubicBezTo>
                  <a:cubicBezTo>
                    <a:pt x="2465" y="326"/>
                    <a:pt x="2424" y="347"/>
                    <a:pt x="2424" y="347"/>
                  </a:cubicBezTo>
                  <a:cubicBezTo>
                    <a:pt x="2424" y="347"/>
                    <a:pt x="2424" y="367"/>
                    <a:pt x="2424" y="387"/>
                  </a:cubicBezTo>
                  <a:cubicBezTo>
                    <a:pt x="2404" y="408"/>
                    <a:pt x="2383" y="469"/>
                    <a:pt x="2383" y="550"/>
                  </a:cubicBezTo>
                  <a:cubicBezTo>
                    <a:pt x="2363" y="550"/>
                    <a:pt x="2363" y="550"/>
                    <a:pt x="2363" y="571"/>
                  </a:cubicBezTo>
                  <a:cubicBezTo>
                    <a:pt x="2363" y="632"/>
                    <a:pt x="2342" y="713"/>
                    <a:pt x="2322" y="815"/>
                  </a:cubicBezTo>
                  <a:lnTo>
                    <a:pt x="2322" y="835"/>
                  </a:lnTo>
                  <a:cubicBezTo>
                    <a:pt x="2261" y="1100"/>
                    <a:pt x="2180" y="1507"/>
                    <a:pt x="2098" y="2078"/>
                  </a:cubicBezTo>
                  <a:lnTo>
                    <a:pt x="408" y="1263"/>
                  </a:lnTo>
                  <a:lnTo>
                    <a:pt x="0" y="1793"/>
                  </a:lnTo>
                  <a:lnTo>
                    <a:pt x="1915" y="3116"/>
                  </a:lnTo>
                  <a:cubicBezTo>
                    <a:pt x="1609" y="4359"/>
                    <a:pt x="917" y="4827"/>
                    <a:pt x="856" y="4847"/>
                  </a:cubicBezTo>
                  <a:lnTo>
                    <a:pt x="3300" y="4847"/>
                  </a:lnTo>
                  <a:cubicBezTo>
                    <a:pt x="3503" y="4847"/>
                    <a:pt x="3727" y="4868"/>
                    <a:pt x="3931" y="4868"/>
                  </a:cubicBezTo>
                  <a:lnTo>
                    <a:pt x="5173" y="4868"/>
                  </a:lnTo>
                  <a:cubicBezTo>
                    <a:pt x="5438" y="4868"/>
                    <a:pt x="5703" y="4888"/>
                    <a:pt x="5947" y="4888"/>
                  </a:cubicBezTo>
                  <a:lnTo>
                    <a:pt x="7006" y="4888"/>
                  </a:lnTo>
                  <a:cubicBezTo>
                    <a:pt x="7149" y="4888"/>
                    <a:pt x="7291" y="4888"/>
                    <a:pt x="7413" y="4908"/>
                  </a:cubicBezTo>
                  <a:lnTo>
                    <a:pt x="8330" y="4908"/>
                  </a:lnTo>
                  <a:cubicBezTo>
                    <a:pt x="8330" y="4908"/>
                    <a:pt x="7719" y="3809"/>
                    <a:pt x="7332" y="2729"/>
                  </a:cubicBezTo>
                  <a:cubicBezTo>
                    <a:pt x="7047" y="1976"/>
                    <a:pt x="6925" y="1161"/>
                    <a:pt x="6864" y="734"/>
                  </a:cubicBezTo>
                  <a:cubicBezTo>
                    <a:pt x="6864" y="693"/>
                    <a:pt x="6864" y="652"/>
                    <a:pt x="6843" y="632"/>
                  </a:cubicBezTo>
                  <a:cubicBezTo>
                    <a:pt x="6843" y="550"/>
                    <a:pt x="6823" y="489"/>
                    <a:pt x="6823" y="448"/>
                  </a:cubicBezTo>
                  <a:cubicBezTo>
                    <a:pt x="6823" y="448"/>
                    <a:pt x="6823" y="428"/>
                    <a:pt x="6823" y="428"/>
                  </a:cubicBezTo>
                  <a:cubicBezTo>
                    <a:pt x="6802" y="428"/>
                    <a:pt x="6802" y="408"/>
                    <a:pt x="6782" y="408"/>
                  </a:cubicBezTo>
                  <a:cubicBezTo>
                    <a:pt x="6782" y="408"/>
                    <a:pt x="6762" y="387"/>
                    <a:pt x="6762" y="387"/>
                  </a:cubicBezTo>
                  <a:cubicBezTo>
                    <a:pt x="6721" y="367"/>
                    <a:pt x="6680" y="347"/>
                    <a:pt x="6640" y="326"/>
                  </a:cubicBezTo>
                  <a:cubicBezTo>
                    <a:pt x="6619" y="306"/>
                    <a:pt x="6599" y="285"/>
                    <a:pt x="6558" y="285"/>
                  </a:cubicBezTo>
                  <a:cubicBezTo>
                    <a:pt x="6538" y="265"/>
                    <a:pt x="6497" y="245"/>
                    <a:pt x="6456" y="245"/>
                  </a:cubicBezTo>
                  <a:cubicBezTo>
                    <a:pt x="6436" y="245"/>
                    <a:pt x="6436" y="224"/>
                    <a:pt x="6416" y="224"/>
                  </a:cubicBezTo>
                  <a:cubicBezTo>
                    <a:pt x="6354" y="204"/>
                    <a:pt x="6273" y="184"/>
                    <a:pt x="6192" y="163"/>
                  </a:cubicBezTo>
                  <a:cubicBezTo>
                    <a:pt x="6171" y="143"/>
                    <a:pt x="6151" y="143"/>
                    <a:pt x="6130" y="143"/>
                  </a:cubicBezTo>
                  <a:cubicBezTo>
                    <a:pt x="6069" y="123"/>
                    <a:pt x="6029" y="123"/>
                    <a:pt x="5968" y="102"/>
                  </a:cubicBezTo>
                  <a:lnTo>
                    <a:pt x="5927" y="102"/>
                  </a:lnTo>
                  <a:cubicBezTo>
                    <a:pt x="5866" y="82"/>
                    <a:pt x="5784" y="61"/>
                    <a:pt x="5723" y="61"/>
                  </a:cubicBezTo>
                  <a:lnTo>
                    <a:pt x="5682" y="61"/>
                  </a:lnTo>
                  <a:lnTo>
                    <a:pt x="5560" y="41"/>
                  </a:lnTo>
                  <a:lnTo>
                    <a:pt x="5458" y="41"/>
                  </a:lnTo>
                  <a:cubicBezTo>
                    <a:pt x="5438" y="21"/>
                    <a:pt x="5397" y="21"/>
                    <a:pt x="5357" y="21"/>
                  </a:cubicBezTo>
                  <a:cubicBezTo>
                    <a:pt x="5295" y="21"/>
                    <a:pt x="5214" y="21"/>
                    <a:pt x="5153" y="0"/>
                  </a:cubicBezTo>
                  <a:close/>
                </a:path>
              </a:pathLst>
            </a:custGeom>
            <a:solidFill>
              <a:srgbClr val="FFBA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65"/>
            <p:cNvSpPr/>
            <p:nvPr/>
          </p:nvSpPr>
          <p:spPr>
            <a:xfrm>
              <a:off x="3641146" y="1793053"/>
              <a:ext cx="255439" cy="150534"/>
            </a:xfrm>
            <a:custGeom>
              <a:avLst/>
              <a:gdLst/>
              <a:ahLst/>
              <a:cxnLst/>
              <a:rect l="l" t="t" r="r" b="b"/>
              <a:pathLst>
                <a:path w="8330" h="4909" extrusionOk="0">
                  <a:moveTo>
                    <a:pt x="4522" y="0"/>
                  </a:moveTo>
                  <a:cubicBezTo>
                    <a:pt x="4257" y="0"/>
                    <a:pt x="4053" y="21"/>
                    <a:pt x="3849" y="41"/>
                  </a:cubicBezTo>
                  <a:lnTo>
                    <a:pt x="3748" y="41"/>
                  </a:lnTo>
                  <a:cubicBezTo>
                    <a:pt x="3707" y="41"/>
                    <a:pt x="3687" y="61"/>
                    <a:pt x="3646" y="61"/>
                  </a:cubicBezTo>
                  <a:lnTo>
                    <a:pt x="3564" y="61"/>
                  </a:lnTo>
                  <a:cubicBezTo>
                    <a:pt x="3544" y="82"/>
                    <a:pt x="3503" y="82"/>
                    <a:pt x="3463" y="82"/>
                  </a:cubicBezTo>
                  <a:cubicBezTo>
                    <a:pt x="3361" y="102"/>
                    <a:pt x="3259" y="123"/>
                    <a:pt x="3157" y="123"/>
                  </a:cubicBezTo>
                  <a:cubicBezTo>
                    <a:pt x="3157" y="123"/>
                    <a:pt x="3137" y="143"/>
                    <a:pt x="3137" y="143"/>
                  </a:cubicBezTo>
                  <a:cubicBezTo>
                    <a:pt x="2933" y="184"/>
                    <a:pt x="2790" y="224"/>
                    <a:pt x="2668" y="245"/>
                  </a:cubicBezTo>
                  <a:cubicBezTo>
                    <a:pt x="2628" y="265"/>
                    <a:pt x="2587" y="285"/>
                    <a:pt x="2546" y="285"/>
                  </a:cubicBezTo>
                  <a:cubicBezTo>
                    <a:pt x="2465" y="326"/>
                    <a:pt x="2424" y="347"/>
                    <a:pt x="2424" y="347"/>
                  </a:cubicBezTo>
                  <a:cubicBezTo>
                    <a:pt x="2424" y="347"/>
                    <a:pt x="2424" y="367"/>
                    <a:pt x="2424" y="387"/>
                  </a:cubicBezTo>
                  <a:cubicBezTo>
                    <a:pt x="2404" y="408"/>
                    <a:pt x="2383" y="469"/>
                    <a:pt x="2383" y="550"/>
                  </a:cubicBezTo>
                  <a:cubicBezTo>
                    <a:pt x="2363" y="550"/>
                    <a:pt x="2363" y="550"/>
                    <a:pt x="2363" y="571"/>
                  </a:cubicBezTo>
                  <a:cubicBezTo>
                    <a:pt x="2363" y="632"/>
                    <a:pt x="2342" y="713"/>
                    <a:pt x="2322" y="815"/>
                  </a:cubicBezTo>
                  <a:lnTo>
                    <a:pt x="2322" y="835"/>
                  </a:lnTo>
                  <a:cubicBezTo>
                    <a:pt x="2261" y="1100"/>
                    <a:pt x="2180" y="1507"/>
                    <a:pt x="2098" y="2078"/>
                  </a:cubicBezTo>
                  <a:lnTo>
                    <a:pt x="408" y="1263"/>
                  </a:lnTo>
                  <a:lnTo>
                    <a:pt x="0" y="1793"/>
                  </a:lnTo>
                  <a:lnTo>
                    <a:pt x="1915" y="3116"/>
                  </a:lnTo>
                  <a:cubicBezTo>
                    <a:pt x="1609" y="4359"/>
                    <a:pt x="917" y="4827"/>
                    <a:pt x="856" y="4847"/>
                  </a:cubicBezTo>
                  <a:lnTo>
                    <a:pt x="3300" y="4847"/>
                  </a:lnTo>
                  <a:cubicBezTo>
                    <a:pt x="3503" y="4847"/>
                    <a:pt x="3727" y="4868"/>
                    <a:pt x="3931" y="4868"/>
                  </a:cubicBezTo>
                  <a:lnTo>
                    <a:pt x="5173" y="4868"/>
                  </a:lnTo>
                  <a:cubicBezTo>
                    <a:pt x="5438" y="4868"/>
                    <a:pt x="5703" y="4888"/>
                    <a:pt x="5947" y="4888"/>
                  </a:cubicBezTo>
                  <a:lnTo>
                    <a:pt x="7006" y="4888"/>
                  </a:lnTo>
                  <a:cubicBezTo>
                    <a:pt x="7149" y="4888"/>
                    <a:pt x="7291" y="4888"/>
                    <a:pt x="7413" y="4908"/>
                  </a:cubicBezTo>
                  <a:lnTo>
                    <a:pt x="8330" y="4908"/>
                  </a:lnTo>
                  <a:cubicBezTo>
                    <a:pt x="8330" y="4908"/>
                    <a:pt x="7719" y="3809"/>
                    <a:pt x="7332" y="2729"/>
                  </a:cubicBezTo>
                  <a:cubicBezTo>
                    <a:pt x="7047" y="1976"/>
                    <a:pt x="6925" y="1161"/>
                    <a:pt x="6864" y="734"/>
                  </a:cubicBezTo>
                  <a:cubicBezTo>
                    <a:pt x="6864" y="693"/>
                    <a:pt x="6864" y="652"/>
                    <a:pt x="6843" y="632"/>
                  </a:cubicBezTo>
                  <a:cubicBezTo>
                    <a:pt x="6843" y="550"/>
                    <a:pt x="6823" y="489"/>
                    <a:pt x="6823" y="448"/>
                  </a:cubicBezTo>
                  <a:cubicBezTo>
                    <a:pt x="6823" y="448"/>
                    <a:pt x="6823" y="428"/>
                    <a:pt x="6823" y="428"/>
                  </a:cubicBezTo>
                  <a:cubicBezTo>
                    <a:pt x="6802" y="428"/>
                    <a:pt x="6802" y="408"/>
                    <a:pt x="6782" y="408"/>
                  </a:cubicBezTo>
                  <a:cubicBezTo>
                    <a:pt x="6782" y="408"/>
                    <a:pt x="6762" y="387"/>
                    <a:pt x="6762" y="387"/>
                  </a:cubicBezTo>
                  <a:cubicBezTo>
                    <a:pt x="6721" y="367"/>
                    <a:pt x="6680" y="347"/>
                    <a:pt x="6640" y="326"/>
                  </a:cubicBezTo>
                  <a:cubicBezTo>
                    <a:pt x="6619" y="306"/>
                    <a:pt x="6599" y="285"/>
                    <a:pt x="6558" y="285"/>
                  </a:cubicBezTo>
                  <a:cubicBezTo>
                    <a:pt x="6538" y="265"/>
                    <a:pt x="6497" y="245"/>
                    <a:pt x="6456" y="245"/>
                  </a:cubicBezTo>
                  <a:cubicBezTo>
                    <a:pt x="6436" y="245"/>
                    <a:pt x="6436" y="224"/>
                    <a:pt x="6416" y="224"/>
                  </a:cubicBezTo>
                  <a:cubicBezTo>
                    <a:pt x="6354" y="204"/>
                    <a:pt x="6273" y="184"/>
                    <a:pt x="6192" y="163"/>
                  </a:cubicBezTo>
                  <a:cubicBezTo>
                    <a:pt x="6171" y="143"/>
                    <a:pt x="6151" y="143"/>
                    <a:pt x="6130" y="143"/>
                  </a:cubicBezTo>
                  <a:cubicBezTo>
                    <a:pt x="6069" y="123"/>
                    <a:pt x="6029" y="123"/>
                    <a:pt x="5968" y="102"/>
                  </a:cubicBezTo>
                  <a:lnTo>
                    <a:pt x="5927" y="102"/>
                  </a:lnTo>
                  <a:cubicBezTo>
                    <a:pt x="5866" y="82"/>
                    <a:pt x="5784" y="61"/>
                    <a:pt x="5723" y="61"/>
                  </a:cubicBezTo>
                  <a:lnTo>
                    <a:pt x="5682" y="61"/>
                  </a:lnTo>
                  <a:lnTo>
                    <a:pt x="5560" y="41"/>
                  </a:lnTo>
                  <a:lnTo>
                    <a:pt x="5458" y="41"/>
                  </a:lnTo>
                  <a:cubicBezTo>
                    <a:pt x="5438" y="21"/>
                    <a:pt x="5397" y="21"/>
                    <a:pt x="5357" y="21"/>
                  </a:cubicBezTo>
                  <a:cubicBezTo>
                    <a:pt x="5295" y="21"/>
                    <a:pt x="5214" y="21"/>
                    <a:pt x="515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65"/>
            <p:cNvSpPr/>
            <p:nvPr/>
          </p:nvSpPr>
          <p:spPr>
            <a:xfrm>
              <a:off x="3715447" y="1793053"/>
              <a:ext cx="135570" cy="24992"/>
            </a:xfrm>
            <a:custGeom>
              <a:avLst/>
              <a:gdLst/>
              <a:ahLst/>
              <a:cxnLst/>
              <a:rect l="l" t="t" r="r" b="b"/>
              <a:pathLst>
                <a:path w="4421" h="815" extrusionOk="0">
                  <a:moveTo>
                    <a:pt x="2099" y="0"/>
                  </a:moveTo>
                  <a:cubicBezTo>
                    <a:pt x="1854" y="21"/>
                    <a:pt x="1630" y="21"/>
                    <a:pt x="1426" y="41"/>
                  </a:cubicBezTo>
                  <a:cubicBezTo>
                    <a:pt x="1406" y="41"/>
                    <a:pt x="1365" y="41"/>
                    <a:pt x="1325" y="61"/>
                  </a:cubicBezTo>
                  <a:lnTo>
                    <a:pt x="1202" y="61"/>
                  </a:lnTo>
                  <a:cubicBezTo>
                    <a:pt x="1182" y="61"/>
                    <a:pt x="1162" y="61"/>
                    <a:pt x="1162" y="82"/>
                  </a:cubicBezTo>
                  <a:lnTo>
                    <a:pt x="1060" y="82"/>
                  </a:lnTo>
                  <a:cubicBezTo>
                    <a:pt x="938" y="102"/>
                    <a:pt x="836" y="123"/>
                    <a:pt x="754" y="143"/>
                  </a:cubicBezTo>
                  <a:lnTo>
                    <a:pt x="714" y="143"/>
                  </a:lnTo>
                  <a:cubicBezTo>
                    <a:pt x="530" y="184"/>
                    <a:pt x="367" y="224"/>
                    <a:pt x="266" y="245"/>
                  </a:cubicBezTo>
                  <a:cubicBezTo>
                    <a:pt x="205" y="265"/>
                    <a:pt x="164" y="285"/>
                    <a:pt x="143" y="285"/>
                  </a:cubicBezTo>
                  <a:cubicBezTo>
                    <a:pt x="42" y="326"/>
                    <a:pt x="1" y="347"/>
                    <a:pt x="1" y="347"/>
                  </a:cubicBezTo>
                  <a:cubicBezTo>
                    <a:pt x="1" y="347"/>
                    <a:pt x="1" y="367"/>
                    <a:pt x="1" y="387"/>
                  </a:cubicBezTo>
                  <a:lnTo>
                    <a:pt x="21" y="387"/>
                  </a:lnTo>
                  <a:cubicBezTo>
                    <a:pt x="184" y="530"/>
                    <a:pt x="408" y="591"/>
                    <a:pt x="632" y="652"/>
                  </a:cubicBezTo>
                  <a:lnTo>
                    <a:pt x="693" y="652"/>
                  </a:lnTo>
                  <a:cubicBezTo>
                    <a:pt x="816" y="672"/>
                    <a:pt x="938" y="713"/>
                    <a:pt x="1060" y="713"/>
                  </a:cubicBezTo>
                  <a:cubicBezTo>
                    <a:pt x="1080" y="734"/>
                    <a:pt x="1080" y="734"/>
                    <a:pt x="1101" y="734"/>
                  </a:cubicBezTo>
                  <a:cubicBezTo>
                    <a:pt x="1467" y="774"/>
                    <a:pt x="1834" y="815"/>
                    <a:pt x="2221" y="815"/>
                  </a:cubicBezTo>
                  <a:lnTo>
                    <a:pt x="2261" y="815"/>
                  </a:lnTo>
                  <a:cubicBezTo>
                    <a:pt x="2323" y="815"/>
                    <a:pt x="2363" y="795"/>
                    <a:pt x="2424" y="795"/>
                  </a:cubicBezTo>
                  <a:lnTo>
                    <a:pt x="2465" y="795"/>
                  </a:lnTo>
                  <a:cubicBezTo>
                    <a:pt x="2791" y="795"/>
                    <a:pt x="3096" y="754"/>
                    <a:pt x="3402" y="693"/>
                  </a:cubicBezTo>
                  <a:lnTo>
                    <a:pt x="3443" y="693"/>
                  </a:lnTo>
                  <a:lnTo>
                    <a:pt x="3524" y="672"/>
                  </a:lnTo>
                  <a:lnTo>
                    <a:pt x="3545" y="672"/>
                  </a:lnTo>
                  <a:cubicBezTo>
                    <a:pt x="3728" y="652"/>
                    <a:pt x="3891" y="611"/>
                    <a:pt x="4054" y="571"/>
                  </a:cubicBezTo>
                  <a:cubicBezTo>
                    <a:pt x="4054" y="571"/>
                    <a:pt x="4074" y="550"/>
                    <a:pt x="4074" y="550"/>
                  </a:cubicBezTo>
                  <a:cubicBezTo>
                    <a:pt x="4196" y="530"/>
                    <a:pt x="4298" y="489"/>
                    <a:pt x="4420" y="448"/>
                  </a:cubicBezTo>
                  <a:lnTo>
                    <a:pt x="4400" y="448"/>
                  </a:lnTo>
                  <a:cubicBezTo>
                    <a:pt x="4400" y="448"/>
                    <a:pt x="4400" y="448"/>
                    <a:pt x="4400" y="428"/>
                  </a:cubicBezTo>
                  <a:cubicBezTo>
                    <a:pt x="4400" y="428"/>
                    <a:pt x="4379" y="428"/>
                    <a:pt x="4359" y="408"/>
                  </a:cubicBezTo>
                  <a:cubicBezTo>
                    <a:pt x="4359" y="408"/>
                    <a:pt x="4359" y="408"/>
                    <a:pt x="4339" y="387"/>
                  </a:cubicBezTo>
                  <a:cubicBezTo>
                    <a:pt x="4318" y="367"/>
                    <a:pt x="4278" y="347"/>
                    <a:pt x="4217" y="326"/>
                  </a:cubicBezTo>
                  <a:cubicBezTo>
                    <a:pt x="4196" y="306"/>
                    <a:pt x="4176" y="306"/>
                    <a:pt x="4155" y="285"/>
                  </a:cubicBezTo>
                  <a:cubicBezTo>
                    <a:pt x="4115" y="265"/>
                    <a:pt x="4094" y="265"/>
                    <a:pt x="4054" y="245"/>
                  </a:cubicBezTo>
                  <a:lnTo>
                    <a:pt x="4033" y="245"/>
                  </a:lnTo>
                  <a:cubicBezTo>
                    <a:pt x="4033" y="245"/>
                    <a:pt x="4013" y="245"/>
                    <a:pt x="4013" y="224"/>
                  </a:cubicBezTo>
                  <a:cubicBezTo>
                    <a:pt x="3931" y="204"/>
                    <a:pt x="3870" y="184"/>
                    <a:pt x="3789" y="163"/>
                  </a:cubicBezTo>
                  <a:cubicBezTo>
                    <a:pt x="3769" y="163"/>
                    <a:pt x="3728" y="143"/>
                    <a:pt x="3707" y="143"/>
                  </a:cubicBezTo>
                  <a:cubicBezTo>
                    <a:pt x="3667" y="123"/>
                    <a:pt x="3606" y="123"/>
                    <a:pt x="3545" y="102"/>
                  </a:cubicBezTo>
                  <a:lnTo>
                    <a:pt x="3504" y="102"/>
                  </a:lnTo>
                  <a:cubicBezTo>
                    <a:pt x="3443" y="82"/>
                    <a:pt x="3382" y="82"/>
                    <a:pt x="3320" y="61"/>
                  </a:cubicBezTo>
                  <a:lnTo>
                    <a:pt x="3280" y="61"/>
                  </a:lnTo>
                  <a:lnTo>
                    <a:pt x="3158" y="41"/>
                  </a:lnTo>
                  <a:lnTo>
                    <a:pt x="3056" y="41"/>
                  </a:lnTo>
                  <a:cubicBezTo>
                    <a:pt x="3015" y="21"/>
                    <a:pt x="2974" y="21"/>
                    <a:pt x="2934" y="21"/>
                  </a:cubicBezTo>
                  <a:lnTo>
                    <a:pt x="2730" y="21"/>
                  </a:lnTo>
                  <a:cubicBezTo>
                    <a:pt x="2648" y="0"/>
                    <a:pt x="2567" y="0"/>
                    <a:pt x="248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65"/>
            <p:cNvSpPr/>
            <p:nvPr/>
          </p:nvSpPr>
          <p:spPr>
            <a:xfrm>
              <a:off x="3677975" y="1810532"/>
              <a:ext cx="37503" cy="131798"/>
            </a:xfrm>
            <a:custGeom>
              <a:avLst/>
              <a:gdLst/>
              <a:ahLst/>
              <a:cxnLst/>
              <a:rect l="l" t="t" r="r" b="b"/>
              <a:pathLst>
                <a:path w="1223" h="4298" extrusionOk="0">
                  <a:moveTo>
                    <a:pt x="1182" y="1"/>
                  </a:moveTo>
                  <a:lnTo>
                    <a:pt x="1182" y="1"/>
                  </a:lnTo>
                  <a:cubicBezTo>
                    <a:pt x="1162" y="82"/>
                    <a:pt x="1141" y="164"/>
                    <a:pt x="1121" y="265"/>
                  </a:cubicBezTo>
                  <a:cubicBezTo>
                    <a:pt x="1121" y="489"/>
                    <a:pt x="1141" y="734"/>
                    <a:pt x="1141" y="958"/>
                  </a:cubicBezTo>
                  <a:cubicBezTo>
                    <a:pt x="1162" y="1060"/>
                    <a:pt x="1162" y="1161"/>
                    <a:pt x="1162" y="1263"/>
                  </a:cubicBezTo>
                  <a:cubicBezTo>
                    <a:pt x="1182" y="1671"/>
                    <a:pt x="1162" y="2098"/>
                    <a:pt x="1101" y="2506"/>
                  </a:cubicBezTo>
                  <a:cubicBezTo>
                    <a:pt x="1060" y="2750"/>
                    <a:pt x="1019" y="3015"/>
                    <a:pt x="877" y="3218"/>
                  </a:cubicBezTo>
                  <a:cubicBezTo>
                    <a:pt x="816" y="3341"/>
                    <a:pt x="714" y="3442"/>
                    <a:pt x="612" y="3544"/>
                  </a:cubicBezTo>
                  <a:cubicBezTo>
                    <a:pt x="551" y="3585"/>
                    <a:pt x="510" y="3646"/>
                    <a:pt x="469" y="3687"/>
                  </a:cubicBezTo>
                  <a:cubicBezTo>
                    <a:pt x="368" y="3809"/>
                    <a:pt x="266" y="3931"/>
                    <a:pt x="164" y="4053"/>
                  </a:cubicBezTo>
                  <a:cubicBezTo>
                    <a:pt x="123" y="4135"/>
                    <a:pt x="62" y="4216"/>
                    <a:pt x="1" y="4298"/>
                  </a:cubicBezTo>
                  <a:cubicBezTo>
                    <a:pt x="15" y="4298"/>
                    <a:pt x="19" y="4289"/>
                    <a:pt x="27" y="4289"/>
                  </a:cubicBezTo>
                  <a:cubicBezTo>
                    <a:pt x="30" y="4289"/>
                    <a:pt x="35" y="4291"/>
                    <a:pt x="42" y="4298"/>
                  </a:cubicBezTo>
                  <a:cubicBezTo>
                    <a:pt x="103" y="4216"/>
                    <a:pt x="144" y="4155"/>
                    <a:pt x="205" y="4074"/>
                  </a:cubicBezTo>
                  <a:cubicBezTo>
                    <a:pt x="286" y="3952"/>
                    <a:pt x="388" y="3829"/>
                    <a:pt x="490" y="3707"/>
                  </a:cubicBezTo>
                  <a:cubicBezTo>
                    <a:pt x="530" y="3666"/>
                    <a:pt x="592" y="3605"/>
                    <a:pt x="632" y="3565"/>
                  </a:cubicBezTo>
                  <a:cubicBezTo>
                    <a:pt x="734" y="3463"/>
                    <a:pt x="836" y="3361"/>
                    <a:pt x="917" y="3239"/>
                  </a:cubicBezTo>
                  <a:cubicBezTo>
                    <a:pt x="1060" y="3015"/>
                    <a:pt x="1101" y="2750"/>
                    <a:pt x="1141" y="2506"/>
                  </a:cubicBezTo>
                  <a:cubicBezTo>
                    <a:pt x="1203" y="2098"/>
                    <a:pt x="1223" y="1671"/>
                    <a:pt x="1203" y="1243"/>
                  </a:cubicBezTo>
                  <a:cubicBezTo>
                    <a:pt x="1203" y="1161"/>
                    <a:pt x="1182" y="1060"/>
                    <a:pt x="1182" y="958"/>
                  </a:cubicBezTo>
                  <a:cubicBezTo>
                    <a:pt x="1162" y="632"/>
                    <a:pt x="1141" y="306"/>
                    <a:pt x="11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65"/>
            <p:cNvSpPr/>
            <p:nvPr/>
          </p:nvSpPr>
          <p:spPr>
            <a:xfrm>
              <a:off x="3711093" y="1797407"/>
              <a:ext cx="27507" cy="144309"/>
            </a:xfrm>
            <a:custGeom>
              <a:avLst/>
              <a:gdLst/>
              <a:ahLst/>
              <a:cxnLst/>
              <a:rect l="l" t="t" r="r" b="b"/>
              <a:pathLst>
                <a:path w="897" h="4706" extrusionOk="0">
                  <a:moveTo>
                    <a:pt x="856" y="1"/>
                  </a:moveTo>
                  <a:cubicBezTo>
                    <a:pt x="876" y="62"/>
                    <a:pt x="876" y="143"/>
                    <a:pt x="856" y="225"/>
                  </a:cubicBezTo>
                  <a:cubicBezTo>
                    <a:pt x="856" y="306"/>
                    <a:pt x="835" y="408"/>
                    <a:pt x="795" y="510"/>
                  </a:cubicBezTo>
                  <a:cubicBezTo>
                    <a:pt x="774" y="571"/>
                    <a:pt x="754" y="653"/>
                    <a:pt x="733" y="714"/>
                  </a:cubicBezTo>
                  <a:cubicBezTo>
                    <a:pt x="672" y="938"/>
                    <a:pt x="591" y="1182"/>
                    <a:pt x="611" y="1406"/>
                  </a:cubicBezTo>
                  <a:cubicBezTo>
                    <a:pt x="611" y="1549"/>
                    <a:pt x="652" y="1671"/>
                    <a:pt x="672" y="1793"/>
                  </a:cubicBezTo>
                  <a:cubicBezTo>
                    <a:pt x="713" y="1915"/>
                    <a:pt x="754" y="2058"/>
                    <a:pt x="754" y="2200"/>
                  </a:cubicBezTo>
                  <a:cubicBezTo>
                    <a:pt x="754" y="2506"/>
                    <a:pt x="611" y="2791"/>
                    <a:pt x="469" y="3056"/>
                  </a:cubicBezTo>
                  <a:cubicBezTo>
                    <a:pt x="428" y="3117"/>
                    <a:pt x="387" y="3198"/>
                    <a:pt x="367" y="3259"/>
                  </a:cubicBezTo>
                  <a:cubicBezTo>
                    <a:pt x="204" y="3565"/>
                    <a:pt x="0" y="4115"/>
                    <a:pt x="82" y="4705"/>
                  </a:cubicBezTo>
                  <a:lnTo>
                    <a:pt x="123" y="4705"/>
                  </a:lnTo>
                  <a:cubicBezTo>
                    <a:pt x="41" y="4135"/>
                    <a:pt x="245" y="3585"/>
                    <a:pt x="387" y="3280"/>
                  </a:cubicBezTo>
                  <a:cubicBezTo>
                    <a:pt x="428" y="3219"/>
                    <a:pt x="469" y="3137"/>
                    <a:pt x="489" y="3076"/>
                  </a:cubicBezTo>
                  <a:cubicBezTo>
                    <a:pt x="632" y="2791"/>
                    <a:pt x="795" y="2506"/>
                    <a:pt x="795" y="2200"/>
                  </a:cubicBezTo>
                  <a:cubicBezTo>
                    <a:pt x="774" y="2058"/>
                    <a:pt x="754" y="1915"/>
                    <a:pt x="713" y="1793"/>
                  </a:cubicBezTo>
                  <a:cubicBezTo>
                    <a:pt x="672" y="1671"/>
                    <a:pt x="632" y="1528"/>
                    <a:pt x="632" y="1406"/>
                  </a:cubicBezTo>
                  <a:cubicBezTo>
                    <a:pt x="611" y="1182"/>
                    <a:pt x="693" y="958"/>
                    <a:pt x="754" y="734"/>
                  </a:cubicBezTo>
                  <a:cubicBezTo>
                    <a:pt x="795" y="653"/>
                    <a:pt x="815" y="592"/>
                    <a:pt x="835" y="510"/>
                  </a:cubicBezTo>
                  <a:cubicBezTo>
                    <a:pt x="856" y="429"/>
                    <a:pt x="876" y="327"/>
                    <a:pt x="896" y="225"/>
                  </a:cubicBezTo>
                  <a:cubicBezTo>
                    <a:pt x="896" y="143"/>
                    <a:pt x="896" y="62"/>
                    <a:pt x="8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65"/>
            <p:cNvSpPr/>
            <p:nvPr/>
          </p:nvSpPr>
          <p:spPr>
            <a:xfrm>
              <a:off x="3741697" y="1794923"/>
              <a:ext cx="11898" cy="147407"/>
            </a:xfrm>
            <a:custGeom>
              <a:avLst/>
              <a:gdLst/>
              <a:ahLst/>
              <a:cxnLst/>
              <a:rect l="l" t="t" r="r" b="b"/>
              <a:pathLst>
                <a:path w="388" h="4807" extrusionOk="0">
                  <a:moveTo>
                    <a:pt x="387" y="0"/>
                  </a:moveTo>
                  <a:cubicBezTo>
                    <a:pt x="367" y="0"/>
                    <a:pt x="367" y="0"/>
                    <a:pt x="346" y="21"/>
                  </a:cubicBezTo>
                  <a:cubicBezTo>
                    <a:pt x="265" y="224"/>
                    <a:pt x="224" y="449"/>
                    <a:pt x="204" y="673"/>
                  </a:cubicBezTo>
                  <a:cubicBezTo>
                    <a:pt x="163" y="1080"/>
                    <a:pt x="204" y="1528"/>
                    <a:pt x="245" y="1935"/>
                  </a:cubicBezTo>
                  <a:cubicBezTo>
                    <a:pt x="265" y="2159"/>
                    <a:pt x="285" y="2404"/>
                    <a:pt x="285" y="2628"/>
                  </a:cubicBezTo>
                  <a:cubicBezTo>
                    <a:pt x="306" y="3157"/>
                    <a:pt x="265" y="3707"/>
                    <a:pt x="163" y="4257"/>
                  </a:cubicBezTo>
                  <a:cubicBezTo>
                    <a:pt x="122" y="4440"/>
                    <a:pt x="82" y="4623"/>
                    <a:pt x="0" y="4807"/>
                  </a:cubicBezTo>
                  <a:lnTo>
                    <a:pt x="41" y="4807"/>
                  </a:lnTo>
                  <a:cubicBezTo>
                    <a:pt x="102" y="4623"/>
                    <a:pt x="143" y="4440"/>
                    <a:pt x="184" y="4277"/>
                  </a:cubicBezTo>
                  <a:cubicBezTo>
                    <a:pt x="285" y="3707"/>
                    <a:pt x="346" y="3157"/>
                    <a:pt x="326" y="2628"/>
                  </a:cubicBezTo>
                  <a:cubicBezTo>
                    <a:pt x="306" y="2404"/>
                    <a:pt x="285" y="2159"/>
                    <a:pt x="265" y="1935"/>
                  </a:cubicBezTo>
                  <a:cubicBezTo>
                    <a:pt x="245" y="1528"/>
                    <a:pt x="204" y="1080"/>
                    <a:pt x="245" y="673"/>
                  </a:cubicBezTo>
                  <a:cubicBezTo>
                    <a:pt x="265" y="449"/>
                    <a:pt x="306" y="224"/>
                    <a:pt x="3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65"/>
            <p:cNvSpPr/>
            <p:nvPr/>
          </p:nvSpPr>
          <p:spPr>
            <a:xfrm>
              <a:off x="3759789" y="1793666"/>
              <a:ext cx="25023" cy="148664"/>
            </a:xfrm>
            <a:custGeom>
              <a:avLst/>
              <a:gdLst/>
              <a:ahLst/>
              <a:cxnLst/>
              <a:rect l="l" t="t" r="r" b="b"/>
              <a:pathLst>
                <a:path w="816" h="4848" extrusionOk="0">
                  <a:moveTo>
                    <a:pt x="653" y="1"/>
                  </a:moveTo>
                  <a:cubicBezTo>
                    <a:pt x="734" y="225"/>
                    <a:pt x="775" y="469"/>
                    <a:pt x="775" y="795"/>
                  </a:cubicBezTo>
                  <a:cubicBezTo>
                    <a:pt x="775" y="795"/>
                    <a:pt x="775" y="815"/>
                    <a:pt x="775" y="815"/>
                  </a:cubicBezTo>
                  <a:cubicBezTo>
                    <a:pt x="795" y="1487"/>
                    <a:pt x="653" y="2180"/>
                    <a:pt x="367" y="3056"/>
                  </a:cubicBezTo>
                  <a:cubicBezTo>
                    <a:pt x="347" y="3117"/>
                    <a:pt x="327" y="3157"/>
                    <a:pt x="306" y="3218"/>
                  </a:cubicBezTo>
                  <a:cubicBezTo>
                    <a:pt x="184" y="3524"/>
                    <a:pt x="82" y="3850"/>
                    <a:pt x="42" y="4176"/>
                  </a:cubicBezTo>
                  <a:cubicBezTo>
                    <a:pt x="1" y="4420"/>
                    <a:pt x="21" y="4644"/>
                    <a:pt x="82" y="4848"/>
                  </a:cubicBezTo>
                  <a:lnTo>
                    <a:pt x="103" y="4848"/>
                  </a:lnTo>
                  <a:cubicBezTo>
                    <a:pt x="62" y="4644"/>
                    <a:pt x="42" y="4420"/>
                    <a:pt x="82" y="4196"/>
                  </a:cubicBezTo>
                  <a:cubicBezTo>
                    <a:pt x="123" y="3850"/>
                    <a:pt x="225" y="3544"/>
                    <a:pt x="327" y="3239"/>
                  </a:cubicBezTo>
                  <a:cubicBezTo>
                    <a:pt x="347" y="3178"/>
                    <a:pt x="367" y="3117"/>
                    <a:pt x="388" y="3056"/>
                  </a:cubicBezTo>
                  <a:cubicBezTo>
                    <a:pt x="693" y="2200"/>
                    <a:pt x="815" y="1487"/>
                    <a:pt x="815" y="815"/>
                  </a:cubicBezTo>
                  <a:cubicBezTo>
                    <a:pt x="815" y="795"/>
                    <a:pt x="815" y="795"/>
                    <a:pt x="815" y="795"/>
                  </a:cubicBezTo>
                  <a:cubicBezTo>
                    <a:pt x="815" y="469"/>
                    <a:pt x="775" y="225"/>
                    <a:pt x="6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65"/>
            <p:cNvSpPr/>
            <p:nvPr/>
          </p:nvSpPr>
          <p:spPr>
            <a:xfrm>
              <a:off x="3771043" y="1793666"/>
              <a:ext cx="23121" cy="148664"/>
            </a:xfrm>
            <a:custGeom>
              <a:avLst/>
              <a:gdLst/>
              <a:ahLst/>
              <a:cxnLst/>
              <a:rect l="l" t="t" r="r" b="b"/>
              <a:pathLst>
                <a:path w="754" h="4848" extrusionOk="0">
                  <a:moveTo>
                    <a:pt x="510" y="1"/>
                  </a:moveTo>
                  <a:cubicBezTo>
                    <a:pt x="510" y="21"/>
                    <a:pt x="510" y="62"/>
                    <a:pt x="510" y="82"/>
                  </a:cubicBezTo>
                  <a:cubicBezTo>
                    <a:pt x="510" y="306"/>
                    <a:pt x="550" y="530"/>
                    <a:pt x="611" y="734"/>
                  </a:cubicBezTo>
                  <a:cubicBezTo>
                    <a:pt x="611" y="754"/>
                    <a:pt x="611" y="754"/>
                    <a:pt x="632" y="775"/>
                  </a:cubicBezTo>
                  <a:cubicBezTo>
                    <a:pt x="672" y="958"/>
                    <a:pt x="693" y="1121"/>
                    <a:pt x="713" y="1304"/>
                  </a:cubicBezTo>
                  <a:cubicBezTo>
                    <a:pt x="734" y="1569"/>
                    <a:pt x="672" y="1854"/>
                    <a:pt x="611" y="2098"/>
                  </a:cubicBezTo>
                  <a:cubicBezTo>
                    <a:pt x="550" y="2343"/>
                    <a:pt x="489" y="2587"/>
                    <a:pt x="428" y="2832"/>
                  </a:cubicBezTo>
                  <a:cubicBezTo>
                    <a:pt x="408" y="2954"/>
                    <a:pt x="367" y="3056"/>
                    <a:pt x="306" y="3117"/>
                  </a:cubicBezTo>
                  <a:cubicBezTo>
                    <a:pt x="286" y="3137"/>
                    <a:pt x="245" y="3157"/>
                    <a:pt x="224" y="3178"/>
                  </a:cubicBezTo>
                  <a:cubicBezTo>
                    <a:pt x="204" y="3198"/>
                    <a:pt x="163" y="3218"/>
                    <a:pt x="123" y="3259"/>
                  </a:cubicBezTo>
                  <a:cubicBezTo>
                    <a:pt x="102" y="3320"/>
                    <a:pt x="82" y="3381"/>
                    <a:pt x="82" y="3443"/>
                  </a:cubicBezTo>
                  <a:cubicBezTo>
                    <a:pt x="0" y="3911"/>
                    <a:pt x="41" y="4400"/>
                    <a:pt x="163" y="4848"/>
                  </a:cubicBezTo>
                  <a:lnTo>
                    <a:pt x="204" y="4848"/>
                  </a:lnTo>
                  <a:cubicBezTo>
                    <a:pt x="62" y="4400"/>
                    <a:pt x="41" y="3911"/>
                    <a:pt x="102" y="3443"/>
                  </a:cubicBezTo>
                  <a:cubicBezTo>
                    <a:pt x="123" y="3381"/>
                    <a:pt x="123" y="3341"/>
                    <a:pt x="163" y="3280"/>
                  </a:cubicBezTo>
                  <a:cubicBezTo>
                    <a:pt x="184" y="3259"/>
                    <a:pt x="204" y="3218"/>
                    <a:pt x="245" y="3198"/>
                  </a:cubicBezTo>
                  <a:cubicBezTo>
                    <a:pt x="265" y="3178"/>
                    <a:pt x="306" y="3157"/>
                    <a:pt x="326" y="3137"/>
                  </a:cubicBezTo>
                  <a:cubicBezTo>
                    <a:pt x="387" y="3076"/>
                    <a:pt x="428" y="2954"/>
                    <a:pt x="469" y="2852"/>
                  </a:cubicBezTo>
                  <a:cubicBezTo>
                    <a:pt x="530" y="2608"/>
                    <a:pt x="591" y="2363"/>
                    <a:pt x="652" y="2119"/>
                  </a:cubicBezTo>
                  <a:cubicBezTo>
                    <a:pt x="713" y="1854"/>
                    <a:pt x="754" y="1569"/>
                    <a:pt x="754" y="1304"/>
                  </a:cubicBezTo>
                  <a:cubicBezTo>
                    <a:pt x="734" y="1121"/>
                    <a:pt x="693" y="958"/>
                    <a:pt x="652" y="775"/>
                  </a:cubicBezTo>
                  <a:cubicBezTo>
                    <a:pt x="652" y="754"/>
                    <a:pt x="652" y="734"/>
                    <a:pt x="632" y="714"/>
                  </a:cubicBezTo>
                  <a:cubicBezTo>
                    <a:pt x="591" y="510"/>
                    <a:pt x="530" y="306"/>
                    <a:pt x="530" y="82"/>
                  </a:cubicBezTo>
                  <a:cubicBezTo>
                    <a:pt x="530" y="62"/>
                    <a:pt x="530" y="21"/>
                    <a:pt x="5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65"/>
            <p:cNvSpPr/>
            <p:nvPr/>
          </p:nvSpPr>
          <p:spPr>
            <a:xfrm>
              <a:off x="3781040" y="1794923"/>
              <a:ext cx="39987" cy="148051"/>
            </a:xfrm>
            <a:custGeom>
              <a:avLst/>
              <a:gdLst/>
              <a:ahLst/>
              <a:cxnLst/>
              <a:rect l="l" t="t" r="r" b="b"/>
              <a:pathLst>
                <a:path w="1304" h="4828" extrusionOk="0">
                  <a:moveTo>
                    <a:pt x="1120" y="0"/>
                  </a:moveTo>
                  <a:lnTo>
                    <a:pt x="1120" y="0"/>
                  </a:lnTo>
                  <a:cubicBezTo>
                    <a:pt x="1141" y="21"/>
                    <a:pt x="1141" y="41"/>
                    <a:pt x="1161" y="62"/>
                  </a:cubicBezTo>
                  <a:cubicBezTo>
                    <a:pt x="1243" y="245"/>
                    <a:pt x="1263" y="449"/>
                    <a:pt x="1263" y="652"/>
                  </a:cubicBezTo>
                  <a:cubicBezTo>
                    <a:pt x="1263" y="693"/>
                    <a:pt x="1263" y="754"/>
                    <a:pt x="1263" y="815"/>
                  </a:cubicBezTo>
                  <a:cubicBezTo>
                    <a:pt x="1283" y="1202"/>
                    <a:pt x="1243" y="1650"/>
                    <a:pt x="1039" y="1996"/>
                  </a:cubicBezTo>
                  <a:cubicBezTo>
                    <a:pt x="957" y="2159"/>
                    <a:pt x="835" y="2302"/>
                    <a:pt x="713" y="2424"/>
                  </a:cubicBezTo>
                  <a:cubicBezTo>
                    <a:pt x="652" y="2505"/>
                    <a:pt x="591" y="2567"/>
                    <a:pt x="530" y="2648"/>
                  </a:cubicBezTo>
                  <a:cubicBezTo>
                    <a:pt x="346" y="2892"/>
                    <a:pt x="204" y="3157"/>
                    <a:pt x="122" y="3422"/>
                  </a:cubicBezTo>
                  <a:cubicBezTo>
                    <a:pt x="0" y="3788"/>
                    <a:pt x="0" y="4114"/>
                    <a:pt x="122" y="4359"/>
                  </a:cubicBezTo>
                  <a:cubicBezTo>
                    <a:pt x="204" y="4542"/>
                    <a:pt x="367" y="4705"/>
                    <a:pt x="550" y="4827"/>
                  </a:cubicBezTo>
                  <a:cubicBezTo>
                    <a:pt x="560" y="4817"/>
                    <a:pt x="571" y="4812"/>
                    <a:pt x="581" y="4812"/>
                  </a:cubicBezTo>
                  <a:cubicBezTo>
                    <a:pt x="586" y="4812"/>
                    <a:pt x="592" y="4813"/>
                    <a:pt x="598" y="4817"/>
                  </a:cubicBezTo>
                  <a:lnTo>
                    <a:pt x="598" y="4817"/>
                  </a:lnTo>
                  <a:cubicBezTo>
                    <a:pt x="419" y="4677"/>
                    <a:pt x="242" y="4537"/>
                    <a:pt x="143" y="4338"/>
                  </a:cubicBezTo>
                  <a:cubicBezTo>
                    <a:pt x="21" y="4033"/>
                    <a:pt x="82" y="3687"/>
                    <a:pt x="163" y="3442"/>
                  </a:cubicBezTo>
                  <a:cubicBezTo>
                    <a:pt x="245" y="3157"/>
                    <a:pt x="387" y="2913"/>
                    <a:pt x="571" y="2668"/>
                  </a:cubicBezTo>
                  <a:cubicBezTo>
                    <a:pt x="611" y="2607"/>
                    <a:pt x="693" y="2526"/>
                    <a:pt x="754" y="2444"/>
                  </a:cubicBezTo>
                  <a:cubicBezTo>
                    <a:pt x="876" y="2322"/>
                    <a:pt x="978" y="2180"/>
                    <a:pt x="1080" y="2017"/>
                  </a:cubicBezTo>
                  <a:cubicBezTo>
                    <a:pt x="1283" y="1650"/>
                    <a:pt x="1304" y="1202"/>
                    <a:pt x="1304" y="815"/>
                  </a:cubicBezTo>
                  <a:cubicBezTo>
                    <a:pt x="1304" y="754"/>
                    <a:pt x="1304" y="693"/>
                    <a:pt x="1304" y="632"/>
                  </a:cubicBezTo>
                  <a:cubicBezTo>
                    <a:pt x="1283" y="449"/>
                    <a:pt x="1263" y="245"/>
                    <a:pt x="1181" y="62"/>
                  </a:cubicBezTo>
                  <a:cubicBezTo>
                    <a:pt x="1181" y="41"/>
                    <a:pt x="1181" y="21"/>
                    <a:pt x="1161" y="21"/>
                  </a:cubicBezTo>
                  <a:cubicBezTo>
                    <a:pt x="1161" y="21"/>
                    <a:pt x="1141" y="21"/>
                    <a:pt x="1120" y="0"/>
                  </a:cubicBezTo>
                  <a:close/>
                  <a:moveTo>
                    <a:pt x="598" y="4817"/>
                  </a:moveTo>
                  <a:cubicBezTo>
                    <a:pt x="602" y="4820"/>
                    <a:pt x="607" y="4824"/>
                    <a:pt x="611" y="4827"/>
                  </a:cubicBezTo>
                  <a:cubicBezTo>
                    <a:pt x="607" y="4823"/>
                    <a:pt x="602" y="4819"/>
                    <a:pt x="598" y="481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65"/>
            <p:cNvSpPr/>
            <p:nvPr/>
          </p:nvSpPr>
          <p:spPr>
            <a:xfrm>
              <a:off x="3815385" y="1796181"/>
              <a:ext cx="18767" cy="146793"/>
            </a:xfrm>
            <a:custGeom>
              <a:avLst/>
              <a:gdLst/>
              <a:ahLst/>
              <a:cxnLst/>
              <a:rect l="l" t="t" r="r" b="b"/>
              <a:pathLst>
                <a:path w="612" h="4787" extrusionOk="0">
                  <a:moveTo>
                    <a:pt x="245" y="0"/>
                  </a:moveTo>
                  <a:cubicBezTo>
                    <a:pt x="204" y="61"/>
                    <a:pt x="184" y="122"/>
                    <a:pt x="184" y="183"/>
                  </a:cubicBezTo>
                  <a:cubicBezTo>
                    <a:pt x="163" y="326"/>
                    <a:pt x="204" y="448"/>
                    <a:pt x="265" y="591"/>
                  </a:cubicBezTo>
                  <a:cubicBezTo>
                    <a:pt x="265" y="591"/>
                    <a:pt x="265" y="611"/>
                    <a:pt x="286" y="632"/>
                  </a:cubicBezTo>
                  <a:cubicBezTo>
                    <a:pt x="286" y="672"/>
                    <a:pt x="306" y="713"/>
                    <a:pt x="326" y="774"/>
                  </a:cubicBezTo>
                  <a:cubicBezTo>
                    <a:pt x="428" y="1100"/>
                    <a:pt x="428" y="1446"/>
                    <a:pt x="306" y="1772"/>
                  </a:cubicBezTo>
                  <a:cubicBezTo>
                    <a:pt x="286" y="1853"/>
                    <a:pt x="245" y="1935"/>
                    <a:pt x="204" y="1996"/>
                  </a:cubicBezTo>
                  <a:cubicBezTo>
                    <a:pt x="163" y="2098"/>
                    <a:pt x="123" y="2179"/>
                    <a:pt x="82" y="2281"/>
                  </a:cubicBezTo>
                  <a:cubicBezTo>
                    <a:pt x="0" y="2505"/>
                    <a:pt x="21" y="2688"/>
                    <a:pt x="102" y="2851"/>
                  </a:cubicBezTo>
                  <a:cubicBezTo>
                    <a:pt x="143" y="2912"/>
                    <a:pt x="204" y="2974"/>
                    <a:pt x="265" y="3035"/>
                  </a:cubicBezTo>
                  <a:cubicBezTo>
                    <a:pt x="286" y="3055"/>
                    <a:pt x="326" y="3096"/>
                    <a:pt x="367" y="3136"/>
                  </a:cubicBezTo>
                  <a:cubicBezTo>
                    <a:pt x="510" y="3340"/>
                    <a:pt x="571" y="3625"/>
                    <a:pt x="530" y="4033"/>
                  </a:cubicBezTo>
                  <a:cubicBezTo>
                    <a:pt x="510" y="4338"/>
                    <a:pt x="428" y="4582"/>
                    <a:pt x="286" y="4745"/>
                  </a:cubicBezTo>
                  <a:cubicBezTo>
                    <a:pt x="286" y="4766"/>
                    <a:pt x="286" y="4766"/>
                    <a:pt x="265" y="4786"/>
                  </a:cubicBezTo>
                  <a:lnTo>
                    <a:pt x="306" y="4786"/>
                  </a:lnTo>
                  <a:cubicBezTo>
                    <a:pt x="306" y="4786"/>
                    <a:pt x="326" y="4766"/>
                    <a:pt x="326" y="4766"/>
                  </a:cubicBezTo>
                  <a:cubicBezTo>
                    <a:pt x="448" y="4582"/>
                    <a:pt x="530" y="4358"/>
                    <a:pt x="571" y="4033"/>
                  </a:cubicBezTo>
                  <a:cubicBezTo>
                    <a:pt x="611" y="3625"/>
                    <a:pt x="550" y="3320"/>
                    <a:pt x="387" y="3116"/>
                  </a:cubicBezTo>
                  <a:cubicBezTo>
                    <a:pt x="347" y="3075"/>
                    <a:pt x="326" y="3035"/>
                    <a:pt x="286" y="3014"/>
                  </a:cubicBezTo>
                  <a:cubicBezTo>
                    <a:pt x="224" y="2953"/>
                    <a:pt x="163" y="2892"/>
                    <a:pt x="123" y="2831"/>
                  </a:cubicBezTo>
                  <a:cubicBezTo>
                    <a:pt x="21" y="2648"/>
                    <a:pt x="61" y="2424"/>
                    <a:pt x="123" y="2302"/>
                  </a:cubicBezTo>
                  <a:cubicBezTo>
                    <a:pt x="143" y="2200"/>
                    <a:pt x="184" y="2118"/>
                    <a:pt x="224" y="2016"/>
                  </a:cubicBezTo>
                  <a:cubicBezTo>
                    <a:pt x="265" y="1955"/>
                    <a:pt x="306" y="1874"/>
                    <a:pt x="347" y="1792"/>
                  </a:cubicBezTo>
                  <a:cubicBezTo>
                    <a:pt x="469" y="1467"/>
                    <a:pt x="469" y="1100"/>
                    <a:pt x="367" y="754"/>
                  </a:cubicBezTo>
                  <a:cubicBezTo>
                    <a:pt x="347" y="713"/>
                    <a:pt x="326" y="672"/>
                    <a:pt x="306" y="611"/>
                  </a:cubicBezTo>
                  <a:cubicBezTo>
                    <a:pt x="306" y="611"/>
                    <a:pt x="306" y="591"/>
                    <a:pt x="286" y="570"/>
                  </a:cubicBezTo>
                  <a:cubicBezTo>
                    <a:pt x="245" y="448"/>
                    <a:pt x="204" y="326"/>
                    <a:pt x="204" y="183"/>
                  </a:cubicBezTo>
                  <a:cubicBezTo>
                    <a:pt x="204" y="122"/>
                    <a:pt x="245" y="61"/>
                    <a:pt x="2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65"/>
            <p:cNvSpPr/>
            <p:nvPr/>
          </p:nvSpPr>
          <p:spPr>
            <a:xfrm>
              <a:off x="3830994" y="1799922"/>
              <a:ext cx="25023" cy="143052"/>
            </a:xfrm>
            <a:custGeom>
              <a:avLst/>
              <a:gdLst/>
              <a:ahLst/>
              <a:cxnLst/>
              <a:rect l="l" t="t" r="r" b="b"/>
              <a:pathLst>
                <a:path w="816" h="4665" extrusionOk="0">
                  <a:moveTo>
                    <a:pt x="225" y="0"/>
                  </a:moveTo>
                  <a:cubicBezTo>
                    <a:pt x="225" y="1"/>
                    <a:pt x="245" y="21"/>
                    <a:pt x="245" y="21"/>
                  </a:cubicBezTo>
                  <a:cubicBezTo>
                    <a:pt x="265" y="123"/>
                    <a:pt x="286" y="224"/>
                    <a:pt x="286" y="347"/>
                  </a:cubicBezTo>
                  <a:cubicBezTo>
                    <a:pt x="306" y="652"/>
                    <a:pt x="245" y="978"/>
                    <a:pt x="163" y="1283"/>
                  </a:cubicBezTo>
                  <a:cubicBezTo>
                    <a:pt x="82" y="1711"/>
                    <a:pt x="1" y="2159"/>
                    <a:pt x="102" y="2566"/>
                  </a:cubicBezTo>
                  <a:cubicBezTo>
                    <a:pt x="143" y="2770"/>
                    <a:pt x="245" y="2933"/>
                    <a:pt x="326" y="3116"/>
                  </a:cubicBezTo>
                  <a:cubicBezTo>
                    <a:pt x="387" y="3279"/>
                    <a:pt x="469" y="3422"/>
                    <a:pt x="510" y="3585"/>
                  </a:cubicBezTo>
                  <a:cubicBezTo>
                    <a:pt x="550" y="3727"/>
                    <a:pt x="591" y="3890"/>
                    <a:pt x="611" y="4033"/>
                  </a:cubicBezTo>
                  <a:cubicBezTo>
                    <a:pt x="632" y="4175"/>
                    <a:pt x="652" y="4338"/>
                    <a:pt x="693" y="4481"/>
                  </a:cubicBezTo>
                  <a:cubicBezTo>
                    <a:pt x="713" y="4542"/>
                    <a:pt x="734" y="4603"/>
                    <a:pt x="774" y="4664"/>
                  </a:cubicBezTo>
                  <a:lnTo>
                    <a:pt x="815" y="4664"/>
                  </a:lnTo>
                  <a:cubicBezTo>
                    <a:pt x="774" y="4603"/>
                    <a:pt x="754" y="4522"/>
                    <a:pt x="734" y="4460"/>
                  </a:cubicBezTo>
                  <a:cubicBezTo>
                    <a:pt x="693" y="4318"/>
                    <a:pt x="652" y="4175"/>
                    <a:pt x="632" y="4012"/>
                  </a:cubicBezTo>
                  <a:cubicBezTo>
                    <a:pt x="611" y="3870"/>
                    <a:pt x="591" y="3727"/>
                    <a:pt x="550" y="3585"/>
                  </a:cubicBezTo>
                  <a:cubicBezTo>
                    <a:pt x="489" y="3422"/>
                    <a:pt x="428" y="3259"/>
                    <a:pt x="347" y="3096"/>
                  </a:cubicBezTo>
                  <a:cubicBezTo>
                    <a:pt x="265" y="2933"/>
                    <a:pt x="184" y="2750"/>
                    <a:pt x="143" y="2566"/>
                  </a:cubicBezTo>
                  <a:cubicBezTo>
                    <a:pt x="41" y="2159"/>
                    <a:pt x="123" y="1711"/>
                    <a:pt x="204" y="1304"/>
                  </a:cubicBezTo>
                  <a:cubicBezTo>
                    <a:pt x="265" y="978"/>
                    <a:pt x="326" y="652"/>
                    <a:pt x="306" y="326"/>
                  </a:cubicBezTo>
                  <a:cubicBezTo>
                    <a:pt x="306" y="224"/>
                    <a:pt x="306" y="123"/>
                    <a:pt x="265" y="21"/>
                  </a:cubicBezTo>
                  <a:cubicBezTo>
                    <a:pt x="265" y="21"/>
                    <a:pt x="245" y="21"/>
                    <a:pt x="2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65"/>
            <p:cNvSpPr/>
            <p:nvPr/>
          </p:nvSpPr>
          <p:spPr>
            <a:xfrm>
              <a:off x="3847860" y="1812402"/>
              <a:ext cx="23121" cy="131185"/>
            </a:xfrm>
            <a:custGeom>
              <a:avLst/>
              <a:gdLst/>
              <a:ahLst/>
              <a:cxnLst/>
              <a:rect l="l" t="t" r="r" b="b"/>
              <a:pathLst>
                <a:path w="754" h="4278" extrusionOk="0">
                  <a:moveTo>
                    <a:pt x="123" y="1"/>
                  </a:moveTo>
                  <a:cubicBezTo>
                    <a:pt x="0" y="510"/>
                    <a:pt x="41" y="1100"/>
                    <a:pt x="224" y="1834"/>
                  </a:cubicBezTo>
                  <a:cubicBezTo>
                    <a:pt x="265" y="1997"/>
                    <a:pt x="306" y="2159"/>
                    <a:pt x="367" y="2343"/>
                  </a:cubicBezTo>
                  <a:cubicBezTo>
                    <a:pt x="530" y="2954"/>
                    <a:pt x="713" y="3626"/>
                    <a:pt x="672" y="4277"/>
                  </a:cubicBezTo>
                  <a:lnTo>
                    <a:pt x="713" y="4277"/>
                  </a:lnTo>
                  <a:cubicBezTo>
                    <a:pt x="754" y="3605"/>
                    <a:pt x="571" y="2954"/>
                    <a:pt x="387" y="2322"/>
                  </a:cubicBezTo>
                  <a:cubicBezTo>
                    <a:pt x="347" y="2159"/>
                    <a:pt x="306" y="1997"/>
                    <a:pt x="265" y="1813"/>
                  </a:cubicBezTo>
                  <a:cubicBezTo>
                    <a:pt x="82" y="1141"/>
                    <a:pt x="41" y="591"/>
                    <a:pt x="123" y="103"/>
                  </a:cubicBezTo>
                  <a:cubicBezTo>
                    <a:pt x="123" y="62"/>
                    <a:pt x="123" y="41"/>
                    <a:pt x="1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65"/>
            <p:cNvSpPr/>
            <p:nvPr/>
          </p:nvSpPr>
          <p:spPr>
            <a:xfrm>
              <a:off x="3238941" y="1612557"/>
              <a:ext cx="138054" cy="327901"/>
            </a:xfrm>
            <a:custGeom>
              <a:avLst/>
              <a:gdLst/>
              <a:ahLst/>
              <a:cxnLst/>
              <a:rect l="l" t="t" r="r" b="b"/>
              <a:pathLst>
                <a:path w="4502" h="10693" extrusionOk="0">
                  <a:moveTo>
                    <a:pt x="673" y="1"/>
                  </a:moveTo>
                  <a:lnTo>
                    <a:pt x="1" y="1589"/>
                  </a:lnTo>
                  <a:lnTo>
                    <a:pt x="327" y="3259"/>
                  </a:lnTo>
                  <a:lnTo>
                    <a:pt x="408" y="3728"/>
                  </a:lnTo>
                  <a:lnTo>
                    <a:pt x="469" y="4033"/>
                  </a:lnTo>
                  <a:lnTo>
                    <a:pt x="693" y="5214"/>
                  </a:lnTo>
                  <a:lnTo>
                    <a:pt x="816" y="5785"/>
                  </a:lnTo>
                  <a:lnTo>
                    <a:pt x="816" y="5805"/>
                  </a:lnTo>
                  <a:lnTo>
                    <a:pt x="816" y="5825"/>
                  </a:lnTo>
                  <a:lnTo>
                    <a:pt x="1019" y="6823"/>
                  </a:lnTo>
                  <a:lnTo>
                    <a:pt x="1427" y="8962"/>
                  </a:lnTo>
                  <a:lnTo>
                    <a:pt x="1427" y="8982"/>
                  </a:lnTo>
                  <a:lnTo>
                    <a:pt x="1447" y="9002"/>
                  </a:lnTo>
                  <a:lnTo>
                    <a:pt x="1773" y="10693"/>
                  </a:lnTo>
                  <a:lnTo>
                    <a:pt x="4502" y="10693"/>
                  </a:lnTo>
                  <a:lnTo>
                    <a:pt x="3952" y="8351"/>
                  </a:lnTo>
                  <a:lnTo>
                    <a:pt x="3870" y="8004"/>
                  </a:lnTo>
                  <a:lnTo>
                    <a:pt x="3830" y="7841"/>
                  </a:lnTo>
                  <a:lnTo>
                    <a:pt x="3402" y="6070"/>
                  </a:lnTo>
                  <a:lnTo>
                    <a:pt x="3361" y="5866"/>
                  </a:lnTo>
                  <a:lnTo>
                    <a:pt x="3300" y="5601"/>
                  </a:lnTo>
                  <a:lnTo>
                    <a:pt x="3198" y="5214"/>
                  </a:lnTo>
                  <a:lnTo>
                    <a:pt x="3117" y="4888"/>
                  </a:lnTo>
                  <a:lnTo>
                    <a:pt x="3076" y="4726"/>
                  </a:lnTo>
                  <a:lnTo>
                    <a:pt x="2669" y="2994"/>
                  </a:lnTo>
                  <a:lnTo>
                    <a:pt x="2628" y="2832"/>
                  </a:lnTo>
                  <a:lnTo>
                    <a:pt x="2567" y="2587"/>
                  </a:lnTo>
                  <a:lnTo>
                    <a:pt x="2200" y="1080"/>
                  </a:lnTo>
                  <a:lnTo>
                    <a:pt x="67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65"/>
            <p:cNvSpPr/>
            <p:nvPr/>
          </p:nvSpPr>
          <p:spPr>
            <a:xfrm>
              <a:off x="3258322" y="1756837"/>
              <a:ext cx="79330" cy="35633"/>
            </a:xfrm>
            <a:custGeom>
              <a:avLst/>
              <a:gdLst/>
              <a:ahLst/>
              <a:cxnLst/>
              <a:rect l="l" t="t" r="r" b="b"/>
              <a:pathLst>
                <a:path w="2587" h="1162" extrusionOk="0">
                  <a:moveTo>
                    <a:pt x="2485" y="0"/>
                  </a:moveTo>
                  <a:lnTo>
                    <a:pt x="0" y="1161"/>
                  </a:lnTo>
                  <a:lnTo>
                    <a:pt x="2587" y="489"/>
                  </a:lnTo>
                  <a:lnTo>
                    <a:pt x="2485" y="0"/>
                  </a:lnTo>
                  <a:close/>
                </a:path>
              </a:pathLst>
            </a:custGeom>
            <a:solidFill>
              <a:srgbClr val="000000">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65"/>
            <p:cNvSpPr/>
            <p:nvPr/>
          </p:nvSpPr>
          <p:spPr>
            <a:xfrm>
              <a:off x="3248938" y="1691888"/>
              <a:ext cx="71848" cy="44372"/>
            </a:xfrm>
            <a:custGeom>
              <a:avLst/>
              <a:gdLst/>
              <a:ahLst/>
              <a:cxnLst/>
              <a:rect l="l" t="t" r="r" b="b"/>
              <a:pathLst>
                <a:path w="2343" h="1447" extrusionOk="0">
                  <a:moveTo>
                    <a:pt x="2241" y="0"/>
                  </a:moveTo>
                  <a:lnTo>
                    <a:pt x="1" y="672"/>
                  </a:lnTo>
                  <a:lnTo>
                    <a:pt x="143" y="1446"/>
                  </a:lnTo>
                  <a:lnTo>
                    <a:pt x="2343" y="407"/>
                  </a:lnTo>
                  <a:lnTo>
                    <a:pt x="2241" y="0"/>
                  </a:lnTo>
                  <a:close/>
                </a:path>
              </a:pathLst>
            </a:custGeom>
            <a:solidFill>
              <a:srgbClr val="000000">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65"/>
            <p:cNvSpPr/>
            <p:nvPr/>
          </p:nvSpPr>
          <p:spPr>
            <a:xfrm>
              <a:off x="3170251" y="1678150"/>
              <a:ext cx="250472" cy="139280"/>
            </a:xfrm>
            <a:custGeom>
              <a:avLst/>
              <a:gdLst/>
              <a:ahLst/>
              <a:cxnLst/>
              <a:rect l="l" t="t" r="r" b="b"/>
              <a:pathLst>
                <a:path w="8168" h="4542" extrusionOk="0">
                  <a:moveTo>
                    <a:pt x="6599" y="0"/>
                  </a:moveTo>
                  <a:lnTo>
                    <a:pt x="1" y="2668"/>
                  </a:lnTo>
                  <a:lnTo>
                    <a:pt x="958" y="4542"/>
                  </a:lnTo>
                  <a:lnTo>
                    <a:pt x="7780" y="1752"/>
                  </a:lnTo>
                  <a:lnTo>
                    <a:pt x="8167" y="224"/>
                  </a:lnTo>
                  <a:lnTo>
                    <a:pt x="659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65"/>
            <p:cNvSpPr/>
            <p:nvPr/>
          </p:nvSpPr>
          <p:spPr>
            <a:xfrm>
              <a:off x="3277672" y="1852390"/>
              <a:ext cx="83102" cy="37503"/>
            </a:xfrm>
            <a:custGeom>
              <a:avLst/>
              <a:gdLst/>
              <a:ahLst/>
              <a:cxnLst/>
              <a:rect l="l" t="t" r="r" b="b"/>
              <a:pathLst>
                <a:path w="2710" h="1223" extrusionOk="0">
                  <a:moveTo>
                    <a:pt x="2607" y="0"/>
                  </a:moveTo>
                  <a:lnTo>
                    <a:pt x="1" y="1222"/>
                  </a:lnTo>
                  <a:lnTo>
                    <a:pt x="1" y="1222"/>
                  </a:lnTo>
                  <a:lnTo>
                    <a:pt x="2709" y="530"/>
                  </a:lnTo>
                  <a:lnTo>
                    <a:pt x="2607" y="0"/>
                  </a:lnTo>
                  <a:close/>
                </a:path>
              </a:pathLst>
            </a:custGeom>
            <a:solidFill>
              <a:srgbClr val="000000">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65"/>
            <p:cNvSpPr/>
            <p:nvPr/>
          </p:nvSpPr>
          <p:spPr>
            <a:xfrm>
              <a:off x="3267061" y="1784313"/>
              <a:ext cx="76846" cy="46856"/>
            </a:xfrm>
            <a:custGeom>
              <a:avLst/>
              <a:gdLst/>
              <a:ahLst/>
              <a:cxnLst/>
              <a:rect l="l" t="t" r="r" b="b"/>
              <a:pathLst>
                <a:path w="2506" h="1528" extrusionOk="0">
                  <a:moveTo>
                    <a:pt x="2383" y="0"/>
                  </a:moveTo>
                  <a:lnTo>
                    <a:pt x="0" y="713"/>
                  </a:lnTo>
                  <a:lnTo>
                    <a:pt x="163" y="1528"/>
                  </a:lnTo>
                  <a:lnTo>
                    <a:pt x="2505" y="469"/>
                  </a:lnTo>
                  <a:lnTo>
                    <a:pt x="2383" y="0"/>
                  </a:lnTo>
                  <a:close/>
                </a:path>
              </a:pathLst>
            </a:custGeom>
            <a:solidFill>
              <a:srgbClr val="000000">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65"/>
            <p:cNvSpPr/>
            <p:nvPr/>
          </p:nvSpPr>
          <p:spPr>
            <a:xfrm>
              <a:off x="3185247" y="1770575"/>
              <a:ext cx="261695" cy="145536"/>
            </a:xfrm>
            <a:custGeom>
              <a:avLst/>
              <a:gdLst/>
              <a:ahLst/>
              <a:cxnLst/>
              <a:rect l="l" t="t" r="r" b="b"/>
              <a:pathLst>
                <a:path w="8534" h="4746" extrusionOk="0">
                  <a:moveTo>
                    <a:pt x="6904" y="0"/>
                  </a:moveTo>
                  <a:lnTo>
                    <a:pt x="0" y="2770"/>
                  </a:lnTo>
                  <a:lnTo>
                    <a:pt x="998" y="4745"/>
                  </a:lnTo>
                  <a:lnTo>
                    <a:pt x="8126" y="1833"/>
                  </a:lnTo>
                  <a:lnTo>
                    <a:pt x="8534" y="224"/>
                  </a:lnTo>
                  <a:lnTo>
                    <a:pt x="690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78" name="Google Shape;2878;p65"/>
          <p:cNvGrpSpPr/>
          <p:nvPr/>
        </p:nvGrpSpPr>
        <p:grpSpPr>
          <a:xfrm>
            <a:off x="3927491" y="1255062"/>
            <a:ext cx="1281606" cy="887424"/>
            <a:chOff x="4142613" y="1306550"/>
            <a:chExt cx="974902" cy="682634"/>
          </a:xfrm>
        </p:grpSpPr>
        <p:sp>
          <p:nvSpPr>
            <p:cNvPr id="2879" name="Google Shape;2879;p65"/>
            <p:cNvSpPr/>
            <p:nvPr/>
          </p:nvSpPr>
          <p:spPr>
            <a:xfrm>
              <a:off x="4142613" y="1306550"/>
              <a:ext cx="974902" cy="682634"/>
            </a:xfrm>
            <a:custGeom>
              <a:avLst/>
              <a:gdLst/>
              <a:ahLst/>
              <a:cxnLst/>
              <a:rect l="l" t="t" r="r" b="b"/>
              <a:pathLst>
                <a:path w="31792" h="22261" extrusionOk="0">
                  <a:moveTo>
                    <a:pt x="15825" y="1"/>
                  </a:moveTo>
                  <a:cubicBezTo>
                    <a:pt x="12363" y="1"/>
                    <a:pt x="9410" y="754"/>
                    <a:pt x="7088" y="2241"/>
                  </a:cubicBezTo>
                  <a:cubicBezTo>
                    <a:pt x="4176" y="4114"/>
                    <a:pt x="1976" y="7312"/>
                    <a:pt x="856" y="11283"/>
                  </a:cubicBezTo>
                  <a:cubicBezTo>
                    <a:pt x="21" y="14318"/>
                    <a:pt x="1" y="17413"/>
                    <a:pt x="42" y="20081"/>
                  </a:cubicBezTo>
                  <a:cubicBezTo>
                    <a:pt x="62" y="20549"/>
                    <a:pt x="62" y="20997"/>
                    <a:pt x="82" y="21466"/>
                  </a:cubicBezTo>
                  <a:cubicBezTo>
                    <a:pt x="103" y="21873"/>
                    <a:pt x="429" y="22199"/>
                    <a:pt x="836" y="22199"/>
                  </a:cubicBezTo>
                  <a:lnTo>
                    <a:pt x="11161" y="22199"/>
                  </a:lnTo>
                  <a:cubicBezTo>
                    <a:pt x="11345" y="22240"/>
                    <a:pt x="11528" y="22260"/>
                    <a:pt x="11711" y="22260"/>
                  </a:cubicBezTo>
                  <a:cubicBezTo>
                    <a:pt x="11894" y="22260"/>
                    <a:pt x="12078" y="22240"/>
                    <a:pt x="12261" y="22199"/>
                  </a:cubicBezTo>
                  <a:lnTo>
                    <a:pt x="23788" y="22199"/>
                  </a:lnTo>
                  <a:cubicBezTo>
                    <a:pt x="23890" y="22240"/>
                    <a:pt x="23992" y="22260"/>
                    <a:pt x="24114" y="22260"/>
                  </a:cubicBezTo>
                  <a:cubicBezTo>
                    <a:pt x="24195" y="22260"/>
                    <a:pt x="24297" y="22240"/>
                    <a:pt x="24379" y="22219"/>
                  </a:cubicBezTo>
                  <a:cubicBezTo>
                    <a:pt x="24399" y="22219"/>
                    <a:pt x="24399" y="22199"/>
                    <a:pt x="24419" y="22199"/>
                  </a:cubicBezTo>
                  <a:lnTo>
                    <a:pt x="30672" y="22199"/>
                  </a:lnTo>
                  <a:cubicBezTo>
                    <a:pt x="31079" y="22199"/>
                    <a:pt x="31405" y="21894"/>
                    <a:pt x="31425" y="21486"/>
                  </a:cubicBezTo>
                  <a:cubicBezTo>
                    <a:pt x="31466" y="20549"/>
                    <a:pt x="31507" y="19552"/>
                    <a:pt x="31364" y="18554"/>
                  </a:cubicBezTo>
                  <a:cubicBezTo>
                    <a:pt x="31364" y="18554"/>
                    <a:pt x="31344" y="18533"/>
                    <a:pt x="31344" y="18533"/>
                  </a:cubicBezTo>
                  <a:cubicBezTo>
                    <a:pt x="31344" y="18411"/>
                    <a:pt x="31323" y="18289"/>
                    <a:pt x="31283" y="18167"/>
                  </a:cubicBezTo>
                  <a:cubicBezTo>
                    <a:pt x="31425" y="18106"/>
                    <a:pt x="31527" y="18024"/>
                    <a:pt x="31608" y="17902"/>
                  </a:cubicBezTo>
                  <a:cubicBezTo>
                    <a:pt x="31751" y="17698"/>
                    <a:pt x="31792" y="17454"/>
                    <a:pt x="31710" y="17210"/>
                  </a:cubicBezTo>
                  <a:lnTo>
                    <a:pt x="27800" y="6640"/>
                  </a:lnTo>
                  <a:cubicBezTo>
                    <a:pt x="27698" y="6355"/>
                    <a:pt x="27433" y="6151"/>
                    <a:pt x="27128" y="6151"/>
                  </a:cubicBezTo>
                  <a:cubicBezTo>
                    <a:pt x="26700" y="5459"/>
                    <a:pt x="26232" y="4807"/>
                    <a:pt x="25723" y="4216"/>
                  </a:cubicBezTo>
                  <a:cubicBezTo>
                    <a:pt x="25417" y="3870"/>
                    <a:pt x="25091" y="3524"/>
                    <a:pt x="24766" y="3198"/>
                  </a:cubicBezTo>
                  <a:cubicBezTo>
                    <a:pt x="23503" y="2037"/>
                    <a:pt x="22098" y="1182"/>
                    <a:pt x="20570" y="673"/>
                  </a:cubicBezTo>
                  <a:cubicBezTo>
                    <a:pt x="19246" y="225"/>
                    <a:pt x="17719" y="1"/>
                    <a:pt x="1590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65"/>
            <p:cNvSpPr/>
            <p:nvPr/>
          </p:nvSpPr>
          <p:spPr>
            <a:xfrm>
              <a:off x="4167605" y="1329641"/>
              <a:ext cx="919950" cy="634551"/>
            </a:xfrm>
            <a:custGeom>
              <a:avLst/>
              <a:gdLst/>
              <a:ahLst/>
              <a:cxnLst/>
              <a:rect l="l" t="t" r="r" b="b"/>
              <a:pathLst>
                <a:path w="30000" h="20693" extrusionOk="0">
                  <a:moveTo>
                    <a:pt x="15002" y="1"/>
                  </a:moveTo>
                  <a:cubicBezTo>
                    <a:pt x="12117" y="1"/>
                    <a:pt x="9164" y="578"/>
                    <a:pt x="6742" y="2140"/>
                  </a:cubicBezTo>
                  <a:cubicBezTo>
                    <a:pt x="3748" y="4054"/>
                    <a:pt x="1793" y="7312"/>
                    <a:pt x="836" y="10734"/>
                  </a:cubicBezTo>
                  <a:cubicBezTo>
                    <a:pt x="62" y="13544"/>
                    <a:pt x="1" y="16416"/>
                    <a:pt x="62" y="19308"/>
                  </a:cubicBezTo>
                  <a:cubicBezTo>
                    <a:pt x="62" y="19776"/>
                    <a:pt x="82" y="20244"/>
                    <a:pt x="82" y="20693"/>
                  </a:cubicBezTo>
                  <a:lnTo>
                    <a:pt x="29938" y="20693"/>
                  </a:lnTo>
                  <a:cubicBezTo>
                    <a:pt x="29979" y="19756"/>
                    <a:pt x="29999" y="18799"/>
                    <a:pt x="29857" y="17882"/>
                  </a:cubicBezTo>
                  <a:cubicBezTo>
                    <a:pt x="29775" y="17353"/>
                    <a:pt x="29653" y="16823"/>
                    <a:pt x="29449" y="16334"/>
                  </a:cubicBezTo>
                  <a:cubicBezTo>
                    <a:pt x="29205" y="15723"/>
                    <a:pt x="28838" y="15153"/>
                    <a:pt x="28574" y="14563"/>
                  </a:cubicBezTo>
                  <a:cubicBezTo>
                    <a:pt x="28003" y="13259"/>
                    <a:pt x="27881" y="11813"/>
                    <a:pt x="27576" y="10428"/>
                  </a:cubicBezTo>
                  <a:cubicBezTo>
                    <a:pt x="27067" y="8066"/>
                    <a:pt x="25967" y="5785"/>
                    <a:pt x="24419" y="3952"/>
                  </a:cubicBezTo>
                  <a:cubicBezTo>
                    <a:pt x="24113" y="3626"/>
                    <a:pt x="23808" y="3300"/>
                    <a:pt x="23503" y="2995"/>
                  </a:cubicBezTo>
                  <a:cubicBezTo>
                    <a:pt x="22382" y="1936"/>
                    <a:pt x="21059" y="1121"/>
                    <a:pt x="19592" y="632"/>
                  </a:cubicBezTo>
                  <a:cubicBezTo>
                    <a:pt x="18167" y="144"/>
                    <a:pt x="16660" y="1"/>
                    <a:pt x="15153" y="1"/>
                  </a:cubicBezTo>
                  <a:cubicBezTo>
                    <a:pt x="15102" y="1"/>
                    <a:pt x="15052" y="1"/>
                    <a:pt x="150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65"/>
            <p:cNvSpPr/>
            <p:nvPr/>
          </p:nvSpPr>
          <p:spPr>
            <a:xfrm>
              <a:off x="4169476" y="1879160"/>
              <a:ext cx="268564" cy="85034"/>
            </a:xfrm>
            <a:custGeom>
              <a:avLst/>
              <a:gdLst/>
              <a:ahLst/>
              <a:cxnLst/>
              <a:rect l="l" t="t" r="r" b="b"/>
              <a:pathLst>
                <a:path w="8758" h="2773" extrusionOk="0">
                  <a:moveTo>
                    <a:pt x="5857" y="1"/>
                  </a:moveTo>
                  <a:cubicBezTo>
                    <a:pt x="4660" y="1"/>
                    <a:pt x="3453" y="775"/>
                    <a:pt x="3015" y="1897"/>
                  </a:cubicBezTo>
                  <a:cubicBezTo>
                    <a:pt x="2459" y="1467"/>
                    <a:pt x="1746" y="1210"/>
                    <a:pt x="1042" y="1210"/>
                  </a:cubicBezTo>
                  <a:cubicBezTo>
                    <a:pt x="946" y="1210"/>
                    <a:pt x="850" y="1215"/>
                    <a:pt x="754" y="1225"/>
                  </a:cubicBezTo>
                  <a:cubicBezTo>
                    <a:pt x="489" y="1245"/>
                    <a:pt x="225" y="1286"/>
                    <a:pt x="1" y="1388"/>
                  </a:cubicBezTo>
                  <a:cubicBezTo>
                    <a:pt x="1" y="1856"/>
                    <a:pt x="21" y="2324"/>
                    <a:pt x="21" y="2773"/>
                  </a:cubicBezTo>
                  <a:lnTo>
                    <a:pt x="8758" y="2773"/>
                  </a:lnTo>
                  <a:cubicBezTo>
                    <a:pt x="8676" y="1510"/>
                    <a:pt x="7679" y="329"/>
                    <a:pt x="6436" y="64"/>
                  </a:cubicBezTo>
                  <a:cubicBezTo>
                    <a:pt x="6246" y="21"/>
                    <a:pt x="6051" y="1"/>
                    <a:pt x="585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65"/>
            <p:cNvSpPr/>
            <p:nvPr/>
          </p:nvSpPr>
          <p:spPr>
            <a:xfrm>
              <a:off x="4626632" y="1848373"/>
              <a:ext cx="460926" cy="115822"/>
            </a:xfrm>
            <a:custGeom>
              <a:avLst/>
              <a:gdLst/>
              <a:ahLst/>
              <a:cxnLst/>
              <a:rect l="l" t="t" r="r" b="b"/>
              <a:pathLst>
                <a:path w="15031" h="3777" extrusionOk="0">
                  <a:moveTo>
                    <a:pt x="5948" y="1"/>
                  </a:moveTo>
                  <a:cubicBezTo>
                    <a:pt x="5312" y="1"/>
                    <a:pt x="4672" y="218"/>
                    <a:pt x="4196" y="620"/>
                  </a:cubicBezTo>
                  <a:cubicBezTo>
                    <a:pt x="3524" y="1170"/>
                    <a:pt x="3137" y="2066"/>
                    <a:pt x="3198" y="2921"/>
                  </a:cubicBezTo>
                  <a:cubicBezTo>
                    <a:pt x="2821" y="2758"/>
                    <a:pt x="2406" y="2664"/>
                    <a:pt x="1994" y="2664"/>
                  </a:cubicBezTo>
                  <a:cubicBezTo>
                    <a:pt x="1739" y="2664"/>
                    <a:pt x="1485" y="2701"/>
                    <a:pt x="1243" y="2779"/>
                  </a:cubicBezTo>
                  <a:cubicBezTo>
                    <a:pt x="713" y="2921"/>
                    <a:pt x="245" y="3288"/>
                    <a:pt x="0" y="3777"/>
                  </a:cubicBezTo>
                  <a:lnTo>
                    <a:pt x="14969" y="3777"/>
                  </a:lnTo>
                  <a:cubicBezTo>
                    <a:pt x="15010" y="2840"/>
                    <a:pt x="15030" y="1883"/>
                    <a:pt x="14888" y="986"/>
                  </a:cubicBezTo>
                  <a:cubicBezTo>
                    <a:pt x="14602" y="1048"/>
                    <a:pt x="14317" y="1149"/>
                    <a:pt x="14073" y="1312"/>
                  </a:cubicBezTo>
                  <a:cubicBezTo>
                    <a:pt x="13462" y="1699"/>
                    <a:pt x="12994" y="2269"/>
                    <a:pt x="12607" y="2880"/>
                  </a:cubicBezTo>
                  <a:cubicBezTo>
                    <a:pt x="12301" y="2331"/>
                    <a:pt x="11690" y="1984"/>
                    <a:pt x="11059" y="1984"/>
                  </a:cubicBezTo>
                  <a:cubicBezTo>
                    <a:pt x="10428" y="1984"/>
                    <a:pt x="9817" y="2331"/>
                    <a:pt x="9511" y="2880"/>
                  </a:cubicBezTo>
                  <a:cubicBezTo>
                    <a:pt x="8798" y="1720"/>
                    <a:pt x="7963" y="457"/>
                    <a:pt x="6640" y="90"/>
                  </a:cubicBezTo>
                  <a:cubicBezTo>
                    <a:pt x="6415" y="30"/>
                    <a:pt x="6182" y="1"/>
                    <a:pt x="59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65"/>
            <p:cNvSpPr/>
            <p:nvPr/>
          </p:nvSpPr>
          <p:spPr>
            <a:xfrm>
              <a:off x="4857694" y="1890476"/>
              <a:ext cx="26249" cy="73719"/>
            </a:xfrm>
            <a:custGeom>
              <a:avLst/>
              <a:gdLst/>
              <a:ahLst/>
              <a:cxnLst/>
              <a:rect l="l" t="t" r="r" b="b"/>
              <a:pathLst>
                <a:path w="856" h="2404" fill="none" extrusionOk="0">
                  <a:moveTo>
                    <a:pt x="1" y="0"/>
                  </a:moveTo>
                  <a:lnTo>
                    <a:pt x="856" y="2404"/>
                  </a:lnTo>
                </a:path>
              </a:pathLst>
            </a:custGeom>
            <a:solidFill>
              <a:schemeClr val="dk1"/>
            </a:solidFill>
            <a:ln w="6100" cap="rnd" cmpd="sng">
              <a:solidFill>
                <a:srgbClr val="5D355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65"/>
            <p:cNvSpPr/>
            <p:nvPr/>
          </p:nvSpPr>
          <p:spPr>
            <a:xfrm>
              <a:off x="4200693" y="1499986"/>
              <a:ext cx="711980" cy="391623"/>
            </a:xfrm>
            <a:custGeom>
              <a:avLst/>
              <a:gdLst/>
              <a:ahLst/>
              <a:cxnLst/>
              <a:rect l="l" t="t" r="r" b="b"/>
              <a:pathLst>
                <a:path w="23218" h="12771" extrusionOk="0">
                  <a:moveTo>
                    <a:pt x="1386" y="12632"/>
                  </a:moveTo>
                  <a:cubicBezTo>
                    <a:pt x="1386" y="12632"/>
                    <a:pt x="1386" y="12633"/>
                    <a:pt x="1386" y="12633"/>
                  </a:cubicBezTo>
                  <a:cubicBezTo>
                    <a:pt x="1386" y="12633"/>
                    <a:pt x="1386" y="12633"/>
                    <a:pt x="1386" y="12632"/>
                  </a:cubicBezTo>
                  <a:close/>
                  <a:moveTo>
                    <a:pt x="11404" y="1"/>
                  </a:moveTo>
                  <a:cubicBezTo>
                    <a:pt x="9089" y="1"/>
                    <a:pt x="6827" y="255"/>
                    <a:pt x="5153" y="719"/>
                  </a:cubicBezTo>
                  <a:cubicBezTo>
                    <a:pt x="3117" y="1289"/>
                    <a:pt x="1936" y="2796"/>
                    <a:pt x="1223" y="4364"/>
                  </a:cubicBezTo>
                  <a:cubicBezTo>
                    <a:pt x="1182" y="4425"/>
                    <a:pt x="1162" y="4486"/>
                    <a:pt x="1141" y="4568"/>
                  </a:cubicBezTo>
                  <a:cubicBezTo>
                    <a:pt x="368" y="6360"/>
                    <a:pt x="205" y="8193"/>
                    <a:pt x="42" y="8743"/>
                  </a:cubicBezTo>
                  <a:cubicBezTo>
                    <a:pt x="21" y="8845"/>
                    <a:pt x="1" y="8946"/>
                    <a:pt x="21" y="9069"/>
                  </a:cubicBezTo>
                  <a:cubicBezTo>
                    <a:pt x="42" y="10284"/>
                    <a:pt x="1372" y="12608"/>
                    <a:pt x="1386" y="12632"/>
                  </a:cubicBezTo>
                  <a:lnTo>
                    <a:pt x="1386" y="12632"/>
                  </a:lnTo>
                  <a:cubicBezTo>
                    <a:pt x="1385" y="12629"/>
                    <a:pt x="1481" y="12627"/>
                    <a:pt x="1659" y="12627"/>
                  </a:cubicBezTo>
                  <a:cubicBezTo>
                    <a:pt x="2428" y="12627"/>
                    <a:pt x="4735" y="12657"/>
                    <a:pt x="7536" y="12673"/>
                  </a:cubicBezTo>
                  <a:cubicBezTo>
                    <a:pt x="7740" y="11574"/>
                    <a:pt x="8717" y="10739"/>
                    <a:pt x="9878" y="10739"/>
                  </a:cubicBezTo>
                  <a:cubicBezTo>
                    <a:pt x="11060" y="10739"/>
                    <a:pt x="12057" y="11594"/>
                    <a:pt x="12241" y="12734"/>
                  </a:cubicBezTo>
                  <a:cubicBezTo>
                    <a:pt x="14654" y="12755"/>
                    <a:pt x="17016" y="12770"/>
                    <a:pt x="18793" y="12770"/>
                  </a:cubicBezTo>
                  <a:cubicBezTo>
                    <a:pt x="20570" y="12770"/>
                    <a:pt x="21762" y="12755"/>
                    <a:pt x="21833" y="12714"/>
                  </a:cubicBezTo>
                  <a:cubicBezTo>
                    <a:pt x="22118" y="12510"/>
                    <a:pt x="23116" y="10046"/>
                    <a:pt x="23136" y="9741"/>
                  </a:cubicBezTo>
                  <a:cubicBezTo>
                    <a:pt x="23157" y="9680"/>
                    <a:pt x="23177" y="9435"/>
                    <a:pt x="23177" y="9069"/>
                  </a:cubicBezTo>
                  <a:cubicBezTo>
                    <a:pt x="23218" y="8111"/>
                    <a:pt x="23157" y="6279"/>
                    <a:pt x="22424" y="4568"/>
                  </a:cubicBezTo>
                  <a:cubicBezTo>
                    <a:pt x="22403" y="4486"/>
                    <a:pt x="22383" y="4425"/>
                    <a:pt x="22342" y="4364"/>
                  </a:cubicBezTo>
                  <a:cubicBezTo>
                    <a:pt x="22016" y="3651"/>
                    <a:pt x="21589" y="2959"/>
                    <a:pt x="20978" y="2348"/>
                  </a:cubicBezTo>
                  <a:cubicBezTo>
                    <a:pt x="19319" y="715"/>
                    <a:pt x="15286" y="1"/>
                    <a:pt x="114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65"/>
            <p:cNvSpPr/>
            <p:nvPr/>
          </p:nvSpPr>
          <p:spPr>
            <a:xfrm>
              <a:off x="4281281" y="1638807"/>
              <a:ext cx="194876" cy="102452"/>
            </a:xfrm>
            <a:custGeom>
              <a:avLst/>
              <a:gdLst/>
              <a:ahLst/>
              <a:cxnLst/>
              <a:rect l="l" t="t" r="r" b="b"/>
              <a:pathLst>
                <a:path w="6355" h="3341" extrusionOk="0">
                  <a:moveTo>
                    <a:pt x="0" y="0"/>
                  </a:moveTo>
                  <a:lnTo>
                    <a:pt x="0" y="1955"/>
                  </a:lnTo>
                  <a:cubicBezTo>
                    <a:pt x="0" y="2729"/>
                    <a:pt x="631" y="3340"/>
                    <a:pt x="1385" y="3340"/>
                  </a:cubicBezTo>
                  <a:lnTo>
                    <a:pt x="4990" y="3340"/>
                  </a:lnTo>
                  <a:cubicBezTo>
                    <a:pt x="5743" y="3340"/>
                    <a:pt x="6354" y="2729"/>
                    <a:pt x="6354" y="1955"/>
                  </a:cubicBezTo>
                  <a:lnTo>
                    <a:pt x="635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65"/>
            <p:cNvSpPr/>
            <p:nvPr/>
          </p:nvSpPr>
          <p:spPr>
            <a:xfrm>
              <a:off x="4388057" y="1638807"/>
              <a:ext cx="88101" cy="102452"/>
            </a:xfrm>
            <a:custGeom>
              <a:avLst/>
              <a:gdLst/>
              <a:ahLst/>
              <a:cxnLst/>
              <a:rect l="l" t="t" r="r" b="b"/>
              <a:pathLst>
                <a:path w="2873" h="3341" extrusionOk="0">
                  <a:moveTo>
                    <a:pt x="1" y="0"/>
                  </a:moveTo>
                  <a:cubicBezTo>
                    <a:pt x="184" y="835"/>
                    <a:pt x="815" y="1568"/>
                    <a:pt x="1630" y="1853"/>
                  </a:cubicBezTo>
                  <a:cubicBezTo>
                    <a:pt x="1182" y="2281"/>
                    <a:pt x="897" y="2770"/>
                    <a:pt x="734" y="3340"/>
                  </a:cubicBezTo>
                  <a:lnTo>
                    <a:pt x="1508" y="3340"/>
                  </a:lnTo>
                  <a:cubicBezTo>
                    <a:pt x="2261" y="3340"/>
                    <a:pt x="2872" y="2729"/>
                    <a:pt x="2872" y="1955"/>
                  </a:cubicBezTo>
                  <a:lnTo>
                    <a:pt x="287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65"/>
            <p:cNvSpPr/>
            <p:nvPr/>
          </p:nvSpPr>
          <p:spPr>
            <a:xfrm>
              <a:off x="4281281" y="1638807"/>
              <a:ext cx="69334" cy="102452"/>
            </a:xfrm>
            <a:custGeom>
              <a:avLst/>
              <a:gdLst/>
              <a:ahLst/>
              <a:cxnLst/>
              <a:rect l="l" t="t" r="r" b="b"/>
              <a:pathLst>
                <a:path w="2261" h="3341" extrusionOk="0">
                  <a:moveTo>
                    <a:pt x="0" y="0"/>
                  </a:moveTo>
                  <a:lnTo>
                    <a:pt x="0" y="1955"/>
                  </a:lnTo>
                  <a:cubicBezTo>
                    <a:pt x="0" y="2729"/>
                    <a:pt x="631" y="3340"/>
                    <a:pt x="1385" y="3340"/>
                  </a:cubicBezTo>
                  <a:lnTo>
                    <a:pt x="1528" y="3340"/>
                  </a:lnTo>
                  <a:cubicBezTo>
                    <a:pt x="1365" y="2770"/>
                    <a:pt x="1080" y="2261"/>
                    <a:pt x="652" y="1853"/>
                  </a:cubicBezTo>
                  <a:cubicBezTo>
                    <a:pt x="1446" y="1568"/>
                    <a:pt x="2077" y="835"/>
                    <a:pt x="22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65"/>
            <p:cNvSpPr/>
            <p:nvPr/>
          </p:nvSpPr>
          <p:spPr>
            <a:xfrm>
              <a:off x="4201337" y="1778057"/>
              <a:ext cx="710109" cy="113552"/>
            </a:xfrm>
            <a:custGeom>
              <a:avLst/>
              <a:gdLst/>
              <a:ahLst/>
              <a:cxnLst/>
              <a:rect l="l" t="t" r="r" b="b"/>
              <a:pathLst>
                <a:path w="23157" h="3703" extrusionOk="0">
                  <a:moveTo>
                    <a:pt x="0" y="1"/>
                  </a:moveTo>
                  <a:cubicBezTo>
                    <a:pt x="0" y="82"/>
                    <a:pt x="0" y="164"/>
                    <a:pt x="21" y="245"/>
                  </a:cubicBezTo>
                  <a:cubicBezTo>
                    <a:pt x="21" y="265"/>
                    <a:pt x="21" y="286"/>
                    <a:pt x="21" y="306"/>
                  </a:cubicBezTo>
                  <a:cubicBezTo>
                    <a:pt x="224" y="1589"/>
                    <a:pt x="1365" y="3585"/>
                    <a:pt x="1365" y="3585"/>
                  </a:cubicBezTo>
                  <a:cubicBezTo>
                    <a:pt x="1359" y="3573"/>
                    <a:pt x="1587" y="3568"/>
                    <a:pt x="2000" y="3568"/>
                  </a:cubicBezTo>
                  <a:cubicBezTo>
                    <a:pt x="2996" y="3568"/>
                    <a:pt x="5067" y="3597"/>
                    <a:pt x="7515" y="3626"/>
                  </a:cubicBezTo>
                  <a:cubicBezTo>
                    <a:pt x="7719" y="2506"/>
                    <a:pt x="8696" y="1671"/>
                    <a:pt x="9857" y="1671"/>
                  </a:cubicBezTo>
                  <a:cubicBezTo>
                    <a:pt x="11039" y="1671"/>
                    <a:pt x="12036" y="2526"/>
                    <a:pt x="12220" y="3666"/>
                  </a:cubicBezTo>
                  <a:cubicBezTo>
                    <a:pt x="14633" y="3687"/>
                    <a:pt x="16995" y="3702"/>
                    <a:pt x="18772" y="3702"/>
                  </a:cubicBezTo>
                  <a:cubicBezTo>
                    <a:pt x="20549" y="3702"/>
                    <a:pt x="21741" y="3687"/>
                    <a:pt x="21812" y="3646"/>
                  </a:cubicBezTo>
                  <a:cubicBezTo>
                    <a:pt x="22097" y="3442"/>
                    <a:pt x="23095" y="999"/>
                    <a:pt x="23115" y="673"/>
                  </a:cubicBezTo>
                  <a:cubicBezTo>
                    <a:pt x="23136" y="632"/>
                    <a:pt x="23136" y="510"/>
                    <a:pt x="23156" y="326"/>
                  </a:cubicBezTo>
                  <a:cubicBezTo>
                    <a:pt x="23156" y="306"/>
                    <a:pt x="23156" y="286"/>
                    <a:pt x="23156" y="245"/>
                  </a:cubicBezTo>
                  <a:cubicBezTo>
                    <a:pt x="23156" y="184"/>
                    <a:pt x="23156" y="102"/>
                    <a:pt x="231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65"/>
            <p:cNvSpPr/>
            <p:nvPr/>
          </p:nvSpPr>
          <p:spPr>
            <a:xfrm>
              <a:off x="4201950" y="1786184"/>
              <a:ext cx="709496" cy="1901"/>
            </a:xfrm>
            <a:custGeom>
              <a:avLst/>
              <a:gdLst/>
              <a:ahLst/>
              <a:cxnLst/>
              <a:rect l="l" t="t" r="r" b="b"/>
              <a:pathLst>
                <a:path w="23137" h="62" extrusionOk="0">
                  <a:moveTo>
                    <a:pt x="1" y="0"/>
                  </a:moveTo>
                  <a:cubicBezTo>
                    <a:pt x="1" y="21"/>
                    <a:pt x="1" y="41"/>
                    <a:pt x="1" y="61"/>
                  </a:cubicBezTo>
                  <a:lnTo>
                    <a:pt x="23136" y="61"/>
                  </a:lnTo>
                  <a:cubicBezTo>
                    <a:pt x="23136" y="41"/>
                    <a:pt x="23136" y="21"/>
                    <a:pt x="231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65"/>
            <p:cNvSpPr/>
            <p:nvPr/>
          </p:nvSpPr>
          <p:spPr>
            <a:xfrm>
              <a:off x="4235682" y="1633808"/>
              <a:ext cx="652643" cy="6256"/>
            </a:xfrm>
            <a:custGeom>
              <a:avLst/>
              <a:gdLst/>
              <a:ahLst/>
              <a:cxnLst/>
              <a:rect l="l" t="t" r="r" b="b"/>
              <a:pathLst>
                <a:path w="21283" h="204" extrusionOk="0">
                  <a:moveTo>
                    <a:pt x="82" y="0"/>
                  </a:moveTo>
                  <a:cubicBezTo>
                    <a:pt x="41" y="82"/>
                    <a:pt x="21" y="143"/>
                    <a:pt x="0" y="204"/>
                  </a:cubicBezTo>
                  <a:lnTo>
                    <a:pt x="21283" y="204"/>
                  </a:lnTo>
                  <a:cubicBezTo>
                    <a:pt x="21262" y="143"/>
                    <a:pt x="21242" y="82"/>
                    <a:pt x="212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65"/>
            <p:cNvSpPr/>
            <p:nvPr/>
          </p:nvSpPr>
          <p:spPr>
            <a:xfrm>
              <a:off x="4642854" y="1655029"/>
              <a:ext cx="158661" cy="236734"/>
            </a:xfrm>
            <a:custGeom>
              <a:avLst/>
              <a:gdLst/>
              <a:ahLst/>
              <a:cxnLst/>
              <a:rect l="l" t="t" r="r" b="b"/>
              <a:pathLst>
                <a:path w="5174" h="7720" fill="none" extrusionOk="0">
                  <a:moveTo>
                    <a:pt x="1" y="7719"/>
                  </a:moveTo>
                  <a:lnTo>
                    <a:pt x="1" y="1752"/>
                  </a:lnTo>
                  <a:cubicBezTo>
                    <a:pt x="1" y="774"/>
                    <a:pt x="795" y="1"/>
                    <a:pt x="1752" y="1"/>
                  </a:cubicBezTo>
                  <a:lnTo>
                    <a:pt x="3422" y="1"/>
                  </a:lnTo>
                  <a:cubicBezTo>
                    <a:pt x="4400" y="1"/>
                    <a:pt x="5174" y="774"/>
                    <a:pt x="5174" y="1752"/>
                  </a:cubicBezTo>
                  <a:lnTo>
                    <a:pt x="5174" y="7678"/>
                  </a:lnTo>
                </a:path>
              </a:pathLst>
            </a:custGeom>
            <a:noFill/>
            <a:ln w="3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65"/>
            <p:cNvSpPr/>
            <p:nvPr/>
          </p:nvSpPr>
          <p:spPr>
            <a:xfrm>
              <a:off x="4770881" y="1763706"/>
              <a:ext cx="15639" cy="15639"/>
            </a:xfrm>
            <a:custGeom>
              <a:avLst/>
              <a:gdLst/>
              <a:ahLst/>
              <a:cxnLst/>
              <a:rect l="l" t="t" r="r" b="b"/>
              <a:pathLst>
                <a:path w="510" h="510" extrusionOk="0">
                  <a:moveTo>
                    <a:pt x="266" y="0"/>
                  </a:moveTo>
                  <a:cubicBezTo>
                    <a:pt x="123" y="0"/>
                    <a:pt x="1" y="102"/>
                    <a:pt x="1" y="245"/>
                  </a:cubicBezTo>
                  <a:cubicBezTo>
                    <a:pt x="1" y="387"/>
                    <a:pt x="123" y="509"/>
                    <a:pt x="266" y="509"/>
                  </a:cubicBezTo>
                  <a:cubicBezTo>
                    <a:pt x="408" y="509"/>
                    <a:pt x="510" y="387"/>
                    <a:pt x="510" y="245"/>
                  </a:cubicBezTo>
                  <a:cubicBezTo>
                    <a:pt x="510" y="102"/>
                    <a:pt x="408" y="0"/>
                    <a:pt x="2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65"/>
            <p:cNvSpPr/>
            <p:nvPr/>
          </p:nvSpPr>
          <p:spPr>
            <a:xfrm>
              <a:off x="4438655" y="1834880"/>
              <a:ext cx="130541" cy="131185"/>
            </a:xfrm>
            <a:custGeom>
              <a:avLst/>
              <a:gdLst/>
              <a:ahLst/>
              <a:cxnLst/>
              <a:rect l="l" t="t" r="r" b="b"/>
              <a:pathLst>
                <a:path w="4257" h="4278" extrusionOk="0">
                  <a:moveTo>
                    <a:pt x="2118" y="1"/>
                  </a:moveTo>
                  <a:cubicBezTo>
                    <a:pt x="937" y="1"/>
                    <a:pt x="0" y="958"/>
                    <a:pt x="0" y="2139"/>
                  </a:cubicBezTo>
                  <a:cubicBezTo>
                    <a:pt x="0" y="3320"/>
                    <a:pt x="937" y="4278"/>
                    <a:pt x="2118" y="4278"/>
                  </a:cubicBezTo>
                  <a:cubicBezTo>
                    <a:pt x="3300" y="4278"/>
                    <a:pt x="4257" y="3320"/>
                    <a:pt x="4257" y="2139"/>
                  </a:cubicBezTo>
                  <a:cubicBezTo>
                    <a:pt x="4257" y="958"/>
                    <a:pt x="3300" y="1"/>
                    <a:pt x="21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65"/>
            <p:cNvSpPr/>
            <p:nvPr/>
          </p:nvSpPr>
          <p:spPr>
            <a:xfrm>
              <a:off x="4448008" y="1844877"/>
              <a:ext cx="111191" cy="111191"/>
            </a:xfrm>
            <a:custGeom>
              <a:avLst/>
              <a:gdLst/>
              <a:ahLst/>
              <a:cxnLst/>
              <a:rect l="l" t="t" r="r" b="b"/>
              <a:pathLst>
                <a:path w="3626" h="3626" extrusionOk="0">
                  <a:moveTo>
                    <a:pt x="1813" y="1"/>
                  </a:moveTo>
                  <a:cubicBezTo>
                    <a:pt x="815" y="1"/>
                    <a:pt x="1" y="815"/>
                    <a:pt x="1" y="1813"/>
                  </a:cubicBezTo>
                  <a:cubicBezTo>
                    <a:pt x="1" y="2811"/>
                    <a:pt x="815" y="3626"/>
                    <a:pt x="1813" y="3626"/>
                  </a:cubicBezTo>
                  <a:cubicBezTo>
                    <a:pt x="2811" y="3626"/>
                    <a:pt x="3626" y="2811"/>
                    <a:pt x="3626" y="1813"/>
                  </a:cubicBezTo>
                  <a:cubicBezTo>
                    <a:pt x="3626" y="815"/>
                    <a:pt x="2811" y="1"/>
                    <a:pt x="181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65"/>
            <p:cNvSpPr/>
            <p:nvPr/>
          </p:nvSpPr>
          <p:spPr>
            <a:xfrm>
              <a:off x="4881429" y="1518262"/>
              <a:ext cx="213612" cy="324160"/>
            </a:xfrm>
            <a:custGeom>
              <a:avLst/>
              <a:gdLst/>
              <a:ahLst/>
              <a:cxnLst/>
              <a:rect l="l" t="t" r="r" b="b"/>
              <a:pathLst>
                <a:path w="6966" h="10571" extrusionOk="0">
                  <a:moveTo>
                    <a:pt x="3076" y="1"/>
                  </a:moveTo>
                  <a:lnTo>
                    <a:pt x="0" y="10570"/>
                  </a:lnTo>
                  <a:lnTo>
                    <a:pt x="6966" y="10570"/>
                  </a:lnTo>
                  <a:lnTo>
                    <a:pt x="307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65"/>
            <p:cNvSpPr/>
            <p:nvPr/>
          </p:nvSpPr>
          <p:spPr>
            <a:xfrm>
              <a:off x="4979466" y="1571957"/>
              <a:ext cx="3802" cy="390365"/>
            </a:xfrm>
            <a:custGeom>
              <a:avLst/>
              <a:gdLst/>
              <a:ahLst/>
              <a:cxnLst/>
              <a:rect l="l" t="t" r="r" b="b"/>
              <a:pathLst>
                <a:path w="124" h="12730" fill="none" extrusionOk="0">
                  <a:moveTo>
                    <a:pt x="1" y="1"/>
                  </a:moveTo>
                  <a:lnTo>
                    <a:pt x="123" y="12729"/>
                  </a:lnTo>
                </a:path>
              </a:pathLst>
            </a:custGeom>
            <a:noFill/>
            <a:ln w="3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65"/>
            <p:cNvSpPr/>
            <p:nvPr/>
          </p:nvSpPr>
          <p:spPr>
            <a:xfrm>
              <a:off x="4953247" y="1627553"/>
              <a:ext cx="26249" cy="29377"/>
            </a:xfrm>
            <a:custGeom>
              <a:avLst/>
              <a:gdLst/>
              <a:ahLst/>
              <a:cxnLst/>
              <a:rect l="l" t="t" r="r" b="b"/>
              <a:pathLst>
                <a:path w="856" h="958" fill="none" extrusionOk="0">
                  <a:moveTo>
                    <a:pt x="1" y="1"/>
                  </a:moveTo>
                  <a:lnTo>
                    <a:pt x="856" y="958"/>
                  </a:lnTo>
                </a:path>
              </a:pathLst>
            </a:custGeom>
            <a:noFill/>
            <a:ln w="3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65"/>
            <p:cNvSpPr/>
            <p:nvPr/>
          </p:nvSpPr>
          <p:spPr>
            <a:xfrm>
              <a:off x="4981367" y="1657543"/>
              <a:ext cx="24992" cy="29377"/>
            </a:xfrm>
            <a:custGeom>
              <a:avLst/>
              <a:gdLst/>
              <a:ahLst/>
              <a:cxnLst/>
              <a:rect l="l" t="t" r="r" b="b"/>
              <a:pathLst>
                <a:path w="815" h="958" fill="none" extrusionOk="0">
                  <a:moveTo>
                    <a:pt x="0" y="957"/>
                  </a:moveTo>
                  <a:lnTo>
                    <a:pt x="815" y="0"/>
                  </a:lnTo>
                </a:path>
              </a:pathLst>
            </a:custGeom>
            <a:noFill/>
            <a:ln w="3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65"/>
            <p:cNvSpPr/>
            <p:nvPr/>
          </p:nvSpPr>
          <p:spPr>
            <a:xfrm>
              <a:off x="4953247" y="1706853"/>
              <a:ext cx="26249" cy="29408"/>
            </a:xfrm>
            <a:custGeom>
              <a:avLst/>
              <a:gdLst/>
              <a:ahLst/>
              <a:cxnLst/>
              <a:rect l="l" t="t" r="r" b="b"/>
              <a:pathLst>
                <a:path w="856" h="959" fill="none" extrusionOk="0">
                  <a:moveTo>
                    <a:pt x="1" y="1"/>
                  </a:moveTo>
                  <a:lnTo>
                    <a:pt x="856" y="958"/>
                  </a:lnTo>
                </a:path>
              </a:pathLst>
            </a:custGeom>
            <a:noFill/>
            <a:ln w="3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65"/>
            <p:cNvSpPr/>
            <p:nvPr/>
          </p:nvSpPr>
          <p:spPr>
            <a:xfrm>
              <a:off x="4981367" y="1736843"/>
              <a:ext cx="24992" cy="29377"/>
            </a:xfrm>
            <a:custGeom>
              <a:avLst/>
              <a:gdLst/>
              <a:ahLst/>
              <a:cxnLst/>
              <a:rect l="l" t="t" r="r" b="b"/>
              <a:pathLst>
                <a:path w="815" h="958" fill="none" extrusionOk="0">
                  <a:moveTo>
                    <a:pt x="0" y="958"/>
                  </a:moveTo>
                  <a:lnTo>
                    <a:pt x="815" y="0"/>
                  </a:lnTo>
                </a:path>
              </a:pathLst>
            </a:custGeom>
            <a:noFill/>
            <a:ln w="3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65"/>
            <p:cNvSpPr/>
            <p:nvPr/>
          </p:nvSpPr>
          <p:spPr>
            <a:xfrm>
              <a:off x="4317497" y="1412713"/>
              <a:ext cx="203002" cy="66850"/>
            </a:xfrm>
            <a:custGeom>
              <a:avLst/>
              <a:gdLst/>
              <a:ahLst/>
              <a:cxnLst/>
              <a:rect l="l" t="t" r="r" b="b"/>
              <a:pathLst>
                <a:path w="6620" h="2180" extrusionOk="0">
                  <a:moveTo>
                    <a:pt x="4557" y="1"/>
                  </a:moveTo>
                  <a:cubicBezTo>
                    <a:pt x="4437" y="1"/>
                    <a:pt x="4316" y="14"/>
                    <a:pt x="4196" y="41"/>
                  </a:cubicBezTo>
                  <a:cubicBezTo>
                    <a:pt x="3870" y="123"/>
                    <a:pt x="3564" y="286"/>
                    <a:pt x="3279" y="490"/>
                  </a:cubicBezTo>
                  <a:cubicBezTo>
                    <a:pt x="2872" y="815"/>
                    <a:pt x="2505" y="1202"/>
                    <a:pt x="2200" y="1650"/>
                  </a:cubicBezTo>
                  <a:cubicBezTo>
                    <a:pt x="2159" y="1732"/>
                    <a:pt x="2118" y="1793"/>
                    <a:pt x="2037" y="1854"/>
                  </a:cubicBezTo>
                  <a:cubicBezTo>
                    <a:pt x="1985" y="1885"/>
                    <a:pt x="1930" y="1898"/>
                    <a:pt x="1873" y="1898"/>
                  </a:cubicBezTo>
                  <a:cubicBezTo>
                    <a:pt x="1709" y="1898"/>
                    <a:pt x="1531" y="1792"/>
                    <a:pt x="1365" y="1732"/>
                  </a:cubicBezTo>
                  <a:cubicBezTo>
                    <a:pt x="1248" y="1686"/>
                    <a:pt x="1123" y="1664"/>
                    <a:pt x="997" y="1664"/>
                  </a:cubicBezTo>
                  <a:cubicBezTo>
                    <a:pt x="619" y="1664"/>
                    <a:pt x="229" y="1859"/>
                    <a:pt x="0" y="2180"/>
                  </a:cubicBezTo>
                  <a:lnTo>
                    <a:pt x="6619" y="2180"/>
                  </a:lnTo>
                  <a:cubicBezTo>
                    <a:pt x="6619" y="1935"/>
                    <a:pt x="6599" y="1691"/>
                    <a:pt x="6517" y="1487"/>
                  </a:cubicBezTo>
                  <a:cubicBezTo>
                    <a:pt x="6232" y="666"/>
                    <a:pt x="5413" y="1"/>
                    <a:pt x="45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65"/>
            <p:cNvSpPr/>
            <p:nvPr/>
          </p:nvSpPr>
          <p:spPr>
            <a:xfrm>
              <a:off x="4597286" y="1366500"/>
              <a:ext cx="319131" cy="84359"/>
            </a:xfrm>
            <a:custGeom>
              <a:avLst/>
              <a:gdLst/>
              <a:ahLst/>
              <a:cxnLst/>
              <a:rect l="l" t="t" r="r" b="b"/>
              <a:pathLst>
                <a:path w="10407" h="2751" extrusionOk="0">
                  <a:moveTo>
                    <a:pt x="5068" y="1"/>
                  </a:moveTo>
                  <a:cubicBezTo>
                    <a:pt x="4933" y="1"/>
                    <a:pt x="4798" y="14"/>
                    <a:pt x="4664" y="41"/>
                  </a:cubicBezTo>
                  <a:cubicBezTo>
                    <a:pt x="3768" y="204"/>
                    <a:pt x="3116" y="958"/>
                    <a:pt x="2648" y="1732"/>
                  </a:cubicBezTo>
                  <a:cubicBezTo>
                    <a:pt x="2464" y="2017"/>
                    <a:pt x="2261" y="2322"/>
                    <a:pt x="1955" y="2383"/>
                  </a:cubicBezTo>
                  <a:cubicBezTo>
                    <a:pt x="1906" y="2397"/>
                    <a:pt x="1855" y="2403"/>
                    <a:pt x="1804" y="2403"/>
                  </a:cubicBezTo>
                  <a:cubicBezTo>
                    <a:pt x="1624" y="2403"/>
                    <a:pt x="1437" y="2334"/>
                    <a:pt x="1263" y="2302"/>
                  </a:cubicBezTo>
                  <a:cubicBezTo>
                    <a:pt x="1184" y="2284"/>
                    <a:pt x="1105" y="2276"/>
                    <a:pt x="1025" y="2276"/>
                  </a:cubicBezTo>
                  <a:cubicBezTo>
                    <a:pt x="649" y="2276"/>
                    <a:pt x="269" y="2464"/>
                    <a:pt x="0" y="2750"/>
                  </a:cubicBezTo>
                  <a:lnTo>
                    <a:pt x="10407" y="2750"/>
                  </a:lnTo>
                  <a:cubicBezTo>
                    <a:pt x="10101" y="2424"/>
                    <a:pt x="9816" y="2098"/>
                    <a:pt x="9491" y="1793"/>
                  </a:cubicBezTo>
                  <a:cubicBezTo>
                    <a:pt x="9450" y="1793"/>
                    <a:pt x="9409" y="1813"/>
                    <a:pt x="9368" y="1813"/>
                  </a:cubicBezTo>
                  <a:cubicBezTo>
                    <a:pt x="9104" y="1874"/>
                    <a:pt x="8880" y="1997"/>
                    <a:pt x="8635" y="2058"/>
                  </a:cubicBezTo>
                  <a:cubicBezTo>
                    <a:pt x="8526" y="2085"/>
                    <a:pt x="8412" y="2104"/>
                    <a:pt x="8300" y="2104"/>
                  </a:cubicBezTo>
                  <a:cubicBezTo>
                    <a:pt x="8162" y="2104"/>
                    <a:pt x="8026" y="2075"/>
                    <a:pt x="7902" y="1997"/>
                  </a:cubicBezTo>
                  <a:cubicBezTo>
                    <a:pt x="7780" y="1895"/>
                    <a:pt x="7698" y="1773"/>
                    <a:pt x="7617" y="1650"/>
                  </a:cubicBezTo>
                  <a:cubicBezTo>
                    <a:pt x="7271" y="1162"/>
                    <a:pt x="6863" y="713"/>
                    <a:pt x="6354" y="388"/>
                  </a:cubicBezTo>
                  <a:cubicBezTo>
                    <a:pt x="5976" y="152"/>
                    <a:pt x="5526" y="1"/>
                    <a:pt x="50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03" name="Google Shape;2903;p65"/>
          <p:cNvGrpSpPr/>
          <p:nvPr/>
        </p:nvGrpSpPr>
        <p:grpSpPr>
          <a:xfrm>
            <a:off x="5466861" y="1277785"/>
            <a:ext cx="1279147" cy="850868"/>
            <a:chOff x="5313593" y="1324029"/>
            <a:chExt cx="973031" cy="654514"/>
          </a:xfrm>
        </p:grpSpPr>
        <p:sp>
          <p:nvSpPr>
            <p:cNvPr id="2904" name="Google Shape;2904;p65"/>
            <p:cNvSpPr/>
            <p:nvPr/>
          </p:nvSpPr>
          <p:spPr>
            <a:xfrm>
              <a:off x="5313593" y="1324029"/>
              <a:ext cx="973031" cy="654514"/>
            </a:xfrm>
            <a:custGeom>
              <a:avLst/>
              <a:gdLst/>
              <a:ahLst/>
              <a:cxnLst/>
              <a:rect l="l" t="t" r="r" b="b"/>
              <a:pathLst>
                <a:path w="31731" h="21344" extrusionOk="0">
                  <a:moveTo>
                    <a:pt x="16252" y="1"/>
                  </a:moveTo>
                  <a:cubicBezTo>
                    <a:pt x="12831" y="1"/>
                    <a:pt x="9389" y="1264"/>
                    <a:pt x="6782" y="3504"/>
                  </a:cubicBezTo>
                  <a:cubicBezTo>
                    <a:pt x="5723" y="4441"/>
                    <a:pt x="4746" y="5540"/>
                    <a:pt x="3911" y="6803"/>
                  </a:cubicBezTo>
                  <a:cubicBezTo>
                    <a:pt x="3585" y="7047"/>
                    <a:pt x="3300" y="7332"/>
                    <a:pt x="3015" y="7618"/>
                  </a:cubicBezTo>
                  <a:cubicBezTo>
                    <a:pt x="2954" y="7577"/>
                    <a:pt x="2892" y="7556"/>
                    <a:pt x="2831" y="7536"/>
                  </a:cubicBezTo>
                  <a:cubicBezTo>
                    <a:pt x="2607" y="7434"/>
                    <a:pt x="2363" y="7394"/>
                    <a:pt x="2119" y="7394"/>
                  </a:cubicBezTo>
                  <a:cubicBezTo>
                    <a:pt x="1487" y="7394"/>
                    <a:pt x="876" y="7699"/>
                    <a:pt x="530" y="8188"/>
                  </a:cubicBezTo>
                  <a:cubicBezTo>
                    <a:pt x="347" y="8432"/>
                    <a:pt x="326" y="8738"/>
                    <a:pt x="469" y="8982"/>
                  </a:cubicBezTo>
                  <a:cubicBezTo>
                    <a:pt x="591" y="9247"/>
                    <a:pt x="856" y="9410"/>
                    <a:pt x="1141" y="9410"/>
                  </a:cubicBezTo>
                  <a:lnTo>
                    <a:pt x="2465" y="9410"/>
                  </a:lnTo>
                  <a:cubicBezTo>
                    <a:pt x="2404" y="9512"/>
                    <a:pt x="2363" y="9613"/>
                    <a:pt x="2322" y="9715"/>
                  </a:cubicBezTo>
                  <a:cubicBezTo>
                    <a:pt x="2261" y="9817"/>
                    <a:pt x="2220" y="9919"/>
                    <a:pt x="2180" y="10021"/>
                  </a:cubicBezTo>
                  <a:cubicBezTo>
                    <a:pt x="2139" y="10143"/>
                    <a:pt x="2098" y="10265"/>
                    <a:pt x="2037" y="10387"/>
                  </a:cubicBezTo>
                  <a:cubicBezTo>
                    <a:pt x="2017" y="10428"/>
                    <a:pt x="1996" y="10489"/>
                    <a:pt x="1976" y="10530"/>
                  </a:cubicBezTo>
                  <a:cubicBezTo>
                    <a:pt x="1976" y="10530"/>
                    <a:pt x="1895" y="10774"/>
                    <a:pt x="1874" y="10815"/>
                  </a:cubicBezTo>
                  <a:cubicBezTo>
                    <a:pt x="1772" y="11059"/>
                    <a:pt x="1691" y="11283"/>
                    <a:pt x="1630" y="11467"/>
                  </a:cubicBezTo>
                  <a:cubicBezTo>
                    <a:pt x="1569" y="11670"/>
                    <a:pt x="1487" y="11894"/>
                    <a:pt x="1426" y="12098"/>
                  </a:cubicBezTo>
                  <a:lnTo>
                    <a:pt x="1406" y="12139"/>
                  </a:lnTo>
                  <a:cubicBezTo>
                    <a:pt x="1385" y="12241"/>
                    <a:pt x="1345" y="12363"/>
                    <a:pt x="1324" y="12465"/>
                  </a:cubicBezTo>
                  <a:cubicBezTo>
                    <a:pt x="1263" y="12607"/>
                    <a:pt x="1222" y="12770"/>
                    <a:pt x="1182" y="12913"/>
                  </a:cubicBezTo>
                  <a:lnTo>
                    <a:pt x="1141" y="13035"/>
                  </a:lnTo>
                  <a:cubicBezTo>
                    <a:pt x="1100" y="13218"/>
                    <a:pt x="1060" y="13401"/>
                    <a:pt x="1019" y="13585"/>
                  </a:cubicBezTo>
                  <a:cubicBezTo>
                    <a:pt x="1019" y="13605"/>
                    <a:pt x="937" y="13890"/>
                    <a:pt x="937" y="13890"/>
                  </a:cubicBezTo>
                  <a:cubicBezTo>
                    <a:pt x="917" y="13992"/>
                    <a:pt x="897" y="14073"/>
                    <a:pt x="876" y="14155"/>
                  </a:cubicBezTo>
                  <a:cubicBezTo>
                    <a:pt x="876" y="14175"/>
                    <a:pt x="856" y="14196"/>
                    <a:pt x="856" y="14216"/>
                  </a:cubicBezTo>
                  <a:cubicBezTo>
                    <a:pt x="836" y="14359"/>
                    <a:pt x="795" y="14501"/>
                    <a:pt x="774" y="14664"/>
                  </a:cubicBezTo>
                  <a:lnTo>
                    <a:pt x="754" y="14664"/>
                  </a:lnTo>
                  <a:cubicBezTo>
                    <a:pt x="754" y="14684"/>
                    <a:pt x="754" y="14705"/>
                    <a:pt x="754" y="14725"/>
                  </a:cubicBezTo>
                  <a:cubicBezTo>
                    <a:pt x="734" y="14868"/>
                    <a:pt x="693" y="14990"/>
                    <a:pt x="673" y="15112"/>
                  </a:cubicBezTo>
                  <a:cubicBezTo>
                    <a:pt x="632" y="15356"/>
                    <a:pt x="591" y="15580"/>
                    <a:pt x="530" y="15825"/>
                  </a:cubicBezTo>
                  <a:lnTo>
                    <a:pt x="469" y="16314"/>
                  </a:lnTo>
                  <a:cubicBezTo>
                    <a:pt x="408" y="16660"/>
                    <a:pt x="347" y="17026"/>
                    <a:pt x="306" y="17393"/>
                  </a:cubicBezTo>
                  <a:cubicBezTo>
                    <a:pt x="306" y="17393"/>
                    <a:pt x="306" y="17393"/>
                    <a:pt x="306" y="17413"/>
                  </a:cubicBezTo>
                  <a:cubicBezTo>
                    <a:pt x="286" y="17556"/>
                    <a:pt x="265" y="17699"/>
                    <a:pt x="265" y="17841"/>
                  </a:cubicBezTo>
                  <a:lnTo>
                    <a:pt x="245" y="17861"/>
                  </a:lnTo>
                  <a:cubicBezTo>
                    <a:pt x="225" y="18065"/>
                    <a:pt x="204" y="18269"/>
                    <a:pt x="184" y="18472"/>
                  </a:cubicBezTo>
                  <a:lnTo>
                    <a:pt x="184" y="18493"/>
                  </a:lnTo>
                  <a:cubicBezTo>
                    <a:pt x="184" y="18615"/>
                    <a:pt x="163" y="18737"/>
                    <a:pt x="143" y="18859"/>
                  </a:cubicBezTo>
                  <a:lnTo>
                    <a:pt x="143" y="19022"/>
                  </a:lnTo>
                  <a:cubicBezTo>
                    <a:pt x="123" y="19083"/>
                    <a:pt x="102" y="19144"/>
                    <a:pt x="102" y="19206"/>
                  </a:cubicBezTo>
                  <a:lnTo>
                    <a:pt x="82" y="19328"/>
                  </a:lnTo>
                  <a:cubicBezTo>
                    <a:pt x="82" y="19409"/>
                    <a:pt x="82" y="19491"/>
                    <a:pt x="62" y="19572"/>
                  </a:cubicBezTo>
                  <a:cubicBezTo>
                    <a:pt x="62" y="19654"/>
                    <a:pt x="62" y="19715"/>
                    <a:pt x="62" y="19796"/>
                  </a:cubicBezTo>
                  <a:lnTo>
                    <a:pt x="41" y="20081"/>
                  </a:lnTo>
                  <a:cubicBezTo>
                    <a:pt x="41" y="20081"/>
                    <a:pt x="1" y="20468"/>
                    <a:pt x="1" y="20468"/>
                  </a:cubicBezTo>
                  <a:cubicBezTo>
                    <a:pt x="1" y="20672"/>
                    <a:pt x="62" y="20896"/>
                    <a:pt x="204" y="21038"/>
                  </a:cubicBezTo>
                  <a:cubicBezTo>
                    <a:pt x="367" y="21201"/>
                    <a:pt x="571" y="21283"/>
                    <a:pt x="774" y="21283"/>
                  </a:cubicBezTo>
                  <a:lnTo>
                    <a:pt x="20977" y="21283"/>
                  </a:lnTo>
                  <a:cubicBezTo>
                    <a:pt x="21079" y="21324"/>
                    <a:pt x="21181" y="21344"/>
                    <a:pt x="21303" y="21344"/>
                  </a:cubicBezTo>
                  <a:lnTo>
                    <a:pt x="30875" y="21344"/>
                  </a:lnTo>
                  <a:cubicBezTo>
                    <a:pt x="31262" y="21344"/>
                    <a:pt x="31588" y="21059"/>
                    <a:pt x="31628" y="20692"/>
                  </a:cubicBezTo>
                  <a:cubicBezTo>
                    <a:pt x="31669" y="20529"/>
                    <a:pt x="31669" y="20366"/>
                    <a:pt x="31689" y="20224"/>
                  </a:cubicBezTo>
                  <a:cubicBezTo>
                    <a:pt x="31730" y="19165"/>
                    <a:pt x="31343" y="18187"/>
                    <a:pt x="30977" y="17230"/>
                  </a:cubicBezTo>
                  <a:cubicBezTo>
                    <a:pt x="30895" y="17026"/>
                    <a:pt x="30814" y="16823"/>
                    <a:pt x="30753" y="16640"/>
                  </a:cubicBezTo>
                  <a:cubicBezTo>
                    <a:pt x="30712" y="16538"/>
                    <a:pt x="30691" y="16436"/>
                    <a:pt x="30651" y="16354"/>
                  </a:cubicBezTo>
                  <a:cubicBezTo>
                    <a:pt x="30651" y="16334"/>
                    <a:pt x="30651" y="16334"/>
                    <a:pt x="30651" y="16314"/>
                  </a:cubicBezTo>
                  <a:cubicBezTo>
                    <a:pt x="30630" y="16273"/>
                    <a:pt x="30590" y="16212"/>
                    <a:pt x="30569" y="16151"/>
                  </a:cubicBezTo>
                  <a:cubicBezTo>
                    <a:pt x="30569" y="16130"/>
                    <a:pt x="30549" y="16090"/>
                    <a:pt x="30549" y="16090"/>
                  </a:cubicBezTo>
                  <a:cubicBezTo>
                    <a:pt x="30508" y="15967"/>
                    <a:pt x="30467" y="15866"/>
                    <a:pt x="30447" y="15743"/>
                  </a:cubicBezTo>
                  <a:cubicBezTo>
                    <a:pt x="30447" y="15743"/>
                    <a:pt x="30406" y="15662"/>
                    <a:pt x="30406" y="15642"/>
                  </a:cubicBezTo>
                  <a:cubicBezTo>
                    <a:pt x="30386" y="15580"/>
                    <a:pt x="30366" y="15499"/>
                    <a:pt x="30345" y="15438"/>
                  </a:cubicBezTo>
                  <a:lnTo>
                    <a:pt x="30345" y="15418"/>
                  </a:lnTo>
                  <a:cubicBezTo>
                    <a:pt x="30325" y="15356"/>
                    <a:pt x="30325" y="15295"/>
                    <a:pt x="30305" y="15234"/>
                  </a:cubicBezTo>
                  <a:cubicBezTo>
                    <a:pt x="30305" y="15234"/>
                    <a:pt x="30284" y="15194"/>
                    <a:pt x="30284" y="15194"/>
                  </a:cubicBezTo>
                  <a:cubicBezTo>
                    <a:pt x="30284" y="15194"/>
                    <a:pt x="30264" y="15132"/>
                    <a:pt x="30264" y="15132"/>
                  </a:cubicBezTo>
                  <a:cubicBezTo>
                    <a:pt x="30243" y="15031"/>
                    <a:pt x="30223" y="14908"/>
                    <a:pt x="30182" y="14807"/>
                  </a:cubicBezTo>
                  <a:cubicBezTo>
                    <a:pt x="30182" y="14786"/>
                    <a:pt x="30182" y="14786"/>
                    <a:pt x="30182" y="14786"/>
                  </a:cubicBezTo>
                  <a:cubicBezTo>
                    <a:pt x="30162" y="14684"/>
                    <a:pt x="30142" y="14603"/>
                    <a:pt x="30121" y="14501"/>
                  </a:cubicBezTo>
                  <a:cubicBezTo>
                    <a:pt x="30121" y="14501"/>
                    <a:pt x="30101" y="14440"/>
                    <a:pt x="30101" y="14440"/>
                  </a:cubicBezTo>
                  <a:cubicBezTo>
                    <a:pt x="30081" y="14359"/>
                    <a:pt x="30060" y="14257"/>
                    <a:pt x="30040" y="14175"/>
                  </a:cubicBezTo>
                  <a:cubicBezTo>
                    <a:pt x="30040" y="14175"/>
                    <a:pt x="30040" y="14155"/>
                    <a:pt x="30040" y="14155"/>
                  </a:cubicBezTo>
                  <a:cubicBezTo>
                    <a:pt x="29999" y="13972"/>
                    <a:pt x="29958" y="13788"/>
                    <a:pt x="29938" y="13605"/>
                  </a:cubicBezTo>
                  <a:cubicBezTo>
                    <a:pt x="29897" y="13401"/>
                    <a:pt x="29857" y="13198"/>
                    <a:pt x="29816" y="12994"/>
                  </a:cubicBezTo>
                  <a:lnTo>
                    <a:pt x="29694" y="12403"/>
                  </a:lnTo>
                  <a:cubicBezTo>
                    <a:pt x="29632" y="12078"/>
                    <a:pt x="29571" y="11772"/>
                    <a:pt x="29510" y="11446"/>
                  </a:cubicBezTo>
                  <a:lnTo>
                    <a:pt x="29490" y="11406"/>
                  </a:lnTo>
                  <a:cubicBezTo>
                    <a:pt x="29470" y="11304"/>
                    <a:pt x="29449" y="11182"/>
                    <a:pt x="29429" y="11080"/>
                  </a:cubicBezTo>
                  <a:cubicBezTo>
                    <a:pt x="29408" y="10998"/>
                    <a:pt x="29388" y="10896"/>
                    <a:pt x="29368" y="10795"/>
                  </a:cubicBezTo>
                  <a:lnTo>
                    <a:pt x="29327" y="10652"/>
                  </a:lnTo>
                  <a:cubicBezTo>
                    <a:pt x="29307" y="10571"/>
                    <a:pt x="29286" y="10469"/>
                    <a:pt x="29266" y="10387"/>
                  </a:cubicBezTo>
                  <a:cubicBezTo>
                    <a:pt x="29266" y="10367"/>
                    <a:pt x="29266" y="10347"/>
                    <a:pt x="29266" y="10326"/>
                  </a:cubicBezTo>
                  <a:cubicBezTo>
                    <a:pt x="29225" y="10204"/>
                    <a:pt x="29205" y="10102"/>
                    <a:pt x="29164" y="10000"/>
                  </a:cubicBezTo>
                  <a:cubicBezTo>
                    <a:pt x="29123" y="9797"/>
                    <a:pt x="29062" y="9613"/>
                    <a:pt x="29022" y="9450"/>
                  </a:cubicBezTo>
                  <a:cubicBezTo>
                    <a:pt x="28899" y="9064"/>
                    <a:pt x="28777" y="8677"/>
                    <a:pt x="28635" y="8310"/>
                  </a:cubicBezTo>
                  <a:cubicBezTo>
                    <a:pt x="28248" y="7332"/>
                    <a:pt x="27718" y="6375"/>
                    <a:pt x="27066" y="5500"/>
                  </a:cubicBezTo>
                  <a:cubicBezTo>
                    <a:pt x="25132" y="2832"/>
                    <a:pt x="22179" y="938"/>
                    <a:pt x="18961" y="266"/>
                  </a:cubicBezTo>
                  <a:cubicBezTo>
                    <a:pt x="18085" y="82"/>
                    <a:pt x="17169" y="1"/>
                    <a:pt x="1625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65"/>
            <p:cNvSpPr/>
            <p:nvPr/>
          </p:nvSpPr>
          <p:spPr>
            <a:xfrm>
              <a:off x="5341683" y="1347304"/>
              <a:ext cx="924335" cy="605634"/>
            </a:xfrm>
            <a:custGeom>
              <a:avLst/>
              <a:gdLst/>
              <a:ahLst/>
              <a:cxnLst/>
              <a:rect l="l" t="t" r="r" b="b"/>
              <a:pathLst>
                <a:path w="30143" h="19750" extrusionOk="0">
                  <a:moveTo>
                    <a:pt x="15483" y="1"/>
                  </a:moveTo>
                  <a:cubicBezTo>
                    <a:pt x="12235" y="1"/>
                    <a:pt x="8982" y="1210"/>
                    <a:pt x="6518" y="3335"/>
                  </a:cubicBezTo>
                  <a:cubicBezTo>
                    <a:pt x="5439" y="4272"/>
                    <a:pt x="4502" y="5372"/>
                    <a:pt x="3708" y="6594"/>
                  </a:cubicBezTo>
                  <a:cubicBezTo>
                    <a:pt x="3422" y="7001"/>
                    <a:pt x="3178" y="7449"/>
                    <a:pt x="2934" y="7877"/>
                  </a:cubicBezTo>
                  <a:cubicBezTo>
                    <a:pt x="2750" y="8223"/>
                    <a:pt x="2587" y="8569"/>
                    <a:pt x="2424" y="8915"/>
                  </a:cubicBezTo>
                  <a:cubicBezTo>
                    <a:pt x="2363" y="9038"/>
                    <a:pt x="2302" y="9160"/>
                    <a:pt x="2241" y="9282"/>
                  </a:cubicBezTo>
                  <a:cubicBezTo>
                    <a:pt x="2200" y="9384"/>
                    <a:pt x="2160" y="9465"/>
                    <a:pt x="2119" y="9567"/>
                  </a:cubicBezTo>
                  <a:cubicBezTo>
                    <a:pt x="2078" y="9689"/>
                    <a:pt x="2038" y="9791"/>
                    <a:pt x="1976" y="9913"/>
                  </a:cubicBezTo>
                  <a:cubicBezTo>
                    <a:pt x="1834" y="10260"/>
                    <a:pt x="1712" y="10626"/>
                    <a:pt x="1589" y="10972"/>
                  </a:cubicBezTo>
                  <a:cubicBezTo>
                    <a:pt x="1508" y="11196"/>
                    <a:pt x="1447" y="11400"/>
                    <a:pt x="1365" y="11624"/>
                  </a:cubicBezTo>
                  <a:cubicBezTo>
                    <a:pt x="1345" y="11726"/>
                    <a:pt x="1304" y="11828"/>
                    <a:pt x="1284" y="11930"/>
                  </a:cubicBezTo>
                  <a:cubicBezTo>
                    <a:pt x="1162" y="12296"/>
                    <a:pt x="1060" y="12663"/>
                    <a:pt x="979" y="13029"/>
                  </a:cubicBezTo>
                  <a:cubicBezTo>
                    <a:pt x="979" y="13050"/>
                    <a:pt x="979" y="13050"/>
                    <a:pt x="979" y="13050"/>
                  </a:cubicBezTo>
                  <a:cubicBezTo>
                    <a:pt x="958" y="13152"/>
                    <a:pt x="938" y="13233"/>
                    <a:pt x="897" y="13314"/>
                  </a:cubicBezTo>
                  <a:cubicBezTo>
                    <a:pt x="877" y="13396"/>
                    <a:pt x="856" y="13498"/>
                    <a:pt x="836" y="13579"/>
                  </a:cubicBezTo>
                  <a:cubicBezTo>
                    <a:pt x="836" y="13600"/>
                    <a:pt x="836" y="13600"/>
                    <a:pt x="836" y="13620"/>
                  </a:cubicBezTo>
                  <a:cubicBezTo>
                    <a:pt x="795" y="13762"/>
                    <a:pt x="775" y="13905"/>
                    <a:pt x="734" y="14048"/>
                  </a:cubicBezTo>
                  <a:cubicBezTo>
                    <a:pt x="734" y="14068"/>
                    <a:pt x="734" y="14109"/>
                    <a:pt x="734" y="14129"/>
                  </a:cubicBezTo>
                  <a:cubicBezTo>
                    <a:pt x="693" y="14251"/>
                    <a:pt x="673" y="14373"/>
                    <a:pt x="653" y="14496"/>
                  </a:cubicBezTo>
                  <a:cubicBezTo>
                    <a:pt x="612" y="14740"/>
                    <a:pt x="571" y="14964"/>
                    <a:pt x="530" y="15208"/>
                  </a:cubicBezTo>
                  <a:cubicBezTo>
                    <a:pt x="490" y="15371"/>
                    <a:pt x="469" y="15514"/>
                    <a:pt x="449" y="15677"/>
                  </a:cubicBezTo>
                  <a:cubicBezTo>
                    <a:pt x="388" y="16023"/>
                    <a:pt x="347" y="16369"/>
                    <a:pt x="286" y="16736"/>
                  </a:cubicBezTo>
                  <a:cubicBezTo>
                    <a:pt x="266" y="16878"/>
                    <a:pt x="266" y="17041"/>
                    <a:pt x="245" y="17184"/>
                  </a:cubicBezTo>
                  <a:cubicBezTo>
                    <a:pt x="225" y="17388"/>
                    <a:pt x="184" y="17591"/>
                    <a:pt x="164" y="17795"/>
                  </a:cubicBezTo>
                  <a:lnTo>
                    <a:pt x="144" y="18182"/>
                  </a:lnTo>
                  <a:cubicBezTo>
                    <a:pt x="123" y="18284"/>
                    <a:pt x="123" y="18385"/>
                    <a:pt x="103" y="18487"/>
                  </a:cubicBezTo>
                  <a:lnTo>
                    <a:pt x="103" y="18508"/>
                  </a:lnTo>
                  <a:cubicBezTo>
                    <a:pt x="103" y="18630"/>
                    <a:pt x="82" y="18752"/>
                    <a:pt x="82" y="18874"/>
                  </a:cubicBezTo>
                  <a:cubicBezTo>
                    <a:pt x="62" y="18956"/>
                    <a:pt x="62" y="19017"/>
                    <a:pt x="62" y="19078"/>
                  </a:cubicBezTo>
                  <a:lnTo>
                    <a:pt x="42" y="19383"/>
                  </a:lnTo>
                  <a:cubicBezTo>
                    <a:pt x="21" y="19465"/>
                    <a:pt x="21" y="19546"/>
                    <a:pt x="21" y="19628"/>
                  </a:cubicBezTo>
                  <a:cubicBezTo>
                    <a:pt x="21" y="19668"/>
                    <a:pt x="21" y="19709"/>
                    <a:pt x="1" y="19750"/>
                  </a:cubicBezTo>
                  <a:lnTo>
                    <a:pt x="30061" y="19750"/>
                  </a:lnTo>
                  <a:cubicBezTo>
                    <a:pt x="30081" y="19628"/>
                    <a:pt x="30101" y="19506"/>
                    <a:pt x="30101" y="19383"/>
                  </a:cubicBezTo>
                  <a:cubicBezTo>
                    <a:pt x="30142" y="18263"/>
                    <a:pt x="29592" y="17164"/>
                    <a:pt x="29226" y="16084"/>
                  </a:cubicBezTo>
                  <a:lnTo>
                    <a:pt x="29124" y="15779"/>
                  </a:lnTo>
                  <a:cubicBezTo>
                    <a:pt x="29124" y="15758"/>
                    <a:pt x="29124" y="15758"/>
                    <a:pt x="29103" y="15738"/>
                  </a:cubicBezTo>
                  <a:cubicBezTo>
                    <a:pt x="29083" y="15697"/>
                    <a:pt x="29083" y="15636"/>
                    <a:pt x="29063" y="15575"/>
                  </a:cubicBezTo>
                  <a:cubicBezTo>
                    <a:pt x="29022" y="15453"/>
                    <a:pt x="28981" y="15331"/>
                    <a:pt x="28941" y="15208"/>
                  </a:cubicBezTo>
                  <a:cubicBezTo>
                    <a:pt x="28941" y="15188"/>
                    <a:pt x="28941" y="15188"/>
                    <a:pt x="28920" y="15168"/>
                  </a:cubicBezTo>
                  <a:lnTo>
                    <a:pt x="28920" y="15107"/>
                  </a:lnTo>
                  <a:cubicBezTo>
                    <a:pt x="28900" y="15025"/>
                    <a:pt x="28879" y="14944"/>
                    <a:pt x="28839" y="14862"/>
                  </a:cubicBezTo>
                  <a:lnTo>
                    <a:pt x="28798" y="14679"/>
                  </a:lnTo>
                  <a:cubicBezTo>
                    <a:pt x="28798" y="14659"/>
                    <a:pt x="28778" y="14638"/>
                    <a:pt x="28778" y="14618"/>
                  </a:cubicBezTo>
                  <a:lnTo>
                    <a:pt x="28757" y="14577"/>
                  </a:lnTo>
                  <a:cubicBezTo>
                    <a:pt x="28737" y="14455"/>
                    <a:pt x="28716" y="14333"/>
                    <a:pt x="28676" y="14231"/>
                  </a:cubicBezTo>
                  <a:cubicBezTo>
                    <a:pt x="28676" y="14231"/>
                    <a:pt x="28676" y="14211"/>
                    <a:pt x="28676" y="14211"/>
                  </a:cubicBezTo>
                  <a:cubicBezTo>
                    <a:pt x="28655" y="14109"/>
                    <a:pt x="28635" y="14007"/>
                    <a:pt x="28615" y="13925"/>
                  </a:cubicBezTo>
                  <a:cubicBezTo>
                    <a:pt x="28615" y="13905"/>
                    <a:pt x="28594" y="13885"/>
                    <a:pt x="28594" y="13844"/>
                  </a:cubicBezTo>
                  <a:cubicBezTo>
                    <a:pt x="28574" y="13762"/>
                    <a:pt x="28554" y="13681"/>
                    <a:pt x="28533" y="13579"/>
                  </a:cubicBezTo>
                  <a:cubicBezTo>
                    <a:pt x="28533" y="13579"/>
                    <a:pt x="28533" y="13559"/>
                    <a:pt x="28533" y="13559"/>
                  </a:cubicBezTo>
                  <a:cubicBezTo>
                    <a:pt x="28492" y="13376"/>
                    <a:pt x="28452" y="13192"/>
                    <a:pt x="28411" y="12989"/>
                  </a:cubicBezTo>
                  <a:cubicBezTo>
                    <a:pt x="28330" y="12602"/>
                    <a:pt x="28268" y="12194"/>
                    <a:pt x="28187" y="11787"/>
                  </a:cubicBezTo>
                  <a:cubicBezTo>
                    <a:pt x="28126" y="11482"/>
                    <a:pt x="28065" y="11156"/>
                    <a:pt x="28004" y="10850"/>
                  </a:cubicBezTo>
                  <a:lnTo>
                    <a:pt x="27983" y="10850"/>
                  </a:lnTo>
                  <a:cubicBezTo>
                    <a:pt x="27963" y="10728"/>
                    <a:pt x="27943" y="10606"/>
                    <a:pt x="27922" y="10504"/>
                  </a:cubicBezTo>
                  <a:cubicBezTo>
                    <a:pt x="27902" y="10382"/>
                    <a:pt x="27861" y="10260"/>
                    <a:pt x="27841" y="10137"/>
                  </a:cubicBezTo>
                  <a:cubicBezTo>
                    <a:pt x="27820" y="10015"/>
                    <a:pt x="27780" y="9913"/>
                    <a:pt x="27759" y="9791"/>
                  </a:cubicBezTo>
                  <a:cubicBezTo>
                    <a:pt x="27759" y="9791"/>
                    <a:pt x="27759" y="9791"/>
                    <a:pt x="27759" y="9771"/>
                  </a:cubicBezTo>
                  <a:cubicBezTo>
                    <a:pt x="27719" y="9649"/>
                    <a:pt x="27698" y="9547"/>
                    <a:pt x="27657" y="9425"/>
                  </a:cubicBezTo>
                  <a:cubicBezTo>
                    <a:pt x="27617" y="9262"/>
                    <a:pt x="27576" y="9078"/>
                    <a:pt x="27515" y="8915"/>
                  </a:cubicBezTo>
                  <a:cubicBezTo>
                    <a:pt x="27413" y="8549"/>
                    <a:pt x="27291" y="8203"/>
                    <a:pt x="27148" y="7836"/>
                  </a:cubicBezTo>
                  <a:cubicBezTo>
                    <a:pt x="26782" y="6899"/>
                    <a:pt x="26293" y="6024"/>
                    <a:pt x="25682" y="5209"/>
                  </a:cubicBezTo>
                  <a:cubicBezTo>
                    <a:pt x="23869" y="2704"/>
                    <a:pt x="21079" y="891"/>
                    <a:pt x="18045" y="260"/>
                  </a:cubicBezTo>
                  <a:cubicBezTo>
                    <a:pt x="17201" y="85"/>
                    <a:pt x="16342" y="1"/>
                    <a:pt x="154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65"/>
            <p:cNvSpPr/>
            <p:nvPr/>
          </p:nvSpPr>
          <p:spPr>
            <a:xfrm>
              <a:off x="5341683" y="1347304"/>
              <a:ext cx="924335" cy="605634"/>
            </a:xfrm>
            <a:custGeom>
              <a:avLst/>
              <a:gdLst/>
              <a:ahLst/>
              <a:cxnLst/>
              <a:rect l="l" t="t" r="r" b="b"/>
              <a:pathLst>
                <a:path w="30143" h="19750" extrusionOk="0">
                  <a:moveTo>
                    <a:pt x="15483" y="1"/>
                  </a:moveTo>
                  <a:cubicBezTo>
                    <a:pt x="12235" y="1"/>
                    <a:pt x="8982" y="1210"/>
                    <a:pt x="6518" y="3335"/>
                  </a:cubicBezTo>
                  <a:cubicBezTo>
                    <a:pt x="5439" y="4272"/>
                    <a:pt x="4502" y="5372"/>
                    <a:pt x="3708" y="6594"/>
                  </a:cubicBezTo>
                  <a:cubicBezTo>
                    <a:pt x="3422" y="7001"/>
                    <a:pt x="3178" y="7449"/>
                    <a:pt x="2934" y="7877"/>
                  </a:cubicBezTo>
                  <a:cubicBezTo>
                    <a:pt x="2750" y="8223"/>
                    <a:pt x="2587" y="8569"/>
                    <a:pt x="2424" y="8915"/>
                  </a:cubicBezTo>
                  <a:cubicBezTo>
                    <a:pt x="2363" y="9038"/>
                    <a:pt x="2302" y="9160"/>
                    <a:pt x="2241" y="9282"/>
                  </a:cubicBezTo>
                  <a:cubicBezTo>
                    <a:pt x="2200" y="9384"/>
                    <a:pt x="2160" y="9465"/>
                    <a:pt x="2119" y="9567"/>
                  </a:cubicBezTo>
                  <a:cubicBezTo>
                    <a:pt x="2078" y="9689"/>
                    <a:pt x="2038" y="9791"/>
                    <a:pt x="1976" y="9913"/>
                  </a:cubicBezTo>
                  <a:cubicBezTo>
                    <a:pt x="1834" y="10260"/>
                    <a:pt x="1712" y="10626"/>
                    <a:pt x="1589" y="10972"/>
                  </a:cubicBezTo>
                  <a:cubicBezTo>
                    <a:pt x="1508" y="11196"/>
                    <a:pt x="1447" y="11400"/>
                    <a:pt x="1365" y="11624"/>
                  </a:cubicBezTo>
                  <a:cubicBezTo>
                    <a:pt x="1345" y="11726"/>
                    <a:pt x="1304" y="11828"/>
                    <a:pt x="1284" y="11930"/>
                  </a:cubicBezTo>
                  <a:cubicBezTo>
                    <a:pt x="1162" y="12296"/>
                    <a:pt x="1060" y="12663"/>
                    <a:pt x="979" y="13029"/>
                  </a:cubicBezTo>
                  <a:cubicBezTo>
                    <a:pt x="979" y="13050"/>
                    <a:pt x="979" y="13050"/>
                    <a:pt x="979" y="13050"/>
                  </a:cubicBezTo>
                  <a:cubicBezTo>
                    <a:pt x="958" y="13152"/>
                    <a:pt x="938" y="13233"/>
                    <a:pt x="897" y="13314"/>
                  </a:cubicBezTo>
                  <a:cubicBezTo>
                    <a:pt x="877" y="13396"/>
                    <a:pt x="856" y="13498"/>
                    <a:pt x="836" y="13579"/>
                  </a:cubicBezTo>
                  <a:cubicBezTo>
                    <a:pt x="836" y="13600"/>
                    <a:pt x="836" y="13600"/>
                    <a:pt x="836" y="13620"/>
                  </a:cubicBezTo>
                  <a:cubicBezTo>
                    <a:pt x="795" y="13762"/>
                    <a:pt x="775" y="13905"/>
                    <a:pt x="734" y="14048"/>
                  </a:cubicBezTo>
                  <a:cubicBezTo>
                    <a:pt x="734" y="14068"/>
                    <a:pt x="734" y="14109"/>
                    <a:pt x="734" y="14129"/>
                  </a:cubicBezTo>
                  <a:cubicBezTo>
                    <a:pt x="693" y="14251"/>
                    <a:pt x="673" y="14373"/>
                    <a:pt x="653" y="14496"/>
                  </a:cubicBezTo>
                  <a:cubicBezTo>
                    <a:pt x="612" y="14740"/>
                    <a:pt x="571" y="14964"/>
                    <a:pt x="530" y="15208"/>
                  </a:cubicBezTo>
                  <a:cubicBezTo>
                    <a:pt x="490" y="15371"/>
                    <a:pt x="469" y="15514"/>
                    <a:pt x="449" y="15677"/>
                  </a:cubicBezTo>
                  <a:cubicBezTo>
                    <a:pt x="388" y="16023"/>
                    <a:pt x="347" y="16369"/>
                    <a:pt x="286" y="16736"/>
                  </a:cubicBezTo>
                  <a:cubicBezTo>
                    <a:pt x="266" y="16878"/>
                    <a:pt x="266" y="17041"/>
                    <a:pt x="245" y="17184"/>
                  </a:cubicBezTo>
                  <a:cubicBezTo>
                    <a:pt x="225" y="17388"/>
                    <a:pt x="184" y="17591"/>
                    <a:pt x="164" y="17795"/>
                  </a:cubicBezTo>
                  <a:lnTo>
                    <a:pt x="144" y="18182"/>
                  </a:lnTo>
                  <a:cubicBezTo>
                    <a:pt x="123" y="18284"/>
                    <a:pt x="123" y="18385"/>
                    <a:pt x="103" y="18487"/>
                  </a:cubicBezTo>
                  <a:lnTo>
                    <a:pt x="103" y="18508"/>
                  </a:lnTo>
                  <a:cubicBezTo>
                    <a:pt x="103" y="18630"/>
                    <a:pt x="82" y="18752"/>
                    <a:pt x="82" y="18874"/>
                  </a:cubicBezTo>
                  <a:cubicBezTo>
                    <a:pt x="62" y="18956"/>
                    <a:pt x="62" y="19017"/>
                    <a:pt x="62" y="19078"/>
                  </a:cubicBezTo>
                  <a:lnTo>
                    <a:pt x="42" y="19383"/>
                  </a:lnTo>
                  <a:cubicBezTo>
                    <a:pt x="21" y="19465"/>
                    <a:pt x="21" y="19546"/>
                    <a:pt x="21" y="19628"/>
                  </a:cubicBezTo>
                  <a:cubicBezTo>
                    <a:pt x="21" y="19668"/>
                    <a:pt x="21" y="19709"/>
                    <a:pt x="1" y="19750"/>
                  </a:cubicBezTo>
                  <a:lnTo>
                    <a:pt x="30061" y="19750"/>
                  </a:lnTo>
                  <a:cubicBezTo>
                    <a:pt x="30081" y="19628"/>
                    <a:pt x="30101" y="19506"/>
                    <a:pt x="30101" y="19383"/>
                  </a:cubicBezTo>
                  <a:cubicBezTo>
                    <a:pt x="30142" y="18263"/>
                    <a:pt x="29592" y="17164"/>
                    <a:pt x="29226" y="16084"/>
                  </a:cubicBezTo>
                  <a:lnTo>
                    <a:pt x="29124" y="15779"/>
                  </a:lnTo>
                  <a:cubicBezTo>
                    <a:pt x="29124" y="15758"/>
                    <a:pt x="29124" y="15758"/>
                    <a:pt x="29103" y="15738"/>
                  </a:cubicBezTo>
                  <a:cubicBezTo>
                    <a:pt x="29083" y="15697"/>
                    <a:pt x="29083" y="15636"/>
                    <a:pt x="29063" y="15575"/>
                  </a:cubicBezTo>
                  <a:cubicBezTo>
                    <a:pt x="29022" y="15453"/>
                    <a:pt x="28981" y="15331"/>
                    <a:pt x="28941" y="15208"/>
                  </a:cubicBezTo>
                  <a:cubicBezTo>
                    <a:pt x="28941" y="15188"/>
                    <a:pt x="28941" y="15188"/>
                    <a:pt x="28920" y="15168"/>
                  </a:cubicBezTo>
                  <a:lnTo>
                    <a:pt x="28920" y="15107"/>
                  </a:lnTo>
                  <a:cubicBezTo>
                    <a:pt x="28900" y="15025"/>
                    <a:pt x="28879" y="14944"/>
                    <a:pt x="28839" y="14862"/>
                  </a:cubicBezTo>
                  <a:lnTo>
                    <a:pt x="28798" y="14679"/>
                  </a:lnTo>
                  <a:cubicBezTo>
                    <a:pt x="28798" y="14659"/>
                    <a:pt x="28778" y="14638"/>
                    <a:pt x="28778" y="14618"/>
                  </a:cubicBezTo>
                  <a:lnTo>
                    <a:pt x="28757" y="14577"/>
                  </a:lnTo>
                  <a:cubicBezTo>
                    <a:pt x="28737" y="14455"/>
                    <a:pt x="28716" y="14333"/>
                    <a:pt x="28676" y="14231"/>
                  </a:cubicBezTo>
                  <a:cubicBezTo>
                    <a:pt x="28676" y="14231"/>
                    <a:pt x="28676" y="14211"/>
                    <a:pt x="28676" y="14211"/>
                  </a:cubicBezTo>
                  <a:cubicBezTo>
                    <a:pt x="28655" y="14109"/>
                    <a:pt x="28635" y="14007"/>
                    <a:pt x="28615" y="13925"/>
                  </a:cubicBezTo>
                  <a:cubicBezTo>
                    <a:pt x="28615" y="13905"/>
                    <a:pt x="28594" y="13885"/>
                    <a:pt x="28594" y="13844"/>
                  </a:cubicBezTo>
                  <a:cubicBezTo>
                    <a:pt x="28574" y="13762"/>
                    <a:pt x="28554" y="13681"/>
                    <a:pt x="28533" y="13579"/>
                  </a:cubicBezTo>
                  <a:cubicBezTo>
                    <a:pt x="28533" y="13579"/>
                    <a:pt x="28533" y="13559"/>
                    <a:pt x="28533" y="13559"/>
                  </a:cubicBezTo>
                  <a:cubicBezTo>
                    <a:pt x="28492" y="13376"/>
                    <a:pt x="28452" y="13192"/>
                    <a:pt x="28411" y="12989"/>
                  </a:cubicBezTo>
                  <a:cubicBezTo>
                    <a:pt x="28330" y="12602"/>
                    <a:pt x="28268" y="12194"/>
                    <a:pt x="28187" y="11787"/>
                  </a:cubicBezTo>
                  <a:cubicBezTo>
                    <a:pt x="28126" y="11482"/>
                    <a:pt x="28065" y="11156"/>
                    <a:pt x="28004" y="10850"/>
                  </a:cubicBezTo>
                  <a:lnTo>
                    <a:pt x="27983" y="10850"/>
                  </a:lnTo>
                  <a:cubicBezTo>
                    <a:pt x="27963" y="10728"/>
                    <a:pt x="27943" y="10606"/>
                    <a:pt x="27922" y="10504"/>
                  </a:cubicBezTo>
                  <a:cubicBezTo>
                    <a:pt x="27902" y="10382"/>
                    <a:pt x="27861" y="10260"/>
                    <a:pt x="27841" y="10137"/>
                  </a:cubicBezTo>
                  <a:cubicBezTo>
                    <a:pt x="27820" y="10015"/>
                    <a:pt x="27780" y="9913"/>
                    <a:pt x="27759" y="9791"/>
                  </a:cubicBezTo>
                  <a:cubicBezTo>
                    <a:pt x="27759" y="9791"/>
                    <a:pt x="27759" y="9791"/>
                    <a:pt x="27759" y="9771"/>
                  </a:cubicBezTo>
                  <a:cubicBezTo>
                    <a:pt x="27719" y="9649"/>
                    <a:pt x="27698" y="9547"/>
                    <a:pt x="27657" y="9425"/>
                  </a:cubicBezTo>
                  <a:cubicBezTo>
                    <a:pt x="27617" y="9262"/>
                    <a:pt x="27576" y="9078"/>
                    <a:pt x="27515" y="8915"/>
                  </a:cubicBezTo>
                  <a:cubicBezTo>
                    <a:pt x="27413" y="8549"/>
                    <a:pt x="27291" y="8203"/>
                    <a:pt x="27148" y="7836"/>
                  </a:cubicBezTo>
                  <a:cubicBezTo>
                    <a:pt x="26782" y="6899"/>
                    <a:pt x="26293" y="6024"/>
                    <a:pt x="25682" y="5209"/>
                  </a:cubicBezTo>
                  <a:cubicBezTo>
                    <a:pt x="23869" y="2704"/>
                    <a:pt x="21079" y="891"/>
                    <a:pt x="18045" y="260"/>
                  </a:cubicBezTo>
                  <a:cubicBezTo>
                    <a:pt x="17201" y="85"/>
                    <a:pt x="16342" y="1"/>
                    <a:pt x="15483" y="1"/>
                  </a:cubicBezTo>
                  <a:close/>
                </a:path>
              </a:pathLst>
            </a:custGeom>
            <a:solidFill>
              <a:srgbClr val="FFFFFF">
                <a:alpha val="22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65"/>
            <p:cNvSpPr/>
            <p:nvPr/>
          </p:nvSpPr>
          <p:spPr>
            <a:xfrm>
              <a:off x="5530918" y="1477508"/>
              <a:ext cx="248601" cy="225940"/>
            </a:xfrm>
            <a:custGeom>
              <a:avLst/>
              <a:gdLst/>
              <a:ahLst/>
              <a:cxnLst/>
              <a:rect l="l" t="t" r="r" b="b"/>
              <a:pathLst>
                <a:path w="8107" h="7368" extrusionOk="0">
                  <a:moveTo>
                    <a:pt x="4046" y="1"/>
                  </a:moveTo>
                  <a:cubicBezTo>
                    <a:pt x="3101" y="1"/>
                    <a:pt x="2160" y="362"/>
                    <a:pt x="1447" y="1085"/>
                  </a:cubicBezTo>
                  <a:cubicBezTo>
                    <a:pt x="1" y="2511"/>
                    <a:pt x="1" y="4853"/>
                    <a:pt x="1447" y="6299"/>
                  </a:cubicBezTo>
                  <a:cubicBezTo>
                    <a:pt x="2160" y="7012"/>
                    <a:pt x="3101" y="7368"/>
                    <a:pt x="4046" y="7368"/>
                  </a:cubicBezTo>
                  <a:cubicBezTo>
                    <a:pt x="4990" y="7368"/>
                    <a:pt x="5937" y="7012"/>
                    <a:pt x="6660" y="6299"/>
                  </a:cubicBezTo>
                  <a:cubicBezTo>
                    <a:pt x="8106" y="4853"/>
                    <a:pt x="8106" y="2511"/>
                    <a:pt x="6660" y="1085"/>
                  </a:cubicBezTo>
                  <a:cubicBezTo>
                    <a:pt x="5937" y="362"/>
                    <a:pt x="4990" y="1"/>
                    <a:pt x="404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65"/>
            <p:cNvSpPr/>
            <p:nvPr/>
          </p:nvSpPr>
          <p:spPr>
            <a:xfrm>
              <a:off x="5346681" y="1620684"/>
              <a:ext cx="919337" cy="332255"/>
            </a:xfrm>
            <a:custGeom>
              <a:avLst/>
              <a:gdLst/>
              <a:ahLst/>
              <a:cxnLst/>
              <a:rect l="l" t="t" r="r" b="b"/>
              <a:pathLst>
                <a:path w="29980" h="10835" extrusionOk="0">
                  <a:moveTo>
                    <a:pt x="2241" y="0"/>
                  </a:moveTo>
                  <a:cubicBezTo>
                    <a:pt x="2200" y="123"/>
                    <a:pt x="2139" y="245"/>
                    <a:pt x="2078" y="367"/>
                  </a:cubicBezTo>
                  <a:cubicBezTo>
                    <a:pt x="2037" y="469"/>
                    <a:pt x="1997" y="550"/>
                    <a:pt x="1956" y="652"/>
                  </a:cubicBezTo>
                  <a:cubicBezTo>
                    <a:pt x="1915" y="774"/>
                    <a:pt x="1854" y="876"/>
                    <a:pt x="1813" y="998"/>
                  </a:cubicBezTo>
                  <a:cubicBezTo>
                    <a:pt x="1671" y="1345"/>
                    <a:pt x="1549" y="1711"/>
                    <a:pt x="1426" y="2057"/>
                  </a:cubicBezTo>
                  <a:cubicBezTo>
                    <a:pt x="1345" y="2281"/>
                    <a:pt x="1284" y="2485"/>
                    <a:pt x="1202" y="2709"/>
                  </a:cubicBezTo>
                  <a:cubicBezTo>
                    <a:pt x="1182" y="2811"/>
                    <a:pt x="1141" y="2913"/>
                    <a:pt x="1121" y="3015"/>
                  </a:cubicBezTo>
                  <a:cubicBezTo>
                    <a:pt x="999" y="3381"/>
                    <a:pt x="897" y="3748"/>
                    <a:pt x="816" y="4114"/>
                  </a:cubicBezTo>
                  <a:cubicBezTo>
                    <a:pt x="816" y="4135"/>
                    <a:pt x="795" y="4135"/>
                    <a:pt x="795" y="4135"/>
                  </a:cubicBezTo>
                  <a:cubicBezTo>
                    <a:pt x="775" y="4237"/>
                    <a:pt x="754" y="4318"/>
                    <a:pt x="734" y="4399"/>
                  </a:cubicBezTo>
                  <a:cubicBezTo>
                    <a:pt x="714" y="4481"/>
                    <a:pt x="693" y="4583"/>
                    <a:pt x="673" y="4664"/>
                  </a:cubicBezTo>
                  <a:cubicBezTo>
                    <a:pt x="673" y="4685"/>
                    <a:pt x="673" y="4685"/>
                    <a:pt x="673" y="4705"/>
                  </a:cubicBezTo>
                  <a:cubicBezTo>
                    <a:pt x="632" y="4847"/>
                    <a:pt x="612" y="4990"/>
                    <a:pt x="571" y="5133"/>
                  </a:cubicBezTo>
                  <a:cubicBezTo>
                    <a:pt x="571" y="5153"/>
                    <a:pt x="571" y="5194"/>
                    <a:pt x="551" y="5214"/>
                  </a:cubicBezTo>
                  <a:cubicBezTo>
                    <a:pt x="530" y="5336"/>
                    <a:pt x="510" y="5458"/>
                    <a:pt x="490" y="5581"/>
                  </a:cubicBezTo>
                  <a:cubicBezTo>
                    <a:pt x="429" y="5825"/>
                    <a:pt x="388" y="6049"/>
                    <a:pt x="347" y="6293"/>
                  </a:cubicBezTo>
                  <a:cubicBezTo>
                    <a:pt x="327" y="6456"/>
                    <a:pt x="306" y="6599"/>
                    <a:pt x="286" y="6762"/>
                  </a:cubicBezTo>
                  <a:cubicBezTo>
                    <a:pt x="225" y="7108"/>
                    <a:pt x="164" y="7454"/>
                    <a:pt x="123" y="7821"/>
                  </a:cubicBezTo>
                  <a:cubicBezTo>
                    <a:pt x="103" y="7963"/>
                    <a:pt x="82" y="8126"/>
                    <a:pt x="62" y="8269"/>
                  </a:cubicBezTo>
                  <a:cubicBezTo>
                    <a:pt x="42" y="8473"/>
                    <a:pt x="21" y="8676"/>
                    <a:pt x="1" y="8880"/>
                  </a:cubicBezTo>
                  <a:lnTo>
                    <a:pt x="1" y="10835"/>
                  </a:lnTo>
                  <a:lnTo>
                    <a:pt x="29898" y="10835"/>
                  </a:lnTo>
                  <a:cubicBezTo>
                    <a:pt x="29918" y="10713"/>
                    <a:pt x="29938" y="10591"/>
                    <a:pt x="29938" y="10468"/>
                  </a:cubicBezTo>
                  <a:cubicBezTo>
                    <a:pt x="29979" y="9348"/>
                    <a:pt x="29429" y="8249"/>
                    <a:pt x="29063" y="7169"/>
                  </a:cubicBezTo>
                  <a:lnTo>
                    <a:pt x="28961" y="6864"/>
                  </a:lnTo>
                  <a:cubicBezTo>
                    <a:pt x="28961" y="6843"/>
                    <a:pt x="28940" y="6843"/>
                    <a:pt x="28940" y="6823"/>
                  </a:cubicBezTo>
                  <a:cubicBezTo>
                    <a:pt x="28920" y="6762"/>
                    <a:pt x="28900" y="6721"/>
                    <a:pt x="28879" y="6660"/>
                  </a:cubicBezTo>
                  <a:cubicBezTo>
                    <a:pt x="28859" y="6538"/>
                    <a:pt x="28818" y="6416"/>
                    <a:pt x="28778" y="6293"/>
                  </a:cubicBezTo>
                  <a:cubicBezTo>
                    <a:pt x="28778" y="6273"/>
                    <a:pt x="28757" y="6253"/>
                    <a:pt x="28757" y="6253"/>
                  </a:cubicBezTo>
                  <a:lnTo>
                    <a:pt x="28737" y="6192"/>
                  </a:lnTo>
                  <a:cubicBezTo>
                    <a:pt x="28716" y="6110"/>
                    <a:pt x="28696" y="6029"/>
                    <a:pt x="28676" y="5947"/>
                  </a:cubicBezTo>
                  <a:lnTo>
                    <a:pt x="28635" y="5764"/>
                  </a:lnTo>
                  <a:cubicBezTo>
                    <a:pt x="28615" y="5744"/>
                    <a:pt x="28615" y="5723"/>
                    <a:pt x="28615" y="5703"/>
                  </a:cubicBezTo>
                  <a:lnTo>
                    <a:pt x="28594" y="5642"/>
                  </a:lnTo>
                  <a:cubicBezTo>
                    <a:pt x="28574" y="5540"/>
                    <a:pt x="28533" y="5418"/>
                    <a:pt x="28513" y="5316"/>
                  </a:cubicBezTo>
                  <a:cubicBezTo>
                    <a:pt x="28513" y="5296"/>
                    <a:pt x="28513" y="5296"/>
                    <a:pt x="28513" y="5296"/>
                  </a:cubicBezTo>
                  <a:cubicBezTo>
                    <a:pt x="28492" y="5194"/>
                    <a:pt x="28472" y="5092"/>
                    <a:pt x="28452" y="4990"/>
                  </a:cubicBezTo>
                  <a:cubicBezTo>
                    <a:pt x="28431" y="4970"/>
                    <a:pt x="28431" y="4949"/>
                    <a:pt x="28431" y="4929"/>
                  </a:cubicBezTo>
                  <a:cubicBezTo>
                    <a:pt x="28411" y="4847"/>
                    <a:pt x="28391" y="4746"/>
                    <a:pt x="28370" y="4664"/>
                  </a:cubicBezTo>
                  <a:cubicBezTo>
                    <a:pt x="28370" y="4664"/>
                    <a:pt x="28370" y="4644"/>
                    <a:pt x="28370" y="4644"/>
                  </a:cubicBezTo>
                  <a:cubicBezTo>
                    <a:pt x="28329" y="4481"/>
                    <a:pt x="28289" y="4338"/>
                    <a:pt x="28268" y="4175"/>
                  </a:cubicBezTo>
                  <a:cubicBezTo>
                    <a:pt x="28248" y="4135"/>
                    <a:pt x="28248" y="4114"/>
                    <a:pt x="28248" y="4074"/>
                  </a:cubicBezTo>
                  <a:cubicBezTo>
                    <a:pt x="28167" y="3666"/>
                    <a:pt x="28085" y="3279"/>
                    <a:pt x="28004" y="2872"/>
                  </a:cubicBezTo>
                  <a:cubicBezTo>
                    <a:pt x="27943" y="2567"/>
                    <a:pt x="27881" y="2241"/>
                    <a:pt x="27820" y="1935"/>
                  </a:cubicBezTo>
                  <a:cubicBezTo>
                    <a:pt x="27820" y="1935"/>
                    <a:pt x="27820" y="1935"/>
                    <a:pt x="27820" y="1915"/>
                  </a:cubicBezTo>
                  <a:cubicBezTo>
                    <a:pt x="27800" y="1813"/>
                    <a:pt x="27780" y="1691"/>
                    <a:pt x="27759" y="1569"/>
                  </a:cubicBezTo>
                  <a:cubicBezTo>
                    <a:pt x="27718" y="1467"/>
                    <a:pt x="27698" y="1345"/>
                    <a:pt x="27678" y="1222"/>
                  </a:cubicBezTo>
                  <a:cubicBezTo>
                    <a:pt x="27637" y="1100"/>
                    <a:pt x="27617" y="998"/>
                    <a:pt x="27596" y="876"/>
                  </a:cubicBezTo>
                  <a:cubicBezTo>
                    <a:pt x="27596" y="876"/>
                    <a:pt x="27576" y="856"/>
                    <a:pt x="27576" y="856"/>
                  </a:cubicBezTo>
                  <a:cubicBezTo>
                    <a:pt x="27556" y="734"/>
                    <a:pt x="27515" y="632"/>
                    <a:pt x="27494" y="510"/>
                  </a:cubicBezTo>
                  <a:cubicBezTo>
                    <a:pt x="27454" y="347"/>
                    <a:pt x="27393" y="163"/>
                    <a:pt x="273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65"/>
            <p:cNvSpPr/>
            <p:nvPr/>
          </p:nvSpPr>
          <p:spPr>
            <a:xfrm>
              <a:off x="5371060" y="1620684"/>
              <a:ext cx="841846" cy="137379"/>
            </a:xfrm>
            <a:custGeom>
              <a:avLst/>
              <a:gdLst/>
              <a:ahLst/>
              <a:cxnLst/>
              <a:rect l="l" t="t" r="r" b="b"/>
              <a:pathLst>
                <a:path w="27453" h="4480" extrusionOk="0">
                  <a:moveTo>
                    <a:pt x="13380" y="0"/>
                  </a:moveTo>
                  <a:cubicBezTo>
                    <a:pt x="11425" y="123"/>
                    <a:pt x="9491" y="245"/>
                    <a:pt x="7556" y="347"/>
                  </a:cubicBezTo>
                  <a:cubicBezTo>
                    <a:pt x="5804" y="449"/>
                    <a:pt x="4053" y="530"/>
                    <a:pt x="2301" y="611"/>
                  </a:cubicBezTo>
                  <a:cubicBezTo>
                    <a:pt x="1915" y="632"/>
                    <a:pt x="1548" y="632"/>
                    <a:pt x="1161" y="652"/>
                  </a:cubicBezTo>
                  <a:cubicBezTo>
                    <a:pt x="957" y="1121"/>
                    <a:pt x="774" y="1589"/>
                    <a:pt x="611" y="2057"/>
                  </a:cubicBezTo>
                  <a:cubicBezTo>
                    <a:pt x="387" y="2729"/>
                    <a:pt x="183" y="3422"/>
                    <a:pt x="0" y="4114"/>
                  </a:cubicBezTo>
                  <a:cubicBezTo>
                    <a:pt x="407" y="4338"/>
                    <a:pt x="917" y="4399"/>
                    <a:pt x="1385" y="4420"/>
                  </a:cubicBezTo>
                  <a:cubicBezTo>
                    <a:pt x="2117" y="4459"/>
                    <a:pt x="2849" y="4479"/>
                    <a:pt x="3580" y="4479"/>
                  </a:cubicBezTo>
                  <a:cubicBezTo>
                    <a:pt x="7371" y="4479"/>
                    <a:pt x="11150" y="3947"/>
                    <a:pt x="14786" y="2872"/>
                  </a:cubicBezTo>
                  <a:cubicBezTo>
                    <a:pt x="15575" y="2651"/>
                    <a:pt x="16390" y="2393"/>
                    <a:pt x="17191" y="2393"/>
                  </a:cubicBezTo>
                  <a:cubicBezTo>
                    <a:pt x="17422" y="2393"/>
                    <a:pt x="17653" y="2414"/>
                    <a:pt x="17881" y="2465"/>
                  </a:cubicBezTo>
                  <a:cubicBezTo>
                    <a:pt x="17535" y="2689"/>
                    <a:pt x="17189" y="2933"/>
                    <a:pt x="16822" y="3157"/>
                  </a:cubicBezTo>
                  <a:cubicBezTo>
                    <a:pt x="16680" y="3259"/>
                    <a:pt x="16496" y="3381"/>
                    <a:pt x="16557" y="3605"/>
                  </a:cubicBezTo>
                  <a:cubicBezTo>
                    <a:pt x="16598" y="3748"/>
                    <a:pt x="16741" y="3850"/>
                    <a:pt x="16883" y="3870"/>
                  </a:cubicBezTo>
                  <a:cubicBezTo>
                    <a:pt x="18088" y="4073"/>
                    <a:pt x="19318" y="4176"/>
                    <a:pt x="20549" y="4176"/>
                  </a:cubicBezTo>
                  <a:cubicBezTo>
                    <a:pt x="21544" y="4176"/>
                    <a:pt x="22539" y="4108"/>
                    <a:pt x="23522" y="3972"/>
                  </a:cubicBezTo>
                  <a:cubicBezTo>
                    <a:pt x="24126" y="3891"/>
                    <a:pt x="24747" y="3776"/>
                    <a:pt x="25356" y="3776"/>
                  </a:cubicBezTo>
                  <a:cubicBezTo>
                    <a:pt x="25673" y="3776"/>
                    <a:pt x="25986" y="3807"/>
                    <a:pt x="26292" y="3890"/>
                  </a:cubicBezTo>
                  <a:cubicBezTo>
                    <a:pt x="26659" y="4006"/>
                    <a:pt x="27008" y="4177"/>
                    <a:pt x="27390" y="4177"/>
                  </a:cubicBezTo>
                  <a:cubicBezTo>
                    <a:pt x="27411" y="4177"/>
                    <a:pt x="27432" y="4176"/>
                    <a:pt x="27453" y="4175"/>
                  </a:cubicBezTo>
                  <a:cubicBezTo>
                    <a:pt x="27372" y="3748"/>
                    <a:pt x="27290" y="3300"/>
                    <a:pt x="27209" y="2872"/>
                  </a:cubicBezTo>
                  <a:lnTo>
                    <a:pt x="19734" y="3320"/>
                  </a:lnTo>
                  <a:cubicBezTo>
                    <a:pt x="19583" y="3327"/>
                    <a:pt x="19429" y="3334"/>
                    <a:pt x="19276" y="3334"/>
                  </a:cubicBezTo>
                  <a:cubicBezTo>
                    <a:pt x="18995" y="3334"/>
                    <a:pt x="18715" y="3310"/>
                    <a:pt x="18451" y="3218"/>
                  </a:cubicBezTo>
                  <a:cubicBezTo>
                    <a:pt x="18329" y="3178"/>
                    <a:pt x="18207" y="3096"/>
                    <a:pt x="18207" y="2953"/>
                  </a:cubicBezTo>
                  <a:cubicBezTo>
                    <a:pt x="18207" y="2831"/>
                    <a:pt x="18329" y="2729"/>
                    <a:pt x="18451" y="2668"/>
                  </a:cubicBezTo>
                  <a:cubicBezTo>
                    <a:pt x="18927" y="2411"/>
                    <a:pt x="18728" y="1710"/>
                    <a:pt x="18210" y="1710"/>
                  </a:cubicBezTo>
                  <a:cubicBezTo>
                    <a:pt x="18196" y="1710"/>
                    <a:pt x="18181" y="1710"/>
                    <a:pt x="18166" y="1711"/>
                  </a:cubicBezTo>
                  <a:cubicBezTo>
                    <a:pt x="18064" y="1732"/>
                    <a:pt x="17942" y="1732"/>
                    <a:pt x="17820" y="1752"/>
                  </a:cubicBezTo>
                  <a:cubicBezTo>
                    <a:pt x="13217" y="2220"/>
                    <a:pt x="8594" y="2567"/>
                    <a:pt x="3951" y="2791"/>
                  </a:cubicBezTo>
                  <a:cubicBezTo>
                    <a:pt x="3523" y="2816"/>
                    <a:pt x="3103" y="2833"/>
                    <a:pt x="2681" y="2833"/>
                  </a:cubicBezTo>
                  <a:cubicBezTo>
                    <a:pt x="2420" y="2833"/>
                    <a:pt x="2159" y="2826"/>
                    <a:pt x="1894" y="2811"/>
                  </a:cubicBezTo>
                  <a:cubicBezTo>
                    <a:pt x="1609" y="2791"/>
                    <a:pt x="1242" y="2689"/>
                    <a:pt x="1242" y="2363"/>
                  </a:cubicBezTo>
                  <a:cubicBezTo>
                    <a:pt x="1242" y="2180"/>
                    <a:pt x="1365" y="2017"/>
                    <a:pt x="1528" y="1935"/>
                  </a:cubicBezTo>
                  <a:cubicBezTo>
                    <a:pt x="2562" y="1484"/>
                    <a:pt x="3717" y="1467"/>
                    <a:pt x="4834" y="1467"/>
                  </a:cubicBezTo>
                  <a:cubicBezTo>
                    <a:pt x="4927" y="1467"/>
                    <a:pt x="5019" y="1467"/>
                    <a:pt x="5112" y="1467"/>
                  </a:cubicBezTo>
                  <a:cubicBezTo>
                    <a:pt x="6017" y="1476"/>
                    <a:pt x="6922" y="1485"/>
                    <a:pt x="7826" y="1485"/>
                  </a:cubicBezTo>
                  <a:cubicBezTo>
                    <a:pt x="10727" y="1485"/>
                    <a:pt x="13619" y="1397"/>
                    <a:pt x="16476" y="978"/>
                  </a:cubicBezTo>
                  <a:cubicBezTo>
                    <a:pt x="17391" y="843"/>
                    <a:pt x="18324" y="673"/>
                    <a:pt x="19240" y="673"/>
                  </a:cubicBezTo>
                  <a:cubicBezTo>
                    <a:pt x="19710" y="673"/>
                    <a:pt x="20175" y="718"/>
                    <a:pt x="20631" y="835"/>
                  </a:cubicBezTo>
                  <a:cubicBezTo>
                    <a:pt x="21425" y="1039"/>
                    <a:pt x="22138" y="1446"/>
                    <a:pt x="22911" y="1711"/>
                  </a:cubicBezTo>
                  <a:cubicBezTo>
                    <a:pt x="23758" y="2038"/>
                    <a:pt x="24677" y="2202"/>
                    <a:pt x="25583" y="2202"/>
                  </a:cubicBezTo>
                  <a:cubicBezTo>
                    <a:pt x="25636" y="2202"/>
                    <a:pt x="25689" y="2201"/>
                    <a:pt x="25742" y="2200"/>
                  </a:cubicBezTo>
                  <a:cubicBezTo>
                    <a:pt x="26190" y="2180"/>
                    <a:pt x="26638" y="2119"/>
                    <a:pt x="27025" y="1935"/>
                  </a:cubicBezTo>
                  <a:cubicBezTo>
                    <a:pt x="26923" y="1467"/>
                    <a:pt x="26822" y="978"/>
                    <a:pt x="26699" y="510"/>
                  </a:cubicBezTo>
                  <a:cubicBezTo>
                    <a:pt x="25702" y="510"/>
                    <a:pt x="24724" y="550"/>
                    <a:pt x="23746" y="632"/>
                  </a:cubicBezTo>
                  <a:cubicBezTo>
                    <a:pt x="24032" y="102"/>
                    <a:pt x="24724" y="123"/>
                    <a:pt x="25355" y="0"/>
                  </a:cubicBezTo>
                  <a:close/>
                </a:path>
              </a:pathLst>
            </a:custGeom>
            <a:solidFill>
              <a:srgbClr val="FFFFFF">
                <a:alpha val="22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65"/>
            <p:cNvSpPr/>
            <p:nvPr/>
          </p:nvSpPr>
          <p:spPr>
            <a:xfrm>
              <a:off x="5341683" y="1763706"/>
              <a:ext cx="924335" cy="189234"/>
            </a:xfrm>
            <a:custGeom>
              <a:avLst/>
              <a:gdLst/>
              <a:ahLst/>
              <a:cxnLst/>
              <a:rect l="l" t="t" r="r" b="b"/>
              <a:pathLst>
                <a:path w="30143" h="6171" extrusionOk="0">
                  <a:moveTo>
                    <a:pt x="836" y="0"/>
                  </a:moveTo>
                  <a:cubicBezTo>
                    <a:pt x="836" y="21"/>
                    <a:pt x="836" y="21"/>
                    <a:pt x="836" y="41"/>
                  </a:cubicBezTo>
                  <a:cubicBezTo>
                    <a:pt x="795" y="183"/>
                    <a:pt x="775" y="326"/>
                    <a:pt x="734" y="469"/>
                  </a:cubicBezTo>
                  <a:cubicBezTo>
                    <a:pt x="734" y="489"/>
                    <a:pt x="734" y="530"/>
                    <a:pt x="734" y="550"/>
                  </a:cubicBezTo>
                  <a:cubicBezTo>
                    <a:pt x="693" y="672"/>
                    <a:pt x="673" y="794"/>
                    <a:pt x="653" y="917"/>
                  </a:cubicBezTo>
                  <a:cubicBezTo>
                    <a:pt x="612" y="1161"/>
                    <a:pt x="571" y="1385"/>
                    <a:pt x="530" y="1629"/>
                  </a:cubicBezTo>
                  <a:cubicBezTo>
                    <a:pt x="490" y="1792"/>
                    <a:pt x="469" y="1935"/>
                    <a:pt x="449" y="2098"/>
                  </a:cubicBezTo>
                  <a:cubicBezTo>
                    <a:pt x="388" y="2444"/>
                    <a:pt x="347" y="2790"/>
                    <a:pt x="286" y="3157"/>
                  </a:cubicBezTo>
                  <a:cubicBezTo>
                    <a:pt x="266" y="3299"/>
                    <a:pt x="266" y="3462"/>
                    <a:pt x="245" y="3605"/>
                  </a:cubicBezTo>
                  <a:cubicBezTo>
                    <a:pt x="225" y="3809"/>
                    <a:pt x="184" y="4012"/>
                    <a:pt x="164" y="4216"/>
                  </a:cubicBezTo>
                  <a:lnTo>
                    <a:pt x="144" y="4603"/>
                  </a:lnTo>
                  <a:cubicBezTo>
                    <a:pt x="123" y="4705"/>
                    <a:pt x="123" y="4806"/>
                    <a:pt x="103" y="4908"/>
                  </a:cubicBezTo>
                  <a:lnTo>
                    <a:pt x="103" y="4929"/>
                  </a:lnTo>
                  <a:cubicBezTo>
                    <a:pt x="103" y="5051"/>
                    <a:pt x="82" y="5173"/>
                    <a:pt x="82" y="5295"/>
                  </a:cubicBezTo>
                  <a:cubicBezTo>
                    <a:pt x="62" y="5377"/>
                    <a:pt x="62" y="5438"/>
                    <a:pt x="62" y="5499"/>
                  </a:cubicBezTo>
                  <a:lnTo>
                    <a:pt x="42" y="5804"/>
                  </a:lnTo>
                  <a:cubicBezTo>
                    <a:pt x="21" y="5886"/>
                    <a:pt x="21" y="5967"/>
                    <a:pt x="21" y="6049"/>
                  </a:cubicBezTo>
                  <a:cubicBezTo>
                    <a:pt x="21" y="6089"/>
                    <a:pt x="21" y="6130"/>
                    <a:pt x="1" y="6171"/>
                  </a:cubicBezTo>
                  <a:lnTo>
                    <a:pt x="30061" y="6171"/>
                  </a:lnTo>
                  <a:cubicBezTo>
                    <a:pt x="30081" y="6049"/>
                    <a:pt x="30101" y="5927"/>
                    <a:pt x="30101" y="5804"/>
                  </a:cubicBezTo>
                  <a:cubicBezTo>
                    <a:pt x="30142" y="4684"/>
                    <a:pt x="29592" y="3585"/>
                    <a:pt x="29226" y="2505"/>
                  </a:cubicBezTo>
                  <a:lnTo>
                    <a:pt x="29103" y="2200"/>
                  </a:lnTo>
                  <a:cubicBezTo>
                    <a:pt x="29103" y="2179"/>
                    <a:pt x="29103" y="2179"/>
                    <a:pt x="29103" y="2159"/>
                  </a:cubicBezTo>
                  <a:cubicBezTo>
                    <a:pt x="29083" y="2098"/>
                    <a:pt x="29063" y="2057"/>
                    <a:pt x="29042" y="1996"/>
                  </a:cubicBezTo>
                  <a:cubicBezTo>
                    <a:pt x="29002" y="1874"/>
                    <a:pt x="28961" y="1752"/>
                    <a:pt x="28941" y="1629"/>
                  </a:cubicBezTo>
                  <a:cubicBezTo>
                    <a:pt x="28920" y="1609"/>
                    <a:pt x="28920" y="1589"/>
                    <a:pt x="28920" y="1589"/>
                  </a:cubicBezTo>
                  <a:lnTo>
                    <a:pt x="28900" y="1528"/>
                  </a:lnTo>
                  <a:cubicBezTo>
                    <a:pt x="28879" y="1446"/>
                    <a:pt x="28859" y="1365"/>
                    <a:pt x="28839" y="1283"/>
                  </a:cubicBezTo>
                  <a:lnTo>
                    <a:pt x="28778" y="1100"/>
                  </a:lnTo>
                  <a:cubicBezTo>
                    <a:pt x="28778" y="1080"/>
                    <a:pt x="28778" y="1059"/>
                    <a:pt x="28778" y="1039"/>
                  </a:cubicBezTo>
                  <a:lnTo>
                    <a:pt x="28757" y="978"/>
                  </a:lnTo>
                  <a:cubicBezTo>
                    <a:pt x="28737" y="876"/>
                    <a:pt x="28696" y="754"/>
                    <a:pt x="28676" y="652"/>
                  </a:cubicBezTo>
                  <a:cubicBezTo>
                    <a:pt x="28676" y="632"/>
                    <a:pt x="28676" y="632"/>
                    <a:pt x="28676" y="632"/>
                  </a:cubicBezTo>
                  <a:cubicBezTo>
                    <a:pt x="28635" y="530"/>
                    <a:pt x="28615" y="428"/>
                    <a:pt x="28594" y="326"/>
                  </a:cubicBezTo>
                  <a:cubicBezTo>
                    <a:pt x="28594" y="306"/>
                    <a:pt x="28594" y="285"/>
                    <a:pt x="28594" y="265"/>
                  </a:cubicBezTo>
                  <a:cubicBezTo>
                    <a:pt x="28574" y="183"/>
                    <a:pt x="28554" y="82"/>
                    <a:pt x="285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65"/>
            <p:cNvSpPr/>
            <p:nvPr/>
          </p:nvSpPr>
          <p:spPr>
            <a:xfrm>
              <a:off x="5465355" y="1798664"/>
              <a:ext cx="158017" cy="110578"/>
            </a:xfrm>
            <a:custGeom>
              <a:avLst/>
              <a:gdLst/>
              <a:ahLst/>
              <a:cxnLst/>
              <a:rect l="l" t="t" r="r" b="b"/>
              <a:pathLst>
                <a:path w="5153" h="3606" extrusionOk="0">
                  <a:moveTo>
                    <a:pt x="530" y="1"/>
                  </a:moveTo>
                  <a:cubicBezTo>
                    <a:pt x="469" y="21"/>
                    <a:pt x="428" y="41"/>
                    <a:pt x="387" y="82"/>
                  </a:cubicBezTo>
                  <a:cubicBezTo>
                    <a:pt x="265" y="225"/>
                    <a:pt x="184" y="367"/>
                    <a:pt x="123" y="469"/>
                  </a:cubicBezTo>
                  <a:cubicBezTo>
                    <a:pt x="123" y="489"/>
                    <a:pt x="123" y="489"/>
                    <a:pt x="102" y="489"/>
                  </a:cubicBezTo>
                  <a:cubicBezTo>
                    <a:pt x="61" y="591"/>
                    <a:pt x="41" y="673"/>
                    <a:pt x="21" y="754"/>
                  </a:cubicBezTo>
                  <a:cubicBezTo>
                    <a:pt x="21" y="754"/>
                    <a:pt x="21" y="754"/>
                    <a:pt x="21" y="775"/>
                  </a:cubicBezTo>
                  <a:cubicBezTo>
                    <a:pt x="0" y="917"/>
                    <a:pt x="0" y="1039"/>
                    <a:pt x="21" y="1121"/>
                  </a:cubicBezTo>
                  <a:cubicBezTo>
                    <a:pt x="21" y="1141"/>
                    <a:pt x="41" y="1141"/>
                    <a:pt x="41" y="1162"/>
                  </a:cubicBezTo>
                  <a:cubicBezTo>
                    <a:pt x="41" y="1182"/>
                    <a:pt x="61" y="1202"/>
                    <a:pt x="82" y="1223"/>
                  </a:cubicBezTo>
                  <a:cubicBezTo>
                    <a:pt x="82" y="1243"/>
                    <a:pt x="102" y="1263"/>
                    <a:pt x="143" y="1263"/>
                  </a:cubicBezTo>
                  <a:lnTo>
                    <a:pt x="143" y="1284"/>
                  </a:lnTo>
                  <a:lnTo>
                    <a:pt x="163" y="1284"/>
                  </a:lnTo>
                  <a:lnTo>
                    <a:pt x="448" y="1467"/>
                  </a:lnTo>
                  <a:lnTo>
                    <a:pt x="469" y="1487"/>
                  </a:lnTo>
                  <a:lnTo>
                    <a:pt x="876" y="1732"/>
                  </a:lnTo>
                  <a:lnTo>
                    <a:pt x="896" y="1752"/>
                  </a:lnTo>
                  <a:lnTo>
                    <a:pt x="1385" y="2058"/>
                  </a:lnTo>
                  <a:lnTo>
                    <a:pt x="1507" y="2139"/>
                  </a:lnTo>
                  <a:lnTo>
                    <a:pt x="1528" y="2159"/>
                  </a:lnTo>
                  <a:lnTo>
                    <a:pt x="1874" y="2363"/>
                  </a:lnTo>
                  <a:lnTo>
                    <a:pt x="2159" y="2546"/>
                  </a:lnTo>
                  <a:lnTo>
                    <a:pt x="3707" y="3524"/>
                  </a:lnTo>
                  <a:cubicBezTo>
                    <a:pt x="3748" y="3565"/>
                    <a:pt x="3809" y="3585"/>
                    <a:pt x="3849" y="3585"/>
                  </a:cubicBezTo>
                  <a:cubicBezTo>
                    <a:pt x="3890" y="3605"/>
                    <a:pt x="3931" y="3605"/>
                    <a:pt x="3972" y="3605"/>
                  </a:cubicBezTo>
                  <a:lnTo>
                    <a:pt x="4033" y="3605"/>
                  </a:lnTo>
                  <a:cubicBezTo>
                    <a:pt x="4053" y="3585"/>
                    <a:pt x="4073" y="3585"/>
                    <a:pt x="4094" y="3585"/>
                  </a:cubicBezTo>
                  <a:lnTo>
                    <a:pt x="4114" y="3585"/>
                  </a:lnTo>
                  <a:cubicBezTo>
                    <a:pt x="4135" y="3565"/>
                    <a:pt x="4155" y="3565"/>
                    <a:pt x="4155" y="3565"/>
                  </a:cubicBezTo>
                  <a:cubicBezTo>
                    <a:pt x="4175" y="3565"/>
                    <a:pt x="4175" y="3565"/>
                    <a:pt x="4175" y="3544"/>
                  </a:cubicBezTo>
                  <a:lnTo>
                    <a:pt x="4216" y="3544"/>
                  </a:lnTo>
                  <a:cubicBezTo>
                    <a:pt x="4257" y="3524"/>
                    <a:pt x="4298" y="3504"/>
                    <a:pt x="4338" y="3463"/>
                  </a:cubicBezTo>
                  <a:cubicBezTo>
                    <a:pt x="4359" y="3463"/>
                    <a:pt x="4359" y="3442"/>
                    <a:pt x="4379" y="3442"/>
                  </a:cubicBezTo>
                  <a:cubicBezTo>
                    <a:pt x="4399" y="3422"/>
                    <a:pt x="4420" y="3402"/>
                    <a:pt x="4440" y="3402"/>
                  </a:cubicBezTo>
                  <a:cubicBezTo>
                    <a:pt x="4460" y="3381"/>
                    <a:pt x="4481" y="3361"/>
                    <a:pt x="4501" y="3361"/>
                  </a:cubicBezTo>
                  <a:cubicBezTo>
                    <a:pt x="4501" y="3341"/>
                    <a:pt x="4522" y="3320"/>
                    <a:pt x="4542" y="3320"/>
                  </a:cubicBezTo>
                  <a:cubicBezTo>
                    <a:pt x="4583" y="3280"/>
                    <a:pt x="4603" y="3259"/>
                    <a:pt x="4644" y="3239"/>
                  </a:cubicBezTo>
                  <a:cubicBezTo>
                    <a:pt x="4644" y="3218"/>
                    <a:pt x="4664" y="3218"/>
                    <a:pt x="4664" y="3198"/>
                  </a:cubicBezTo>
                  <a:cubicBezTo>
                    <a:pt x="4684" y="3198"/>
                    <a:pt x="4705" y="3178"/>
                    <a:pt x="4705" y="3157"/>
                  </a:cubicBezTo>
                  <a:cubicBezTo>
                    <a:pt x="4725" y="3137"/>
                    <a:pt x="4746" y="3117"/>
                    <a:pt x="4766" y="3096"/>
                  </a:cubicBezTo>
                  <a:cubicBezTo>
                    <a:pt x="4786" y="3076"/>
                    <a:pt x="4807" y="3055"/>
                    <a:pt x="4807" y="3035"/>
                  </a:cubicBezTo>
                  <a:cubicBezTo>
                    <a:pt x="4827" y="3015"/>
                    <a:pt x="4827" y="3015"/>
                    <a:pt x="4847" y="2994"/>
                  </a:cubicBezTo>
                  <a:cubicBezTo>
                    <a:pt x="4847" y="2974"/>
                    <a:pt x="4868" y="2974"/>
                    <a:pt x="4868" y="2954"/>
                  </a:cubicBezTo>
                  <a:cubicBezTo>
                    <a:pt x="4888" y="2933"/>
                    <a:pt x="4888" y="2933"/>
                    <a:pt x="4908" y="2913"/>
                  </a:cubicBezTo>
                  <a:cubicBezTo>
                    <a:pt x="4908" y="2893"/>
                    <a:pt x="4929" y="2872"/>
                    <a:pt x="4929" y="2872"/>
                  </a:cubicBezTo>
                  <a:cubicBezTo>
                    <a:pt x="4929" y="2852"/>
                    <a:pt x="4949" y="2831"/>
                    <a:pt x="4949" y="2831"/>
                  </a:cubicBezTo>
                  <a:lnTo>
                    <a:pt x="4970" y="2770"/>
                  </a:lnTo>
                  <a:lnTo>
                    <a:pt x="5010" y="2689"/>
                  </a:lnTo>
                  <a:cubicBezTo>
                    <a:pt x="5031" y="2669"/>
                    <a:pt x="5031" y="2648"/>
                    <a:pt x="5031" y="2628"/>
                  </a:cubicBezTo>
                  <a:lnTo>
                    <a:pt x="5051" y="2587"/>
                  </a:lnTo>
                  <a:cubicBezTo>
                    <a:pt x="5051" y="2567"/>
                    <a:pt x="5051" y="2567"/>
                    <a:pt x="5071" y="2546"/>
                  </a:cubicBezTo>
                  <a:cubicBezTo>
                    <a:pt x="5071" y="2526"/>
                    <a:pt x="5071" y="2526"/>
                    <a:pt x="5071" y="2506"/>
                  </a:cubicBezTo>
                  <a:cubicBezTo>
                    <a:pt x="5071" y="2485"/>
                    <a:pt x="5071" y="2465"/>
                    <a:pt x="5092" y="2465"/>
                  </a:cubicBezTo>
                  <a:cubicBezTo>
                    <a:pt x="5092" y="2445"/>
                    <a:pt x="5092" y="2424"/>
                    <a:pt x="5092" y="2404"/>
                  </a:cubicBezTo>
                  <a:cubicBezTo>
                    <a:pt x="5092" y="2404"/>
                    <a:pt x="5092" y="2383"/>
                    <a:pt x="5092" y="2363"/>
                  </a:cubicBezTo>
                  <a:cubicBezTo>
                    <a:pt x="5153" y="2058"/>
                    <a:pt x="5092" y="1772"/>
                    <a:pt x="5051" y="1589"/>
                  </a:cubicBezTo>
                  <a:cubicBezTo>
                    <a:pt x="5051" y="1589"/>
                    <a:pt x="5051" y="1569"/>
                    <a:pt x="5051" y="1569"/>
                  </a:cubicBezTo>
                  <a:cubicBezTo>
                    <a:pt x="5051" y="1569"/>
                    <a:pt x="5051" y="1548"/>
                    <a:pt x="5031" y="1548"/>
                  </a:cubicBezTo>
                  <a:cubicBezTo>
                    <a:pt x="5031" y="1548"/>
                    <a:pt x="5031" y="1548"/>
                    <a:pt x="5031" y="1528"/>
                  </a:cubicBezTo>
                  <a:cubicBezTo>
                    <a:pt x="5031" y="1528"/>
                    <a:pt x="5031" y="1508"/>
                    <a:pt x="5031" y="1508"/>
                  </a:cubicBezTo>
                  <a:cubicBezTo>
                    <a:pt x="5010" y="1487"/>
                    <a:pt x="4990" y="1447"/>
                    <a:pt x="4970" y="1426"/>
                  </a:cubicBezTo>
                  <a:cubicBezTo>
                    <a:pt x="4970" y="1426"/>
                    <a:pt x="4970" y="1426"/>
                    <a:pt x="4949" y="1406"/>
                  </a:cubicBezTo>
                  <a:cubicBezTo>
                    <a:pt x="4949" y="1406"/>
                    <a:pt x="4929" y="1386"/>
                    <a:pt x="4929" y="1386"/>
                  </a:cubicBezTo>
                  <a:cubicBezTo>
                    <a:pt x="4929" y="1386"/>
                    <a:pt x="4908" y="1365"/>
                    <a:pt x="4908" y="1365"/>
                  </a:cubicBezTo>
                  <a:lnTo>
                    <a:pt x="4888" y="1365"/>
                  </a:lnTo>
                  <a:cubicBezTo>
                    <a:pt x="4888" y="1345"/>
                    <a:pt x="4888" y="1345"/>
                    <a:pt x="4888" y="1345"/>
                  </a:cubicBezTo>
                  <a:cubicBezTo>
                    <a:pt x="4868" y="1345"/>
                    <a:pt x="4868" y="1345"/>
                    <a:pt x="4847" y="1324"/>
                  </a:cubicBezTo>
                  <a:cubicBezTo>
                    <a:pt x="4847" y="1324"/>
                    <a:pt x="4827" y="1324"/>
                    <a:pt x="4827" y="1304"/>
                  </a:cubicBezTo>
                  <a:cubicBezTo>
                    <a:pt x="4807" y="1304"/>
                    <a:pt x="4766" y="1284"/>
                    <a:pt x="4746" y="1284"/>
                  </a:cubicBezTo>
                  <a:lnTo>
                    <a:pt x="3625" y="937"/>
                  </a:lnTo>
                  <a:lnTo>
                    <a:pt x="3422" y="856"/>
                  </a:lnTo>
                  <a:lnTo>
                    <a:pt x="3381" y="856"/>
                  </a:lnTo>
                  <a:lnTo>
                    <a:pt x="3340" y="836"/>
                  </a:lnTo>
                  <a:lnTo>
                    <a:pt x="2790" y="673"/>
                  </a:lnTo>
                  <a:lnTo>
                    <a:pt x="2770" y="652"/>
                  </a:lnTo>
                  <a:lnTo>
                    <a:pt x="2750" y="652"/>
                  </a:lnTo>
                  <a:lnTo>
                    <a:pt x="2220" y="489"/>
                  </a:lnTo>
                  <a:lnTo>
                    <a:pt x="2200" y="489"/>
                  </a:lnTo>
                  <a:lnTo>
                    <a:pt x="1793" y="347"/>
                  </a:lnTo>
                  <a:lnTo>
                    <a:pt x="1772" y="347"/>
                  </a:lnTo>
                  <a:lnTo>
                    <a:pt x="1589" y="286"/>
                  </a:lnTo>
                  <a:lnTo>
                    <a:pt x="693" y="21"/>
                  </a:lnTo>
                  <a:cubicBezTo>
                    <a:pt x="652" y="1"/>
                    <a:pt x="611" y="1"/>
                    <a:pt x="571" y="1"/>
                  </a:cubicBezTo>
                  <a:close/>
                </a:path>
              </a:pathLst>
            </a:custGeom>
            <a:solidFill>
              <a:srgbClr val="FFBA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65"/>
            <p:cNvSpPr/>
            <p:nvPr/>
          </p:nvSpPr>
          <p:spPr>
            <a:xfrm>
              <a:off x="5465355" y="1798664"/>
              <a:ext cx="158017" cy="110578"/>
            </a:xfrm>
            <a:custGeom>
              <a:avLst/>
              <a:gdLst/>
              <a:ahLst/>
              <a:cxnLst/>
              <a:rect l="l" t="t" r="r" b="b"/>
              <a:pathLst>
                <a:path w="5153" h="3606" extrusionOk="0">
                  <a:moveTo>
                    <a:pt x="530" y="1"/>
                  </a:moveTo>
                  <a:cubicBezTo>
                    <a:pt x="469" y="21"/>
                    <a:pt x="428" y="41"/>
                    <a:pt x="387" y="82"/>
                  </a:cubicBezTo>
                  <a:cubicBezTo>
                    <a:pt x="265" y="225"/>
                    <a:pt x="184" y="367"/>
                    <a:pt x="123" y="469"/>
                  </a:cubicBezTo>
                  <a:cubicBezTo>
                    <a:pt x="123" y="489"/>
                    <a:pt x="123" y="489"/>
                    <a:pt x="102" y="489"/>
                  </a:cubicBezTo>
                  <a:cubicBezTo>
                    <a:pt x="61" y="591"/>
                    <a:pt x="41" y="673"/>
                    <a:pt x="21" y="754"/>
                  </a:cubicBezTo>
                  <a:cubicBezTo>
                    <a:pt x="21" y="754"/>
                    <a:pt x="21" y="754"/>
                    <a:pt x="21" y="775"/>
                  </a:cubicBezTo>
                  <a:cubicBezTo>
                    <a:pt x="0" y="917"/>
                    <a:pt x="0" y="1039"/>
                    <a:pt x="21" y="1121"/>
                  </a:cubicBezTo>
                  <a:cubicBezTo>
                    <a:pt x="21" y="1141"/>
                    <a:pt x="41" y="1141"/>
                    <a:pt x="41" y="1162"/>
                  </a:cubicBezTo>
                  <a:cubicBezTo>
                    <a:pt x="41" y="1182"/>
                    <a:pt x="61" y="1202"/>
                    <a:pt x="82" y="1223"/>
                  </a:cubicBezTo>
                  <a:cubicBezTo>
                    <a:pt x="82" y="1243"/>
                    <a:pt x="102" y="1263"/>
                    <a:pt x="143" y="1263"/>
                  </a:cubicBezTo>
                  <a:lnTo>
                    <a:pt x="143" y="1284"/>
                  </a:lnTo>
                  <a:lnTo>
                    <a:pt x="163" y="1284"/>
                  </a:lnTo>
                  <a:lnTo>
                    <a:pt x="448" y="1467"/>
                  </a:lnTo>
                  <a:lnTo>
                    <a:pt x="469" y="1487"/>
                  </a:lnTo>
                  <a:lnTo>
                    <a:pt x="876" y="1732"/>
                  </a:lnTo>
                  <a:lnTo>
                    <a:pt x="896" y="1752"/>
                  </a:lnTo>
                  <a:lnTo>
                    <a:pt x="1385" y="2058"/>
                  </a:lnTo>
                  <a:lnTo>
                    <a:pt x="1507" y="2139"/>
                  </a:lnTo>
                  <a:lnTo>
                    <a:pt x="1528" y="2159"/>
                  </a:lnTo>
                  <a:lnTo>
                    <a:pt x="1874" y="2363"/>
                  </a:lnTo>
                  <a:lnTo>
                    <a:pt x="2159" y="2546"/>
                  </a:lnTo>
                  <a:lnTo>
                    <a:pt x="3707" y="3524"/>
                  </a:lnTo>
                  <a:cubicBezTo>
                    <a:pt x="3748" y="3565"/>
                    <a:pt x="3809" y="3585"/>
                    <a:pt x="3849" y="3585"/>
                  </a:cubicBezTo>
                  <a:cubicBezTo>
                    <a:pt x="3890" y="3605"/>
                    <a:pt x="3931" y="3605"/>
                    <a:pt x="3972" y="3605"/>
                  </a:cubicBezTo>
                  <a:lnTo>
                    <a:pt x="4033" y="3605"/>
                  </a:lnTo>
                  <a:cubicBezTo>
                    <a:pt x="4053" y="3585"/>
                    <a:pt x="4073" y="3585"/>
                    <a:pt x="4094" y="3585"/>
                  </a:cubicBezTo>
                  <a:lnTo>
                    <a:pt x="4114" y="3585"/>
                  </a:lnTo>
                  <a:cubicBezTo>
                    <a:pt x="4135" y="3565"/>
                    <a:pt x="4155" y="3565"/>
                    <a:pt x="4155" y="3565"/>
                  </a:cubicBezTo>
                  <a:cubicBezTo>
                    <a:pt x="4175" y="3565"/>
                    <a:pt x="4175" y="3565"/>
                    <a:pt x="4175" y="3544"/>
                  </a:cubicBezTo>
                  <a:lnTo>
                    <a:pt x="4216" y="3544"/>
                  </a:lnTo>
                  <a:cubicBezTo>
                    <a:pt x="4257" y="3524"/>
                    <a:pt x="4298" y="3504"/>
                    <a:pt x="4338" y="3463"/>
                  </a:cubicBezTo>
                  <a:cubicBezTo>
                    <a:pt x="4359" y="3463"/>
                    <a:pt x="4359" y="3442"/>
                    <a:pt x="4379" y="3442"/>
                  </a:cubicBezTo>
                  <a:cubicBezTo>
                    <a:pt x="4399" y="3422"/>
                    <a:pt x="4420" y="3402"/>
                    <a:pt x="4440" y="3402"/>
                  </a:cubicBezTo>
                  <a:cubicBezTo>
                    <a:pt x="4460" y="3381"/>
                    <a:pt x="4481" y="3361"/>
                    <a:pt x="4501" y="3361"/>
                  </a:cubicBezTo>
                  <a:cubicBezTo>
                    <a:pt x="4501" y="3341"/>
                    <a:pt x="4522" y="3320"/>
                    <a:pt x="4542" y="3320"/>
                  </a:cubicBezTo>
                  <a:cubicBezTo>
                    <a:pt x="4583" y="3280"/>
                    <a:pt x="4603" y="3259"/>
                    <a:pt x="4644" y="3239"/>
                  </a:cubicBezTo>
                  <a:cubicBezTo>
                    <a:pt x="4644" y="3218"/>
                    <a:pt x="4664" y="3218"/>
                    <a:pt x="4664" y="3198"/>
                  </a:cubicBezTo>
                  <a:cubicBezTo>
                    <a:pt x="4684" y="3198"/>
                    <a:pt x="4705" y="3178"/>
                    <a:pt x="4705" y="3157"/>
                  </a:cubicBezTo>
                  <a:cubicBezTo>
                    <a:pt x="4725" y="3137"/>
                    <a:pt x="4746" y="3117"/>
                    <a:pt x="4766" y="3096"/>
                  </a:cubicBezTo>
                  <a:cubicBezTo>
                    <a:pt x="4786" y="3076"/>
                    <a:pt x="4807" y="3055"/>
                    <a:pt x="4807" y="3035"/>
                  </a:cubicBezTo>
                  <a:cubicBezTo>
                    <a:pt x="4827" y="3015"/>
                    <a:pt x="4827" y="3015"/>
                    <a:pt x="4847" y="2994"/>
                  </a:cubicBezTo>
                  <a:cubicBezTo>
                    <a:pt x="4847" y="2974"/>
                    <a:pt x="4868" y="2974"/>
                    <a:pt x="4868" y="2954"/>
                  </a:cubicBezTo>
                  <a:cubicBezTo>
                    <a:pt x="4888" y="2933"/>
                    <a:pt x="4888" y="2933"/>
                    <a:pt x="4908" y="2913"/>
                  </a:cubicBezTo>
                  <a:cubicBezTo>
                    <a:pt x="4908" y="2893"/>
                    <a:pt x="4929" y="2872"/>
                    <a:pt x="4929" y="2872"/>
                  </a:cubicBezTo>
                  <a:cubicBezTo>
                    <a:pt x="4929" y="2852"/>
                    <a:pt x="4949" y="2831"/>
                    <a:pt x="4949" y="2831"/>
                  </a:cubicBezTo>
                  <a:lnTo>
                    <a:pt x="4970" y="2770"/>
                  </a:lnTo>
                  <a:lnTo>
                    <a:pt x="5010" y="2689"/>
                  </a:lnTo>
                  <a:cubicBezTo>
                    <a:pt x="5031" y="2669"/>
                    <a:pt x="5031" y="2648"/>
                    <a:pt x="5031" y="2628"/>
                  </a:cubicBezTo>
                  <a:lnTo>
                    <a:pt x="5051" y="2587"/>
                  </a:lnTo>
                  <a:cubicBezTo>
                    <a:pt x="5051" y="2567"/>
                    <a:pt x="5051" y="2567"/>
                    <a:pt x="5071" y="2546"/>
                  </a:cubicBezTo>
                  <a:cubicBezTo>
                    <a:pt x="5071" y="2526"/>
                    <a:pt x="5071" y="2526"/>
                    <a:pt x="5071" y="2506"/>
                  </a:cubicBezTo>
                  <a:cubicBezTo>
                    <a:pt x="5071" y="2485"/>
                    <a:pt x="5071" y="2465"/>
                    <a:pt x="5092" y="2465"/>
                  </a:cubicBezTo>
                  <a:cubicBezTo>
                    <a:pt x="5092" y="2445"/>
                    <a:pt x="5092" y="2424"/>
                    <a:pt x="5092" y="2404"/>
                  </a:cubicBezTo>
                  <a:cubicBezTo>
                    <a:pt x="5092" y="2404"/>
                    <a:pt x="5092" y="2383"/>
                    <a:pt x="5092" y="2363"/>
                  </a:cubicBezTo>
                  <a:cubicBezTo>
                    <a:pt x="5153" y="2058"/>
                    <a:pt x="5092" y="1772"/>
                    <a:pt x="5051" y="1589"/>
                  </a:cubicBezTo>
                  <a:cubicBezTo>
                    <a:pt x="5051" y="1589"/>
                    <a:pt x="5051" y="1569"/>
                    <a:pt x="5051" y="1569"/>
                  </a:cubicBezTo>
                  <a:cubicBezTo>
                    <a:pt x="5051" y="1569"/>
                    <a:pt x="5051" y="1548"/>
                    <a:pt x="5031" y="1548"/>
                  </a:cubicBezTo>
                  <a:cubicBezTo>
                    <a:pt x="5031" y="1548"/>
                    <a:pt x="5031" y="1548"/>
                    <a:pt x="5031" y="1528"/>
                  </a:cubicBezTo>
                  <a:cubicBezTo>
                    <a:pt x="5031" y="1528"/>
                    <a:pt x="5031" y="1508"/>
                    <a:pt x="5031" y="1508"/>
                  </a:cubicBezTo>
                  <a:cubicBezTo>
                    <a:pt x="5010" y="1487"/>
                    <a:pt x="4990" y="1447"/>
                    <a:pt x="4970" y="1426"/>
                  </a:cubicBezTo>
                  <a:cubicBezTo>
                    <a:pt x="4970" y="1426"/>
                    <a:pt x="4970" y="1426"/>
                    <a:pt x="4949" y="1406"/>
                  </a:cubicBezTo>
                  <a:cubicBezTo>
                    <a:pt x="4949" y="1406"/>
                    <a:pt x="4929" y="1386"/>
                    <a:pt x="4929" y="1386"/>
                  </a:cubicBezTo>
                  <a:cubicBezTo>
                    <a:pt x="4929" y="1386"/>
                    <a:pt x="4908" y="1365"/>
                    <a:pt x="4908" y="1365"/>
                  </a:cubicBezTo>
                  <a:lnTo>
                    <a:pt x="4888" y="1365"/>
                  </a:lnTo>
                  <a:cubicBezTo>
                    <a:pt x="4888" y="1345"/>
                    <a:pt x="4888" y="1345"/>
                    <a:pt x="4888" y="1345"/>
                  </a:cubicBezTo>
                  <a:cubicBezTo>
                    <a:pt x="4868" y="1345"/>
                    <a:pt x="4868" y="1345"/>
                    <a:pt x="4847" y="1324"/>
                  </a:cubicBezTo>
                  <a:cubicBezTo>
                    <a:pt x="4847" y="1324"/>
                    <a:pt x="4827" y="1324"/>
                    <a:pt x="4827" y="1304"/>
                  </a:cubicBezTo>
                  <a:cubicBezTo>
                    <a:pt x="4807" y="1304"/>
                    <a:pt x="4766" y="1284"/>
                    <a:pt x="4746" y="1284"/>
                  </a:cubicBezTo>
                  <a:lnTo>
                    <a:pt x="3625" y="937"/>
                  </a:lnTo>
                  <a:lnTo>
                    <a:pt x="3422" y="856"/>
                  </a:lnTo>
                  <a:lnTo>
                    <a:pt x="3381" y="856"/>
                  </a:lnTo>
                  <a:lnTo>
                    <a:pt x="3340" y="836"/>
                  </a:lnTo>
                  <a:lnTo>
                    <a:pt x="2790" y="673"/>
                  </a:lnTo>
                  <a:lnTo>
                    <a:pt x="2770" y="652"/>
                  </a:lnTo>
                  <a:lnTo>
                    <a:pt x="2750" y="652"/>
                  </a:lnTo>
                  <a:lnTo>
                    <a:pt x="2220" y="489"/>
                  </a:lnTo>
                  <a:lnTo>
                    <a:pt x="2200" y="489"/>
                  </a:lnTo>
                  <a:lnTo>
                    <a:pt x="1793" y="347"/>
                  </a:lnTo>
                  <a:lnTo>
                    <a:pt x="1772" y="347"/>
                  </a:lnTo>
                  <a:lnTo>
                    <a:pt x="1589" y="286"/>
                  </a:lnTo>
                  <a:lnTo>
                    <a:pt x="693" y="21"/>
                  </a:lnTo>
                  <a:cubicBezTo>
                    <a:pt x="652" y="1"/>
                    <a:pt x="611" y="1"/>
                    <a:pt x="57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65"/>
            <p:cNvSpPr/>
            <p:nvPr/>
          </p:nvSpPr>
          <p:spPr>
            <a:xfrm>
              <a:off x="5466613" y="1834267"/>
              <a:ext cx="126800" cy="73719"/>
            </a:xfrm>
            <a:custGeom>
              <a:avLst/>
              <a:gdLst/>
              <a:ahLst/>
              <a:cxnLst/>
              <a:rect l="l" t="t" r="r" b="b"/>
              <a:pathLst>
                <a:path w="4135" h="2404" extrusionOk="0">
                  <a:moveTo>
                    <a:pt x="0" y="1"/>
                  </a:moveTo>
                  <a:cubicBezTo>
                    <a:pt x="0" y="21"/>
                    <a:pt x="20" y="41"/>
                    <a:pt x="20" y="62"/>
                  </a:cubicBezTo>
                  <a:cubicBezTo>
                    <a:pt x="41" y="62"/>
                    <a:pt x="41" y="62"/>
                    <a:pt x="61" y="82"/>
                  </a:cubicBezTo>
                  <a:cubicBezTo>
                    <a:pt x="102" y="102"/>
                    <a:pt x="143" y="143"/>
                    <a:pt x="204" y="163"/>
                  </a:cubicBezTo>
                  <a:cubicBezTo>
                    <a:pt x="346" y="265"/>
                    <a:pt x="509" y="326"/>
                    <a:pt x="652" y="387"/>
                  </a:cubicBezTo>
                  <a:cubicBezTo>
                    <a:pt x="754" y="428"/>
                    <a:pt x="835" y="469"/>
                    <a:pt x="937" y="510"/>
                  </a:cubicBezTo>
                  <a:cubicBezTo>
                    <a:pt x="1202" y="632"/>
                    <a:pt x="1446" y="815"/>
                    <a:pt x="1670" y="978"/>
                  </a:cubicBezTo>
                  <a:cubicBezTo>
                    <a:pt x="1813" y="1060"/>
                    <a:pt x="1935" y="1141"/>
                    <a:pt x="2057" y="1243"/>
                  </a:cubicBezTo>
                  <a:cubicBezTo>
                    <a:pt x="2342" y="1406"/>
                    <a:pt x="2627" y="1548"/>
                    <a:pt x="2933" y="1691"/>
                  </a:cubicBezTo>
                  <a:cubicBezTo>
                    <a:pt x="3340" y="1915"/>
                    <a:pt x="3768" y="2119"/>
                    <a:pt x="4114" y="2404"/>
                  </a:cubicBezTo>
                  <a:cubicBezTo>
                    <a:pt x="4134" y="2404"/>
                    <a:pt x="4134" y="2404"/>
                    <a:pt x="4134" y="2383"/>
                  </a:cubicBezTo>
                  <a:cubicBezTo>
                    <a:pt x="3788" y="2098"/>
                    <a:pt x="3360" y="1894"/>
                    <a:pt x="2933" y="1670"/>
                  </a:cubicBezTo>
                  <a:cubicBezTo>
                    <a:pt x="2648" y="1528"/>
                    <a:pt x="2363" y="1385"/>
                    <a:pt x="2077" y="1222"/>
                  </a:cubicBezTo>
                  <a:cubicBezTo>
                    <a:pt x="1955" y="1141"/>
                    <a:pt x="1813" y="1039"/>
                    <a:pt x="1690" y="958"/>
                  </a:cubicBezTo>
                  <a:cubicBezTo>
                    <a:pt x="1466" y="795"/>
                    <a:pt x="1222" y="611"/>
                    <a:pt x="957" y="489"/>
                  </a:cubicBezTo>
                  <a:cubicBezTo>
                    <a:pt x="855" y="449"/>
                    <a:pt x="774" y="408"/>
                    <a:pt x="672" y="367"/>
                  </a:cubicBezTo>
                  <a:cubicBezTo>
                    <a:pt x="509" y="306"/>
                    <a:pt x="367" y="245"/>
                    <a:pt x="224" y="163"/>
                  </a:cubicBezTo>
                  <a:cubicBezTo>
                    <a:pt x="163" y="123"/>
                    <a:pt x="122" y="102"/>
                    <a:pt x="82" y="62"/>
                  </a:cubicBezTo>
                  <a:cubicBezTo>
                    <a:pt x="61" y="41"/>
                    <a:pt x="20" y="21"/>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65"/>
            <p:cNvSpPr/>
            <p:nvPr/>
          </p:nvSpPr>
          <p:spPr>
            <a:xfrm>
              <a:off x="5465969" y="1821786"/>
              <a:ext cx="142439" cy="76846"/>
            </a:xfrm>
            <a:custGeom>
              <a:avLst/>
              <a:gdLst/>
              <a:ahLst/>
              <a:cxnLst/>
              <a:rect l="l" t="t" r="r" b="b"/>
              <a:pathLst>
                <a:path w="4645" h="2506" extrusionOk="0">
                  <a:moveTo>
                    <a:pt x="1" y="0"/>
                  </a:moveTo>
                  <a:cubicBezTo>
                    <a:pt x="1" y="0"/>
                    <a:pt x="1" y="0"/>
                    <a:pt x="1" y="21"/>
                  </a:cubicBezTo>
                  <a:cubicBezTo>
                    <a:pt x="876" y="408"/>
                    <a:pt x="1691" y="937"/>
                    <a:pt x="2465" y="1446"/>
                  </a:cubicBezTo>
                  <a:cubicBezTo>
                    <a:pt x="2689" y="1609"/>
                    <a:pt x="2933" y="1752"/>
                    <a:pt x="3178" y="1915"/>
                  </a:cubicBezTo>
                  <a:cubicBezTo>
                    <a:pt x="3463" y="2098"/>
                    <a:pt x="3768" y="2281"/>
                    <a:pt x="4094" y="2403"/>
                  </a:cubicBezTo>
                  <a:cubicBezTo>
                    <a:pt x="4216" y="2444"/>
                    <a:pt x="4339" y="2485"/>
                    <a:pt x="4481" y="2505"/>
                  </a:cubicBezTo>
                  <a:cubicBezTo>
                    <a:pt x="4522" y="2505"/>
                    <a:pt x="4583" y="2485"/>
                    <a:pt x="4624" y="2485"/>
                  </a:cubicBezTo>
                  <a:cubicBezTo>
                    <a:pt x="4624" y="2464"/>
                    <a:pt x="4644" y="2464"/>
                    <a:pt x="4644" y="2444"/>
                  </a:cubicBezTo>
                  <a:lnTo>
                    <a:pt x="4644" y="2444"/>
                  </a:lnTo>
                  <a:cubicBezTo>
                    <a:pt x="4603" y="2464"/>
                    <a:pt x="4542" y="2485"/>
                    <a:pt x="4481" y="2485"/>
                  </a:cubicBezTo>
                  <a:cubicBezTo>
                    <a:pt x="4339" y="2464"/>
                    <a:pt x="4216" y="2424"/>
                    <a:pt x="4115" y="2383"/>
                  </a:cubicBezTo>
                  <a:cubicBezTo>
                    <a:pt x="3789" y="2261"/>
                    <a:pt x="3483" y="2077"/>
                    <a:pt x="3178" y="1874"/>
                  </a:cubicBezTo>
                  <a:cubicBezTo>
                    <a:pt x="2954" y="1731"/>
                    <a:pt x="2709" y="1589"/>
                    <a:pt x="2485" y="1426"/>
                  </a:cubicBezTo>
                  <a:cubicBezTo>
                    <a:pt x="1691" y="917"/>
                    <a:pt x="876" y="387"/>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65"/>
            <p:cNvSpPr/>
            <p:nvPr/>
          </p:nvSpPr>
          <p:spPr>
            <a:xfrm>
              <a:off x="5469097" y="1813660"/>
              <a:ext cx="148051" cy="73105"/>
            </a:xfrm>
            <a:custGeom>
              <a:avLst/>
              <a:gdLst/>
              <a:ahLst/>
              <a:cxnLst/>
              <a:rect l="l" t="t" r="r" b="b"/>
              <a:pathLst>
                <a:path w="4828" h="2384" extrusionOk="0">
                  <a:moveTo>
                    <a:pt x="1" y="0"/>
                  </a:moveTo>
                  <a:cubicBezTo>
                    <a:pt x="1" y="21"/>
                    <a:pt x="1" y="21"/>
                    <a:pt x="21" y="21"/>
                  </a:cubicBezTo>
                  <a:cubicBezTo>
                    <a:pt x="204" y="82"/>
                    <a:pt x="408" y="143"/>
                    <a:pt x="612" y="184"/>
                  </a:cubicBezTo>
                  <a:cubicBezTo>
                    <a:pt x="734" y="204"/>
                    <a:pt x="856" y="245"/>
                    <a:pt x="978" y="286"/>
                  </a:cubicBezTo>
                  <a:cubicBezTo>
                    <a:pt x="1385" y="387"/>
                    <a:pt x="1650" y="550"/>
                    <a:pt x="1833" y="754"/>
                  </a:cubicBezTo>
                  <a:cubicBezTo>
                    <a:pt x="1874" y="815"/>
                    <a:pt x="1915" y="856"/>
                    <a:pt x="1956" y="917"/>
                  </a:cubicBezTo>
                  <a:cubicBezTo>
                    <a:pt x="2017" y="998"/>
                    <a:pt x="2078" y="1100"/>
                    <a:pt x="2159" y="1182"/>
                  </a:cubicBezTo>
                  <a:cubicBezTo>
                    <a:pt x="2302" y="1324"/>
                    <a:pt x="2567" y="1385"/>
                    <a:pt x="2831" y="1385"/>
                  </a:cubicBezTo>
                  <a:cubicBezTo>
                    <a:pt x="2933" y="1385"/>
                    <a:pt x="3055" y="1365"/>
                    <a:pt x="3157" y="1345"/>
                  </a:cubicBezTo>
                  <a:cubicBezTo>
                    <a:pt x="3259" y="1345"/>
                    <a:pt x="3361" y="1324"/>
                    <a:pt x="3463" y="1304"/>
                  </a:cubicBezTo>
                  <a:cubicBezTo>
                    <a:pt x="3479" y="1303"/>
                    <a:pt x="3495" y="1303"/>
                    <a:pt x="3512" y="1303"/>
                  </a:cubicBezTo>
                  <a:cubicBezTo>
                    <a:pt x="4045" y="1303"/>
                    <a:pt x="4568" y="1624"/>
                    <a:pt x="4766" y="2098"/>
                  </a:cubicBezTo>
                  <a:cubicBezTo>
                    <a:pt x="4807" y="2200"/>
                    <a:pt x="4827" y="2281"/>
                    <a:pt x="4807" y="2383"/>
                  </a:cubicBezTo>
                  <a:cubicBezTo>
                    <a:pt x="4827" y="2363"/>
                    <a:pt x="4827" y="2342"/>
                    <a:pt x="4827" y="2322"/>
                  </a:cubicBezTo>
                  <a:cubicBezTo>
                    <a:pt x="4827" y="2261"/>
                    <a:pt x="4807" y="2180"/>
                    <a:pt x="4786" y="2098"/>
                  </a:cubicBezTo>
                  <a:cubicBezTo>
                    <a:pt x="4589" y="1623"/>
                    <a:pt x="4063" y="1283"/>
                    <a:pt x="3511" y="1283"/>
                  </a:cubicBezTo>
                  <a:cubicBezTo>
                    <a:pt x="3495" y="1283"/>
                    <a:pt x="3479" y="1283"/>
                    <a:pt x="3463" y="1283"/>
                  </a:cubicBezTo>
                  <a:cubicBezTo>
                    <a:pt x="3361" y="1304"/>
                    <a:pt x="3259" y="1304"/>
                    <a:pt x="3157" y="1324"/>
                  </a:cubicBezTo>
                  <a:cubicBezTo>
                    <a:pt x="3055" y="1345"/>
                    <a:pt x="2933" y="1365"/>
                    <a:pt x="2831" y="1365"/>
                  </a:cubicBezTo>
                  <a:cubicBezTo>
                    <a:pt x="2567" y="1365"/>
                    <a:pt x="2322" y="1304"/>
                    <a:pt x="2180" y="1161"/>
                  </a:cubicBezTo>
                  <a:cubicBezTo>
                    <a:pt x="2098" y="1080"/>
                    <a:pt x="2037" y="998"/>
                    <a:pt x="1976" y="917"/>
                  </a:cubicBezTo>
                  <a:cubicBezTo>
                    <a:pt x="1935" y="856"/>
                    <a:pt x="1895" y="795"/>
                    <a:pt x="1854" y="734"/>
                  </a:cubicBezTo>
                  <a:cubicBezTo>
                    <a:pt x="1671" y="530"/>
                    <a:pt x="1385" y="367"/>
                    <a:pt x="998" y="265"/>
                  </a:cubicBezTo>
                  <a:cubicBezTo>
                    <a:pt x="856" y="224"/>
                    <a:pt x="734" y="184"/>
                    <a:pt x="612" y="163"/>
                  </a:cubicBezTo>
                  <a:cubicBezTo>
                    <a:pt x="408" y="123"/>
                    <a:pt x="204" y="62"/>
                    <a:pt x="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65"/>
            <p:cNvSpPr/>
            <p:nvPr/>
          </p:nvSpPr>
          <p:spPr>
            <a:xfrm>
              <a:off x="5481577" y="1798664"/>
              <a:ext cx="134313" cy="43759"/>
            </a:xfrm>
            <a:custGeom>
              <a:avLst/>
              <a:gdLst/>
              <a:ahLst/>
              <a:cxnLst/>
              <a:rect l="l" t="t" r="r" b="b"/>
              <a:pathLst>
                <a:path w="4380" h="1427" extrusionOk="0">
                  <a:moveTo>
                    <a:pt x="1" y="1"/>
                  </a:moveTo>
                  <a:cubicBezTo>
                    <a:pt x="143" y="62"/>
                    <a:pt x="286" y="102"/>
                    <a:pt x="408" y="164"/>
                  </a:cubicBezTo>
                  <a:cubicBezTo>
                    <a:pt x="856" y="367"/>
                    <a:pt x="1304" y="612"/>
                    <a:pt x="1752" y="836"/>
                  </a:cubicBezTo>
                  <a:lnTo>
                    <a:pt x="1773" y="856"/>
                  </a:lnTo>
                  <a:cubicBezTo>
                    <a:pt x="2160" y="1060"/>
                    <a:pt x="2587" y="1304"/>
                    <a:pt x="3076" y="1386"/>
                  </a:cubicBezTo>
                  <a:cubicBezTo>
                    <a:pt x="3320" y="1426"/>
                    <a:pt x="3606" y="1426"/>
                    <a:pt x="3850" y="1426"/>
                  </a:cubicBezTo>
                  <a:cubicBezTo>
                    <a:pt x="4033" y="1426"/>
                    <a:pt x="4217" y="1406"/>
                    <a:pt x="4379" y="1365"/>
                  </a:cubicBezTo>
                  <a:lnTo>
                    <a:pt x="4339" y="1345"/>
                  </a:lnTo>
                  <a:cubicBezTo>
                    <a:pt x="4196" y="1386"/>
                    <a:pt x="4033" y="1406"/>
                    <a:pt x="3850" y="1406"/>
                  </a:cubicBezTo>
                  <a:cubicBezTo>
                    <a:pt x="3606" y="1406"/>
                    <a:pt x="3341" y="1406"/>
                    <a:pt x="3076" y="1365"/>
                  </a:cubicBezTo>
                  <a:cubicBezTo>
                    <a:pt x="2608" y="1284"/>
                    <a:pt x="2160" y="1039"/>
                    <a:pt x="1773" y="836"/>
                  </a:cubicBezTo>
                  <a:lnTo>
                    <a:pt x="1752" y="815"/>
                  </a:lnTo>
                  <a:cubicBezTo>
                    <a:pt x="1325" y="591"/>
                    <a:pt x="877" y="347"/>
                    <a:pt x="408" y="143"/>
                  </a:cubicBezTo>
                  <a:cubicBezTo>
                    <a:pt x="306" y="102"/>
                    <a:pt x="184" y="41"/>
                    <a:pt x="4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65"/>
            <p:cNvSpPr/>
            <p:nvPr/>
          </p:nvSpPr>
          <p:spPr>
            <a:xfrm>
              <a:off x="5575903" y="1838652"/>
              <a:ext cx="47469" cy="70591"/>
            </a:xfrm>
            <a:custGeom>
              <a:avLst/>
              <a:gdLst/>
              <a:ahLst/>
              <a:cxnLst/>
              <a:rect l="l" t="t" r="r" b="b"/>
              <a:pathLst>
                <a:path w="1548" h="2302" extrusionOk="0">
                  <a:moveTo>
                    <a:pt x="1120" y="0"/>
                  </a:moveTo>
                  <a:cubicBezTo>
                    <a:pt x="1018" y="20"/>
                    <a:pt x="917" y="41"/>
                    <a:pt x="815" y="102"/>
                  </a:cubicBezTo>
                  <a:cubicBezTo>
                    <a:pt x="815" y="102"/>
                    <a:pt x="794" y="102"/>
                    <a:pt x="774" y="122"/>
                  </a:cubicBezTo>
                  <a:cubicBezTo>
                    <a:pt x="611" y="204"/>
                    <a:pt x="468" y="346"/>
                    <a:pt x="346" y="509"/>
                  </a:cubicBezTo>
                  <a:cubicBezTo>
                    <a:pt x="346" y="509"/>
                    <a:pt x="346" y="530"/>
                    <a:pt x="326" y="530"/>
                  </a:cubicBezTo>
                  <a:cubicBezTo>
                    <a:pt x="285" y="611"/>
                    <a:pt x="224" y="692"/>
                    <a:pt x="183" y="774"/>
                  </a:cubicBezTo>
                  <a:cubicBezTo>
                    <a:pt x="61" y="1018"/>
                    <a:pt x="0" y="1303"/>
                    <a:pt x="0" y="1589"/>
                  </a:cubicBezTo>
                  <a:lnTo>
                    <a:pt x="0" y="1609"/>
                  </a:lnTo>
                  <a:cubicBezTo>
                    <a:pt x="0" y="1711"/>
                    <a:pt x="20" y="1792"/>
                    <a:pt x="41" y="1894"/>
                  </a:cubicBezTo>
                  <a:cubicBezTo>
                    <a:pt x="41" y="1894"/>
                    <a:pt x="41" y="1914"/>
                    <a:pt x="61" y="1914"/>
                  </a:cubicBezTo>
                  <a:cubicBezTo>
                    <a:pt x="61" y="1976"/>
                    <a:pt x="102" y="2037"/>
                    <a:pt x="122" y="2098"/>
                  </a:cubicBezTo>
                  <a:cubicBezTo>
                    <a:pt x="163" y="2159"/>
                    <a:pt x="204" y="2220"/>
                    <a:pt x="244" y="2281"/>
                  </a:cubicBezTo>
                  <a:cubicBezTo>
                    <a:pt x="285" y="2301"/>
                    <a:pt x="326" y="2301"/>
                    <a:pt x="367" y="2301"/>
                  </a:cubicBezTo>
                  <a:lnTo>
                    <a:pt x="428" y="2301"/>
                  </a:lnTo>
                  <a:cubicBezTo>
                    <a:pt x="448" y="2281"/>
                    <a:pt x="468" y="2281"/>
                    <a:pt x="489" y="2281"/>
                  </a:cubicBezTo>
                  <a:lnTo>
                    <a:pt x="509" y="2281"/>
                  </a:lnTo>
                  <a:cubicBezTo>
                    <a:pt x="530" y="2261"/>
                    <a:pt x="550" y="2261"/>
                    <a:pt x="550" y="2261"/>
                  </a:cubicBezTo>
                  <a:cubicBezTo>
                    <a:pt x="570" y="2261"/>
                    <a:pt x="570" y="2261"/>
                    <a:pt x="570" y="2240"/>
                  </a:cubicBezTo>
                  <a:lnTo>
                    <a:pt x="611" y="2240"/>
                  </a:lnTo>
                  <a:cubicBezTo>
                    <a:pt x="652" y="2220"/>
                    <a:pt x="693" y="2200"/>
                    <a:pt x="733" y="2159"/>
                  </a:cubicBezTo>
                  <a:cubicBezTo>
                    <a:pt x="754" y="2159"/>
                    <a:pt x="754" y="2138"/>
                    <a:pt x="774" y="2138"/>
                  </a:cubicBezTo>
                  <a:cubicBezTo>
                    <a:pt x="794" y="2118"/>
                    <a:pt x="815" y="2098"/>
                    <a:pt x="835" y="2098"/>
                  </a:cubicBezTo>
                  <a:cubicBezTo>
                    <a:pt x="855" y="2077"/>
                    <a:pt x="876" y="2057"/>
                    <a:pt x="896" y="2057"/>
                  </a:cubicBezTo>
                  <a:cubicBezTo>
                    <a:pt x="896" y="2037"/>
                    <a:pt x="917" y="2016"/>
                    <a:pt x="937" y="2016"/>
                  </a:cubicBezTo>
                  <a:cubicBezTo>
                    <a:pt x="978" y="1976"/>
                    <a:pt x="998" y="1955"/>
                    <a:pt x="1039" y="1935"/>
                  </a:cubicBezTo>
                  <a:cubicBezTo>
                    <a:pt x="1039" y="1914"/>
                    <a:pt x="1059" y="1914"/>
                    <a:pt x="1059" y="1894"/>
                  </a:cubicBezTo>
                  <a:cubicBezTo>
                    <a:pt x="1079" y="1894"/>
                    <a:pt x="1100" y="1874"/>
                    <a:pt x="1100" y="1853"/>
                  </a:cubicBezTo>
                  <a:cubicBezTo>
                    <a:pt x="1120" y="1833"/>
                    <a:pt x="1141" y="1813"/>
                    <a:pt x="1161" y="1792"/>
                  </a:cubicBezTo>
                  <a:cubicBezTo>
                    <a:pt x="1181" y="1772"/>
                    <a:pt x="1202" y="1751"/>
                    <a:pt x="1202" y="1731"/>
                  </a:cubicBezTo>
                  <a:cubicBezTo>
                    <a:pt x="1222" y="1711"/>
                    <a:pt x="1222" y="1711"/>
                    <a:pt x="1242" y="1690"/>
                  </a:cubicBezTo>
                  <a:cubicBezTo>
                    <a:pt x="1242" y="1670"/>
                    <a:pt x="1263" y="1670"/>
                    <a:pt x="1263" y="1650"/>
                  </a:cubicBezTo>
                  <a:cubicBezTo>
                    <a:pt x="1283" y="1629"/>
                    <a:pt x="1283" y="1629"/>
                    <a:pt x="1303" y="1609"/>
                  </a:cubicBezTo>
                  <a:cubicBezTo>
                    <a:pt x="1303" y="1589"/>
                    <a:pt x="1324" y="1568"/>
                    <a:pt x="1324" y="1568"/>
                  </a:cubicBezTo>
                  <a:cubicBezTo>
                    <a:pt x="1324" y="1548"/>
                    <a:pt x="1344" y="1527"/>
                    <a:pt x="1344" y="1527"/>
                  </a:cubicBezTo>
                  <a:lnTo>
                    <a:pt x="1365" y="1466"/>
                  </a:lnTo>
                  <a:lnTo>
                    <a:pt x="1405" y="1385"/>
                  </a:lnTo>
                  <a:cubicBezTo>
                    <a:pt x="1426" y="1365"/>
                    <a:pt x="1426" y="1344"/>
                    <a:pt x="1426" y="1324"/>
                  </a:cubicBezTo>
                  <a:lnTo>
                    <a:pt x="1446" y="1283"/>
                  </a:lnTo>
                  <a:cubicBezTo>
                    <a:pt x="1446" y="1263"/>
                    <a:pt x="1446" y="1263"/>
                    <a:pt x="1466" y="1242"/>
                  </a:cubicBezTo>
                  <a:cubicBezTo>
                    <a:pt x="1466" y="1222"/>
                    <a:pt x="1466" y="1222"/>
                    <a:pt x="1466" y="1202"/>
                  </a:cubicBezTo>
                  <a:cubicBezTo>
                    <a:pt x="1466" y="1181"/>
                    <a:pt x="1466" y="1161"/>
                    <a:pt x="1487" y="1161"/>
                  </a:cubicBezTo>
                  <a:cubicBezTo>
                    <a:pt x="1487" y="1141"/>
                    <a:pt x="1487" y="1120"/>
                    <a:pt x="1487" y="1100"/>
                  </a:cubicBezTo>
                  <a:cubicBezTo>
                    <a:pt x="1487" y="1100"/>
                    <a:pt x="1487" y="1079"/>
                    <a:pt x="1487" y="1059"/>
                  </a:cubicBezTo>
                  <a:cubicBezTo>
                    <a:pt x="1548" y="754"/>
                    <a:pt x="1487" y="468"/>
                    <a:pt x="1446" y="285"/>
                  </a:cubicBezTo>
                  <a:cubicBezTo>
                    <a:pt x="1446" y="285"/>
                    <a:pt x="1446" y="285"/>
                    <a:pt x="1446" y="265"/>
                  </a:cubicBezTo>
                  <a:cubicBezTo>
                    <a:pt x="1426" y="244"/>
                    <a:pt x="1426" y="244"/>
                    <a:pt x="1426" y="244"/>
                  </a:cubicBezTo>
                  <a:cubicBezTo>
                    <a:pt x="1426" y="224"/>
                    <a:pt x="1426" y="224"/>
                    <a:pt x="1426" y="224"/>
                  </a:cubicBezTo>
                  <a:cubicBezTo>
                    <a:pt x="1426" y="204"/>
                    <a:pt x="1426" y="204"/>
                    <a:pt x="1405" y="204"/>
                  </a:cubicBezTo>
                  <a:cubicBezTo>
                    <a:pt x="1405" y="163"/>
                    <a:pt x="1385" y="143"/>
                    <a:pt x="1365" y="122"/>
                  </a:cubicBezTo>
                  <a:cubicBezTo>
                    <a:pt x="1365" y="122"/>
                    <a:pt x="1344" y="102"/>
                    <a:pt x="1344" y="102"/>
                  </a:cubicBezTo>
                  <a:cubicBezTo>
                    <a:pt x="1344" y="82"/>
                    <a:pt x="1324" y="82"/>
                    <a:pt x="1324" y="82"/>
                  </a:cubicBezTo>
                  <a:cubicBezTo>
                    <a:pt x="1303" y="61"/>
                    <a:pt x="1303" y="61"/>
                    <a:pt x="1283" y="61"/>
                  </a:cubicBezTo>
                  <a:cubicBezTo>
                    <a:pt x="1283" y="41"/>
                    <a:pt x="1283" y="41"/>
                    <a:pt x="1283" y="41"/>
                  </a:cubicBezTo>
                  <a:lnTo>
                    <a:pt x="1263" y="41"/>
                  </a:lnTo>
                  <a:cubicBezTo>
                    <a:pt x="1263" y="41"/>
                    <a:pt x="1242" y="20"/>
                    <a:pt x="1242" y="20"/>
                  </a:cubicBezTo>
                  <a:cubicBezTo>
                    <a:pt x="1222" y="20"/>
                    <a:pt x="1222" y="0"/>
                    <a:pt x="120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65"/>
            <p:cNvSpPr/>
            <p:nvPr/>
          </p:nvSpPr>
          <p:spPr>
            <a:xfrm>
              <a:off x="5507827" y="1818658"/>
              <a:ext cx="68720" cy="58110"/>
            </a:xfrm>
            <a:custGeom>
              <a:avLst/>
              <a:gdLst/>
              <a:ahLst/>
              <a:cxnLst/>
              <a:rect l="l" t="t" r="r" b="b"/>
              <a:pathLst>
                <a:path w="2241" h="1895" extrusionOk="0">
                  <a:moveTo>
                    <a:pt x="1365" y="0"/>
                  </a:moveTo>
                  <a:cubicBezTo>
                    <a:pt x="1344" y="0"/>
                    <a:pt x="1324" y="21"/>
                    <a:pt x="1324" y="21"/>
                  </a:cubicBezTo>
                  <a:cubicBezTo>
                    <a:pt x="1181" y="41"/>
                    <a:pt x="1039" y="102"/>
                    <a:pt x="917" y="163"/>
                  </a:cubicBezTo>
                  <a:cubicBezTo>
                    <a:pt x="896" y="184"/>
                    <a:pt x="896" y="184"/>
                    <a:pt x="896" y="184"/>
                  </a:cubicBezTo>
                  <a:cubicBezTo>
                    <a:pt x="774" y="245"/>
                    <a:pt x="672" y="326"/>
                    <a:pt x="570" y="387"/>
                  </a:cubicBezTo>
                  <a:cubicBezTo>
                    <a:pt x="530" y="428"/>
                    <a:pt x="509" y="448"/>
                    <a:pt x="469" y="469"/>
                  </a:cubicBezTo>
                  <a:cubicBezTo>
                    <a:pt x="469" y="469"/>
                    <a:pt x="469" y="489"/>
                    <a:pt x="448" y="489"/>
                  </a:cubicBezTo>
                  <a:cubicBezTo>
                    <a:pt x="326" y="591"/>
                    <a:pt x="224" y="713"/>
                    <a:pt x="122" y="876"/>
                  </a:cubicBezTo>
                  <a:cubicBezTo>
                    <a:pt x="122" y="876"/>
                    <a:pt x="122" y="876"/>
                    <a:pt x="122" y="896"/>
                  </a:cubicBezTo>
                  <a:cubicBezTo>
                    <a:pt x="122" y="896"/>
                    <a:pt x="102" y="917"/>
                    <a:pt x="102" y="917"/>
                  </a:cubicBezTo>
                  <a:cubicBezTo>
                    <a:pt x="61" y="1019"/>
                    <a:pt x="21" y="1120"/>
                    <a:pt x="21" y="1222"/>
                  </a:cubicBezTo>
                  <a:cubicBezTo>
                    <a:pt x="21" y="1243"/>
                    <a:pt x="0" y="1243"/>
                    <a:pt x="0" y="1263"/>
                  </a:cubicBezTo>
                  <a:cubicBezTo>
                    <a:pt x="0" y="1304"/>
                    <a:pt x="0" y="1365"/>
                    <a:pt x="0" y="1406"/>
                  </a:cubicBezTo>
                  <a:lnTo>
                    <a:pt x="122" y="1487"/>
                  </a:lnTo>
                  <a:lnTo>
                    <a:pt x="143" y="1507"/>
                  </a:lnTo>
                  <a:lnTo>
                    <a:pt x="489" y="1731"/>
                  </a:lnTo>
                  <a:lnTo>
                    <a:pt x="774" y="1894"/>
                  </a:lnTo>
                  <a:cubicBezTo>
                    <a:pt x="815" y="1874"/>
                    <a:pt x="835" y="1854"/>
                    <a:pt x="876" y="1833"/>
                  </a:cubicBezTo>
                  <a:cubicBezTo>
                    <a:pt x="876" y="1833"/>
                    <a:pt x="876" y="1813"/>
                    <a:pt x="876" y="1813"/>
                  </a:cubicBezTo>
                  <a:cubicBezTo>
                    <a:pt x="978" y="1731"/>
                    <a:pt x="1059" y="1650"/>
                    <a:pt x="1141" y="1589"/>
                  </a:cubicBezTo>
                  <a:lnTo>
                    <a:pt x="1161" y="1569"/>
                  </a:lnTo>
                  <a:cubicBezTo>
                    <a:pt x="1263" y="1446"/>
                    <a:pt x="1385" y="1344"/>
                    <a:pt x="1487" y="1222"/>
                  </a:cubicBezTo>
                  <a:cubicBezTo>
                    <a:pt x="1507" y="1222"/>
                    <a:pt x="1507" y="1202"/>
                    <a:pt x="1507" y="1202"/>
                  </a:cubicBezTo>
                  <a:cubicBezTo>
                    <a:pt x="1670" y="1039"/>
                    <a:pt x="1813" y="856"/>
                    <a:pt x="1955" y="672"/>
                  </a:cubicBezTo>
                  <a:cubicBezTo>
                    <a:pt x="1955" y="672"/>
                    <a:pt x="1976" y="652"/>
                    <a:pt x="1976" y="652"/>
                  </a:cubicBezTo>
                  <a:cubicBezTo>
                    <a:pt x="2057" y="550"/>
                    <a:pt x="2118" y="448"/>
                    <a:pt x="2200" y="347"/>
                  </a:cubicBezTo>
                  <a:cubicBezTo>
                    <a:pt x="2200" y="326"/>
                    <a:pt x="2220" y="306"/>
                    <a:pt x="2240" y="285"/>
                  </a:cubicBezTo>
                  <a:lnTo>
                    <a:pt x="2016" y="204"/>
                  </a:lnTo>
                  <a:lnTo>
                    <a:pt x="1976" y="204"/>
                  </a:lnTo>
                  <a:lnTo>
                    <a:pt x="1955" y="184"/>
                  </a:lnTo>
                  <a:lnTo>
                    <a:pt x="1385" y="0"/>
                  </a:lnTo>
                  <a:close/>
                </a:path>
              </a:pathLst>
            </a:custGeom>
            <a:solidFill>
              <a:srgbClr val="000000">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65"/>
            <p:cNvSpPr/>
            <p:nvPr/>
          </p:nvSpPr>
          <p:spPr>
            <a:xfrm>
              <a:off x="5426625" y="1788054"/>
              <a:ext cx="148664" cy="130173"/>
            </a:xfrm>
            <a:custGeom>
              <a:avLst/>
              <a:gdLst/>
              <a:ahLst/>
              <a:cxnLst/>
              <a:rect l="l" t="t" r="r" b="b"/>
              <a:pathLst>
                <a:path w="4848" h="4245" extrusionOk="0">
                  <a:moveTo>
                    <a:pt x="3972" y="0"/>
                  </a:moveTo>
                  <a:cubicBezTo>
                    <a:pt x="3952" y="21"/>
                    <a:pt x="3931" y="21"/>
                    <a:pt x="3911" y="41"/>
                  </a:cubicBezTo>
                  <a:lnTo>
                    <a:pt x="245" y="2139"/>
                  </a:lnTo>
                  <a:cubicBezTo>
                    <a:pt x="184" y="2180"/>
                    <a:pt x="143" y="2200"/>
                    <a:pt x="123" y="2241"/>
                  </a:cubicBezTo>
                  <a:cubicBezTo>
                    <a:pt x="41" y="2322"/>
                    <a:pt x="1" y="2424"/>
                    <a:pt x="1" y="2526"/>
                  </a:cubicBezTo>
                  <a:cubicBezTo>
                    <a:pt x="1" y="2526"/>
                    <a:pt x="1" y="2546"/>
                    <a:pt x="1" y="2546"/>
                  </a:cubicBezTo>
                  <a:lnTo>
                    <a:pt x="1" y="2587"/>
                  </a:lnTo>
                  <a:cubicBezTo>
                    <a:pt x="1" y="2770"/>
                    <a:pt x="21" y="2953"/>
                    <a:pt x="62" y="3096"/>
                  </a:cubicBezTo>
                  <a:cubicBezTo>
                    <a:pt x="62" y="3116"/>
                    <a:pt x="62" y="3137"/>
                    <a:pt x="82" y="3137"/>
                  </a:cubicBezTo>
                  <a:cubicBezTo>
                    <a:pt x="123" y="3300"/>
                    <a:pt x="184" y="3422"/>
                    <a:pt x="245" y="3524"/>
                  </a:cubicBezTo>
                  <a:cubicBezTo>
                    <a:pt x="265" y="3544"/>
                    <a:pt x="265" y="3564"/>
                    <a:pt x="286" y="3564"/>
                  </a:cubicBezTo>
                  <a:cubicBezTo>
                    <a:pt x="591" y="4012"/>
                    <a:pt x="1060" y="4175"/>
                    <a:pt x="1324" y="4236"/>
                  </a:cubicBezTo>
                  <a:cubicBezTo>
                    <a:pt x="1354" y="4242"/>
                    <a:pt x="1382" y="4245"/>
                    <a:pt x="1409" y="4245"/>
                  </a:cubicBezTo>
                  <a:cubicBezTo>
                    <a:pt x="1474" y="4245"/>
                    <a:pt x="1532" y="4231"/>
                    <a:pt x="1589" y="4216"/>
                  </a:cubicBezTo>
                  <a:cubicBezTo>
                    <a:pt x="1610" y="4196"/>
                    <a:pt x="1610" y="4196"/>
                    <a:pt x="1630" y="4196"/>
                  </a:cubicBezTo>
                  <a:cubicBezTo>
                    <a:pt x="1650" y="4175"/>
                    <a:pt x="1650" y="4175"/>
                    <a:pt x="1671" y="4155"/>
                  </a:cubicBezTo>
                  <a:cubicBezTo>
                    <a:pt x="1691" y="4155"/>
                    <a:pt x="1711" y="4135"/>
                    <a:pt x="1732" y="4114"/>
                  </a:cubicBezTo>
                  <a:lnTo>
                    <a:pt x="4746" y="1121"/>
                  </a:lnTo>
                  <a:cubicBezTo>
                    <a:pt x="4787" y="1100"/>
                    <a:pt x="4807" y="1059"/>
                    <a:pt x="4827" y="1019"/>
                  </a:cubicBezTo>
                  <a:cubicBezTo>
                    <a:pt x="4827" y="1019"/>
                    <a:pt x="4827" y="998"/>
                    <a:pt x="4827" y="978"/>
                  </a:cubicBezTo>
                  <a:cubicBezTo>
                    <a:pt x="4848" y="937"/>
                    <a:pt x="4848" y="876"/>
                    <a:pt x="4827" y="815"/>
                  </a:cubicBezTo>
                  <a:cubicBezTo>
                    <a:pt x="4766" y="652"/>
                    <a:pt x="4685" y="510"/>
                    <a:pt x="4603" y="408"/>
                  </a:cubicBezTo>
                  <a:cubicBezTo>
                    <a:pt x="4603" y="387"/>
                    <a:pt x="4603" y="387"/>
                    <a:pt x="4603" y="387"/>
                  </a:cubicBezTo>
                  <a:cubicBezTo>
                    <a:pt x="4542" y="306"/>
                    <a:pt x="4481" y="245"/>
                    <a:pt x="4420" y="184"/>
                  </a:cubicBezTo>
                  <a:cubicBezTo>
                    <a:pt x="4420" y="184"/>
                    <a:pt x="4400" y="184"/>
                    <a:pt x="4400" y="163"/>
                  </a:cubicBezTo>
                  <a:cubicBezTo>
                    <a:pt x="4277" y="82"/>
                    <a:pt x="4176" y="41"/>
                    <a:pt x="4094" y="21"/>
                  </a:cubicBezTo>
                  <a:cubicBezTo>
                    <a:pt x="4074" y="0"/>
                    <a:pt x="4053" y="0"/>
                    <a:pt x="4033" y="0"/>
                  </a:cubicBezTo>
                  <a:close/>
                </a:path>
              </a:pathLst>
            </a:custGeom>
            <a:solidFill>
              <a:srgbClr val="FFBA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65"/>
            <p:cNvSpPr/>
            <p:nvPr/>
          </p:nvSpPr>
          <p:spPr>
            <a:xfrm>
              <a:off x="5426625" y="1788054"/>
              <a:ext cx="148664" cy="130173"/>
            </a:xfrm>
            <a:custGeom>
              <a:avLst/>
              <a:gdLst/>
              <a:ahLst/>
              <a:cxnLst/>
              <a:rect l="l" t="t" r="r" b="b"/>
              <a:pathLst>
                <a:path w="4848" h="4245" extrusionOk="0">
                  <a:moveTo>
                    <a:pt x="3972" y="0"/>
                  </a:moveTo>
                  <a:cubicBezTo>
                    <a:pt x="3952" y="21"/>
                    <a:pt x="3931" y="21"/>
                    <a:pt x="3911" y="41"/>
                  </a:cubicBezTo>
                  <a:lnTo>
                    <a:pt x="245" y="2139"/>
                  </a:lnTo>
                  <a:cubicBezTo>
                    <a:pt x="184" y="2180"/>
                    <a:pt x="143" y="2200"/>
                    <a:pt x="123" y="2241"/>
                  </a:cubicBezTo>
                  <a:cubicBezTo>
                    <a:pt x="41" y="2322"/>
                    <a:pt x="1" y="2424"/>
                    <a:pt x="1" y="2526"/>
                  </a:cubicBezTo>
                  <a:cubicBezTo>
                    <a:pt x="1" y="2526"/>
                    <a:pt x="1" y="2546"/>
                    <a:pt x="1" y="2546"/>
                  </a:cubicBezTo>
                  <a:lnTo>
                    <a:pt x="1" y="2587"/>
                  </a:lnTo>
                  <a:cubicBezTo>
                    <a:pt x="1" y="2770"/>
                    <a:pt x="21" y="2953"/>
                    <a:pt x="62" y="3096"/>
                  </a:cubicBezTo>
                  <a:cubicBezTo>
                    <a:pt x="62" y="3116"/>
                    <a:pt x="62" y="3137"/>
                    <a:pt x="82" y="3137"/>
                  </a:cubicBezTo>
                  <a:cubicBezTo>
                    <a:pt x="123" y="3300"/>
                    <a:pt x="184" y="3422"/>
                    <a:pt x="245" y="3524"/>
                  </a:cubicBezTo>
                  <a:cubicBezTo>
                    <a:pt x="265" y="3544"/>
                    <a:pt x="265" y="3564"/>
                    <a:pt x="286" y="3564"/>
                  </a:cubicBezTo>
                  <a:cubicBezTo>
                    <a:pt x="591" y="4012"/>
                    <a:pt x="1060" y="4175"/>
                    <a:pt x="1324" y="4236"/>
                  </a:cubicBezTo>
                  <a:cubicBezTo>
                    <a:pt x="1354" y="4242"/>
                    <a:pt x="1382" y="4245"/>
                    <a:pt x="1409" y="4245"/>
                  </a:cubicBezTo>
                  <a:cubicBezTo>
                    <a:pt x="1474" y="4245"/>
                    <a:pt x="1532" y="4231"/>
                    <a:pt x="1589" y="4216"/>
                  </a:cubicBezTo>
                  <a:cubicBezTo>
                    <a:pt x="1610" y="4196"/>
                    <a:pt x="1610" y="4196"/>
                    <a:pt x="1630" y="4196"/>
                  </a:cubicBezTo>
                  <a:cubicBezTo>
                    <a:pt x="1650" y="4175"/>
                    <a:pt x="1650" y="4175"/>
                    <a:pt x="1671" y="4155"/>
                  </a:cubicBezTo>
                  <a:cubicBezTo>
                    <a:pt x="1691" y="4155"/>
                    <a:pt x="1711" y="4135"/>
                    <a:pt x="1732" y="4114"/>
                  </a:cubicBezTo>
                  <a:lnTo>
                    <a:pt x="4746" y="1121"/>
                  </a:lnTo>
                  <a:cubicBezTo>
                    <a:pt x="4787" y="1100"/>
                    <a:pt x="4807" y="1059"/>
                    <a:pt x="4827" y="1019"/>
                  </a:cubicBezTo>
                  <a:cubicBezTo>
                    <a:pt x="4827" y="1019"/>
                    <a:pt x="4827" y="998"/>
                    <a:pt x="4827" y="978"/>
                  </a:cubicBezTo>
                  <a:cubicBezTo>
                    <a:pt x="4848" y="937"/>
                    <a:pt x="4848" y="876"/>
                    <a:pt x="4827" y="815"/>
                  </a:cubicBezTo>
                  <a:cubicBezTo>
                    <a:pt x="4766" y="652"/>
                    <a:pt x="4685" y="510"/>
                    <a:pt x="4603" y="408"/>
                  </a:cubicBezTo>
                  <a:cubicBezTo>
                    <a:pt x="4603" y="387"/>
                    <a:pt x="4603" y="387"/>
                    <a:pt x="4603" y="387"/>
                  </a:cubicBezTo>
                  <a:cubicBezTo>
                    <a:pt x="4542" y="306"/>
                    <a:pt x="4481" y="245"/>
                    <a:pt x="4420" y="184"/>
                  </a:cubicBezTo>
                  <a:cubicBezTo>
                    <a:pt x="4420" y="184"/>
                    <a:pt x="4400" y="184"/>
                    <a:pt x="4400" y="163"/>
                  </a:cubicBezTo>
                  <a:cubicBezTo>
                    <a:pt x="4277" y="82"/>
                    <a:pt x="4176" y="41"/>
                    <a:pt x="4094" y="21"/>
                  </a:cubicBezTo>
                  <a:cubicBezTo>
                    <a:pt x="4074" y="0"/>
                    <a:pt x="4053" y="0"/>
                    <a:pt x="40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65"/>
            <p:cNvSpPr/>
            <p:nvPr/>
          </p:nvSpPr>
          <p:spPr>
            <a:xfrm>
              <a:off x="5426012" y="1788054"/>
              <a:ext cx="124316" cy="78104"/>
            </a:xfrm>
            <a:custGeom>
              <a:avLst/>
              <a:gdLst/>
              <a:ahLst/>
              <a:cxnLst/>
              <a:rect l="l" t="t" r="r" b="b"/>
              <a:pathLst>
                <a:path w="4054" h="2547" extrusionOk="0">
                  <a:moveTo>
                    <a:pt x="3992" y="0"/>
                  </a:moveTo>
                  <a:cubicBezTo>
                    <a:pt x="3992" y="21"/>
                    <a:pt x="3972" y="21"/>
                    <a:pt x="3972" y="21"/>
                  </a:cubicBezTo>
                  <a:cubicBezTo>
                    <a:pt x="3911" y="62"/>
                    <a:pt x="3870" y="82"/>
                    <a:pt x="3809" y="102"/>
                  </a:cubicBezTo>
                  <a:cubicBezTo>
                    <a:pt x="3666" y="204"/>
                    <a:pt x="3524" y="306"/>
                    <a:pt x="3401" y="408"/>
                  </a:cubicBezTo>
                  <a:cubicBezTo>
                    <a:pt x="3320" y="469"/>
                    <a:pt x="3259" y="550"/>
                    <a:pt x="3177" y="591"/>
                  </a:cubicBezTo>
                  <a:cubicBezTo>
                    <a:pt x="2933" y="774"/>
                    <a:pt x="2668" y="917"/>
                    <a:pt x="2424" y="1039"/>
                  </a:cubicBezTo>
                  <a:cubicBezTo>
                    <a:pt x="2281" y="1100"/>
                    <a:pt x="2139" y="1182"/>
                    <a:pt x="1996" y="1263"/>
                  </a:cubicBezTo>
                  <a:cubicBezTo>
                    <a:pt x="1711" y="1426"/>
                    <a:pt x="1446" y="1609"/>
                    <a:pt x="1182" y="1793"/>
                  </a:cubicBezTo>
                  <a:cubicBezTo>
                    <a:pt x="815" y="2057"/>
                    <a:pt x="428" y="2342"/>
                    <a:pt x="0" y="2526"/>
                  </a:cubicBezTo>
                  <a:cubicBezTo>
                    <a:pt x="0" y="2526"/>
                    <a:pt x="0" y="2546"/>
                    <a:pt x="0" y="2546"/>
                  </a:cubicBezTo>
                  <a:cubicBezTo>
                    <a:pt x="428" y="2363"/>
                    <a:pt x="815" y="2098"/>
                    <a:pt x="1202" y="1813"/>
                  </a:cubicBezTo>
                  <a:cubicBezTo>
                    <a:pt x="1467" y="1630"/>
                    <a:pt x="1731" y="1446"/>
                    <a:pt x="2017" y="1283"/>
                  </a:cubicBezTo>
                  <a:cubicBezTo>
                    <a:pt x="2139" y="1202"/>
                    <a:pt x="2281" y="1141"/>
                    <a:pt x="2424" y="1059"/>
                  </a:cubicBezTo>
                  <a:cubicBezTo>
                    <a:pt x="2689" y="937"/>
                    <a:pt x="2953" y="795"/>
                    <a:pt x="3177" y="611"/>
                  </a:cubicBezTo>
                  <a:cubicBezTo>
                    <a:pt x="3259" y="571"/>
                    <a:pt x="3340" y="489"/>
                    <a:pt x="3422" y="428"/>
                  </a:cubicBezTo>
                  <a:cubicBezTo>
                    <a:pt x="3544" y="326"/>
                    <a:pt x="3687" y="224"/>
                    <a:pt x="3829" y="123"/>
                  </a:cubicBezTo>
                  <a:cubicBezTo>
                    <a:pt x="3870" y="102"/>
                    <a:pt x="3931" y="82"/>
                    <a:pt x="3972" y="62"/>
                  </a:cubicBezTo>
                  <a:cubicBezTo>
                    <a:pt x="3992" y="41"/>
                    <a:pt x="4033" y="21"/>
                    <a:pt x="405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65"/>
            <p:cNvSpPr/>
            <p:nvPr/>
          </p:nvSpPr>
          <p:spPr>
            <a:xfrm>
              <a:off x="5428496" y="1793053"/>
              <a:ext cx="133699" cy="91198"/>
            </a:xfrm>
            <a:custGeom>
              <a:avLst/>
              <a:gdLst/>
              <a:ahLst/>
              <a:cxnLst/>
              <a:rect l="l" t="t" r="r" b="b"/>
              <a:pathLst>
                <a:path w="4360" h="2974" extrusionOk="0">
                  <a:moveTo>
                    <a:pt x="4339" y="0"/>
                  </a:moveTo>
                  <a:cubicBezTo>
                    <a:pt x="3585" y="591"/>
                    <a:pt x="2730" y="1059"/>
                    <a:pt x="1915" y="1507"/>
                  </a:cubicBezTo>
                  <a:cubicBezTo>
                    <a:pt x="1671" y="1650"/>
                    <a:pt x="1426" y="1793"/>
                    <a:pt x="1182" y="1935"/>
                  </a:cubicBezTo>
                  <a:cubicBezTo>
                    <a:pt x="897" y="2098"/>
                    <a:pt x="571" y="2281"/>
                    <a:pt x="306" y="2526"/>
                  </a:cubicBezTo>
                  <a:cubicBezTo>
                    <a:pt x="225" y="2587"/>
                    <a:pt x="123" y="2689"/>
                    <a:pt x="62" y="2811"/>
                  </a:cubicBezTo>
                  <a:cubicBezTo>
                    <a:pt x="143" y="2709"/>
                    <a:pt x="225" y="2607"/>
                    <a:pt x="327" y="2526"/>
                  </a:cubicBezTo>
                  <a:cubicBezTo>
                    <a:pt x="591" y="2302"/>
                    <a:pt x="897" y="2118"/>
                    <a:pt x="1202" y="1955"/>
                  </a:cubicBezTo>
                  <a:cubicBezTo>
                    <a:pt x="1447" y="1813"/>
                    <a:pt x="1691" y="1670"/>
                    <a:pt x="1936" y="1528"/>
                  </a:cubicBezTo>
                  <a:cubicBezTo>
                    <a:pt x="2750" y="1080"/>
                    <a:pt x="3606" y="611"/>
                    <a:pt x="4359" y="21"/>
                  </a:cubicBezTo>
                  <a:cubicBezTo>
                    <a:pt x="4359" y="21"/>
                    <a:pt x="4339" y="21"/>
                    <a:pt x="4339" y="0"/>
                  </a:cubicBezTo>
                  <a:close/>
                  <a:moveTo>
                    <a:pt x="62" y="2811"/>
                  </a:moveTo>
                  <a:lnTo>
                    <a:pt x="62" y="2811"/>
                  </a:lnTo>
                  <a:cubicBezTo>
                    <a:pt x="21" y="2852"/>
                    <a:pt x="1" y="2892"/>
                    <a:pt x="1" y="2933"/>
                  </a:cubicBezTo>
                  <a:cubicBezTo>
                    <a:pt x="1" y="2953"/>
                    <a:pt x="1" y="2974"/>
                    <a:pt x="1" y="2974"/>
                  </a:cubicBezTo>
                  <a:cubicBezTo>
                    <a:pt x="21" y="2933"/>
                    <a:pt x="42" y="2872"/>
                    <a:pt x="62" y="281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65"/>
            <p:cNvSpPr/>
            <p:nvPr/>
          </p:nvSpPr>
          <p:spPr>
            <a:xfrm>
              <a:off x="5434138" y="1799922"/>
              <a:ext cx="133669" cy="100060"/>
            </a:xfrm>
            <a:custGeom>
              <a:avLst/>
              <a:gdLst/>
              <a:ahLst/>
              <a:cxnLst/>
              <a:rect l="l" t="t" r="r" b="b"/>
              <a:pathLst>
                <a:path w="4359" h="3263" extrusionOk="0">
                  <a:moveTo>
                    <a:pt x="4338" y="0"/>
                  </a:moveTo>
                  <a:cubicBezTo>
                    <a:pt x="4195" y="143"/>
                    <a:pt x="4053" y="306"/>
                    <a:pt x="3931" y="448"/>
                  </a:cubicBezTo>
                  <a:cubicBezTo>
                    <a:pt x="3829" y="550"/>
                    <a:pt x="3747" y="652"/>
                    <a:pt x="3666" y="754"/>
                  </a:cubicBezTo>
                  <a:cubicBezTo>
                    <a:pt x="3768" y="672"/>
                    <a:pt x="3849" y="571"/>
                    <a:pt x="3931" y="469"/>
                  </a:cubicBezTo>
                  <a:cubicBezTo>
                    <a:pt x="4073" y="326"/>
                    <a:pt x="4195" y="163"/>
                    <a:pt x="4358" y="21"/>
                  </a:cubicBezTo>
                  <a:cubicBezTo>
                    <a:pt x="4358" y="0"/>
                    <a:pt x="4358" y="0"/>
                    <a:pt x="4358" y="0"/>
                  </a:cubicBezTo>
                  <a:close/>
                  <a:moveTo>
                    <a:pt x="3666" y="754"/>
                  </a:moveTo>
                  <a:lnTo>
                    <a:pt x="3666" y="754"/>
                  </a:lnTo>
                  <a:cubicBezTo>
                    <a:pt x="3381" y="1039"/>
                    <a:pt x="3096" y="1202"/>
                    <a:pt x="2831" y="1263"/>
                  </a:cubicBezTo>
                  <a:cubicBezTo>
                    <a:pt x="2770" y="1283"/>
                    <a:pt x="2709" y="1283"/>
                    <a:pt x="2627" y="1304"/>
                  </a:cubicBezTo>
                  <a:cubicBezTo>
                    <a:pt x="2525" y="1304"/>
                    <a:pt x="2424" y="1324"/>
                    <a:pt x="2322" y="1365"/>
                  </a:cubicBezTo>
                  <a:cubicBezTo>
                    <a:pt x="2118" y="1426"/>
                    <a:pt x="1935" y="1609"/>
                    <a:pt x="1813" y="1854"/>
                  </a:cubicBezTo>
                  <a:cubicBezTo>
                    <a:pt x="1752" y="1955"/>
                    <a:pt x="1731" y="2057"/>
                    <a:pt x="1690" y="2159"/>
                  </a:cubicBezTo>
                  <a:cubicBezTo>
                    <a:pt x="1650" y="2261"/>
                    <a:pt x="1629" y="2363"/>
                    <a:pt x="1568" y="2444"/>
                  </a:cubicBezTo>
                  <a:cubicBezTo>
                    <a:pt x="1362" y="2912"/>
                    <a:pt x="881" y="3225"/>
                    <a:pt x="409" y="3225"/>
                  </a:cubicBezTo>
                  <a:cubicBezTo>
                    <a:pt x="368" y="3225"/>
                    <a:pt x="326" y="3223"/>
                    <a:pt x="285" y="3218"/>
                  </a:cubicBezTo>
                  <a:cubicBezTo>
                    <a:pt x="163" y="3218"/>
                    <a:pt x="82" y="3198"/>
                    <a:pt x="0" y="3137"/>
                  </a:cubicBezTo>
                  <a:lnTo>
                    <a:pt x="0" y="3137"/>
                  </a:lnTo>
                  <a:cubicBezTo>
                    <a:pt x="20" y="3157"/>
                    <a:pt x="20" y="3177"/>
                    <a:pt x="41" y="3177"/>
                  </a:cubicBezTo>
                  <a:cubicBezTo>
                    <a:pt x="102" y="3218"/>
                    <a:pt x="183" y="3239"/>
                    <a:pt x="265" y="3259"/>
                  </a:cubicBezTo>
                  <a:cubicBezTo>
                    <a:pt x="295" y="3261"/>
                    <a:pt x="325" y="3262"/>
                    <a:pt x="354" y="3262"/>
                  </a:cubicBezTo>
                  <a:cubicBezTo>
                    <a:pt x="855" y="3262"/>
                    <a:pt x="1358" y="2945"/>
                    <a:pt x="1589" y="2465"/>
                  </a:cubicBezTo>
                  <a:cubicBezTo>
                    <a:pt x="1650" y="2363"/>
                    <a:pt x="1670" y="2261"/>
                    <a:pt x="1711" y="2159"/>
                  </a:cubicBezTo>
                  <a:cubicBezTo>
                    <a:pt x="1752" y="2078"/>
                    <a:pt x="1792" y="1976"/>
                    <a:pt x="1833" y="1874"/>
                  </a:cubicBezTo>
                  <a:cubicBezTo>
                    <a:pt x="1955" y="1630"/>
                    <a:pt x="2118" y="1446"/>
                    <a:pt x="2322" y="1385"/>
                  </a:cubicBezTo>
                  <a:cubicBezTo>
                    <a:pt x="2424" y="1345"/>
                    <a:pt x="2525" y="1324"/>
                    <a:pt x="2627" y="1324"/>
                  </a:cubicBezTo>
                  <a:cubicBezTo>
                    <a:pt x="2709" y="1324"/>
                    <a:pt x="2770" y="1304"/>
                    <a:pt x="2851" y="1283"/>
                  </a:cubicBezTo>
                  <a:cubicBezTo>
                    <a:pt x="3116" y="1243"/>
                    <a:pt x="3381" y="1059"/>
                    <a:pt x="3666" y="75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65"/>
            <p:cNvSpPr/>
            <p:nvPr/>
          </p:nvSpPr>
          <p:spPr>
            <a:xfrm>
              <a:off x="5475352" y="1818014"/>
              <a:ext cx="99324" cy="99355"/>
            </a:xfrm>
            <a:custGeom>
              <a:avLst/>
              <a:gdLst/>
              <a:ahLst/>
              <a:cxnLst/>
              <a:rect l="l" t="t" r="r" b="b"/>
              <a:pathLst>
                <a:path w="3239" h="3240" extrusionOk="0">
                  <a:moveTo>
                    <a:pt x="3238" y="1"/>
                  </a:moveTo>
                  <a:cubicBezTo>
                    <a:pt x="3137" y="103"/>
                    <a:pt x="3035" y="205"/>
                    <a:pt x="2933" y="286"/>
                  </a:cubicBezTo>
                  <a:cubicBezTo>
                    <a:pt x="2526" y="592"/>
                    <a:pt x="2098" y="877"/>
                    <a:pt x="1691" y="1162"/>
                  </a:cubicBezTo>
                  <a:lnTo>
                    <a:pt x="1670" y="1162"/>
                  </a:lnTo>
                  <a:cubicBezTo>
                    <a:pt x="1304" y="1406"/>
                    <a:pt x="896" y="1691"/>
                    <a:pt x="591" y="2078"/>
                  </a:cubicBezTo>
                  <a:cubicBezTo>
                    <a:pt x="448" y="2282"/>
                    <a:pt x="306" y="2526"/>
                    <a:pt x="183" y="2750"/>
                  </a:cubicBezTo>
                  <a:cubicBezTo>
                    <a:pt x="102" y="2913"/>
                    <a:pt x="41" y="3076"/>
                    <a:pt x="0" y="3239"/>
                  </a:cubicBezTo>
                  <a:cubicBezTo>
                    <a:pt x="21" y="3219"/>
                    <a:pt x="21" y="3219"/>
                    <a:pt x="21" y="3219"/>
                  </a:cubicBezTo>
                  <a:cubicBezTo>
                    <a:pt x="61" y="3076"/>
                    <a:pt x="122" y="2913"/>
                    <a:pt x="204" y="2771"/>
                  </a:cubicBezTo>
                  <a:cubicBezTo>
                    <a:pt x="326" y="2526"/>
                    <a:pt x="448" y="2302"/>
                    <a:pt x="611" y="2078"/>
                  </a:cubicBezTo>
                  <a:cubicBezTo>
                    <a:pt x="917" y="1712"/>
                    <a:pt x="1324" y="1427"/>
                    <a:pt x="1691" y="1182"/>
                  </a:cubicBezTo>
                  <a:lnTo>
                    <a:pt x="1711" y="1182"/>
                  </a:lnTo>
                  <a:cubicBezTo>
                    <a:pt x="2118" y="897"/>
                    <a:pt x="2546" y="612"/>
                    <a:pt x="2933" y="306"/>
                  </a:cubicBezTo>
                  <a:cubicBezTo>
                    <a:pt x="3035" y="225"/>
                    <a:pt x="3137" y="144"/>
                    <a:pt x="3238" y="42"/>
                  </a:cubicBezTo>
                  <a:cubicBezTo>
                    <a:pt x="3238" y="42"/>
                    <a:pt x="3238" y="21"/>
                    <a:pt x="323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65"/>
            <p:cNvSpPr/>
            <p:nvPr/>
          </p:nvSpPr>
          <p:spPr>
            <a:xfrm>
              <a:off x="5426012" y="1856131"/>
              <a:ext cx="58110" cy="62066"/>
            </a:xfrm>
            <a:custGeom>
              <a:avLst/>
              <a:gdLst/>
              <a:ahLst/>
              <a:cxnLst/>
              <a:rect l="l" t="t" r="r" b="b"/>
              <a:pathLst>
                <a:path w="1895" h="2024" extrusionOk="0">
                  <a:moveTo>
                    <a:pt x="367" y="0"/>
                  </a:moveTo>
                  <a:cubicBezTo>
                    <a:pt x="285" y="0"/>
                    <a:pt x="204" y="0"/>
                    <a:pt x="123" y="21"/>
                  </a:cubicBezTo>
                  <a:cubicBezTo>
                    <a:pt x="61" y="122"/>
                    <a:pt x="0" y="245"/>
                    <a:pt x="0" y="367"/>
                  </a:cubicBezTo>
                  <a:cubicBezTo>
                    <a:pt x="21" y="1568"/>
                    <a:pt x="917" y="1915"/>
                    <a:pt x="1344" y="2016"/>
                  </a:cubicBezTo>
                  <a:cubicBezTo>
                    <a:pt x="1373" y="2021"/>
                    <a:pt x="1402" y="2024"/>
                    <a:pt x="1431" y="2024"/>
                  </a:cubicBezTo>
                  <a:cubicBezTo>
                    <a:pt x="1523" y="2024"/>
                    <a:pt x="1613" y="1997"/>
                    <a:pt x="1691" y="1935"/>
                  </a:cubicBezTo>
                  <a:cubicBezTo>
                    <a:pt x="1711" y="1915"/>
                    <a:pt x="1731" y="1894"/>
                    <a:pt x="1731" y="1854"/>
                  </a:cubicBezTo>
                  <a:cubicBezTo>
                    <a:pt x="1894" y="1467"/>
                    <a:pt x="1731" y="1019"/>
                    <a:pt x="1507" y="693"/>
                  </a:cubicBezTo>
                  <a:cubicBezTo>
                    <a:pt x="1222" y="306"/>
                    <a:pt x="815" y="0"/>
                    <a:pt x="3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65"/>
            <p:cNvSpPr/>
            <p:nvPr/>
          </p:nvSpPr>
          <p:spPr>
            <a:xfrm>
              <a:off x="5708898" y="1380238"/>
              <a:ext cx="328545" cy="59981"/>
            </a:xfrm>
            <a:custGeom>
              <a:avLst/>
              <a:gdLst/>
              <a:ahLst/>
              <a:cxnLst/>
              <a:rect l="l" t="t" r="r" b="b"/>
              <a:pathLst>
                <a:path w="10714" h="1956" extrusionOk="0">
                  <a:moveTo>
                    <a:pt x="4828" y="1"/>
                  </a:moveTo>
                  <a:cubicBezTo>
                    <a:pt x="4196" y="1"/>
                    <a:pt x="3667" y="449"/>
                    <a:pt x="3198" y="876"/>
                  </a:cubicBezTo>
                  <a:cubicBezTo>
                    <a:pt x="2913" y="1121"/>
                    <a:pt x="2648" y="1365"/>
                    <a:pt x="2363" y="1630"/>
                  </a:cubicBezTo>
                  <a:cubicBezTo>
                    <a:pt x="2282" y="1691"/>
                    <a:pt x="2200" y="1773"/>
                    <a:pt x="2099" y="1793"/>
                  </a:cubicBezTo>
                  <a:cubicBezTo>
                    <a:pt x="2061" y="1803"/>
                    <a:pt x="2025" y="1808"/>
                    <a:pt x="1990" y="1808"/>
                  </a:cubicBezTo>
                  <a:cubicBezTo>
                    <a:pt x="1813" y="1808"/>
                    <a:pt x="1657" y="1694"/>
                    <a:pt x="1488" y="1610"/>
                  </a:cubicBezTo>
                  <a:cubicBezTo>
                    <a:pt x="1332" y="1532"/>
                    <a:pt x="1161" y="1495"/>
                    <a:pt x="988" y="1495"/>
                  </a:cubicBezTo>
                  <a:cubicBezTo>
                    <a:pt x="616" y="1495"/>
                    <a:pt x="237" y="1664"/>
                    <a:pt x="1" y="1956"/>
                  </a:cubicBezTo>
                  <a:lnTo>
                    <a:pt x="10713" y="1956"/>
                  </a:lnTo>
                  <a:cubicBezTo>
                    <a:pt x="10387" y="1487"/>
                    <a:pt x="9817" y="1202"/>
                    <a:pt x="9247" y="1141"/>
                  </a:cubicBezTo>
                  <a:cubicBezTo>
                    <a:pt x="9156" y="1131"/>
                    <a:pt x="9065" y="1125"/>
                    <a:pt x="8974" y="1125"/>
                  </a:cubicBezTo>
                  <a:cubicBezTo>
                    <a:pt x="8370" y="1125"/>
                    <a:pt x="7762" y="1349"/>
                    <a:pt x="7231" y="1650"/>
                  </a:cubicBezTo>
                  <a:cubicBezTo>
                    <a:pt x="7143" y="1703"/>
                    <a:pt x="7054" y="1756"/>
                    <a:pt x="6953" y="1756"/>
                  </a:cubicBezTo>
                  <a:cubicBezTo>
                    <a:pt x="6937" y="1756"/>
                    <a:pt x="6921" y="1755"/>
                    <a:pt x="6905" y="1752"/>
                  </a:cubicBezTo>
                  <a:cubicBezTo>
                    <a:pt x="6742" y="1732"/>
                    <a:pt x="6640" y="1549"/>
                    <a:pt x="6538" y="1386"/>
                  </a:cubicBezTo>
                  <a:cubicBezTo>
                    <a:pt x="6375" y="1039"/>
                    <a:pt x="6172" y="693"/>
                    <a:pt x="5866" y="449"/>
                  </a:cubicBezTo>
                  <a:cubicBezTo>
                    <a:pt x="5581" y="184"/>
                    <a:pt x="5215" y="1"/>
                    <a:pt x="48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65"/>
            <p:cNvSpPr/>
            <p:nvPr/>
          </p:nvSpPr>
          <p:spPr>
            <a:xfrm>
              <a:off x="5352937" y="1549479"/>
              <a:ext cx="101838" cy="40018"/>
            </a:xfrm>
            <a:custGeom>
              <a:avLst/>
              <a:gdLst/>
              <a:ahLst/>
              <a:cxnLst/>
              <a:rect l="l" t="t" r="r" b="b"/>
              <a:pathLst>
                <a:path w="3321" h="1305" extrusionOk="0">
                  <a:moveTo>
                    <a:pt x="3320" y="1"/>
                  </a:moveTo>
                  <a:cubicBezTo>
                    <a:pt x="2974" y="245"/>
                    <a:pt x="2668" y="571"/>
                    <a:pt x="2343" y="877"/>
                  </a:cubicBezTo>
                  <a:cubicBezTo>
                    <a:pt x="2261" y="958"/>
                    <a:pt x="2180" y="1039"/>
                    <a:pt x="2078" y="1080"/>
                  </a:cubicBezTo>
                  <a:cubicBezTo>
                    <a:pt x="2035" y="1094"/>
                    <a:pt x="1993" y="1101"/>
                    <a:pt x="1951" y="1101"/>
                  </a:cubicBezTo>
                  <a:cubicBezTo>
                    <a:pt x="1755" y="1101"/>
                    <a:pt x="1570" y="964"/>
                    <a:pt x="1385" y="897"/>
                  </a:cubicBezTo>
                  <a:cubicBezTo>
                    <a:pt x="1250" y="840"/>
                    <a:pt x="1106" y="814"/>
                    <a:pt x="964" y="814"/>
                  </a:cubicBezTo>
                  <a:cubicBezTo>
                    <a:pt x="591" y="814"/>
                    <a:pt x="221" y="995"/>
                    <a:pt x="1" y="1304"/>
                  </a:cubicBezTo>
                  <a:lnTo>
                    <a:pt x="2567" y="1304"/>
                  </a:lnTo>
                  <a:cubicBezTo>
                    <a:pt x="2791" y="856"/>
                    <a:pt x="3055" y="408"/>
                    <a:pt x="33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65"/>
            <p:cNvSpPr/>
            <p:nvPr/>
          </p:nvSpPr>
          <p:spPr>
            <a:xfrm>
              <a:off x="5431624" y="1536017"/>
              <a:ext cx="196133" cy="53480"/>
            </a:xfrm>
            <a:custGeom>
              <a:avLst/>
              <a:gdLst/>
              <a:ahLst/>
              <a:cxnLst/>
              <a:rect l="l" t="t" r="r" b="b"/>
              <a:pathLst>
                <a:path w="6396" h="1744" extrusionOk="0">
                  <a:moveTo>
                    <a:pt x="1976" y="0"/>
                  </a:moveTo>
                  <a:cubicBezTo>
                    <a:pt x="1570" y="0"/>
                    <a:pt x="1172" y="169"/>
                    <a:pt x="836" y="399"/>
                  </a:cubicBezTo>
                  <a:cubicBezTo>
                    <a:pt x="815" y="399"/>
                    <a:pt x="795" y="419"/>
                    <a:pt x="754" y="440"/>
                  </a:cubicBezTo>
                  <a:cubicBezTo>
                    <a:pt x="489" y="847"/>
                    <a:pt x="225" y="1295"/>
                    <a:pt x="1" y="1743"/>
                  </a:cubicBezTo>
                  <a:lnTo>
                    <a:pt x="6395" y="1743"/>
                  </a:lnTo>
                  <a:cubicBezTo>
                    <a:pt x="6200" y="1442"/>
                    <a:pt x="5826" y="1308"/>
                    <a:pt x="5455" y="1308"/>
                  </a:cubicBezTo>
                  <a:cubicBezTo>
                    <a:pt x="5324" y="1308"/>
                    <a:pt x="5194" y="1324"/>
                    <a:pt x="5072" y="1356"/>
                  </a:cubicBezTo>
                  <a:cubicBezTo>
                    <a:pt x="4868" y="1419"/>
                    <a:pt x="4653" y="1505"/>
                    <a:pt x="4444" y="1505"/>
                  </a:cubicBezTo>
                  <a:cubicBezTo>
                    <a:pt x="4381" y="1505"/>
                    <a:pt x="4319" y="1497"/>
                    <a:pt x="4257" y="1478"/>
                  </a:cubicBezTo>
                  <a:cubicBezTo>
                    <a:pt x="4074" y="1397"/>
                    <a:pt x="3931" y="1234"/>
                    <a:pt x="3809" y="1092"/>
                  </a:cubicBezTo>
                  <a:cubicBezTo>
                    <a:pt x="3361" y="582"/>
                    <a:pt x="2831" y="73"/>
                    <a:pt x="2159" y="12"/>
                  </a:cubicBezTo>
                  <a:cubicBezTo>
                    <a:pt x="2098" y="4"/>
                    <a:pt x="2037" y="0"/>
                    <a:pt x="19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65"/>
            <p:cNvSpPr/>
            <p:nvPr/>
          </p:nvSpPr>
          <p:spPr>
            <a:xfrm>
              <a:off x="5855048" y="1511270"/>
              <a:ext cx="173656" cy="45108"/>
            </a:xfrm>
            <a:custGeom>
              <a:avLst/>
              <a:gdLst/>
              <a:ahLst/>
              <a:cxnLst/>
              <a:rect l="l" t="t" r="r" b="b"/>
              <a:pathLst>
                <a:path w="5663" h="1471" extrusionOk="0">
                  <a:moveTo>
                    <a:pt x="4077" y="0"/>
                  </a:moveTo>
                  <a:cubicBezTo>
                    <a:pt x="3843" y="0"/>
                    <a:pt x="3606" y="58"/>
                    <a:pt x="3402" y="147"/>
                  </a:cubicBezTo>
                  <a:cubicBezTo>
                    <a:pt x="3055" y="310"/>
                    <a:pt x="2750" y="554"/>
                    <a:pt x="2485" y="799"/>
                  </a:cubicBezTo>
                  <a:cubicBezTo>
                    <a:pt x="2277" y="1007"/>
                    <a:pt x="2051" y="1251"/>
                    <a:pt x="1758" y="1251"/>
                  </a:cubicBezTo>
                  <a:cubicBezTo>
                    <a:pt x="1736" y="1251"/>
                    <a:pt x="1713" y="1250"/>
                    <a:pt x="1691" y="1247"/>
                  </a:cubicBezTo>
                  <a:cubicBezTo>
                    <a:pt x="1548" y="1247"/>
                    <a:pt x="1426" y="1165"/>
                    <a:pt x="1284" y="1104"/>
                  </a:cubicBezTo>
                  <a:cubicBezTo>
                    <a:pt x="1174" y="1069"/>
                    <a:pt x="1059" y="1053"/>
                    <a:pt x="944" y="1053"/>
                  </a:cubicBezTo>
                  <a:cubicBezTo>
                    <a:pt x="589" y="1053"/>
                    <a:pt x="231" y="1210"/>
                    <a:pt x="1" y="1471"/>
                  </a:cubicBezTo>
                  <a:lnTo>
                    <a:pt x="5662" y="1471"/>
                  </a:lnTo>
                  <a:cubicBezTo>
                    <a:pt x="5438" y="880"/>
                    <a:pt x="5092" y="249"/>
                    <a:pt x="4481" y="66"/>
                  </a:cubicBezTo>
                  <a:cubicBezTo>
                    <a:pt x="4352" y="20"/>
                    <a:pt x="4215" y="0"/>
                    <a:pt x="407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65"/>
            <p:cNvSpPr/>
            <p:nvPr/>
          </p:nvSpPr>
          <p:spPr>
            <a:xfrm>
              <a:off x="5690806" y="1502531"/>
              <a:ext cx="575214" cy="439184"/>
            </a:xfrm>
            <a:custGeom>
              <a:avLst/>
              <a:gdLst/>
              <a:ahLst/>
              <a:cxnLst/>
              <a:rect l="l" t="t" r="r" b="b"/>
              <a:pathLst>
                <a:path w="18758" h="14322" extrusionOk="0">
                  <a:moveTo>
                    <a:pt x="13021" y="1"/>
                  </a:moveTo>
                  <a:cubicBezTo>
                    <a:pt x="12923" y="1"/>
                    <a:pt x="12871" y="4"/>
                    <a:pt x="12871" y="4"/>
                  </a:cubicBezTo>
                  <a:cubicBezTo>
                    <a:pt x="12423" y="45"/>
                    <a:pt x="11996" y="86"/>
                    <a:pt x="11568" y="167"/>
                  </a:cubicBezTo>
                  <a:cubicBezTo>
                    <a:pt x="11527" y="167"/>
                    <a:pt x="11466" y="188"/>
                    <a:pt x="11405" y="188"/>
                  </a:cubicBezTo>
                  <a:cubicBezTo>
                    <a:pt x="11364" y="208"/>
                    <a:pt x="11303" y="208"/>
                    <a:pt x="11263" y="228"/>
                  </a:cubicBezTo>
                  <a:cubicBezTo>
                    <a:pt x="2078" y="2143"/>
                    <a:pt x="0" y="14321"/>
                    <a:pt x="0" y="14321"/>
                  </a:cubicBezTo>
                  <a:lnTo>
                    <a:pt x="18716" y="14321"/>
                  </a:lnTo>
                  <a:cubicBezTo>
                    <a:pt x="18757" y="13201"/>
                    <a:pt x="18207" y="12102"/>
                    <a:pt x="17841" y="11022"/>
                  </a:cubicBezTo>
                  <a:lnTo>
                    <a:pt x="17718" y="10717"/>
                  </a:lnTo>
                  <a:cubicBezTo>
                    <a:pt x="17718" y="10696"/>
                    <a:pt x="17718" y="10696"/>
                    <a:pt x="17718" y="10676"/>
                  </a:cubicBezTo>
                  <a:cubicBezTo>
                    <a:pt x="17698" y="10635"/>
                    <a:pt x="17678" y="10574"/>
                    <a:pt x="17657" y="10513"/>
                  </a:cubicBezTo>
                  <a:cubicBezTo>
                    <a:pt x="17617" y="10391"/>
                    <a:pt x="17576" y="10269"/>
                    <a:pt x="17556" y="10146"/>
                  </a:cubicBezTo>
                  <a:cubicBezTo>
                    <a:pt x="17535" y="10146"/>
                    <a:pt x="17535" y="10126"/>
                    <a:pt x="17535" y="10106"/>
                  </a:cubicBezTo>
                  <a:lnTo>
                    <a:pt x="17515" y="10045"/>
                  </a:lnTo>
                  <a:cubicBezTo>
                    <a:pt x="17494" y="9963"/>
                    <a:pt x="17474" y="9882"/>
                    <a:pt x="17454" y="9821"/>
                  </a:cubicBezTo>
                  <a:lnTo>
                    <a:pt x="17393" y="9617"/>
                  </a:lnTo>
                  <a:cubicBezTo>
                    <a:pt x="17393" y="9597"/>
                    <a:pt x="17393" y="9576"/>
                    <a:pt x="17393" y="9556"/>
                  </a:cubicBezTo>
                  <a:lnTo>
                    <a:pt x="17372" y="9515"/>
                  </a:lnTo>
                  <a:cubicBezTo>
                    <a:pt x="17331" y="9393"/>
                    <a:pt x="17311" y="9271"/>
                    <a:pt x="17291" y="9169"/>
                  </a:cubicBezTo>
                  <a:cubicBezTo>
                    <a:pt x="17291" y="9169"/>
                    <a:pt x="17291" y="9149"/>
                    <a:pt x="17270" y="9149"/>
                  </a:cubicBezTo>
                  <a:cubicBezTo>
                    <a:pt x="17250" y="9047"/>
                    <a:pt x="17230" y="8945"/>
                    <a:pt x="17209" y="8863"/>
                  </a:cubicBezTo>
                  <a:cubicBezTo>
                    <a:pt x="17209" y="8843"/>
                    <a:pt x="17209" y="8823"/>
                    <a:pt x="17189" y="8802"/>
                  </a:cubicBezTo>
                  <a:cubicBezTo>
                    <a:pt x="17169" y="8700"/>
                    <a:pt x="17169" y="8619"/>
                    <a:pt x="17128" y="8517"/>
                  </a:cubicBezTo>
                  <a:cubicBezTo>
                    <a:pt x="17128" y="8517"/>
                    <a:pt x="17128" y="8497"/>
                    <a:pt x="17128" y="8497"/>
                  </a:cubicBezTo>
                  <a:cubicBezTo>
                    <a:pt x="17087" y="8314"/>
                    <a:pt x="17046" y="8130"/>
                    <a:pt x="17026" y="7927"/>
                  </a:cubicBezTo>
                  <a:cubicBezTo>
                    <a:pt x="16945" y="7540"/>
                    <a:pt x="16863" y="7132"/>
                    <a:pt x="16782" y="6725"/>
                  </a:cubicBezTo>
                  <a:cubicBezTo>
                    <a:pt x="16721" y="6420"/>
                    <a:pt x="16659" y="6114"/>
                    <a:pt x="16598" y="5788"/>
                  </a:cubicBezTo>
                  <a:cubicBezTo>
                    <a:pt x="16578" y="5666"/>
                    <a:pt x="16558" y="5544"/>
                    <a:pt x="16517" y="5442"/>
                  </a:cubicBezTo>
                  <a:cubicBezTo>
                    <a:pt x="16496" y="5320"/>
                    <a:pt x="16476" y="5198"/>
                    <a:pt x="16435" y="5075"/>
                  </a:cubicBezTo>
                  <a:cubicBezTo>
                    <a:pt x="16415" y="4953"/>
                    <a:pt x="16395" y="4851"/>
                    <a:pt x="16354" y="4729"/>
                  </a:cubicBezTo>
                  <a:cubicBezTo>
                    <a:pt x="16354" y="4729"/>
                    <a:pt x="16354" y="4729"/>
                    <a:pt x="16354" y="4709"/>
                  </a:cubicBezTo>
                  <a:cubicBezTo>
                    <a:pt x="16334" y="4587"/>
                    <a:pt x="16293" y="4485"/>
                    <a:pt x="16272" y="4363"/>
                  </a:cubicBezTo>
                  <a:cubicBezTo>
                    <a:pt x="16211" y="4200"/>
                    <a:pt x="16171" y="4016"/>
                    <a:pt x="16110" y="3853"/>
                  </a:cubicBezTo>
                  <a:cubicBezTo>
                    <a:pt x="16008" y="3487"/>
                    <a:pt x="15886" y="3141"/>
                    <a:pt x="15743" y="2774"/>
                  </a:cubicBezTo>
                  <a:cubicBezTo>
                    <a:pt x="15376" y="1837"/>
                    <a:pt x="14888" y="962"/>
                    <a:pt x="14297" y="147"/>
                  </a:cubicBezTo>
                  <a:cubicBezTo>
                    <a:pt x="13691" y="20"/>
                    <a:pt x="13241" y="1"/>
                    <a:pt x="1302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65"/>
            <p:cNvSpPr/>
            <p:nvPr/>
          </p:nvSpPr>
          <p:spPr>
            <a:xfrm>
              <a:off x="5751369" y="1598819"/>
              <a:ext cx="251729" cy="342896"/>
            </a:xfrm>
            <a:custGeom>
              <a:avLst/>
              <a:gdLst/>
              <a:ahLst/>
              <a:cxnLst/>
              <a:rect l="l" t="t" r="r" b="b"/>
              <a:pathLst>
                <a:path w="8209" h="11182" extrusionOk="0">
                  <a:moveTo>
                    <a:pt x="6823" y="1"/>
                  </a:moveTo>
                  <a:cubicBezTo>
                    <a:pt x="6823" y="1"/>
                    <a:pt x="6803" y="1"/>
                    <a:pt x="6803" y="21"/>
                  </a:cubicBezTo>
                  <a:cubicBezTo>
                    <a:pt x="2465" y="2221"/>
                    <a:pt x="428" y="9471"/>
                    <a:pt x="1" y="11181"/>
                  </a:cubicBezTo>
                  <a:lnTo>
                    <a:pt x="103" y="11181"/>
                  </a:lnTo>
                  <a:cubicBezTo>
                    <a:pt x="530" y="9471"/>
                    <a:pt x="2506" y="2485"/>
                    <a:pt x="6660" y="204"/>
                  </a:cubicBezTo>
                  <a:cubicBezTo>
                    <a:pt x="6701" y="184"/>
                    <a:pt x="6721" y="164"/>
                    <a:pt x="6762" y="143"/>
                  </a:cubicBezTo>
                  <a:cubicBezTo>
                    <a:pt x="6762" y="164"/>
                    <a:pt x="6762" y="184"/>
                    <a:pt x="6762" y="204"/>
                  </a:cubicBezTo>
                  <a:cubicBezTo>
                    <a:pt x="6742" y="938"/>
                    <a:pt x="6701" y="4176"/>
                    <a:pt x="7332" y="7699"/>
                  </a:cubicBezTo>
                  <a:cubicBezTo>
                    <a:pt x="7679" y="9735"/>
                    <a:pt x="7964" y="10713"/>
                    <a:pt x="8106" y="11181"/>
                  </a:cubicBezTo>
                  <a:lnTo>
                    <a:pt x="8208" y="11181"/>
                  </a:lnTo>
                  <a:cubicBezTo>
                    <a:pt x="8066" y="10733"/>
                    <a:pt x="7780" y="9756"/>
                    <a:pt x="7414" y="7699"/>
                  </a:cubicBezTo>
                  <a:cubicBezTo>
                    <a:pt x="6721" y="3707"/>
                    <a:pt x="6864" y="103"/>
                    <a:pt x="6864" y="62"/>
                  </a:cubicBezTo>
                  <a:cubicBezTo>
                    <a:pt x="6864" y="62"/>
                    <a:pt x="6864" y="41"/>
                    <a:pt x="6864" y="41"/>
                  </a:cubicBezTo>
                  <a:cubicBezTo>
                    <a:pt x="6864" y="41"/>
                    <a:pt x="6864" y="21"/>
                    <a:pt x="6844" y="21"/>
                  </a:cubicBezTo>
                  <a:cubicBezTo>
                    <a:pt x="6844" y="21"/>
                    <a:pt x="6844" y="21"/>
                    <a:pt x="68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65"/>
            <p:cNvSpPr/>
            <p:nvPr/>
          </p:nvSpPr>
          <p:spPr>
            <a:xfrm>
              <a:off x="5846309" y="1598973"/>
              <a:ext cx="115576" cy="345227"/>
            </a:xfrm>
            <a:custGeom>
              <a:avLst/>
              <a:gdLst/>
              <a:ahLst/>
              <a:cxnLst/>
              <a:rect l="l" t="t" r="r" b="b"/>
              <a:pathLst>
                <a:path w="3769" h="11258" extrusionOk="0">
                  <a:moveTo>
                    <a:pt x="3717" y="1"/>
                  </a:moveTo>
                  <a:cubicBezTo>
                    <a:pt x="3707" y="1"/>
                    <a:pt x="3697" y="6"/>
                    <a:pt x="3687" y="16"/>
                  </a:cubicBezTo>
                  <a:cubicBezTo>
                    <a:pt x="3666" y="36"/>
                    <a:pt x="1813" y="2460"/>
                    <a:pt x="835" y="6146"/>
                  </a:cubicBezTo>
                  <a:cubicBezTo>
                    <a:pt x="0" y="9303"/>
                    <a:pt x="204" y="11197"/>
                    <a:pt x="224" y="11217"/>
                  </a:cubicBezTo>
                  <a:cubicBezTo>
                    <a:pt x="224" y="11237"/>
                    <a:pt x="245" y="11258"/>
                    <a:pt x="265" y="11258"/>
                  </a:cubicBezTo>
                  <a:cubicBezTo>
                    <a:pt x="286" y="11258"/>
                    <a:pt x="306" y="11237"/>
                    <a:pt x="306" y="11217"/>
                  </a:cubicBezTo>
                  <a:cubicBezTo>
                    <a:pt x="306" y="11197"/>
                    <a:pt x="102" y="9323"/>
                    <a:pt x="937" y="6166"/>
                  </a:cubicBezTo>
                  <a:cubicBezTo>
                    <a:pt x="1894" y="2501"/>
                    <a:pt x="3748" y="98"/>
                    <a:pt x="3768" y="77"/>
                  </a:cubicBezTo>
                  <a:cubicBezTo>
                    <a:pt x="3768" y="57"/>
                    <a:pt x="3768" y="36"/>
                    <a:pt x="3748" y="16"/>
                  </a:cubicBezTo>
                  <a:cubicBezTo>
                    <a:pt x="3737" y="6"/>
                    <a:pt x="3727" y="1"/>
                    <a:pt x="37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65"/>
            <p:cNvSpPr/>
            <p:nvPr/>
          </p:nvSpPr>
          <p:spPr>
            <a:xfrm>
              <a:off x="6036157" y="1508265"/>
              <a:ext cx="201745" cy="433450"/>
            </a:xfrm>
            <a:custGeom>
              <a:avLst/>
              <a:gdLst/>
              <a:ahLst/>
              <a:cxnLst/>
              <a:rect l="l" t="t" r="r" b="b"/>
              <a:pathLst>
                <a:path w="6579" h="14135" extrusionOk="0">
                  <a:moveTo>
                    <a:pt x="143" y="1"/>
                  </a:moveTo>
                  <a:cubicBezTo>
                    <a:pt x="102" y="1"/>
                    <a:pt x="62" y="21"/>
                    <a:pt x="1" y="21"/>
                  </a:cubicBezTo>
                  <a:cubicBezTo>
                    <a:pt x="21" y="41"/>
                    <a:pt x="41" y="41"/>
                    <a:pt x="41" y="62"/>
                  </a:cubicBezTo>
                  <a:cubicBezTo>
                    <a:pt x="1080" y="591"/>
                    <a:pt x="2017" y="1406"/>
                    <a:pt x="2831" y="2404"/>
                  </a:cubicBezTo>
                  <a:cubicBezTo>
                    <a:pt x="2831" y="2404"/>
                    <a:pt x="2852" y="2424"/>
                    <a:pt x="2852" y="2424"/>
                  </a:cubicBezTo>
                  <a:cubicBezTo>
                    <a:pt x="3015" y="2628"/>
                    <a:pt x="3157" y="2831"/>
                    <a:pt x="3320" y="3035"/>
                  </a:cubicBezTo>
                  <a:cubicBezTo>
                    <a:pt x="4114" y="4196"/>
                    <a:pt x="4766" y="5581"/>
                    <a:pt x="5316" y="7251"/>
                  </a:cubicBezTo>
                  <a:cubicBezTo>
                    <a:pt x="6029" y="9491"/>
                    <a:pt x="6416" y="11792"/>
                    <a:pt x="6477" y="14134"/>
                  </a:cubicBezTo>
                  <a:lnTo>
                    <a:pt x="6579" y="14134"/>
                  </a:lnTo>
                  <a:cubicBezTo>
                    <a:pt x="6518" y="11792"/>
                    <a:pt x="6131" y="9471"/>
                    <a:pt x="5397" y="7230"/>
                  </a:cubicBezTo>
                  <a:cubicBezTo>
                    <a:pt x="4868" y="5540"/>
                    <a:pt x="4196" y="4135"/>
                    <a:pt x="3381" y="2974"/>
                  </a:cubicBezTo>
                  <a:cubicBezTo>
                    <a:pt x="2709" y="1997"/>
                    <a:pt x="1895" y="1162"/>
                    <a:pt x="998" y="530"/>
                  </a:cubicBezTo>
                  <a:cubicBezTo>
                    <a:pt x="917" y="469"/>
                    <a:pt x="836" y="428"/>
                    <a:pt x="774" y="367"/>
                  </a:cubicBezTo>
                  <a:lnTo>
                    <a:pt x="754" y="367"/>
                  </a:lnTo>
                  <a:cubicBezTo>
                    <a:pt x="571" y="225"/>
                    <a:pt x="367" y="103"/>
                    <a:pt x="1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65"/>
            <p:cNvSpPr/>
            <p:nvPr/>
          </p:nvSpPr>
          <p:spPr>
            <a:xfrm>
              <a:off x="6050508" y="1738101"/>
              <a:ext cx="164916" cy="154276"/>
            </a:xfrm>
            <a:custGeom>
              <a:avLst/>
              <a:gdLst/>
              <a:ahLst/>
              <a:cxnLst/>
              <a:rect l="l" t="t" r="r" b="b"/>
              <a:pathLst>
                <a:path w="5378" h="5031" fill="none" extrusionOk="0">
                  <a:moveTo>
                    <a:pt x="4339" y="0"/>
                  </a:moveTo>
                  <a:cubicBezTo>
                    <a:pt x="2893" y="61"/>
                    <a:pt x="1447" y="163"/>
                    <a:pt x="1" y="346"/>
                  </a:cubicBezTo>
                  <a:cubicBezTo>
                    <a:pt x="327" y="1915"/>
                    <a:pt x="653" y="3442"/>
                    <a:pt x="897" y="5030"/>
                  </a:cubicBezTo>
                  <a:cubicBezTo>
                    <a:pt x="2343" y="4542"/>
                    <a:pt x="3850" y="4236"/>
                    <a:pt x="5377" y="4094"/>
                  </a:cubicBezTo>
                  <a:cubicBezTo>
                    <a:pt x="5235" y="2709"/>
                    <a:pt x="4766" y="1324"/>
                    <a:pt x="4339" y="0"/>
                  </a:cubicBezTo>
                  <a:close/>
                </a:path>
              </a:pathLst>
            </a:custGeom>
            <a:solidFill>
              <a:schemeClr val="dk1"/>
            </a:solidFill>
            <a:ln w="3050" cap="rnd" cmpd="sng">
              <a:solidFill>
                <a:srgbClr val="5D355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65"/>
            <p:cNvSpPr/>
            <p:nvPr/>
          </p:nvSpPr>
          <p:spPr>
            <a:xfrm>
              <a:off x="5341069" y="1847667"/>
              <a:ext cx="309165" cy="105917"/>
            </a:xfrm>
            <a:custGeom>
              <a:avLst/>
              <a:gdLst/>
              <a:ahLst/>
              <a:cxnLst/>
              <a:rect l="l" t="t" r="r" b="b"/>
              <a:pathLst>
                <a:path w="10082" h="3454" extrusionOk="0">
                  <a:moveTo>
                    <a:pt x="4301" y="0"/>
                  </a:moveTo>
                  <a:cubicBezTo>
                    <a:pt x="3762" y="0"/>
                    <a:pt x="3231" y="225"/>
                    <a:pt x="2811" y="561"/>
                  </a:cubicBezTo>
                  <a:cubicBezTo>
                    <a:pt x="2322" y="969"/>
                    <a:pt x="1956" y="1539"/>
                    <a:pt x="1732" y="2130"/>
                  </a:cubicBezTo>
                  <a:cubicBezTo>
                    <a:pt x="1691" y="2211"/>
                    <a:pt x="1650" y="2292"/>
                    <a:pt x="1589" y="2333"/>
                  </a:cubicBezTo>
                  <a:cubicBezTo>
                    <a:pt x="1563" y="2346"/>
                    <a:pt x="1535" y="2352"/>
                    <a:pt x="1507" y="2352"/>
                  </a:cubicBezTo>
                  <a:cubicBezTo>
                    <a:pt x="1407" y="2352"/>
                    <a:pt x="1302" y="2279"/>
                    <a:pt x="1223" y="2231"/>
                  </a:cubicBezTo>
                  <a:cubicBezTo>
                    <a:pt x="1054" y="2130"/>
                    <a:pt x="862" y="2085"/>
                    <a:pt x="661" y="2085"/>
                  </a:cubicBezTo>
                  <a:cubicBezTo>
                    <a:pt x="497" y="2085"/>
                    <a:pt x="328" y="2115"/>
                    <a:pt x="164" y="2170"/>
                  </a:cubicBezTo>
                  <a:cubicBezTo>
                    <a:pt x="143" y="2170"/>
                    <a:pt x="123" y="2170"/>
                    <a:pt x="102" y="2191"/>
                  </a:cubicBezTo>
                  <a:cubicBezTo>
                    <a:pt x="82" y="2313"/>
                    <a:pt x="82" y="2435"/>
                    <a:pt x="62" y="2557"/>
                  </a:cubicBezTo>
                  <a:cubicBezTo>
                    <a:pt x="62" y="2639"/>
                    <a:pt x="62" y="2700"/>
                    <a:pt x="62" y="2761"/>
                  </a:cubicBezTo>
                  <a:cubicBezTo>
                    <a:pt x="41" y="2863"/>
                    <a:pt x="41" y="2965"/>
                    <a:pt x="41" y="3066"/>
                  </a:cubicBezTo>
                  <a:cubicBezTo>
                    <a:pt x="21" y="3148"/>
                    <a:pt x="21" y="3250"/>
                    <a:pt x="21" y="3331"/>
                  </a:cubicBezTo>
                  <a:cubicBezTo>
                    <a:pt x="21" y="3372"/>
                    <a:pt x="1" y="3413"/>
                    <a:pt x="1" y="3453"/>
                  </a:cubicBezTo>
                  <a:lnTo>
                    <a:pt x="10082" y="3453"/>
                  </a:lnTo>
                  <a:cubicBezTo>
                    <a:pt x="9878" y="2944"/>
                    <a:pt x="9613" y="2476"/>
                    <a:pt x="9145" y="2231"/>
                  </a:cubicBezTo>
                  <a:cubicBezTo>
                    <a:pt x="8932" y="2122"/>
                    <a:pt x="8701" y="2073"/>
                    <a:pt x="8465" y="2073"/>
                  </a:cubicBezTo>
                  <a:cubicBezTo>
                    <a:pt x="7957" y="2073"/>
                    <a:pt x="7430" y="2298"/>
                    <a:pt x="7027" y="2618"/>
                  </a:cubicBezTo>
                  <a:cubicBezTo>
                    <a:pt x="6782" y="2048"/>
                    <a:pt x="6518" y="1478"/>
                    <a:pt x="6151" y="1009"/>
                  </a:cubicBezTo>
                  <a:cubicBezTo>
                    <a:pt x="5764" y="521"/>
                    <a:pt x="5235" y="134"/>
                    <a:pt x="4644" y="32"/>
                  </a:cubicBezTo>
                  <a:cubicBezTo>
                    <a:pt x="4530" y="11"/>
                    <a:pt x="4415" y="0"/>
                    <a:pt x="430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65"/>
            <p:cNvSpPr/>
            <p:nvPr/>
          </p:nvSpPr>
          <p:spPr>
            <a:xfrm>
              <a:off x="5970595" y="1831783"/>
              <a:ext cx="296653" cy="123059"/>
            </a:xfrm>
            <a:custGeom>
              <a:avLst/>
              <a:gdLst/>
              <a:ahLst/>
              <a:cxnLst/>
              <a:rect l="l" t="t" r="r" b="b"/>
              <a:pathLst>
                <a:path w="9674" h="4013" extrusionOk="0">
                  <a:moveTo>
                    <a:pt x="8635" y="0"/>
                  </a:moveTo>
                  <a:cubicBezTo>
                    <a:pt x="8554" y="41"/>
                    <a:pt x="8493" y="61"/>
                    <a:pt x="8411" y="102"/>
                  </a:cubicBezTo>
                  <a:cubicBezTo>
                    <a:pt x="8391" y="122"/>
                    <a:pt x="8350" y="122"/>
                    <a:pt x="8330" y="143"/>
                  </a:cubicBezTo>
                  <a:cubicBezTo>
                    <a:pt x="8228" y="204"/>
                    <a:pt x="8146" y="244"/>
                    <a:pt x="8065" y="306"/>
                  </a:cubicBezTo>
                  <a:cubicBezTo>
                    <a:pt x="7556" y="692"/>
                    <a:pt x="7189" y="1263"/>
                    <a:pt x="7108" y="1894"/>
                  </a:cubicBezTo>
                  <a:cubicBezTo>
                    <a:pt x="6884" y="1385"/>
                    <a:pt x="6660" y="835"/>
                    <a:pt x="6232" y="489"/>
                  </a:cubicBezTo>
                  <a:cubicBezTo>
                    <a:pt x="5907" y="216"/>
                    <a:pt x="5498" y="95"/>
                    <a:pt x="5076" y="95"/>
                  </a:cubicBezTo>
                  <a:cubicBezTo>
                    <a:pt x="4521" y="95"/>
                    <a:pt x="3943" y="305"/>
                    <a:pt x="3503" y="652"/>
                  </a:cubicBezTo>
                  <a:cubicBezTo>
                    <a:pt x="2750" y="1283"/>
                    <a:pt x="2322" y="2240"/>
                    <a:pt x="2057" y="3197"/>
                  </a:cubicBezTo>
                  <a:cubicBezTo>
                    <a:pt x="2098" y="3018"/>
                    <a:pt x="1617" y="2970"/>
                    <a:pt x="1264" y="2970"/>
                  </a:cubicBezTo>
                  <a:cubicBezTo>
                    <a:pt x="1095" y="2970"/>
                    <a:pt x="956" y="2981"/>
                    <a:pt x="917" y="2994"/>
                  </a:cubicBezTo>
                  <a:cubicBezTo>
                    <a:pt x="876" y="2994"/>
                    <a:pt x="855" y="3014"/>
                    <a:pt x="815" y="3014"/>
                  </a:cubicBezTo>
                  <a:cubicBezTo>
                    <a:pt x="530" y="3136"/>
                    <a:pt x="204" y="3360"/>
                    <a:pt x="61" y="3645"/>
                  </a:cubicBezTo>
                  <a:cubicBezTo>
                    <a:pt x="41" y="3707"/>
                    <a:pt x="21" y="3768"/>
                    <a:pt x="0" y="3829"/>
                  </a:cubicBezTo>
                  <a:cubicBezTo>
                    <a:pt x="0" y="3890"/>
                    <a:pt x="0" y="3951"/>
                    <a:pt x="0" y="4012"/>
                  </a:cubicBezTo>
                  <a:lnTo>
                    <a:pt x="9592" y="4012"/>
                  </a:lnTo>
                  <a:cubicBezTo>
                    <a:pt x="9613" y="3890"/>
                    <a:pt x="9633" y="3768"/>
                    <a:pt x="9633" y="3645"/>
                  </a:cubicBezTo>
                  <a:cubicBezTo>
                    <a:pt x="9674" y="2546"/>
                    <a:pt x="9124" y="1426"/>
                    <a:pt x="8737" y="346"/>
                  </a:cubicBezTo>
                  <a:lnTo>
                    <a:pt x="8635" y="41"/>
                  </a:lnTo>
                  <a:cubicBezTo>
                    <a:pt x="8635" y="20"/>
                    <a:pt x="8635" y="20"/>
                    <a:pt x="86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65"/>
            <p:cNvSpPr/>
            <p:nvPr/>
          </p:nvSpPr>
          <p:spPr>
            <a:xfrm>
              <a:off x="5575903" y="1838652"/>
              <a:ext cx="47469" cy="70591"/>
            </a:xfrm>
            <a:custGeom>
              <a:avLst/>
              <a:gdLst/>
              <a:ahLst/>
              <a:cxnLst/>
              <a:rect l="l" t="t" r="r" b="b"/>
              <a:pathLst>
                <a:path w="1548" h="2302" extrusionOk="0">
                  <a:moveTo>
                    <a:pt x="1120" y="0"/>
                  </a:moveTo>
                  <a:cubicBezTo>
                    <a:pt x="1018" y="20"/>
                    <a:pt x="917" y="41"/>
                    <a:pt x="815" y="102"/>
                  </a:cubicBezTo>
                  <a:cubicBezTo>
                    <a:pt x="815" y="102"/>
                    <a:pt x="794" y="102"/>
                    <a:pt x="774" y="122"/>
                  </a:cubicBezTo>
                  <a:cubicBezTo>
                    <a:pt x="611" y="204"/>
                    <a:pt x="468" y="346"/>
                    <a:pt x="346" y="509"/>
                  </a:cubicBezTo>
                  <a:cubicBezTo>
                    <a:pt x="346" y="509"/>
                    <a:pt x="346" y="530"/>
                    <a:pt x="326" y="530"/>
                  </a:cubicBezTo>
                  <a:cubicBezTo>
                    <a:pt x="285" y="611"/>
                    <a:pt x="224" y="692"/>
                    <a:pt x="183" y="774"/>
                  </a:cubicBezTo>
                  <a:cubicBezTo>
                    <a:pt x="61" y="1018"/>
                    <a:pt x="0" y="1303"/>
                    <a:pt x="0" y="1589"/>
                  </a:cubicBezTo>
                  <a:lnTo>
                    <a:pt x="0" y="1609"/>
                  </a:lnTo>
                  <a:cubicBezTo>
                    <a:pt x="0" y="1711"/>
                    <a:pt x="20" y="1792"/>
                    <a:pt x="41" y="1894"/>
                  </a:cubicBezTo>
                  <a:cubicBezTo>
                    <a:pt x="41" y="1894"/>
                    <a:pt x="41" y="1914"/>
                    <a:pt x="61" y="1914"/>
                  </a:cubicBezTo>
                  <a:cubicBezTo>
                    <a:pt x="61" y="1976"/>
                    <a:pt x="102" y="2037"/>
                    <a:pt x="122" y="2098"/>
                  </a:cubicBezTo>
                  <a:cubicBezTo>
                    <a:pt x="163" y="2159"/>
                    <a:pt x="204" y="2220"/>
                    <a:pt x="244" y="2281"/>
                  </a:cubicBezTo>
                  <a:cubicBezTo>
                    <a:pt x="285" y="2301"/>
                    <a:pt x="326" y="2301"/>
                    <a:pt x="367" y="2301"/>
                  </a:cubicBezTo>
                  <a:lnTo>
                    <a:pt x="428" y="2301"/>
                  </a:lnTo>
                  <a:cubicBezTo>
                    <a:pt x="448" y="2281"/>
                    <a:pt x="468" y="2281"/>
                    <a:pt x="489" y="2281"/>
                  </a:cubicBezTo>
                  <a:lnTo>
                    <a:pt x="509" y="2281"/>
                  </a:lnTo>
                  <a:cubicBezTo>
                    <a:pt x="530" y="2261"/>
                    <a:pt x="550" y="2261"/>
                    <a:pt x="550" y="2261"/>
                  </a:cubicBezTo>
                  <a:cubicBezTo>
                    <a:pt x="570" y="2261"/>
                    <a:pt x="570" y="2261"/>
                    <a:pt x="570" y="2240"/>
                  </a:cubicBezTo>
                  <a:lnTo>
                    <a:pt x="611" y="2240"/>
                  </a:lnTo>
                  <a:cubicBezTo>
                    <a:pt x="652" y="2220"/>
                    <a:pt x="693" y="2200"/>
                    <a:pt x="733" y="2159"/>
                  </a:cubicBezTo>
                  <a:cubicBezTo>
                    <a:pt x="754" y="2159"/>
                    <a:pt x="754" y="2138"/>
                    <a:pt x="774" y="2138"/>
                  </a:cubicBezTo>
                  <a:cubicBezTo>
                    <a:pt x="794" y="2118"/>
                    <a:pt x="815" y="2098"/>
                    <a:pt x="835" y="2098"/>
                  </a:cubicBezTo>
                  <a:cubicBezTo>
                    <a:pt x="855" y="2077"/>
                    <a:pt x="876" y="2057"/>
                    <a:pt x="896" y="2057"/>
                  </a:cubicBezTo>
                  <a:cubicBezTo>
                    <a:pt x="896" y="2037"/>
                    <a:pt x="917" y="2016"/>
                    <a:pt x="937" y="2016"/>
                  </a:cubicBezTo>
                  <a:cubicBezTo>
                    <a:pt x="978" y="1976"/>
                    <a:pt x="998" y="1955"/>
                    <a:pt x="1039" y="1935"/>
                  </a:cubicBezTo>
                  <a:cubicBezTo>
                    <a:pt x="1039" y="1914"/>
                    <a:pt x="1059" y="1914"/>
                    <a:pt x="1059" y="1894"/>
                  </a:cubicBezTo>
                  <a:cubicBezTo>
                    <a:pt x="1079" y="1894"/>
                    <a:pt x="1100" y="1874"/>
                    <a:pt x="1100" y="1853"/>
                  </a:cubicBezTo>
                  <a:cubicBezTo>
                    <a:pt x="1120" y="1833"/>
                    <a:pt x="1141" y="1813"/>
                    <a:pt x="1161" y="1792"/>
                  </a:cubicBezTo>
                  <a:cubicBezTo>
                    <a:pt x="1181" y="1772"/>
                    <a:pt x="1202" y="1751"/>
                    <a:pt x="1202" y="1731"/>
                  </a:cubicBezTo>
                  <a:cubicBezTo>
                    <a:pt x="1222" y="1711"/>
                    <a:pt x="1222" y="1711"/>
                    <a:pt x="1242" y="1690"/>
                  </a:cubicBezTo>
                  <a:cubicBezTo>
                    <a:pt x="1242" y="1670"/>
                    <a:pt x="1263" y="1670"/>
                    <a:pt x="1263" y="1650"/>
                  </a:cubicBezTo>
                  <a:cubicBezTo>
                    <a:pt x="1283" y="1629"/>
                    <a:pt x="1283" y="1629"/>
                    <a:pt x="1303" y="1609"/>
                  </a:cubicBezTo>
                  <a:cubicBezTo>
                    <a:pt x="1303" y="1589"/>
                    <a:pt x="1324" y="1568"/>
                    <a:pt x="1324" y="1568"/>
                  </a:cubicBezTo>
                  <a:cubicBezTo>
                    <a:pt x="1324" y="1548"/>
                    <a:pt x="1344" y="1527"/>
                    <a:pt x="1344" y="1527"/>
                  </a:cubicBezTo>
                  <a:lnTo>
                    <a:pt x="1365" y="1466"/>
                  </a:lnTo>
                  <a:lnTo>
                    <a:pt x="1405" y="1385"/>
                  </a:lnTo>
                  <a:cubicBezTo>
                    <a:pt x="1426" y="1365"/>
                    <a:pt x="1426" y="1344"/>
                    <a:pt x="1426" y="1324"/>
                  </a:cubicBezTo>
                  <a:lnTo>
                    <a:pt x="1446" y="1283"/>
                  </a:lnTo>
                  <a:cubicBezTo>
                    <a:pt x="1446" y="1263"/>
                    <a:pt x="1446" y="1263"/>
                    <a:pt x="1466" y="1242"/>
                  </a:cubicBezTo>
                  <a:cubicBezTo>
                    <a:pt x="1466" y="1222"/>
                    <a:pt x="1466" y="1222"/>
                    <a:pt x="1466" y="1202"/>
                  </a:cubicBezTo>
                  <a:cubicBezTo>
                    <a:pt x="1466" y="1181"/>
                    <a:pt x="1466" y="1161"/>
                    <a:pt x="1487" y="1161"/>
                  </a:cubicBezTo>
                  <a:cubicBezTo>
                    <a:pt x="1487" y="1141"/>
                    <a:pt x="1487" y="1120"/>
                    <a:pt x="1487" y="1100"/>
                  </a:cubicBezTo>
                  <a:cubicBezTo>
                    <a:pt x="1487" y="1100"/>
                    <a:pt x="1487" y="1079"/>
                    <a:pt x="1487" y="1059"/>
                  </a:cubicBezTo>
                  <a:cubicBezTo>
                    <a:pt x="1548" y="754"/>
                    <a:pt x="1487" y="468"/>
                    <a:pt x="1446" y="285"/>
                  </a:cubicBezTo>
                  <a:cubicBezTo>
                    <a:pt x="1446" y="285"/>
                    <a:pt x="1446" y="285"/>
                    <a:pt x="1446" y="265"/>
                  </a:cubicBezTo>
                  <a:cubicBezTo>
                    <a:pt x="1426" y="244"/>
                    <a:pt x="1426" y="244"/>
                    <a:pt x="1426" y="244"/>
                  </a:cubicBezTo>
                  <a:cubicBezTo>
                    <a:pt x="1426" y="224"/>
                    <a:pt x="1426" y="224"/>
                    <a:pt x="1426" y="224"/>
                  </a:cubicBezTo>
                  <a:cubicBezTo>
                    <a:pt x="1426" y="204"/>
                    <a:pt x="1426" y="204"/>
                    <a:pt x="1405" y="204"/>
                  </a:cubicBezTo>
                  <a:cubicBezTo>
                    <a:pt x="1405" y="163"/>
                    <a:pt x="1385" y="143"/>
                    <a:pt x="1365" y="122"/>
                  </a:cubicBezTo>
                  <a:cubicBezTo>
                    <a:pt x="1365" y="122"/>
                    <a:pt x="1344" y="102"/>
                    <a:pt x="1344" y="102"/>
                  </a:cubicBezTo>
                  <a:cubicBezTo>
                    <a:pt x="1344" y="82"/>
                    <a:pt x="1324" y="82"/>
                    <a:pt x="1324" y="82"/>
                  </a:cubicBezTo>
                  <a:cubicBezTo>
                    <a:pt x="1303" y="61"/>
                    <a:pt x="1303" y="61"/>
                    <a:pt x="1283" y="61"/>
                  </a:cubicBezTo>
                  <a:cubicBezTo>
                    <a:pt x="1283" y="41"/>
                    <a:pt x="1283" y="41"/>
                    <a:pt x="1283" y="41"/>
                  </a:cubicBezTo>
                  <a:lnTo>
                    <a:pt x="1263" y="41"/>
                  </a:lnTo>
                  <a:cubicBezTo>
                    <a:pt x="1263" y="41"/>
                    <a:pt x="1242" y="20"/>
                    <a:pt x="1242" y="20"/>
                  </a:cubicBezTo>
                  <a:cubicBezTo>
                    <a:pt x="1222" y="20"/>
                    <a:pt x="1222" y="0"/>
                    <a:pt x="12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38" name="Google Shape;2938;p65"/>
          <p:cNvGrpSpPr/>
          <p:nvPr/>
        </p:nvGrpSpPr>
        <p:grpSpPr>
          <a:xfrm>
            <a:off x="7013092" y="2246783"/>
            <a:ext cx="1118220" cy="1106599"/>
            <a:chOff x="6483316" y="1287200"/>
            <a:chExt cx="850616" cy="851230"/>
          </a:xfrm>
        </p:grpSpPr>
        <p:sp>
          <p:nvSpPr>
            <p:cNvPr id="2939" name="Google Shape;2939;p65"/>
            <p:cNvSpPr/>
            <p:nvPr/>
          </p:nvSpPr>
          <p:spPr>
            <a:xfrm>
              <a:off x="6483316" y="1287200"/>
              <a:ext cx="850616" cy="851230"/>
            </a:xfrm>
            <a:custGeom>
              <a:avLst/>
              <a:gdLst/>
              <a:ahLst/>
              <a:cxnLst/>
              <a:rect l="l" t="t" r="r" b="b"/>
              <a:pathLst>
                <a:path w="27739" h="27759" extrusionOk="0">
                  <a:moveTo>
                    <a:pt x="13869" y="0"/>
                  </a:moveTo>
                  <a:cubicBezTo>
                    <a:pt x="10346" y="0"/>
                    <a:pt x="7006" y="1324"/>
                    <a:pt x="4420" y="3727"/>
                  </a:cubicBezTo>
                  <a:cubicBezTo>
                    <a:pt x="4318" y="3829"/>
                    <a:pt x="4196" y="3931"/>
                    <a:pt x="4094" y="4053"/>
                  </a:cubicBezTo>
                  <a:lnTo>
                    <a:pt x="4012" y="4114"/>
                  </a:lnTo>
                  <a:cubicBezTo>
                    <a:pt x="3788" y="4338"/>
                    <a:pt x="3585" y="4562"/>
                    <a:pt x="3381" y="4807"/>
                  </a:cubicBezTo>
                  <a:lnTo>
                    <a:pt x="3300" y="4888"/>
                  </a:lnTo>
                  <a:cubicBezTo>
                    <a:pt x="3218" y="4990"/>
                    <a:pt x="3137" y="5092"/>
                    <a:pt x="3035" y="5214"/>
                  </a:cubicBezTo>
                  <a:cubicBezTo>
                    <a:pt x="3035" y="5214"/>
                    <a:pt x="3014" y="5234"/>
                    <a:pt x="3014" y="5255"/>
                  </a:cubicBezTo>
                  <a:cubicBezTo>
                    <a:pt x="3014" y="5255"/>
                    <a:pt x="2974" y="5275"/>
                    <a:pt x="2974" y="5275"/>
                  </a:cubicBezTo>
                  <a:cubicBezTo>
                    <a:pt x="2750" y="5580"/>
                    <a:pt x="2505" y="5906"/>
                    <a:pt x="2302" y="6232"/>
                  </a:cubicBezTo>
                  <a:lnTo>
                    <a:pt x="2281" y="6232"/>
                  </a:lnTo>
                  <a:cubicBezTo>
                    <a:pt x="2078" y="6538"/>
                    <a:pt x="1894" y="6863"/>
                    <a:pt x="1711" y="7189"/>
                  </a:cubicBezTo>
                  <a:lnTo>
                    <a:pt x="1691" y="7210"/>
                  </a:lnTo>
                  <a:cubicBezTo>
                    <a:pt x="1609" y="7373"/>
                    <a:pt x="1528" y="7515"/>
                    <a:pt x="1446" y="7678"/>
                  </a:cubicBezTo>
                  <a:lnTo>
                    <a:pt x="1426" y="7719"/>
                  </a:lnTo>
                  <a:cubicBezTo>
                    <a:pt x="1263" y="8045"/>
                    <a:pt x="1120" y="8371"/>
                    <a:pt x="998" y="8696"/>
                  </a:cubicBezTo>
                  <a:lnTo>
                    <a:pt x="958" y="8778"/>
                  </a:lnTo>
                  <a:cubicBezTo>
                    <a:pt x="896" y="8941"/>
                    <a:pt x="835" y="9104"/>
                    <a:pt x="774" y="9267"/>
                  </a:cubicBezTo>
                  <a:lnTo>
                    <a:pt x="774" y="9307"/>
                  </a:lnTo>
                  <a:cubicBezTo>
                    <a:pt x="713" y="9450"/>
                    <a:pt x="652" y="9613"/>
                    <a:pt x="611" y="9776"/>
                  </a:cubicBezTo>
                  <a:lnTo>
                    <a:pt x="591" y="9857"/>
                  </a:lnTo>
                  <a:cubicBezTo>
                    <a:pt x="530" y="10000"/>
                    <a:pt x="489" y="10163"/>
                    <a:pt x="448" y="10346"/>
                  </a:cubicBezTo>
                  <a:lnTo>
                    <a:pt x="428" y="10427"/>
                  </a:lnTo>
                  <a:cubicBezTo>
                    <a:pt x="387" y="10611"/>
                    <a:pt x="347" y="10774"/>
                    <a:pt x="306" y="10916"/>
                  </a:cubicBezTo>
                  <a:cubicBezTo>
                    <a:pt x="306" y="10916"/>
                    <a:pt x="306" y="10937"/>
                    <a:pt x="306" y="10937"/>
                  </a:cubicBezTo>
                  <a:cubicBezTo>
                    <a:pt x="265" y="11100"/>
                    <a:pt x="245" y="11262"/>
                    <a:pt x="204" y="11446"/>
                  </a:cubicBezTo>
                  <a:lnTo>
                    <a:pt x="184" y="11568"/>
                  </a:lnTo>
                  <a:cubicBezTo>
                    <a:pt x="163" y="11751"/>
                    <a:pt x="123" y="11914"/>
                    <a:pt x="102" y="12077"/>
                  </a:cubicBezTo>
                  <a:lnTo>
                    <a:pt x="102" y="12159"/>
                  </a:lnTo>
                  <a:cubicBezTo>
                    <a:pt x="82" y="12301"/>
                    <a:pt x="61" y="12464"/>
                    <a:pt x="41" y="12627"/>
                  </a:cubicBezTo>
                  <a:lnTo>
                    <a:pt x="41" y="12708"/>
                  </a:lnTo>
                  <a:cubicBezTo>
                    <a:pt x="21" y="12871"/>
                    <a:pt x="21" y="13055"/>
                    <a:pt x="0" y="13238"/>
                  </a:cubicBezTo>
                  <a:lnTo>
                    <a:pt x="0" y="13340"/>
                  </a:lnTo>
                  <a:cubicBezTo>
                    <a:pt x="0" y="13543"/>
                    <a:pt x="0" y="13727"/>
                    <a:pt x="0" y="13890"/>
                  </a:cubicBezTo>
                  <a:cubicBezTo>
                    <a:pt x="0" y="14053"/>
                    <a:pt x="0" y="14256"/>
                    <a:pt x="0" y="14460"/>
                  </a:cubicBezTo>
                  <a:lnTo>
                    <a:pt x="0" y="14562"/>
                  </a:lnTo>
                  <a:cubicBezTo>
                    <a:pt x="21" y="14725"/>
                    <a:pt x="21" y="14887"/>
                    <a:pt x="41" y="15091"/>
                  </a:cubicBezTo>
                  <a:lnTo>
                    <a:pt x="61" y="15213"/>
                  </a:lnTo>
                  <a:cubicBezTo>
                    <a:pt x="82" y="15397"/>
                    <a:pt x="102" y="15560"/>
                    <a:pt x="123" y="15722"/>
                  </a:cubicBezTo>
                  <a:cubicBezTo>
                    <a:pt x="123" y="15763"/>
                    <a:pt x="143" y="15865"/>
                    <a:pt x="143" y="15865"/>
                  </a:cubicBezTo>
                  <a:cubicBezTo>
                    <a:pt x="143" y="15967"/>
                    <a:pt x="163" y="16069"/>
                    <a:pt x="184" y="16171"/>
                  </a:cubicBezTo>
                  <a:cubicBezTo>
                    <a:pt x="184" y="16211"/>
                    <a:pt x="184" y="16252"/>
                    <a:pt x="204" y="16293"/>
                  </a:cubicBezTo>
                  <a:cubicBezTo>
                    <a:pt x="245" y="16578"/>
                    <a:pt x="306" y="16843"/>
                    <a:pt x="367" y="17128"/>
                  </a:cubicBezTo>
                  <a:cubicBezTo>
                    <a:pt x="367" y="17128"/>
                    <a:pt x="387" y="17189"/>
                    <a:pt x="387" y="17189"/>
                  </a:cubicBezTo>
                  <a:cubicBezTo>
                    <a:pt x="387" y="17209"/>
                    <a:pt x="387" y="17209"/>
                    <a:pt x="387" y="17209"/>
                  </a:cubicBezTo>
                  <a:cubicBezTo>
                    <a:pt x="428" y="17372"/>
                    <a:pt x="469" y="17515"/>
                    <a:pt x="530" y="17678"/>
                  </a:cubicBezTo>
                  <a:lnTo>
                    <a:pt x="550" y="17800"/>
                  </a:lnTo>
                  <a:cubicBezTo>
                    <a:pt x="652" y="18146"/>
                    <a:pt x="774" y="18472"/>
                    <a:pt x="896" y="18798"/>
                  </a:cubicBezTo>
                  <a:lnTo>
                    <a:pt x="917" y="18900"/>
                  </a:lnTo>
                  <a:cubicBezTo>
                    <a:pt x="998" y="19062"/>
                    <a:pt x="1059" y="19225"/>
                    <a:pt x="1120" y="19348"/>
                  </a:cubicBezTo>
                  <a:cubicBezTo>
                    <a:pt x="1120" y="19348"/>
                    <a:pt x="1161" y="19449"/>
                    <a:pt x="1161" y="19449"/>
                  </a:cubicBezTo>
                  <a:cubicBezTo>
                    <a:pt x="1182" y="19490"/>
                    <a:pt x="1202" y="19551"/>
                    <a:pt x="1222" y="19592"/>
                  </a:cubicBezTo>
                  <a:lnTo>
                    <a:pt x="1283" y="19734"/>
                  </a:lnTo>
                  <a:cubicBezTo>
                    <a:pt x="1324" y="19836"/>
                    <a:pt x="1365" y="19918"/>
                    <a:pt x="1426" y="19999"/>
                  </a:cubicBezTo>
                  <a:lnTo>
                    <a:pt x="1446" y="20060"/>
                  </a:lnTo>
                  <a:cubicBezTo>
                    <a:pt x="1487" y="20162"/>
                    <a:pt x="1548" y="20264"/>
                    <a:pt x="1609" y="20366"/>
                  </a:cubicBezTo>
                  <a:cubicBezTo>
                    <a:pt x="1609" y="20366"/>
                    <a:pt x="1609" y="20386"/>
                    <a:pt x="1609" y="20386"/>
                  </a:cubicBezTo>
                  <a:cubicBezTo>
                    <a:pt x="1894" y="20936"/>
                    <a:pt x="2220" y="21445"/>
                    <a:pt x="2587" y="21954"/>
                  </a:cubicBezTo>
                  <a:cubicBezTo>
                    <a:pt x="5173" y="25579"/>
                    <a:pt x="9409" y="27759"/>
                    <a:pt x="13869" y="27759"/>
                  </a:cubicBezTo>
                  <a:lnTo>
                    <a:pt x="14134" y="27759"/>
                  </a:lnTo>
                  <a:cubicBezTo>
                    <a:pt x="14440" y="27759"/>
                    <a:pt x="14786" y="27738"/>
                    <a:pt x="15112" y="27718"/>
                  </a:cubicBezTo>
                  <a:cubicBezTo>
                    <a:pt x="19185" y="27351"/>
                    <a:pt x="22871" y="25213"/>
                    <a:pt x="25233" y="21873"/>
                  </a:cubicBezTo>
                  <a:cubicBezTo>
                    <a:pt x="25335" y="21730"/>
                    <a:pt x="25437" y="21567"/>
                    <a:pt x="25559" y="21384"/>
                  </a:cubicBezTo>
                  <a:cubicBezTo>
                    <a:pt x="25580" y="21343"/>
                    <a:pt x="25661" y="21201"/>
                    <a:pt x="25661" y="21201"/>
                  </a:cubicBezTo>
                  <a:cubicBezTo>
                    <a:pt x="25681" y="21180"/>
                    <a:pt x="25702" y="21140"/>
                    <a:pt x="25742" y="21099"/>
                  </a:cubicBezTo>
                  <a:lnTo>
                    <a:pt x="25763" y="21058"/>
                  </a:lnTo>
                  <a:cubicBezTo>
                    <a:pt x="25804" y="20977"/>
                    <a:pt x="25844" y="20895"/>
                    <a:pt x="25905" y="20814"/>
                  </a:cubicBezTo>
                  <a:lnTo>
                    <a:pt x="25926" y="20773"/>
                  </a:lnTo>
                  <a:cubicBezTo>
                    <a:pt x="25987" y="20651"/>
                    <a:pt x="26068" y="20529"/>
                    <a:pt x="26129" y="20407"/>
                  </a:cubicBezTo>
                  <a:lnTo>
                    <a:pt x="26150" y="20345"/>
                  </a:lnTo>
                  <a:cubicBezTo>
                    <a:pt x="26170" y="20325"/>
                    <a:pt x="26170" y="20305"/>
                    <a:pt x="26191" y="20284"/>
                  </a:cubicBezTo>
                  <a:lnTo>
                    <a:pt x="26272" y="20121"/>
                  </a:lnTo>
                  <a:cubicBezTo>
                    <a:pt x="26333" y="19979"/>
                    <a:pt x="26394" y="19857"/>
                    <a:pt x="26455" y="19714"/>
                  </a:cubicBezTo>
                  <a:lnTo>
                    <a:pt x="26476" y="19694"/>
                  </a:lnTo>
                  <a:cubicBezTo>
                    <a:pt x="26496" y="19653"/>
                    <a:pt x="26516" y="19612"/>
                    <a:pt x="26537" y="19551"/>
                  </a:cubicBezTo>
                  <a:cubicBezTo>
                    <a:pt x="26618" y="19388"/>
                    <a:pt x="26679" y="19225"/>
                    <a:pt x="26740" y="19083"/>
                  </a:cubicBezTo>
                  <a:lnTo>
                    <a:pt x="26761" y="19022"/>
                  </a:lnTo>
                  <a:cubicBezTo>
                    <a:pt x="26842" y="18838"/>
                    <a:pt x="26903" y="18655"/>
                    <a:pt x="26985" y="18451"/>
                  </a:cubicBezTo>
                  <a:cubicBezTo>
                    <a:pt x="26985" y="18411"/>
                    <a:pt x="27025" y="18309"/>
                    <a:pt x="27025" y="18309"/>
                  </a:cubicBezTo>
                  <a:cubicBezTo>
                    <a:pt x="27066" y="18166"/>
                    <a:pt x="27127" y="18024"/>
                    <a:pt x="27168" y="17861"/>
                  </a:cubicBezTo>
                  <a:cubicBezTo>
                    <a:pt x="27188" y="17820"/>
                    <a:pt x="27188" y="17759"/>
                    <a:pt x="27209" y="17718"/>
                  </a:cubicBezTo>
                  <a:cubicBezTo>
                    <a:pt x="27250" y="17535"/>
                    <a:pt x="27311" y="17352"/>
                    <a:pt x="27351" y="17189"/>
                  </a:cubicBezTo>
                  <a:cubicBezTo>
                    <a:pt x="27351" y="17168"/>
                    <a:pt x="27372" y="17128"/>
                    <a:pt x="27372" y="17128"/>
                  </a:cubicBezTo>
                  <a:cubicBezTo>
                    <a:pt x="27372" y="17067"/>
                    <a:pt x="27392" y="17006"/>
                    <a:pt x="27412" y="16965"/>
                  </a:cubicBezTo>
                  <a:lnTo>
                    <a:pt x="27412" y="16924"/>
                  </a:lnTo>
                  <a:cubicBezTo>
                    <a:pt x="27433" y="16843"/>
                    <a:pt x="27453" y="16761"/>
                    <a:pt x="27474" y="16659"/>
                  </a:cubicBezTo>
                  <a:cubicBezTo>
                    <a:pt x="27474" y="16659"/>
                    <a:pt x="27474" y="16598"/>
                    <a:pt x="27494" y="16578"/>
                  </a:cubicBezTo>
                  <a:cubicBezTo>
                    <a:pt x="27494" y="16557"/>
                    <a:pt x="27494" y="16517"/>
                    <a:pt x="27494" y="16496"/>
                  </a:cubicBezTo>
                  <a:cubicBezTo>
                    <a:pt x="27555" y="16272"/>
                    <a:pt x="27575" y="16028"/>
                    <a:pt x="27616" y="15784"/>
                  </a:cubicBezTo>
                  <a:lnTo>
                    <a:pt x="27616" y="15763"/>
                  </a:lnTo>
                  <a:cubicBezTo>
                    <a:pt x="27657" y="15560"/>
                    <a:pt x="27677" y="15356"/>
                    <a:pt x="27698" y="15173"/>
                  </a:cubicBezTo>
                  <a:lnTo>
                    <a:pt x="27698" y="15132"/>
                  </a:lnTo>
                  <a:cubicBezTo>
                    <a:pt x="27718" y="14928"/>
                    <a:pt x="27718" y="14725"/>
                    <a:pt x="27738" y="14541"/>
                  </a:cubicBezTo>
                  <a:lnTo>
                    <a:pt x="27738" y="14501"/>
                  </a:lnTo>
                  <a:cubicBezTo>
                    <a:pt x="27738" y="14297"/>
                    <a:pt x="27738" y="14093"/>
                    <a:pt x="27738" y="13890"/>
                  </a:cubicBezTo>
                  <a:cubicBezTo>
                    <a:pt x="27738" y="13727"/>
                    <a:pt x="27738" y="13564"/>
                    <a:pt x="27738" y="13380"/>
                  </a:cubicBezTo>
                  <a:cubicBezTo>
                    <a:pt x="27738" y="13340"/>
                    <a:pt x="27738" y="13299"/>
                    <a:pt x="27738" y="13258"/>
                  </a:cubicBezTo>
                  <a:lnTo>
                    <a:pt x="27738" y="13197"/>
                  </a:lnTo>
                  <a:cubicBezTo>
                    <a:pt x="27718" y="13095"/>
                    <a:pt x="27718" y="12973"/>
                    <a:pt x="27718" y="12871"/>
                  </a:cubicBezTo>
                  <a:cubicBezTo>
                    <a:pt x="27698" y="12810"/>
                    <a:pt x="27698" y="12749"/>
                    <a:pt x="27698" y="12688"/>
                  </a:cubicBezTo>
                  <a:lnTo>
                    <a:pt x="27698" y="12668"/>
                  </a:lnTo>
                  <a:lnTo>
                    <a:pt x="27657" y="12362"/>
                  </a:lnTo>
                  <a:cubicBezTo>
                    <a:pt x="27657" y="12301"/>
                    <a:pt x="27657" y="12240"/>
                    <a:pt x="27636" y="12179"/>
                  </a:cubicBezTo>
                  <a:lnTo>
                    <a:pt x="27636" y="12138"/>
                  </a:lnTo>
                  <a:cubicBezTo>
                    <a:pt x="27636" y="12097"/>
                    <a:pt x="27636" y="12077"/>
                    <a:pt x="27636" y="12057"/>
                  </a:cubicBezTo>
                  <a:cubicBezTo>
                    <a:pt x="27616" y="12036"/>
                    <a:pt x="27616" y="12016"/>
                    <a:pt x="27616" y="12016"/>
                  </a:cubicBezTo>
                  <a:cubicBezTo>
                    <a:pt x="27616" y="12016"/>
                    <a:pt x="27616" y="11975"/>
                    <a:pt x="27616" y="11975"/>
                  </a:cubicBezTo>
                  <a:cubicBezTo>
                    <a:pt x="27616" y="11934"/>
                    <a:pt x="27616" y="11914"/>
                    <a:pt x="27596" y="11873"/>
                  </a:cubicBezTo>
                  <a:lnTo>
                    <a:pt x="27596" y="11833"/>
                  </a:lnTo>
                  <a:cubicBezTo>
                    <a:pt x="27596" y="11772"/>
                    <a:pt x="27575" y="11690"/>
                    <a:pt x="27555" y="11629"/>
                  </a:cubicBezTo>
                  <a:cubicBezTo>
                    <a:pt x="27555" y="11527"/>
                    <a:pt x="27535" y="11425"/>
                    <a:pt x="27514" y="11324"/>
                  </a:cubicBezTo>
                  <a:lnTo>
                    <a:pt x="27474" y="11100"/>
                  </a:lnTo>
                  <a:cubicBezTo>
                    <a:pt x="27453" y="11018"/>
                    <a:pt x="27433" y="10916"/>
                    <a:pt x="27412" y="10835"/>
                  </a:cubicBezTo>
                  <a:cubicBezTo>
                    <a:pt x="27392" y="10753"/>
                    <a:pt x="27372" y="10672"/>
                    <a:pt x="27351" y="10590"/>
                  </a:cubicBezTo>
                  <a:cubicBezTo>
                    <a:pt x="27331" y="10509"/>
                    <a:pt x="27311" y="10427"/>
                    <a:pt x="27290" y="10366"/>
                  </a:cubicBezTo>
                  <a:cubicBezTo>
                    <a:pt x="27270" y="10265"/>
                    <a:pt x="27250" y="10163"/>
                    <a:pt x="27209" y="10061"/>
                  </a:cubicBezTo>
                  <a:cubicBezTo>
                    <a:pt x="27209" y="10040"/>
                    <a:pt x="27188" y="9979"/>
                    <a:pt x="27188" y="9979"/>
                  </a:cubicBezTo>
                  <a:cubicBezTo>
                    <a:pt x="27168" y="9898"/>
                    <a:pt x="27148" y="9837"/>
                    <a:pt x="27127" y="9776"/>
                  </a:cubicBezTo>
                  <a:lnTo>
                    <a:pt x="27087" y="9674"/>
                  </a:lnTo>
                  <a:cubicBezTo>
                    <a:pt x="27046" y="9511"/>
                    <a:pt x="26985" y="9348"/>
                    <a:pt x="26944" y="9206"/>
                  </a:cubicBezTo>
                  <a:cubicBezTo>
                    <a:pt x="26924" y="9185"/>
                    <a:pt x="26924" y="9185"/>
                    <a:pt x="26924" y="9185"/>
                  </a:cubicBezTo>
                  <a:cubicBezTo>
                    <a:pt x="26883" y="9043"/>
                    <a:pt x="26822" y="8900"/>
                    <a:pt x="26761" y="8757"/>
                  </a:cubicBezTo>
                  <a:lnTo>
                    <a:pt x="26720" y="8656"/>
                  </a:lnTo>
                  <a:cubicBezTo>
                    <a:pt x="26679" y="8533"/>
                    <a:pt x="26618" y="8411"/>
                    <a:pt x="26557" y="8289"/>
                  </a:cubicBezTo>
                  <a:lnTo>
                    <a:pt x="26537" y="8208"/>
                  </a:lnTo>
                  <a:cubicBezTo>
                    <a:pt x="26476" y="8065"/>
                    <a:pt x="26394" y="7922"/>
                    <a:pt x="26333" y="7780"/>
                  </a:cubicBezTo>
                  <a:cubicBezTo>
                    <a:pt x="26333" y="7760"/>
                    <a:pt x="26292" y="7678"/>
                    <a:pt x="26292" y="7678"/>
                  </a:cubicBezTo>
                  <a:cubicBezTo>
                    <a:pt x="26231" y="7576"/>
                    <a:pt x="26191" y="7495"/>
                    <a:pt x="26129" y="7393"/>
                  </a:cubicBezTo>
                  <a:cubicBezTo>
                    <a:pt x="26089" y="7332"/>
                    <a:pt x="26068" y="7271"/>
                    <a:pt x="26028" y="7210"/>
                  </a:cubicBezTo>
                  <a:cubicBezTo>
                    <a:pt x="26028" y="7210"/>
                    <a:pt x="26007" y="7149"/>
                    <a:pt x="26007" y="7149"/>
                  </a:cubicBezTo>
                  <a:cubicBezTo>
                    <a:pt x="25987" y="7128"/>
                    <a:pt x="25966" y="7087"/>
                    <a:pt x="25946" y="7067"/>
                  </a:cubicBezTo>
                  <a:cubicBezTo>
                    <a:pt x="25946" y="7047"/>
                    <a:pt x="25905" y="6986"/>
                    <a:pt x="25905" y="6986"/>
                  </a:cubicBezTo>
                  <a:lnTo>
                    <a:pt x="25783" y="6782"/>
                  </a:lnTo>
                  <a:cubicBezTo>
                    <a:pt x="25742" y="6701"/>
                    <a:pt x="25681" y="6619"/>
                    <a:pt x="25641" y="6538"/>
                  </a:cubicBezTo>
                  <a:lnTo>
                    <a:pt x="25620" y="6517"/>
                  </a:lnTo>
                  <a:cubicBezTo>
                    <a:pt x="25600" y="6456"/>
                    <a:pt x="25559" y="6415"/>
                    <a:pt x="25518" y="6354"/>
                  </a:cubicBezTo>
                  <a:cubicBezTo>
                    <a:pt x="25478" y="6273"/>
                    <a:pt x="25417" y="6191"/>
                    <a:pt x="25356" y="6110"/>
                  </a:cubicBezTo>
                  <a:lnTo>
                    <a:pt x="25335" y="6069"/>
                  </a:lnTo>
                  <a:cubicBezTo>
                    <a:pt x="25315" y="6028"/>
                    <a:pt x="25274" y="5988"/>
                    <a:pt x="25254" y="5947"/>
                  </a:cubicBezTo>
                  <a:cubicBezTo>
                    <a:pt x="25213" y="5886"/>
                    <a:pt x="25152" y="5825"/>
                    <a:pt x="25111" y="5743"/>
                  </a:cubicBezTo>
                  <a:lnTo>
                    <a:pt x="25070" y="5682"/>
                  </a:lnTo>
                  <a:cubicBezTo>
                    <a:pt x="25030" y="5642"/>
                    <a:pt x="24989" y="5580"/>
                    <a:pt x="24948" y="5540"/>
                  </a:cubicBezTo>
                  <a:cubicBezTo>
                    <a:pt x="24928" y="5519"/>
                    <a:pt x="24928" y="5499"/>
                    <a:pt x="24907" y="5479"/>
                  </a:cubicBezTo>
                  <a:cubicBezTo>
                    <a:pt x="24867" y="5418"/>
                    <a:pt x="24826" y="5377"/>
                    <a:pt x="24785" y="5316"/>
                  </a:cubicBezTo>
                  <a:lnTo>
                    <a:pt x="24745" y="5255"/>
                  </a:lnTo>
                  <a:cubicBezTo>
                    <a:pt x="24704" y="5214"/>
                    <a:pt x="24663" y="5173"/>
                    <a:pt x="24622" y="5132"/>
                  </a:cubicBezTo>
                  <a:cubicBezTo>
                    <a:pt x="24541" y="5031"/>
                    <a:pt x="24459" y="4929"/>
                    <a:pt x="24378" y="4827"/>
                  </a:cubicBezTo>
                  <a:cubicBezTo>
                    <a:pt x="24358" y="4807"/>
                    <a:pt x="24317" y="4766"/>
                    <a:pt x="24296" y="4725"/>
                  </a:cubicBezTo>
                  <a:lnTo>
                    <a:pt x="24256" y="4705"/>
                  </a:lnTo>
                  <a:cubicBezTo>
                    <a:pt x="24195" y="4623"/>
                    <a:pt x="24134" y="4562"/>
                    <a:pt x="24072" y="4481"/>
                  </a:cubicBezTo>
                  <a:cubicBezTo>
                    <a:pt x="24032" y="4440"/>
                    <a:pt x="23991" y="4399"/>
                    <a:pt x="23950" y="4359"/>
                  </a:cubicBezTo>
                  <a:cubicBezTo>
                    <a:pt x="23869" y="4277"/>
                    <a:pt x="23808" y="4196"/>
                    <a:pt x="23726" y="4134"/>
                  </a:cubicBezTo>
                  <a:lnTo>
                    <a:pt x="23624" y="4012"/>
                  </a:lnTo>
                  <a:cubicBezTo>
                    <a:pt x="23523" y="3931"/>
                    <a:pt x="23421" y="3829"/>
                    <a:pt x="23319" y="3727"/>
                  </a:cubicBezTo>
                  <a:cubicBezTo>
                    <a:pt x="23278" y="3686"/>
                    <a:pt x="23237" y="3646"/>
                    <a:pt x="23197" y="3625"/>
                  </a:cubicBezTo>
                  <a:lnTo>
                    <a:pt x="23176" y="3585"/>
                  </a:lnTo>
                  <a:cubicBezTo>
                    <a:pt x="23115" y="3544"/>
                    <a:pt x="23054" y="3483"/>
                    <a:pt x="22993" y="3422"/>
                  </a:cubicBezTo>
                  <a:cubicBezTo>
                    <a:pt x="22932" y="3381"/>
                    <a:pt x="22871" y="3320"/>
                    <a:pt x="22810" y="3279"/>
                  </a:cubicBezTo>
                  <a:lnTo>
                    <a:pt x="22789" y="3259"/>
                  </a:lnTo>
                  <a:cubicBezTo>
                    <a:pt x="22769" y="3238"/>
                    <a:pt x="22749" y="3218"/>
                    <a:pt x="22728" y="3198"/>
                  </a:cubicBezTo>
                  <a:cubicBezTo>
                    <a:pt x="22708" y="3177"/>
                    <a:pt x="22688" y="3157"/>
                    <a:pt x="22667" y="3137"/>
                  </a:cubicBezTo>
                  <a:lnTo>
                    <a:pt x="22627" y="3116"/>
                  </a:lnTo>
                  <a:cubicBezTo>
                    <a:pt x="22545" y="3055"/>
                    <a:pt x="22484" y="3014"/>
                    <a:pt x="22423" y="2953"/>
                  </a:cubicBezTo>
                  <a:cubicBezTo>
                    <a:pt x="22362" y="2913"/>
                    <a:pt x="22280" y="2851"/>
                    <a:pt x="22219" y="2811"/>
                  </a:cubicBezTo>
                  <a:cubicBezTo>
                    <a:pt x="22158" y="2750"/>
                    <a:pt x="22077" y="2689"/>
                    <a:pt x="22016" y="2648"/>
                  </a:cubicBezTo>
                  <a:cubicBezTo>
                    <a:pt x="21954" y="2607"/>
                    <a:pt x="21893" y="2566"/>
                    <a:pt x="21812" y="2505"/>
                  </a:cubicBezTo>
                  <a:cubicBezTo>
                    <a:pt x="21751" y="2465"/>
                    <a:pt x="21669" y="2403"/>
                    <a:pt x="21588" y="2363"/>
                  </a:cubicBezTo>
                  <a:cubicBezTo>
                    <a:pt x="21527" y="2322"/>
                    <a:pt x="21466" y="2281"/>
                    <a:pt x="21405" y="2240"/>
                  </a:cubicBezTo>
                  <a:cubicBezTo>
                    <a:pt x="21323" y="2179"/>
                    <a:pt x="21242" y="2118"/>
                    <a:pt x="21160" y="2078"/>
                  </a:cubicBezTo>
                  <a:cubicBezTo>
                    <a:pt x="21160" y="2078"/>
                    <a:pt x="21119" y="2057"/>
                    <a:pt x="21099" y="2037"/>
                  </a:cubicBezTo>
                  <a:cubicBezTo>
                    <a:pt x="21079" y="2037"/>
                    <a:pt x="21058" y="2016"/>
                    <a:pt x="21038" y="1996"/>
                  </a:cubicBezTo>
                  <a:cubicBezTo>
                    <a:pt x="21018" y="1996"/>
                    <a:pt x="20936" y="1935"/>
                    <a:pt x="20936" y="1935"/>
                  </a:cubicBezTo>
                  <a:cubicBezTo>
                    <a:pt x="20855" y="1894"/>
                    <a:pt x="20753" y="1833"/>
                    <a:pt x="20651" y="1792"/>
                  </a:cubicBezTo>
                  <a:cubicBezTo>
                    <a:pt x="20590" y="1752"/>
                    <a:pt x="20529" y="1711"/>
                    <a:pt x="20468" y="1670"/>
                  </a:cubicBezTo>
                  <a:cubicBezTo>
                    <a:pt x="20366" y="1630"/>
                    <a:pt x="20264" y="1568"/>
                    <a:pt x="20162" y="1507"/>
                  </a:cubicBezTo>
                  <a:lnTo>
                    <a:pt x="20122" y="1487"/>
                  </a:lnTo>
                  <a:cubicBezTo>
                    <a:pt x="20060" y="1467"/>
                    <a:pt x="20020" y="1446"/>
                    <a:pt x="19979" y="1426"/>
                  </a:cubicBezTo>
                  <a:cubicBezTo>
                    <a:pt x="19857" y="1365"/>
                    <a:pt x="19755" y="1324"/>
                    <a:pt x="19633" y="1263"/>
                  </a:cubicBezTo>
                  <a:lnTo>
                    <a:pt x="19592" y="1243"/>
                  </a:lnTo>
                  <a:cubicBezTo>
                    <a:pt x="19551" y="1222"/>
                    <a:pt x="19511" y="1202"/>
                    <a:pt x="19470" y="1181"/>
                  </a:cubicBezTo>
                  <a:cubicBezTo>
                    <a:pt x="19287" y="1100"/>
                    <a:pt x="19124" y="1039"/>
                    <a:pt x="18961" y="978"/>
                  </a:cubicBezTo>
                  <a:cubicBezTo>
                    <a:pt x="17331" y="326"/>
                    <a:pt x="15621" y="0"/>
                    <a:pt x="1386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65"/>
            <p:cNvSpPr/>
            <p:nvPr/>
          </p:nvSpPr>
          <p:spPr>
            <a:xfrm>
              <a:off x="6506407" y="1310935"/>
              <a:ext cx="804404" cy="803760"/>
            </a:xfrm>
            <a:custGeom>
              <a:avLst/>
              <a:gdLst/>
              <a:ahLst/>
              <a:cxnLst/>
              <a:rect l="l" t="t" r="r" b="b"/>
              <a:pathLst>
                <a:path w="26232" h="26211" extrusionOk="0">
                  <a:moveTo>
                    <a:pt x="13116" y="0"/>
                  </a:moveTo>
                  <a:cubicBezTo>
                    <a:pt x="9675" y="0"/>
                    <a:pt x="6538" y="1324"/>
                    <a:pt x="4196" y="3503"/>
                  </a:cubicBezTo>
                  <a:cubicBezTo>
                    <a:pt x="1610" y="5886"/>
                    <a:pt x="1" y="9307"/>
                    <a:pt x="1" y="13095"/>
                  </a:cubicBezTo>
                  <a:cubicBezTo>
                    <a:pt x="1" y="13910"/>
                    <a:pt x="62" y="14704"/>
                    <a:pt x="205" y="15478"/>
                  </a:cubicBezTo>
                  <a:cubicBezTo>
                    <a:pt x="388" y="16456"/>
                    <a:pt x="693" y="17413"/>
                    <a:pt x="1080" y="18309"/>
                  </a:cubicBezTo>
                  <a:cubicBezTo>
                    <a:pt x="1447" y="19164"/>
                    <a:pt x="1915" y="19979"/>
                    <a:pt x="2445" y="20732"/>
                  </a:cubicBezTo>
                  <a:cubicBezTo>
                    <a:pt x="4827" y="24052"/>
                    <a:pt x="8717" y="26211"/>
                    <a:pt x="13116" y="26211"/>
                  </a:cubicBezTo>
                  <a:lnTo>
                    <a:pt x="13340" y="26211"/>
                  </a:lnTo>
                  <a:cubicBezTo>
                    <a:pt x="13666" y="26211"/>
                    <a:pt x="13972" y="26190"/>
                    <a:pt x="14277" y="26170"/>
                  </a:cubicBezTo>
                  <a:cubicBezTo>
                    <a:pt x="18248" y="25824"/>
                    <a:pt x="21690" y="23706"/>
                    <a:pt x="23849" y="20630"/>
                  </a:cubicBezTo>
                  <a:cubicBezTo>
                    <a:pt x="24786" y="19307"/>
                    <a:pt x="25478" y="17820"/>
                    <a:pt x="25865" y="16191"/>
                  </a:cubicBezTo>
                  <a:cubicBezTo>
                    <a:pt x="25906" y="15946"/>
                    <a:pt x="25967" y="15722"/>
                    <a:pt x="26008" y="15478"/>
                  </a:cubicBezTo>
                  <a:cubicBezTo>
                    <a:pt x="26150" y="14704"/>
                    <a:pt x="26232" y="13910"/>
                    <a:pt x="26232" y="13095"/>
                  </a:cubicBezTo>
                  <a:cubicBezTo>
                    <a:pt x="26232" y="7556"/>
                    <a:pt x="22790" y="2831"/>
                    <a:pt x="17923" y="896"/>
                  </a:cubicBezTo>
                  <a:cubicBezTo>
                    <a:pt x="16436" y="326"/>
                    <a:pt x="14807" y="0"/>
                    <a:pt x="131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65"/>
            <p:cNvSpPr/>
            <p:nvPr/>
          </p:nvSpPr>
          <p:spPr>
            <a:xfrm>
              <a:off x="6908612" y="1366500"/>
              <a:ext cx="118674" cy="118704"/>
            </a:xfrm>
            <a:custGeom>
              <a:avLst/>
              <a:gdLst/>
              <a:ahLst/>
              <a:cxnLst/>
              <a:rect l="l" t="t" r="r" b="b"/>
              <a:pathLst>
                <a:path w="3870" h="3871" extrusionOk="0">
                  <a:moveTo>
                    <a:pt x="1935" y="1"/>
                  </a:moveTo>
                  <a:cubicBezTo>
                    <a:pt x="876" y="1"/>
                    <a:pt x="0" y="856"/>
                    <a:pt x="0" y="1935"/>
                  </a:cubicBezTo>
                  <a:cubicBezTo>
                    <a:pt x="0" y="2994"/>
                    <a:pt x="876" y="3870"/>
                    <a:pt x="1935" y="3870"/>
                  </a:cubicBezTo>
                  <a:cubicBezTo>
                    <a:pt x="3014" y="3870"/>
                    <a:pt x="3870" y="2994"/>
                    <a:pt x="3870" y="1935"/>
                  </a:cubicBezTo>
                  <a:cubicBezTo>
                    <a:pt x="3870" y="856"/>
                    <a:pt x="3014" y="1"/>
                    <a:pt x="19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65"/>
            <p:cNvSpPr/>
            <p:nvPr/>
          </p:nvSpPr>
          <p:spPr>
            <a:xfrm>
              <a:off x="6872396" y="1338503"/>
              <a:ext cx="191748" cy="174085"/>
            </a:xfrm>
            <a:custGeom>
              <a:avLst/>
              <a:gdLst/>
              <a:ahLst/>
              <a:cxnLst/>
              <a:rect l="l" t="t" r="r" b="b"/>
              <a:pathLst>
                <a:path w="6253" h="5677" extrusionOk="0">
                  <a:moveTo>
                    <a:pt x="3110" y="0"/>
                  </a:moveTo>
                  <a:cubicBezTo>
                    <a:pt x="1824" y="0"/>
                    <a:pt x="663" y="890"/>
                    <a:pt x="367" y="2197"/>
                  </a:cubicBezTo>
                  <a:cubicBezTo>
                    <a:pt x="0" y="3724"/>
                    <a:pt x="957" y="5252"/>
                    <a:pt x="2485" y="5598"/>
                  </a:cubicBezTo>
                  <a:cubicBezTo>
                    <a:pt x="2705" y="5651"/>
                    <a:pt x="2926" y="5676"/>
                    <a:pt x="3143" y="5676"/>
                  </a:cubicBezTo>
                  <a:cubicBezTo>
                    <a:pt x="4429" y="5676"/>
                    <a:pt x="5590" y="4787"/>
                    <a:pt x="5886" y="3480"/>
                  </a:cubicBezTo>
                  <a:cubicBezTo>
                    <a:pt x="6252" y="1952"/>
                    <a:pt x="5295" y="425"/>
                    <a:pt x="3768" y="79"/>
                  </a:cubicBezTo>
                  <a:cubicBezTo>
                    <a:pt x="3547" y="26"/>
                    <a:pt x="3327" y="0"/>
                    <a:pt x="3110" y="0"/>
                  </a:cubicBezTo>
                  <a:close/>
                </a:path>
              </a:pathLst>
            </a:custGeom>
            <a:solidFill>
              <a:srgbClr val="FFFFFF">
                <a:alpha val="22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65"/>
            <p:cNvSpPr/>
            <p:nvPr/>
          </p:nvSpPr>
          <p:spPr>
            <a:xfrm>
              <a:off x="6633208" y="1465181"/>
              <a:ext cx="299781" cy="68720"/>
            </a:xfrm>
            <a:custGeom>
              <a:avLst/>
              <a:gdLst/>
              <a:ahLst/>
              <a:cxnLst/>
              <a:rect l="l" t="t" r="r" b="b"/>
              <a:pathLst>
                <a:path w="9776" h="2241" extrusionOk="0">
                  <a:moveTo>
                    <a:pt x="4929" y="0"/>
                  </a:moveTo>
                  <a:cubicBezTo>
                    <a:pt x="3925" y="0"/>
                    <a:pt x="2950" y="747"/>
                    <a:pt x="2688" y="1732"/>
                  </a:cubicBezTo>
                  <a:cubicBezTo>
                    <a:pt x="2371" y="1472"/>
                    <a:pt x="1962" y="1335"/>
                    <a:pt x="1555" y="1335"/>
                  </a:cubicBezTo>
                  <a:cubicBezTo>
                    <a:pt x="1387" y="1335"/>
                    <a:pt x="1220" y="1358"/>
                    <a:pt x="1059" y="1406"/>
                  </a:cubicBezTo>
                  <a:cubicBezTo>
                    <a:pt x="631" y="1528"/>
                    <a:pt x="224" y="1833"/>
                    <a:pt x="0" y="2241"/>
                  </a:cubicBezTo>
                  <a:lnTo>
                    <a:pt x="9776" y="2241"/>
                  </a:lnTo>
                  <a:cubicBezTo>
                    <a:pt x="9552" y="1915"/>
                    <a:pt x="9185" y="1650"/>
                    <a:pt x="8798" y="1528"/>
                  </a:cubicBezTo>
                  <a:cubicBezTo>
                    <a:pt x="8633" y="1477"/>
                    <a:pt x="8460" y="1452"/>
                    <a:pt x="8286" y="1452"/>
                  </a:cubicBezTo>
                  <a:cubicBezTo>
                    <a:pt x="7902" y="1452"/>
                    <a:pt x="7512" y="1575"/>
                    <a:pt x="7189" y="1813"/>
                  </a:cubicBezTo>
                  <a:cubicBezTo>
                    <a:pt x="6965" y="795"/>
                    <a:pt x="6008" y="21"/>
                    <a:pt x="4969" y="0"/>
                  </a:cubicBezTo>
                  <a:cubicBezTo>
                    <a:pt x="4956" y="0"/>
                    <a:pt x="4942" y="0"/>
                    <a:pt x="49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65"/>
            <p:cNvSpPr/>
            <p:nvPr/>
          </p:nvSpPr>
          <p:spPr>
            <a:xfrm>
              <a:off x="6924834" y="1549418"/>
              <a:ext cx="273562" cy="61299"/>
            </a:xfrm>
            <a:custGeom>
              <a:avLst/>
              <a:gdLst/>
              <a:ahLst/>
              <a:cxnLst/>
              <a:rect l="l" t="t" r="r" b="b"/>
              <a:pathLst>
                <a:path w="8921" h="1999" extrusionOk="0">
                  <a:moveTo>
                    <a:pt x="4551" y="0"/>
                  </a:moveTo>
                  <a:cubicBezTo>
                    <a:pt x="4176" y="0"/>
                    <a:pt x="3801" y="90"/>
                    <a:pt x="3463" y="247"/>
                  </a:cubicBezTo>
                  <a:cubicBezTo>
                    <a:pt x="2852" y="532"/>
                    <a:pt x="2343" y="1041"/>
                    <a:pt x="1976" y="1612"/>
                  </a:cubicBezTo>
                  <a:cubicBezTo>
                    <a:pt x="1757" y="1319"/>
                    <a:pt x="1405" y="1157"/>
                    <a:pt x="1055" y="1157"/>
                  </a:cubicBezTo>
                  <a:cubicBezTo>
                    <a:pt x="1016" y="1157"/>
                    <a:pt x="977" y="1160"/>
                    <a:pt x="938" y="1164"/>
                  </a:cubicBezTo>
                  <a:cubicBezTo>
                    <a:pt x="551" y="1225"/>
                    <a:pt x="204" y="1489"/>
                    <a:pt x="62" y="1836"/>
                  </a:cubicBezTo>
                  <a:cubicBezTo>
                    <a:pt x="42" y="1897"/>
                    <a:pt x="21" y="1938"/>
                    <a:pt x="1" y="1999"/>
                  </a:cubicBezTo>
                  <a:lnTo>
                    <a:pt x="8921" y="1999"/>
                  </a:lnTo>
                  <a:cubicBezTo>
                    <a:pt x="8677" y="1714"/>
                    <a:pt x="8371" y="1510"/>
                    <a:pt x="8004" y="1428"/>
                  </a:cubicBezTo>
                  <a:cubicBezTo>
                    <a:pt x="7883" y="1399"/>
                    <a:pt x="7757" y="1385"/>
                    <a:pt x="7631" y="1385"/>
                  </a:cubicBezTo>
                  <a:cubicBezTo>
                    <a:pt x="7231" y="1385"/>
                    <a:pt x="6828" y="1527"/>
                    <a:pt x="6518" y="1775"/>
                  </a:cubicBezTo>
                  <a:cubicBezTo>
                    <a:pt x="6518" y="1103"/>
                    <a:pt x="6049" y="471"/>
                    <a:pt x="5438" y="186"/>
                  </a:cubicBezTo>
                  <a:cubicBezTo>
                    <a:pt x="5156" y="59"/>
                    <a:pt x="4854" y="0"/>
                    <a:pt x="45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65"/>
            <p:cNvSpPr/>
            <p:nvPr/>
          </p:nvSpPr>
          <p:spPr>
            <a:xfrm>
              <a:off x="6512050" y="1788993"/>
              <a:ext cx="791280" cy="329771"/>
            </a:xfrm>
            <a:custGeom>
              <a:avLst/>
              <a:gdLst/>
              <a:ahLst/>
              <a:cxnLst/>
              <a:rect l="l" t="t" r="r" b="b"/>
              <a:pathLst>
                <a:path w="25804" h="10754" extrusionOk="0">
                  <a:moveTo>
                    <a:pt x="0" y="0"/>
                  </a:moveTo>
                  <a:cubicBezTo>
                    <a:pt x="367" y="1935"/>
                    <a:pt x="1141" y="3727"/>
                    <a:pt x="2240" y="5254"/>
                  </a:cubicBezTo>
                  <a:cubicBezTo>
                    <a:pt x="4623" y="8574"/>
                    <a:pt x="8513" y="10753"/>
                    <a:pt x="12912" y="10753"/>
                  </a:cubicBezTo>
                  <a:cubicBezTo>
                    <a:pt x="17352" y="10753"/>
                    <a:pt x="21262" y="8533"/>
                    <a:pt x="23645" y="5173"/>
                  </a:cubicBezTo>
                  <a:cubicBezTo>
                    <a:pt x="24704" y="3646"/>
                    <a:pt x="25457" y="1894"/>
                    <a:pt x="25803" y="0"/>
                  </a:cubicBezTo>
                  <a:close/>
                </a:path>
              </a:pathLst>
            </a:custGeom>
            <a:solidFill>
              <a:srgbClr val="FFFFFF">
                <a:alpha val="22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65"/>
            <p:cNvSpPr/>
            <p:nvPr/>
          </p:nvSpPr>
          <p:spPr>
            <a:xfrm>
              <a:off x="6643818" y="1561837"/>
              <a:ext cx="525230" cy="338020"/>
            </a:xfrm>
            <a:custGeom>
              <a:avLst/>
              <a:gdLst/>
              <a:ahLst/>
              <a:cxnLst/>
              <a:rect l="l" t="t" r="r" b="b"/>
              <a:pathLst>
                <a:path w="17128" h="11023" extrusionOk="0">
                  <a:moveTo>
                    <a:pt x="9011" y="1"/>
                  </a:moveTo>
                  <a:cubicBezTo>
                    <a:pt x="5305" y="1"/>
                    <a:pt x="3147" y="2189"/>
                    <a:pt x="1976" y="5117"/>
                  </a:cubicBezTo>
                  <a:cubicBezTo>
                    <a:pt x="1344" y="6726"/>
                    <a:pt x="0" y="10086"/>
                    <a:pt x="0" y="10086"/>
                  </a:cubicBezTo>
                  <a:lnTo>
                    <a:pt x="10529" y="11023"/>
                  </a:lnTo>
                  <a:lnTo>
                    <a:pt x="17128" y="9088"/>
                  </a:lnTo>
                  <a:cubicBezTo>
                    <a:pt x="17128" y="9088"/>
                    <a:pt x="16171" y="820"/>
                    <a:pt x="10326" y="87"/>
                  </a:cubicBezTo>
                  <a:cubicBezTo>
                    <a:pt x="9867" y="29"/>
                    <a:pt x="9429" y="1"/>
                    <a:pt x="90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65"/>
            <p:cNvSpPr/>
            <p:nvPr/>
          </p:nvSpPr>
          <p:spPr>
            <a:xfrm>
              <a:off x="6965434" y="1649417"/>
              <a:ext cx="123672" cy="118060"/>
            </a:xfrm>
            <a:custGeom>
              <a:avLst/>
              <a:gdLst/>
              <a:ahLst/>
              <a:cxnLst/>
              <a:rect l="l" t="t" r="r" b="b"/>
              <a:pathLst>
                <a:path w="4033" h="3850" fill="none" extrusionOk="0">
                  <a:moveTo>
                    <a:pt x="4033" y="2974"/>
                  </a:moveTo>
                  <a:cubicBezTo>
                    <a:pt x="3809" y="2118"/>
                    <a:pt x="3381" y="795"/>
                    <a:pt x="2954" y="0"/>
                  </a:cubicBezTo>
                  <a:cubicBezTo>
                    <a:pt x="1935" y="224"/>
                    <a:pt x="937" y="530"/>
                    <a:pt x="1" y="978"/>
                  </a:cubicBezTo>
                  <a:cubicBezTo>
                    <a:pt x="489" y="1874"/>
                    <a:pt x="897" y="2851"/>
                    <a:pt x="1182" y="3849"/>
                  </a:cubicBezTo>
                  <a:close/>
                </a:path>
              </a:pathLst>
            </a:custGeom>
            <a:noFill/>
            <a:ln w="35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65"/>
            <p:cNvSpPr/>
            <p:nvPr/>
          </p:nvSpPr>
          <p:spPr>
            <a:xfrm>
              <a:off x="6718764" y="1569473"/>
              <a:ext cx="249214" cy="330385"/>
            </a:xfrm>
            <a:custGeom>
              <a:avLst/>
              <a:gdLst/>
              <a:ahLst/>
              <a:cxnLst/>
              <a:rect l="l" t="t" r="r" b="b"/>
              <a:pathLst>
                <a:path w="8127" h="10774" fill="none" extrusionOk="0">
                  <a:moveTo>
                    <a:pt x="0" y="10081"/>
                  </a:moveTo>
                  <a:cubicBezTo>
                    <a:pt x="0" y="10081"/>
                    <a:pt x="1039" y="2567"/>
                    <a:pt x="4664" y="1"/>
                  </a:cubicBezTo>
                  <a:cubicBezTo>
                    <a:pt x="4664" y="1"/>
                    <a:pt x="5865" y="1182"/>
                    <a:pt x="7087" y="4216"/>
                  </a:cubicBezTo>
                  <a:cubicBezTo>
                    <a:pt x="8024" y="6599"/>
                    <a:pt x="8126" y="10774"/>
                    <a:pt x="8126" y="10774"/>
                  </a:cubicBezTo>
                </a:path>
              </a:pathLst>
            </a:custGeom>
            <a:noFill/>
            <a:ln w="35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65"/>
            <p:cNvSpPr/>
            <p:nvPr/>
          </p:nvSpPr>
          <p:spPr>
            <a:xfrm>
              <a:off x="6805546" y="1569473"/>
              <a:ext cx="79361" cy="317904"/>
            </a:xfrm>
            <a:custGeom>
              <a:avLst/>
              <a:gdLst/>
              <a:ahLst/>
              <a:cxnLst/>
              <a:rect l="l" t="t" r="r" b="b"/>
              <a:pathLst>
                <a:path w="2588" h="10367" fill="none" extrusionOk="0">
                  <a:moveTo>
                    <a:pt x="1854" y="102"/>
                  </a:moveTo>
                  <a:cubicBezTo>
                    <a:pt x="1854" y="102"/>
                    <a:pt x="1528" y="3442"/>
                    <a:pt x="1814" y="5927"/>
                  </a:cubicBezTo>
                  <a:cubicBezTo>
                    <a:pt x="2058" y="8065"/>
                    <a:pt x="2587" y="8819"/>
                    <a:pt x="2587" y="8819"/>
                  </a:cubicBezTo>
                  <a:lnTo>
                    <a:pt x="1" y="10367"/>
                  </a:lnTo>
                  <a:cubicBezTo>
                    <a:pt x="1" y="10367"/>
                    <a:pt x="266" y="8758"/>
                    <a:pt x="632" y="5703"/>
                  </a:cubicBezTo>
                  <a:cubicBezTo>
                    <a:pt x="999" y="2648"/>
                    <a:pt x="1834" y="1"/>
                    <a:pt x="1834" y="1"/>
                  </a:cubicBezTo>
                </a:path>
              </a:pathLst>
            </a:custGeom>
            <a:noFill/>
            <a:ln w="35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65"/>
            <p:cNvSpPr/>
            <p:nvPr/>
          </p:nvSpPr>
          <p:spPr>
            <a:xfrm>
              <a:off x="6682517" y="1569473"/>
              <a:ext cx="178654" cy="307907"/>
            </a:xfrm>
            <a:custGeom>
              <a:avLst/>
              <a:gdLst/>
              <a:ahLst/>
              <a:cxnLst/>
              <a:rect l="l" t="t" r="r" b="b"/>
              <a:pathLst>
                <a:path w="5826" h="10041" fill="none" extrusionOk="0">
                  <a:moveTo>
                    <a:pt x="5826" y="1"/>
                  </a:moveTo>
                  <a:cubicBezTo>
                    <a:pt x="5826" y="1"/>
                    <a:pt x="4115" y="1426"/>
                    <a:pt x="2669" y="3646"/>
                  </a:cubicBezTo>
                  <a:cubicBezTo>
                    <a:pt x="1223" y="5866"/>
                    <a:pt x="1" y="7699"/>
                    <a:pt x="1" y="7699"/>
                  </a:cubicBezTo>
                  <a:lnTo>
                    <a:pt x="1162" y="10041"/>
                  </a:lnTo>
                </a:path>
              </a:pathLst>
            </a:custGeom>
            <a:noFill/>
            <a:ln w="35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65"/>
            <p:cNvSpPr/>
            <p:nvPr/>
          </p:nvSpPr>
          <p:spPr>
            <a:xfrm>
              <a:off x="6859885" y="1832028"/>
              <a:ext cx="227994" cy="72216"/>
            </a:xfrm>
            <a:custGeom>
              <a:avLst/>
              <a:gdLst/>
              <a:ahLst/>
              <a:cxnLst/>
              <a:rect l="l" t="t" r="r" b="b"/>
              <a:pathLst>
                <a:path w="7435" h="2355" extrusionOk="0">
                  <a:moveTo>
                    <a:pt x="3469" y="0"/>
                  </a:moveTo>
                  <a:cubicBezTo>
                    <a:pt x="3106" y="0"/>
                    <a:pt x="2737" y="126"/>
                    <a:pt x="2445" y="338"/>
                  </a:cubicBezTo>
                  <a:cubicBezTo>
                    <a:pt x="1997" y="664"/>
                    <a:pt x="1630" y="1153"/>
                    <a:pt x="1487" y="1703"/>
                  </a:cubicBezTo>
                  <a:cubicBezTo>
                    <a:pt x="1381" y="1628"/>
                    <a:pt x="1258" y="1598"/>
                    <a:pt x="1132" y="1598"/>
                  </a:cubicBezTo>
                  <a:cubicBezTo>
                    <a:pt x="1018" y="1598"/>
                    <a:pt x="902" y="1623"/>
                    <a:pt x="795" y="1662"/>
                  </a:cubicBezTo>
                  <a:cubicBezTo>
                    <a:pt x="469" y="1805"/>
                    <a:pt x="184" y="2049"/>
                    <a:pt x="1" y="2354"/>
                  </a:cubicBezTo>
                  <a:lnTo>
                    <a:pt x="7434" y="2354"/>
                  </a:lnTo>
                  <a:cubicBezTo>
                    <a:pt x="7251" y="2008"/>
                    <a:pt x="6945" y="1743"/>
                    <a:pt x="6579" y="1601"/>
                  </a:cubicBezTo>
                  <a:cubicBezTo>
                    <a:pt x="6376" y="1514"/>
                    <a:pt x="6145" y="1468"/>
                    <a:pt x="5913" y="1468"/>
                  </a:cubicBezTo>
                  <a:cubicBezTo>
                    <a:pt x="5656" y="1468"/>
                    <a:pt x="5398" y="1524"/>
                    <a:pt x="5174" y="1642"/>
                  </a:cubicBezTo>
                  <a:cubicBezTo>
                    <a:pt x="5031" y="990"/>
                    <a:pt x="4644" y="359"/>
                    <a:pt x="4033" y="114"/>
                  </a:cubicBezTo>
                  <a:cubicBezTo>
                    <a:pt x="3856" y="36"/>
                    <a:pt x="3663" y="0"/>
                    <a:pt x="34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65"/>
            <p:cNvSpPr/>
            <p:nvPr/>
          </p:nvSpPr>
          <p:spPr>
            <a:xfrm>
              <a:off x="6972303" y="1338411"/>
              <a:ext cx="338511" cy="605174"/>
            </a:xfrm>
            <a:custGeom>
              <a:avLst/>
              <a:gdLst/>
              <a:ahLst/>
              <a:cxnLst/>
              <a:rect l="l" t="t" r="r" b="b"/>
              <a:pathLst>
                <a:path w="11039" h="19735" extrusionOk="0">
                  <a:moveTo>
                    <a:pt x="2730" y="0"/>
                  </a:moveTo>
                  <a:lnTo>
                    <a:pt x="2750" y="122"/>
                  </a:lnTo>
                  <a:lnTo>
                    <a:pt x="2872" y="509"/>
                  </a:lnTo>
                  <a:lnTo>
                    <a:pt x="3829" y="3666"/>
                  </a:lnTo>
                  <a:lnTo>
                    <a:pt x="3829" y="3666"/>
                  </a:lnTo>
                  <a:lnTo>
                    <a:pt x="367" y="1935"/>
                  </a:lnTo>
                  <a:lnTo>
                    <a:pt x="1" y="2424"/>
                  </a:lnTo>
                  <a:lnTo>
                    <a:pt x="4787" y="6843"/>
                  </a:lnTo>
                  <a:lnTo>
                    <a:pt x="8656" y="19734"/>
                  </a:lnTo>
                  <a:cubicBezTo>
                    <a:pt x="8819" y="19510"/>
                    <a:pt x="8982" y="19266"/>
                    <a:pt x="9124" y="19022"/>
                  </a:cubicBezTo>
                  <a:cubicBezTo>
                    <a:pt x="9124" y="19001"/>
                    <a:pt x="9145" y="19001"/>
                    <a:pt x="9145" y="18981"/>
                  </a:cubicBezTo>
                  <a:cubicBezTo>
                    <a:pt x="9267" y="18777"/>
                    <a:pt x="9389" y="18574"/>
                    <a:pt x="9491" y="18370"/>
                  </a:cubicBezTo>
                  <a:cubicBezTo>
                    <a:pt x="9511" y="18350"/>
                    <a:pt x="9511" y="18329"/>
                    <a:pt x="9532" y="18309"/>
                  </a:cubicBezTo>
                  <a:cubicBezTo>
                    <a:pt x="10102" y="17209"/>
                    <a:pt x="10530" y="16008"/>
                    <a:pt x="10794" y="14745"/>
                  </a:cubicBezTo>
                  <a:cubicBezTo>
                    <a:pt x="10794" y="14725"/>
                    <a:pt x="10794" y="14684"/>
                    <a:pt x="10794" y="14663"/>
                  </a:cubicBezTo>
                  <a:cubicBezTo>
                    <a:pt x="10957" y="13869"/>
                    <a:pt x="11039" y="13055"/>
                    <a:pt x="11039" y="12199"/>
                  </a:cubicBezTo>
                  <a:cubicBezTo>
                    <a:pt x="11039" y="11609"/>
                    <a:pt x="10998" y="11038"/>
                    <a:pt x="10917" y="10468"/>
                  </a:cubicBezTo>
                  <a:cubicBezTo>
                    <a:pt x="10917" y="10448"/>
                    <a:pt x="10896" y="10407"/>
                    <a:pt x="10896" y="10387"/>
                  </a:cubicBezTo>
                  <a:cubicBezTo>
                    <a:pt x="10815" y="9755"/>
                    <a:pt x="10693" y="9144"/>
                    <a:pt x="10509" y="8533"/>
                  </a:cubicBezTo>
                  <a:cubicBezTo>
                    <a:pt x="10509" y="8533"/>
                    <a:pt x="10509" y="8513"/>
                    <a:pt x="10509" y="8513"/>
                  </a:cubicBezTo>
                  <a:cubicBezTo>
                    <a:pt x="10224" y="7556"/>
                    <a:pt x="9837" y="6660"/>
                    <a:pt x="9369" y="5825"/>
                  </a:cubicBezTo>
                  <a:cubicBezTo>
                    <a:pt x="9369" y="5804"/>
                    <a:pt x="9348" y="5784"/>
                    <a:pt x="9348" y="5784"/>
                  </a:cubicBezTo>
                  <a:cubicBezTo>
                    <a:pt x="9063" y="5255"/>
                    <a:pt x="8737" y="4766"/>
                    <a:pt x="8371" y="4297"/>
                  </a:cubicBezTo>
                  <a:cubicBezTo>
                    <a:pt x="8371" y="4277"/>
                    <a:pt x="8350" y="4277"/>
                    <a:pt x="8330" y="4257"/>
                  </a:cubicBezTo>
                  <a:cubicBezTo>
                    <a:pt x="7740" y="3483"/>
                    <a:pt x="7067" y="2770"/>
                    <a:pt x="6334" y="2139"/>
                  </a:cubicBezTo>
                  <a:cubicBezTo>
                    <a:pt x="6314" y="2139"/>
                    <a:pt x="6294" y="2118"/>
                    <a:pt x="6294" y="2118"/>
                  </a:cubicBezTo>
                  <a:cubicBezTo>
                    <a:pt x="5805" y="1711"/>
                    <a:pt x="5275" y="1344"/>
                    <a:pt x="4746" y="1019"/>
                  </a:cubicBezTo>
                  <a:lnTo>
                    <a:pt x="4705" y="978"/>
                  </a:lnTo>
                  <a:cubicBezTo>
                    <a:pt x="4074" y="611"/>
                    <a:pt x="3422" y="285"/>
                    <a:pt x="2730" y="0"/>
                  </a:cubicBezTo>
                  <a:close/>
                </a:path>
              </a:pathLst>
            </a:custGeom>
            <a:solidFill>
              <a:srgbClr val="FFBA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65"/>
            <p:cNvSpPr/>
            <p:nvPr/>
          </p:nvSpPr>
          <p:spPr>
            <a:xfrm>
              <a:off x="6972303" y="1338411"/>
              <a:ext cx="338511" cy="605174"/>
            </a:xfrm>
            <a:custGeom>
              <a:avLst/>
              <a:gdLst/>
              <a:ahLst/>
              <a:cxnLst/>
              <a:rect l="l" t="t" r="r" b="b"/>
              <a:pathLst>
                <a:path w="11039" h="19735" extrusionOk="0">
                  <a:moveTo>
                    <a:pt x="2730" y="0"/>
                  </a:moveTo>
                  <a:lnTo>
                    <a:pt x="2750" y="122"/>
                  </a:lnTo>
                  <a:lnTo>
                    <a:pt x="2872" y="509"/>
                  </a:lnTo>
                  <a:lnTo>
                    <a:pt x="3829" y="3666"/>
                  </a:lnTo>
                  <a:lnTo>
                    <a:pt x="3829" y="3666"/>
                  </a:lnTo>
                  <a:lnTo>
                    <a:pt x="367" y="1935"/>
                  </a:lnTo>
                  <a:lnTo>
                    <a:pt x="1" y="2424"/>
                  </a:lnTo>
                  <a:lnTo>
                    <a:pt x="4787" y="6843"/>
                  </a:lnTo>
                  <a:lnTo>
                    <a:pt x="8656" y="19734"/>
                  </a:lnTo>
                  <a:cubicBezTo>
                    <a:pt x="8819" y="19510"/>
                    <a:pt x="8982" y="19266"/>
                    <a:pt x="9124" y="19022"/>
                  </a:cubicBezTo>
                  <a:cubicBezTo>
                    <a:pt x="9124" y="19001"/>
                    <a:pt x="9145" y="19001"/>
                    <a:pt x="9145" y="18981"/>
                  </a:cubicBezTo>
                  <a:cubicBezTo>
                    <a:pt x="9267" y="18777"/>
                    <a:pt x="9389" y="18574"/>
                    <a:pt x="9491" y="18370"/>
                  </a:cubicBezTo>
                  <a:cubicBezTo>
                    <a:pt x="9511" y="18350"/>
                    <a:pt x="9511" y="18329"/>
                    <a:pt x="9532" y="18309"/>
                  </a:cubicBezTo>
                  <a:cubicBezTo>
                    <a:pt x="10102" y="17209"/>
                    <a:pt x="10530" y="16008"/>
                    <a:pt x="10794" y="14745"/>
                  </a:cubicBezTo>
                  <a:cubicBezTo>
                    <a:pt x="10794" y="14725"/>
                    <a:pt x="10794" y="14684"/>
                    <a:pt x="10794" y="14663"/>
                  </a:cubicBezTo>
                  <a:cubicBezTo>
                    <a:pt x="10957" y="13869"/>
                    <a:pt x="11039" y="13055"/>
                    <a:pt x="11039" y="12199"/>
                  </a:cubicBezTo>
                  <a:cubicBezTo>
                    <a:pt x="11039" y="11609"/>
                    <a:pt x="10998" y="11038"/>
                    <a:pt x="10917" y="10468"/>
                  </a:cubicBezTo>
                  <a:cubicBezTo>
                    <a:pt x="10917" y="10448"/>
                    <a:pt x="10896" y="10407"/>
                    <a:pt x="10896" y="10387"/>
                  </a:cubicBezTo>
                  <a:cubicBezTo>
                    <a:pt x="10815" y="9755"/>
                    <a:pt x="10693" y="9144"/>
                    <a:pt x="10509" y="8533"/>
                  </a:cubicBezTo>
                  <a:cubicBezTo>
                    <a:pt x="10509" y="8533"/>
                    <a:pt x="10509" y="8513"/>
                    <a:pt x="10509" y="8513"/>
                  </a:cubicBezTo>
                  <a:cubicBezTo>
                    <a:pt x="10224" y="7556"/>
                    <a:pt x="9837" y="6660"/>
                    <a:pt x="9369" y="5825"/>
                  </a:cubicBezTo>
                  <a:cubicBezTo>
                    <a:pt x="9369" y="5804"/>
                    <a:pt x="9348" y="5784"/>
                    <a:pt x="9348" y="5784"/>
                  </a:cubicBezTo>
                  <a:cubicBezTo>
                    <a:pt x="9063" y="5255"/>
                    <a:pt x="8737" y="4766"/>
                    <a:pt x="8371" y="4297"/>
                  </a:cubicBezTo>
                  <a:cubicBezTo>
                    <a:pt x="8371" y="4277"/>
                    <a:pt x="8350" y="4277"/>
                    <a:pt x="8330" y="4257"/>
                  </a:cubicBezTo>
                  <a:cubicBezTo>
                    <a:pt x="7740" y="3483"/>
                    <a:pt x="7067" y="2770"/>
                    <a:pt x="6334" y="2139"/>
                  </a:cubicBezTo>
                  <a:cubicBezTo>
                    <a:pt x="6314" y="2139"/>
                    <a:pt x="6294" y="2118"/>
                    <a:pt x="6294" y="2118"/>
                  </a:cubicBezTo>
                  <a:cubicBezTo>
                    <a:pt x="5805" y="1711"/>
                    <a:pt x="5275" y="1344"/>
                    <a:pt x="4746" y="1019"/>
                  </a:cubicBezTo>
                  <a:lnTo>
                    <a:pt x="4705" y="978"/>
                  </a:lnTo>
                  <a:cubicBezTo>
                    <a:pt x="4074" y="611"/>
                    <a:pt x="3422" y="285"/>
                    <a:pt x="273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65"/>
            <p:cNvSpPr/>
            <p:nvPr/>
          </p:nvSpPr>
          <p:spPr>
            <a:xfrm>
              <a:off x="7057246" y="1342152"/>
              <a:ext cx="195489" cy="579569"/>
            </a:xfrm>
            <a:custGeom>
              <a:avLst/>
              <a:gdLst/>
              <a:ahLst/>
              <a:cxnLst/>
              <a:rect l="l" t="t" r="r" b="b"/>
              <a:pathLst>
                <a:path w="6375" h="18900" extrusionOk="0">
                  <a:moveTo>
                    <a:pt x="0" y="0"/>
                  </a:moveTo>
                  <a:lnTo>
                    <a:pt x="102" y="387"/>
                  </a:lnTo>
                  <a:cubicBezTo>
                    <a:pt x="163" y="550"/>
                    <a:pt x="224" y="693"/>
                    <a:pt x="285" y="856"/>
                  </a:cubicBezTo>
                  <a:cubicBezTo>
                    <a:pt x="571" y="1609"/>
                    <a:pt x="795" y="2424"/>
                    <a:pt x="998" y="3198"/>
                  </a:cubicBezTo>
                  <a:cubicBezTo>
                    <a:pt x="1100" y="3585"/>
                    <a:pt x="1202" y="4012"/>
                    <a:pt x="1324" y="4420"/>
                  </a:cubicBezTo>
                  <a:cubicBezTo>
                    <a:pt x="1833" y="6090"/>
                    <a:pt x="2526" y="7739"/>
                    <a:pt x="3198" y="9328"/>
                  </a:cubicBezTo>
                  <a:cubicBezTo>
                    <a:pt x="3625" y="10367"/>
                    <a:pt x="4094" y="11426"/>
                    <a:pt x="4481" y="12505"/>
                  </a:cubicBezTo>
                  <a:cubicBezTo>
                    <a:pt x="5255" y="14582"/>
                    <a:pt x="5825" y="16761"/>
                    <a:pt x="6354" y="18900"/>
                  </a:cubicBezTo>
                  <a:cubicBezTo>
                    <a:pt x="6354" y="18879"/>
                    <a:pt x="6375" y="18879"/>
                    <a:pt x="6375" y="18859"/>
                  </a:cubicBezTo>
                  <a:cubicBezTo>
                    <a:pt x="5845" y="16741"/>
                    <a:pt x="5275" y="14562"/>
                    <a:pt x="4501" y="12485"/>
                  </a:cubicBezTo>
                  <a:cubicBezTo>
                    <a:pt x="4114" y="11426"/>
                    <a:pt x="3666" y="10346"/>
                    <a:pt x="3218" y="9308"/>
                  </a:cubicBezTo>
                  <a:cubicBezTo>
                    <a:pt x="2546" y="7719"/>
                    <a:pt x="1854" y="6090"/>
                    <a:pt x="1365" y="4399"/>
                  </a:cubicBezTo>
                  <a:cubicBezTo>
                    <a:pt x="1243" y="3992"/>
                    <a:pt x="1120" y="3585"/>
                    <a:pt x="1019" y="3177"/>
                  </a:cubicBezTo>
                  <a:cubicBezTo>
                    <a:pt x="815" y="2404"/>
                    <a:pt x="611" y="1609"/>
                    <a:pt x="326" y="835"/>
                  </a:cubicBezTo>
                  <a:cubicBezTo>
                    <a:pt x="265" y="673"/>
                    <a:pt x="204" y="510"/>
                    <a:pt x="143" y="367"/>
                  </a:cubicBezTo>
                  <a:cubicBezTo>
                    <a:pt x="82" y="245"/>
                    <a:pt x="41" y="123"/>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65"/>
            <p:cNvSpPr/>
            <p:nvPr/>
          </p:nvSpPr>
          <p:spPr>
            <a:xfrm>
              <a:off x="7253963" y="1515778"/>
              <a:ext cx="40631" cy="85586"/>
            </a:xfrm>
            <a:custGeom>
              <a:avLst/>
              <a:gdLst/>
              <a:ahLst/>
              <a:cxnLst/>
              <a:rect l="l" t="t" r="r" b="b"/>
              <a:pathLst>
                <a:path w="1325" h="2791" extrusionOk="0">
                  <a:moveTo>
                    <a:pt x="163" y="0"/>
                  </a:moveTo>
                  <a:cubicBezTo>
                    <a:pt x="143" y="61"/>
                    <a:pt x="123" y="122"/>
                    <a:pt x="102" y="183"/>
                  </a:cubicBezTo>
                  <a:cubicBezTo>
                    <a:pt x="0" y="835"/>
                    <a:pt x="82" y="1527"/>
                    <a:pt x="347" y="2138"/>
                  </a:cubicBezTo>
                  <a:cubicBezTo>
                    <a:pt x="469" y="2383"/>
                    <a:pt x="693" y="2770"/>
                    <a:pt x="1080" y="2790"/>
                  </a:cubicBezTo>
                  <a:lnTo>
                    <a:pt x="1121" y="2790"/>
                  </a:lnTo>
                  <a:cubicBezTo>
                    <a:pt x="1202" y="2790"/>
                    <a:pt x="1263" y="2790"/>
                    <a:pt x="1324" y="2749"/>
                  </a:cubicBezTo>
                  <a:cubicBezTo>
                    <a:pt x="1324" y="2749"/>
                    <a:pt x="1324" y="2729"/>
                    <a:pt x="1304" y="2729"/>
                  </a:cubicBezTo>
                  <a:cubicBezTo>
                    <a:pt x="1261" y="2743"/>
                    <a:pt x="1207" y="2758"/>
                    <a:pt x="1151" y="2758"/>
                  </a:cubicBezTo>
                  <a:cubicBezTo>
                    <a:pt x="1128" y="2758"/>
                    <a:pt x="1104" y="2755"/>
                    <a:pt x="1080" y="2749"/>
                  </a:cubicBezTo>
                  <a:cubicBezTo>
                    <a:pt x="713" y="2749"/>
                    <a:pt x="489" y="2342"/>
                    <a:pt x="387" y="2118"/>
                  </a:cubicBezTo>
                  <a:cubicBezTo>
                    <a:pt x="123" y="1527"/>
                    <a:pt x="41" y="835"/>
                    <a:pt x="143" y="204"/>
                  </a:cubicBezTo>
                  <a:cubicBezTo>
                    <a:pt x="163" y="143"/>
                    <a:pt x="163" y="82"/>
                    <a:pt x="184" y="41"/>
                  </a:cubicBezTo>
                  <a:cubicBezTo>
                    <a:pt x="184" y="20"/>
                    <a:pt x="163" y="0"/>
                    <a:pt x="16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65"/>
            <p:cNvSpPr/>
            <p:nvPr/>
          </p:nvSpPr>
          <p:spPr>
            <a:xfrm>
              <a:off x="7221488" y="1468922"/>
              <a:ext cx="85586" cy="190522"/>
            </a:xfrm>
            <a:custGeom>
              <a:avLst/>
              <a:gdLst/>
              <a:ahLst/>
              <a:cxnLst/>
              <a:rect l="l" t="t" r="r" b="b"/>
              <a:pathLst>
                <a:path w="2791" h="6213" extrusionOk="0">
                  <a:moveTo>
                    <a:pt x="224" y="1"/>
                  </a:moveTo>
                  <a:cubicBezTo>
                    <a:pt x="102" y="1304"/>
                    <a:pt x="0" y="2669"/>
                    <a:pt x="632" y="3789"/>
                  </a:cubicBezTo>
                  <a:cubicBezTo>
                    <a:pt x="937" y="4318"/>
                    <a:pt x="1385" y="4746"/>
                    <a:pt x="1813" y="5153"/>
                  </a:cubicBezTo>
                  <a:cubicBezTo>
                    <a:pt x="2159" y="5479"/>
                    <a:pt x="2505" y="5825"/>
                    <a:pt x="2791" y="6212"/>
                  </a:cubicBezTo>
                  <a:cubicBezTo>
                    <a:pt x="2791" y="6192"/>
                    <a:pt x="2791" y="6151"/>
                    <a:pt x="2791" y="6131"/>
                  </a:cubicBezTo>
                  <a:cubicBezTo>
                    <a:pt x="2505" y="5764"/>
                    <a:pt x="2180" y="5438"/>
                    <a:pt x="1833" y="5133"/>
                  </a:cubicBezTo>
                  <a:cubicBezTo>
                    <a:pt x="1406" y="4725"/>
                    <a:pt x="978" y="4298"/>
                    <a:pt x="673" y="3768"/>
                  </a:cubicBezTo>
                  <a:cubicBezTo>
                    <a:pt x="41" y="2669"/>
                    <a:pt x="143" y="1345"/>
                    <a:pt x="245" y="41"/>
                  </a:cubicBezTo>
                  <a:cubicBezTo>
                    <a:pt x="245" y="21"/>
                    <a:pt x="224" y="21"/>
                    <a:pt x="2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65"/>
            <p:cNvSpPr/>
            <p:nvPr/>
          </p:nvSpPr>
          <p:spPr>
            <a:xfrm>
              <a:off x="7116583" y="1368371"/>
              <a:ext cx="148020" cy="533356"/>
            </a:xfrm>
            <a:custGeom>
              <a:avLst/>
              <a:gdLst/>
              <a:ahLst/>
              <a:cxnLst/>
              <a:rect l="l" t="t" r="r" b="b"/>
              <a:pathLst>
                <a:path w="4827" h="17393" extrusionOk="0">
                  <a:moveTo>
                    <a:pt x="0" y="1"/>
                  </a:moveTo>
                  <a:cubicBezTo>
                    <a:pt x="41" y="306"/>
                    <a:pt x="61" y="632"/>
                    <a:pt x="82" y="917"/>
                  </a:cubicBezTo>
                  <a:cubicBezTo>
                    <a:pt x="143" y="1630"/>
                    <a:pt x="204" y="2363"/>
                    <a:pt x="346" y="3076"/>
                  </a:cubicBezTo>
                  <a:cubicBezTo>
                    <a:pt x="672" y="4726"/>
                    <a:pt x="1466" y="6253"/>
                    <a:pt x="2220" y="7760"/>
                  </a:cubicBezTo>
                  <a:cubicBezTo>
                    <a:pt x="2953" y="9165"/>
                    <a:pt x="3707" y="10632"/>
                    <a:pt x="4073" y="12220"/>
                  </a:cubicBezTo>
                  <a:cubicBezTo>
                    <a:pt x="4256" y="13035"/>
                    <a:pt x="4338" y="13890"/>
                    <a:pt x="4419" y="14725"/>
                  </a:cubicBezTo>
                  <a:cubicBezTo>
                    <a:pt x="4501" y="15621"/>
                    <a:pt x="4582" y="16517"/>
                    <a:pt x="4786" y="17393"/>
                  </a:cubicBezTo>
                  <a:cubicBezTo>
                    <a:pt x="4806" y="17373"/>
                    <a:pt x="4806" y="17352"/>
                    <a:pt x="4827" y="17332"/>
                  </a:cubicBezTo>
                  <a:cubicBezTo>
                    <a:pt x="4623" y="16497"/>
                    <a:pt x="4521" y="15601"/>
                    <a:pt x="4440" y="14725"/>
                  </a:cubicBezTo>
                  <a:cubicBezTo>
                    <a:pt x="4379" y="13890"/>
                    <a:pt x="4297" y="13035"/>
                    <a:pt x="4094" y="12200"/>
                  </a:cubicBezTo>
                  <a:cubicBezTo>
                    <a:pt x="3747" y="10632"/>
                    <a:pt x="2994" y="9165"/>
                    <a:pt x="2261" y="7740"/>
                  </a:cubicBezTo>
                  <a:cubicBezTo>
                    <a:pt x="1487" y="6253"/>
                    <a:pt x="713" y="4705"/>
                    <a:pt x="367" y="3056"/>
                  </a:cubicBezTo>
                  <a:cubicBezTo>
                    <a:pt x="244" y="2363"/>
                    <a:pt x="183" y="1630"/>
                    <a:pt x="122" y="917"/>
                  </a:cubicBezTo>
                  <a:cubicBezTo>
                    <a:pt x="102" y="632"/>
                    <a:pt x="82" y="327"/>
                    <a:pt x="41" y="42"/>
                  </a:cubicBez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65"/>
            <p:cNvSpPr/>
            <p:nvPr/>
          </p:nvSpPr>
          <p:spPr>
            <a:xfrm>
              <a:off x="7165279" y="1403360"/>
              <a:ext cx="138054" cy="387207"/>
            </a:xfrm>
            <a:custGeom>
              <a:avLst/>
              <a:gdLst/>
              <a:ahLst/>
              <a:cxnLst/>
              <a:rect l="l" t="t" r="r" b="b"/>
              <a:pathLst>
                <a:path w="4502" h="12627" extrusionOk="0">
                  <a:moveTo>
                    <a:pt x="1" y="0"/>
                  </a:moveTo>
                  <a:lnTo>
                    <a:pt x="1" y="0"/>
                  </a:lnTo>
                  <a:cubicBezTo>
                    <a:pt x="326" y="2974"/>
                    <a:pt x="1609" y="5804"/>
                    <a:pt x="2750" y="8371"/>
                  </a:cubicBezTo>
                  <a:cubicBezTo>
                    <a:pt x="3341" y="9715"/>
                    <a:pt x="3972" y="11140"/>
                    <a:pt x="4501" y="12627"/>
                  </a:cubicBezTo>
                  <a:cubicBezTo>
                    <a:pt x="4501" y="12607"/>
                    <a:pt x="4501" y="12586"/>
                    <a:pt x="4501" y="12545"/>
                  </a:cubicBezTo>
                  <a:cubicBezTo>
                    <a:pt x="3992" y="11099"/>
                    <a:pt x="3361" y="9674"/>
                    <a:pt x="2770" y="8350"/>
                  </a:cubicBezTo>
                  <a:cubicBezTo>
                    <a:pt x="1630" y="5804"/>
                    <a:pt x="388" y="2974"/>
                    <a:pt x="41" y="41"/>
                  </a:cubicBezTo>
                  <a:cubicBezTo>
                    <a:pt x="21" y="21"/>
                    <a:pt x="21" y="21"/>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65"/>
            <p:cNvSpPr/>
            <p:nvPr/>
          </p:nvSpPr>
          <p:spPr>
            <a:xfrm>
              <a:off x="6506407" y="1418355"/>
              <a:ext cx="181782" cy="528358"/>
            </a:xfrm>
            <a:custGeom>
              <a:avLst/>
              <a:gdLst/>
              <a:ahLst/>
              <a:cxnLst/>
              <a:rect l="l" t="t" r="r" b="b"/>
              <a:pathLst>
                <a:path w="5928" h="17230" extrusionOk="0">
                  <a:moveTo>
                    <a:pt x="4196" y="0"/>
                  </a:moveTo>
                  <a:lnTo>
                    <a:pt x="4196" y="0"/>
                  </a:lnTo>
                  <a:cubicBezTo>
                    <a:pt x="3707" y="448"/>
                    <a:pt x="3259" y="916"/>
                    <a:pt x="2852" y="1446"/>
                  </a:cubicBezTo>
                  <a:cubicBezTo>
                    <a:pt x="2832" y="1466"/>
                    <a:pt x="2811" y="1487"/>
                    <a:pt x="2791" y="1507"/>
                  </a:cubicBezTo>
                  <a:cubicBezTo>
                    <a:pt x="1039" y="3747"/>
                    <a:pt x="1" y="6537"/>
                    <a:pt x="1" y="9592"/>
                  </a:cubicBezTo>
                  <a:cubicBezTo>
                    <a:pt x="1" y="10509"/>
                    <a:pt x="103" y="11405"/>
                    <a:pt x="266" y="12280"/>
                  </a:cubicBezTo>
                  <a:cubicBezTo>
                    <a:pt x="306" y="12423"/>
                    <a:pt x="347" y="12586"/>
                    <a:pt x="367" y="12729"/>
                  </a:cubicBezTo>
                  <a:cubicBezTo>
                    <a:pt x="551" y="13441"/>
                    <a:pt x="775" y="14134"/>
                    <a:pt x="1060" y="14785"/>
                  </a:cubicBezTo>
                  <a:cubicBezTo>
                    <a:pt x="1080" y="14826"/>
                    <a:pt x="1101" y="14847"/>
                    <a:pt x="1101" y="14867"/>
                  </a:cubicBezTo>
                  <a:cubicBezTo>
                    <a:pt x="1467" y="15702"/>
                    <a:pt x="1915" y="16496"/>
                    <a:pt x="2445" y="17229"/>
                  </a:cubicBezTo>
                  <a:lnTo>
                    <a:pt x="2974" y="12097"/>
                  </a:lnTo>
                  <a:lnTo>
                    <a:pt x="2974" y="12016"/>
                  </a:lnTo>
                  <a:lnTo>
                    <a:pt x="3280" y="8941"/>
                  </a:lnTo>
                  <a:lnTo>
                    <a:pt x="3891" y="7535"/>
                  </a:lnTo>
                  <a:lnTo>
                    <a:pt x="3911" y="7515"/>
                  </a:lnTo>
                  <a:lnTo>
                    <a:pt x="4603" y="5947"/>
                  </a:lnTo>
                  <a:lnTo>
                    <a:pt x="4624" y="5906"/>
                  </a:lnTo>
                  <a:lnTo>
                    <a:pt x="5927" y="2953"/>
                  </a:lnTo>
                  <a:lnTo>
                    <a:pt x="5540" y="2566"/>
                  </a:lnTo>
                  <a:lnTo>
                    <a:pt x="3667" y="5132"/>
                  </a:lnTo>
                  <a:lnTo>
                    <a:pt x="3768" y="4094"/>
                  </a:lnTo>
                  <a:lnTo>
                    <a:pt x="3789" y="3849"/>
                  </a:lnTo>
                  <a:lnTo>
                    <a:pt x="3952" y="2240"/>
                  </a:lnTo>
                  <a:lnTo>
                    <a:pt x="3972" y="2098"/>
                  </a:lnTo>
                  <a:lnTo>
                    <a:pt x="4196" y="0"/>
                  </a:lnTo>
                  <a:close/>
                </a:path>
              </a:pathLst>
            </a:custGeom>
            <a:solidFill>
              <a:srgbClr val="FFBA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65"/>
            <p:cNvSpPr/>
            <p:nvPr/>
          </p:nvSpPr>
          <p:spPr>
            <a:xfrm>
              <a:off x="6506407" y="1418355"/>
              <a:ext cx="181782" cy="528358"/>
            </a:xfrm>
            <a:custGeom>
              <a:avLst/>
              <a:gdLst/>
              <a:ahLst/>
              <a:cxnLst/>
              <a:rect l="l" t="t" r="r" b="b"/>
              <a:pathLst>
                <a:path w="5928" h="17230" extrusionOk="0">
                  <a:moveTo>
                    <a:pt x="4196" y="0"/>
                  </a:moveTo>
                  <a:lnTo>
                    <a:pt x="4196" y="0"/>
                  </a:lnTo>
                  <a:cubicBezTo>
                    <a:pt x="3707" y="448"/>
                    <a:pt x="3259" y="916"/>
                    <a:pt x="2852" y="1446"/>
                  </a:cubicBezTo>
                  <a:cubicBezTo>
                    <a:pt x="2832" y="1466"/>
                    <a:pt x="2811" y="1487"/>
                    <a:pt x="2791" y="1507"/>
                  </a:cubicBezTo>
                  <a:cubicBezTo>
                    <a:pt x="1039" y="3747"/>
                    <a:pt x="1" y="6537"/>
                    <a:pt x="1" y="9592"/>
                  </a:cubicBezTo>
                  <a:cubicBezTo>
                    <a:pt x="1" y="10509"/>
                    <a:pt x="103" y="11405"/>
                    <a:pt x="266" y="12280"/>
                  </a:cubicBezTo>
                  <a:cubicBezTo>
                    <a:pt x="306" y="12423"/>
                    <a:pt x="347" y="12586"/>
                    <a:pt x="367" y="12729"/>
                  </a:cubicBezTo>
                  <a:cubicBezTo>
                    <a:pt x="551" y="13441"/>
                    <a:pt x="775" y="14134"/>
                    <a:pt x="1060" y="14785"/>
                  </a:cubicBezTo>
                  <a:cubicBezTo>
                    <a:pt x="1080" y="14826"/>
                    <a:pt x="1101" y="14847"/>
                    <a:pt x="1101" y="14867"/>
                  </a:cubicBezTo>
                  <a:cubicBezTo>
                    <a:pt x="1467" y="15702"/>
                    <a:pt x="1915" y="16496"/>
                    <a:pt x="2445" y="17229"/>
                  </a:cubicBezTo>
                  <a:lnTo>
                    <a:pt x="2974" y="12097"/>
                  </a:lnTo>
                  <a:lnTo>
                    <a:pt x="2974" y="12016"/>
                  </a:lnTo>
                  <a:lnTo>
                    <a:pt x="3280" y="8941"/>
                  </a:lnTo>
                  <a:lnTo>
                    <a:pt x="3891" y="7535"/>
                  </a:lnTo>
                  <a:lnTo>
                    <a:pt x="3911" y="7515"/>
                  </a:lnTo>
                  <a:lnTo>
                    <a:pt x="4603" y="5947"/>
                  </a:lnTo>
                  <a:lnTo>
                    <a:pt x="4624" y="5906"/>
                  </a:lnTo>
                  <a:lnTo>
                    <a:pt x="5927" y="2953"/>
                  </a:lnTo>
                  <a:lnTo>
                    <a:pt x="5540" y="2566"/>
                  </a:lnTo>
                  <a:lnTo>
                    <a:pt x="3667" y="5132"/>
                  </a:lnTo>
                  <a:lnTo>
                    <a:pt x="3768" y="4094"/>
                  </a:lnTo>
                  <a:lnTo>
                    <a:pt x="3789" y="3849"/>
                  </a:lnTo>
                  <a:lnTo>
                    <a:pt x="3952" y="2240"/>
                  </a:lnTo>
                  <a:lnTo>
                    <a:pt x="3972" y="2098"/>
                  </a:lnTo>
                  <a:lnTo>
                    <a:pt x="419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65"/>
            <p:cNvSpPr/>
            <p:nvPr/>
          </p:nvSpPr>
          <p:spPr>
            <a:xfrm>
              <a:off x="6513276" y="1462666"/>
              <a:ext cx="80618" cy="346024"/>
            </a:xfrm>
            <a:custGeom>
              <a:avLst/>
              <a:gdLst/>
              <a:ahLst/>
              <a:cxnLst/>
              <a:rect l="l" t="t" r="r" b="b"/>
              <a:pathLst>
                <a:path w="2629" h="11284" extrusionOk="0">
                  <a:moveTo>
                    <a:pt x="2628" y="1"/>
                  </a:moveTo>
                  <a:lnTo>
                    <a:pt x="2628" y="1"/>
                  </a:lnTo>
                  <a:cubicBezTo>
                    <a:pt x="2608" y="21"/>
                    <a:pt x="2587" y="42"/>
                    <a:pt x="2567" y="62"/>
                  </a:cubicBezTo>
                  <a:cubicBezTo>
                    <a:pt x="2506" y="306"/>
                    <a:pt x="2445" y="531"/>
                    <a:pt x="2363" y="755"/>
                  </a:cubicBezTo>
                  <a:cubicBezTo>
                    <a:pt x="2221" y="1101"/>
                    <a:pt x="2058" y="1447"/>
                    <a:pt x="1895" y="1773"/>
                  </a:cubicBezTo>
                  <a:cubicBezTo>
                    <a:pt x="1671" y="2241"/>
                    <a:pt x="1447" y="2710"/>
                    <a:pt x="1304" y="3219"/>
                  </a:cubicBezTo>
                  <a:cubicBezTo>
                    <a:pt x="1141" y="3830"/>
                    <a:pt x="1101" y="4481"/>
                    <a:pt x="1080" y="5113"/>
                  </a:cubicBezTo>
                  <a:cubicBezTo>
                    <a:pt x="1040" y="5622"/>
                    <a:pt x="1019" y="6151"/>
                    <a:pt x="917" y="6661"/>
                  </a:cubicBezTo>
                  <a:cubicBezTo>
                    <a:pt x="815" y="7129"/>
                    <a:pt x="673" y="7597"/>
                    <a:pt x="510" y="8045"/>
                  </a:cubicBezTo>
                  <a:cubicBezTo>
                    <a:pt x="306" y="8656"/>
                    <a:pt x="82" y="9267"/>
                    <a:pt x="21" y="9919"/>
                  </a:cubicBezTo>
                  <a:cubicBezTo>
                    <a:pt x="1" y="10225"/>
                    <a:pt x="21" y="10530"/>
                    <a:pt x="42" y="10835"/>
                  </a:cubicBezTo>
                  <a:cubicBezTo>
                    <a:pt x="71" y="10938"/>
                    <a:pt x="100" y="11052"/>
                    <a:pt x="122" y="11161"/>
                  </a:cubicBezTo>
                  <a:lnTo>
                    <a:pt x="122" y="11161"/>
                  </a:lnTo>
                  <a:cubicBezTo>
                    <a:pt x="55" y="10754"/>
                    <a:pt x="25" y="10345"/>
                    <a:pt x="62" y="9919"/>
                  </a:cubicBezTo>
                  <a:cubicBezTo>
                    <a:pt x="123" y="9288"/>
                    <a:pt x="327" y="8656"/>
                    <a:pt x="551" y="8045"/>
                  </a:cubicBezTo>
                  <a:cubicBezTo>
                    <a:pt x="693" y="7597"/>
                    <a:pt x="856" y="7149"/>
                    <a:pt x="958" y="6681"/>
                  </a:cubicBezTo>
                  <a:cubicBezTo>
                    <a:pt x="1060" y="6151"/>
                    <a:pt x="1080" y="5622"/>
                    <a:pt x="1101" y="5113"/>
                  </a:cubicBezTo>
                  <a:cubicBezTo>
                    <a:pt x="1141" y="4481"/>
                    <a:pt x="1162" y="3830"/>
                    <a:pt x="1345" y="3219"/>
                  </a:cubicBezTo>
                  <a:cubicBezTo>
                    <a:pt x="1467" y="2730"/>
                    <a:pt x="1712" y="2241"/>
                    <a:pt x="1936" y="1793"/>
                  </a:cubicBezTo>
                  <a:cubicBezTo>
                    <a:pt x="2099" y="1467"/>
                    <a:pt x="2261" y="1121"/>
                    <a:pt x="2384" y="755"/>
                  </a:cubicBezTo>
                  <a:cubicBezTo>
                    <a:pt x="2485" y="510"/>
                    <a:pt x="2567" y="245"/>
                    <a:pt x="2628" y="1"/>
                  </a:cubicBezTo>
                  <a:close/>
                  <a:moveTo>
                    <a:pt x="122" y="11161"/>
                  </a:moveTo>
                  <a:lnTo>
                    <a:pt x="122" y="11161"/>
                  </a:lnTo>
                  <a:cubicBezTo>
                    <a:pt x="129" y="11202"/>
                    <a:pt x="136" y="11243"/>
                    <a:pt x="143" y="11284"/>
                  </a:cubicBezTo>
                  <a:cubicBezTo>
                    <a:pt x="138" y="11244"/>
                    <a:pt x="131" y="11203"/>
                    <a:pt x="122" y="1116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65"/>
            <p:cNvSpPr/>
            <p:nvPr/>
          </p:nvSpPr>
          <p:spPr>
            <a:xfrm>
              <a:off x="6580740" y="1536999"/>
              <a:ext cx="41858" cy="252342"/>
            </a:xfrm>
            <a:custGeom>
              <a:avLst/>
              <a:gdLst/>
              <a:ahLst/>
              <a:cxnLst/>
              <a:rect l="l" t="t" r="r" b="b"/>
              <a:pathLst>
                <a:path w="1365" h="8229" extrusionOk="0">
                  <a:moveTo>
                    <a:pt x="1365" y="0"/>
                  </a:moveTo>
                  <a:cubicBezTo>
                    <a:pt x="1304" y="225"/>
                    <a:pt x="1263" y="469"/>
                    <a:pt x="1202" y="734"/>
                  </a:cubicBezTo>
                  <a:cubicBezTo>
                    <a:pt x="1141" y="1161"/>
                    <a:pt x="1080" y="1589"/>
                    <a:pt x="1039" y="1996"/>
                  </a:cubicBezTo>
                  <a:cubicBezTo>
                    <a:pt x="937" y="2750"/>
                    <a:pt x="835" y="3524"/>
                    <a:pt x="611" y="4277"/>
                  </a:cubicBezTo>
                  <a:cubicBezTo>
                    <a:pt x="550" y="4461"/>
                    <a:pt x="489" y="4664"/>
                    <a:pt x="428" y="4848"/>
                  </a:cubicBezTo>
                  <a:cubicBezTo>
                    <a:pt x="204" y="5418"/>
                    <a:pt x="0" y="6029"/>
                    <a:pt x="61" y="6660"/>
                  </a:cubicBezTo>
                  <a:cubicBezTo>
                    <a:pt x="102" y="7047"/>
                    <a:pt x="245" y="7434"/>
                    <a:pt x="387" y="7801"/>
                  </a:cubicBezTo>
                  <a:cubicBezTo>
                    <a:pt x="408" y="7882"/>
                    <a:pt x="448" y="7963"/>
                    <a:pt x="469" y="8025"/>
                  </a:cubicBezTo>
                  <a:cubicBezTo>
                    <a:pt x="489" y="8086"/>
                    <a:pt x="509" y="8167"/>
                    <a:pt x="530" y="8228"/>
                  </a:cubicBezTo>
                  <a:lnTo>
                    <a:pt x="550" y="8147"/>
                  </a:lnTo>
                  <a:cubicBezTo>
                    <a:pt x="530" y="8106"/>
                    <a:pt x="509" y="8065"/>
                    <a:pt x="509" y="8025"/>
                  </a:cubicBezTo>
                  <a:cubicBezTo>
                    <a:pt x="469" y="7943"/>
                    <a:pt x="448" y="7862"/>
                    <a:pt x="408" y="7780"/>
                  </a:cubicBezTo>
                  <a:cubicBezTo>
                    <a:pt x="265" y="7434"/>
                    <a:pt x="123" y="7047"/>
                    <a:pt x="82" y="6660"/>
                  </a:cubicBezTo>
                  <a:cubicBezTo>
                    <a:pt x="41" y="6049"/>
                    <a:pt x="245" y="5438"/>
                    <a:pt x="469" y="4848"/>
                  </a:cubicBezTo>
                  <a:cubicBezTo>
                    <a:pt x="530" y="4664"/>
                    <a:pt x="591" y="4481"/>
                    <a:pt x="652" y="4277"/>
                  </a:cubicBezTo>
                  <a:cubicBezTo>
                    <a:pt x="876" y="3544"/>
                    <a:pt x="978" y="2750"/>
                    <a:pt x="1059" y="1996"/>
                  </a:cubicBezTo>
                  <a:cubicBezTo>
                    <a:pt x="1120" y="1589"/>
                    <a:pt x="1182" y="1161"/>
                    <a:pt x="1243" y="734"/>
                  </a:cubicBezTo>
                  <a:cubicBezTo>
                    <a:pt x="1283" y="571"/>
                    <a:pt x="1304" y="408"/>
                    <a:pt x="1344" y="245"/>
                  </a:cubicBezTo>
                  <a:lnTo>
                    <a:pt x="136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65"/>
            <p:cNvSpPr/>
            <p:nvPr/>
          </p:nvSpPr>
          <p:spPr>
            <a:xfrm>
              <a:off x="6538882" y="1483304"/>
              <a:ext cx="89358" cy="390948"/>
            </a:xfrm>
            <a:custGeom>
              <a:avLst/>
              <a:gdLst/>
              <a:ahLst/>
              <a:cxnLst/>
              <a:rect l="l" t="t" r="r" b="b"/>
              <a:pathLst>
                <a:path w="2914" h="12749" extrusionOk="0">
                  <a:moveTo>
                    <a:pt x="2913" y="0"/>
                  </a:moveTo>
                  <a:lnTo>
                    <a:pt x="2913" y="0"/>
                  </a:lnTo>
                  <a:cubicBezTo>
                    <a:pt x="1406" y="4032"/>
                    <a:pt x="205" y="8289"/>
                    <a:pt x="1" y="12688"/>
                  </a:cubicBezTo>
                  <a:cubicBezTo>
                    <a:pt x="21" y="12708"/>
                    <a:pt x="42" y="12729"/>
                    <a:pt x="42" y="12749"/>
                  </a:cubicBezTo>
                  <a:cubicBezTo>
                    <a:pt x="225" y="8391"/>
                    <a:pt x="1406" y="4155"/>
                    <a:pt x="2893" y="143"/>
                  </a:cubicBezTo>
                  <a:lnTo>
                    <a:pt x="291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65"/>
            <p:cNvSpPr/>
            <p:nvPr/>
          </p:nvSpPr>
          <p:spPr>
            <a:xfrm>
              <a:off x="6618212" y="1599463"/>
              <a:ext cx="29990" cy="49984"/>
            </a:xfrm>
            <a:custGeom>
              <a:avLst/>
              <a:gdLst/>
              <a:ahLst/>
              <a:cxnLst/>
              <a:rect l="l" t="t" r="r" b="b"/>
              <a:pathLst>
                <a:path w="978" h="1630" extrusionOk="0">
                  <a:moveTo>
                    <a:pt x="957" y="0"/>
                  </a:moveTo>
                  <a:cubicBezTo>
                    <a:pt x="693" y="20"/>
                    <a:pt x="428" y="163"/>
                    <a:pt x="265" y="407"/>
                  </a:cubicBezTo>
                  <a:cubicBezTo>
                    <a:pt x="82" y="652"/>
                    <a:pt x="0" y="937"/>
                    <a:pt x="41" y="1202"/>
                  </a:cubicBezTo>
                  <a:cubicBezTo>
                    <a:pt x="82" y="1344"/>
                    <a:pt x="143" y="1507"/>
                    <a:pt x="245" y="1629"/>
                  </a:cubicBezTo>
                  <a:lnTo>
                    <a:pt x="265" y="1609"/>
                  </a:lnTo>
                  <a:cubicBezTo>
                    <a:pt x="163" y="1487"/>
                    <a:pt x="102" y="1344"/>
                    <a:pt x="82" y="1202"/>
                  </a:cubicBezTo>
                  <a:cubicBezTo>
                    <a:pt x="41" y="937"/>
                    <a:pt x="122" y="652"/>
                    <a:pt x="285" y="428"/>
                  </a:cubicBezTo>
                  <a:cubicBezTo>
                    <a:pt x="469" y="204"/>
                    <a:pt x="713" y="61"/>
                    <a:pt x="957" y="41"/>
                  </a:cubicBezTo>
                  <a:lnTo>
                    <a:pt x="97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65"/>
            <p:cNvSpPr/>
            <p:nvPr/>
          </p:nvSpPr>
          <p:spPr>
            <a:xfrm>
              <a:off x="6943570" y="1784528"/>
              <a:ext cx="356021" cy="328913"/>
            </a:xfrm>
            <a:custGeom>
              <a:avLst/>
              <a:gdLst/>
              <a:ahLst/>
              <a:cxnLst/>
              <a:rect l="l" t="t" r="r" b="b"/>
              <a:pathLst>
                <a:path w="11610" h="10726" extrusionOk="0">
                  <a:moveTo>
                    <a:pt x="9844" y="0"/>
                  </a:moveTo>
                  <a:cubicBezTo>
                    <a:pt x="9414" y="0"/>
                    <a:pt x="8978" y="102"/>
                    <a:pt x="8595" y="299"/>
                  </a:cubicBezTo>
                  <a:cubicBezTo>
                    <a:pt x="7801" y="706"/>
                    <a:pt x="7231" y="1439"/>
                    <a:pt x="6905" y="2274"/>
                  </a:cubicBezTo>
                  <a:cubicBezTo>
                    <a:pt x="6599" y="3109"/>
                    <a:pt x="6559" y="4026"/>
                    <a:pt x="6660" y="4901"/>
                  </a:cubicBezTo>
                  <a:cubicBezTo>
                    <a:pt x="6090" y="4392"/>
                    <a:pt x="5316" y="4046"/>
                    <a:pt x="4542" y="4026"/>
                  </a:cubicBezTo>
                  <a:cubicBezTo>
                    <a:pt x="3748" y="4026"/>
                    <a:pt x="2954" y="4372"/>
                    <a:pt x="2485" y="4983"/>
                  </a:cubicBezTo>
                  <a:cubicBezTo>
                    <a:pt x="2058" y="5533"/>
                    <a:pt x="1915" y="6225"/>
                    <a:pt x="1895" y="6918"/>
                  </a:cubicBezTo>
                  <a:cubicBezTo>
                    <a:pt x="1874" y="7590"/>
                    <a:pt x="1976" y="8282"/>
                    <a:pt x="1997" y="8954"/>
                  </a:cubicBezTo>
                  <a:cubicBezTo>
                    <a:pt x="1917" y="8942"/>
                    <a:pt x="1836" y="8936"/>
                    <a:pt x="1754" y="8936"/>
                  </a:cubicBezTo>
                  <a:cubicBezTo>
                    <a:pt x="1274" y="8936"/>
                    <a:pt x="780" y="9138"/>
                    <a:pt x="449" y="9504"/>
                  </a:cubicBezTo>
                  <a:cubicBezTo>
                    <a:pt x="164" y="9830"/>
                    <a:pt x="1" y="10278"/>
                    <a:pt x="21" y="10726"/>
                  </a:cubicBezTo>
                  <a:cubicBezTo>
                    <a:pt x="3992" y="10380"/>
                    <a:pt x="7434" y="8262"/>
                    <a:pt x="9593" y="5186"/>
                  </a:cubicBezTo>
                  <a:cubicBezTo>
                    <a:pt x="10530" y="3863"/>
                    <a:pt x="11222" y="2376"/>
                    <a:pt x="11609" y="747"/>
                  </a:cubicBezTo>
                  <a:cubicBezTo>
                    <a:pt x="11467" y="604"/>
                    <a:pt x="11324" y="482"/>
                    <a:pt x="11141" y="360"/>
                  </a:cubicBezTo>
                  <a:cubicBezTo>
                    <a:pt x="10761" y="117"/>
                    <a:pt x="10306" y="0"/>
                    <a:pt x="9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65"/>
            <p:cNvSpPr/>
            <p:nvPr/>
          </p:nvSpPr>
          <p:spPr>
            <a:xfrm>
              <a:off x="6539526" y="1866281"/>
              <a:ext cx="378467" cy="248417"/>
            </a:xfrm>
            <a:custGeom>
              <a:avLst/>
              <a:gdLst/>
              <a:ahLst/>
              <a:cxnLst/>
              <a:rect l="l" t="t" r="r" b="b"/>
              <a:pathLst>
                <a:path w="12342" h="8101" extrusionOk="0">
                  <a:moveTo>
                    <a:pt x="696" y="0"/>
                  </a:moveTo>
                  <a:cubicBezTo>
                    <a:pt x="453" y="0"/>
                    <a:pt x="217" y="69"/>
                    <a:pt x="0" y="199"/>
                  </a:cubicBezTo>
                  <a:cubicBezTo>
                    <a:pt x="367" y="1054"/>
                    <a:pt x="835" y="1869"/>
                    <a:pt x="1365" y="2622"/>
                  </a:cubicBezTo>
                  <a:cubicBezTo>
                    <a:pt x="3747" y="5942"/>
                    <a:pt x="7637" y="8101"/>
                    <a:pt x="12036" y="8101"/>
                  </a:cubicBezTo>
                  <a:lnTo>
                    <a:pt x="12281" y="8101"/>
                  </a:lnTo>
                  <a:cubicBezTo>
                    <a:pt x="12301" y="7958"/>
                    <a:pt x="12301" y="7795"/>
                    <a:pt x="12321" y="7632"/>
                  </a:cubicBezTo>
                  <a:cubicBezTo>
                    <a:pt x="12342" y="7103"/>
                    <a:pt x="12281" y="6573"/>
                    <a:pt x="12016" y="6105"/>
                  </a:cubicBezTo>
                  <a:cubicBezTo>
                    <a:pt x="11777" y="5701"/>
                    <a:pt x="11340" y="5380"/>
                    <a:pt x="10869" y="5380"/>
                  </a:cubicBezTo>
                  <a:cubicBezTo>
                    <a:pt x="10817" y="5380"/>
                    <a:pt x="10765" y="5384"/>
                    <a:pt x="10713" y="5392"/>
                  </a:cubicBezTo>
                  <a:cubicBezTo>
                    <a:pt x="10163" y="5453"/>
                    <a:pt x="9755" y="5942"/>
                    <a:pt x="9409" y="6410"/>
                  </a:cubicBezTo>
                  <a:cubicBezTo>
                    <a:pt x="9307" y="5738"/>
                    <a:pt x="9144" y="4985"/>
                    <a:pt x="8533" y="4720"/>
                  </a:cubicBezTo>
                  <a:cubicBezTo>
                    <a:pt x="8415" y="4673"/>
                    <a:pt x="8290" y="4652"/>
                    <a:pt x="8166" y="4652"/>
                  </a:cubicBezTo>
                  <a:cubicBezTo>
                    <a:pt x="7802" y="4652"/>
                    <a:pt x="7438" y="4839"/>
                    <a:pt x="7210" y="5127"/>
                  </a:cubicBezTo>
                  <a:cubicBezTo>
                    <a:pt x="7434" y="4414"/>
                    <a:pt x="7658" y="3661"/>
                    <a:pt x="7678" y="2907"/>
                  </a:cubicBezTo>
                  <a:cubicBezTo>
                    <a:pt x="7678" y="2154"/>
                    <a:pt x="7474" y="1360"/>
                    <a:pt x="6925" y="830"/>
                  </a:cubicBezTo>
                  <a:cubicBezTo>
                    <a:pt x="6498" y="417"/>
                    <a:pt x="5906" y="222"/>
                    <a:pt x="5314" y="222"/>
                  </a:cubicBezTo>
                  <a:cubicBezTo>
                    <a:pt x="5001" y="222"/>
                    <a:pt x="4688" y="276"/>
                    <a:pt x="4399" y="382"/>
                  </a:cubicBezTo>
                  <a:cubicBezTo>
                    <a:pt x="3544" y="708"/>
                    <a:pt x="2892" y="1400"/>
                    <a:pt x="2464" y="2195"/>
                  </a:cubicBezTo>
                  <a:cubicBezTo>
                    <a:pt x="2383" y="1747"/>
                    <a:pt x="2261" y="1299"/>
                    <a:pt x="2037" y="891"/>
                  </a:cubicBezTo>
                  <a:cubicBezTo>
                    <a:pt x="1813" y="484"/>
                    <a:pt x="1446" y="138"/>
                    <a:pt x="998" y="36"/>
                  </a:cubicBezTo>
                  <a:cubicBezTo>
                    <a:pt x="897" y="12"/>
                    <a:pt x="796" y="0"/>
                    <a:pt x="6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67" name="Google Shape;2967;p65"/>
          <p:cNvGrpSpPr/>
          <p:nvPr/>
        </p:nvGrpSpPr>
        <p:grpSpPr>
          <a:xfrm>
            <a:off x="2458264" y="2363663"/>
            <a:ext cx="1303777" cy="921508"/>
            <a:chOff x="2807529" y="2159320"/>
            <a:chExt cx="991767" cy="708852"/>
          </a:xfrm>
        </p:grpSpPr>
        <p:sp>
          <p:nvSpPr>
            <p:cNvPr id="2968" name="Google Shape;2968;p65"/>
            <p:cNvSpPr/>
            <p:nvPr/>
          </p:nvSpPr>
          <p:spPr>
            <a:xfrm>
              <a:off x="2807529" y="2159320"/>
              <a:ext cx="991767" cy="708852"/>
            </a:xfrm>
            <a:custGeom>
              <a:avLst/>
              <a:gdLst/>
              <a:ahLst/>
              <a:cxnLst/>
              <a:rect l="l" t="t" r="r" b="b"/>
              <a:pathLst>
                <a:path w="32342" h="23116" extrusionOk="0">
                  <a:moveTo>
                    <a:pt x="15642" y="0"/>
                  </a:moveTo>
                  <a:cubicBezTo>
                    <a:pt x="13809" y="0"/>
                    <a:pt x="11996" y="306"/>
                    <a:pt x="10265" y="896"/>
                  </a:cubicBezTo>
                  <a:cubicBezTo>
                    <a:pt x="7536" y="1833"/>
                    <a:pt x="4787" y="3748"/>
                    <a:pt x="3096" y="5927"/>
                  </a:cubicBezTo>
                  <a:cubicBezTo>
                    <a:pt x="2180" y="7108"/>
                    <a:pt x="1508" y="8534"/>
                    <a:pt x="1019" y="10285"/>
                  </a:cubicBezTo>
                  <a:cubicBezTo>
                    <a:pt x="1019" y="10305"/>
                    <a:pt x="999" y="10326"/>
                    <a:pt x="999" y="10346"/>
                  </a:cubicBezTo>
                  <a:cubicBezTo>
                    <a:pt x="754" y="11222"/>
                    <a:pt x="571" y="12199"/>
                    <a:pt x="408" y="13340"/>
                  </a:cubicBezTo>
                  <a:cubicBezTo>
                    <a:pt x="62" y="15845"/>
                    <a:pt x="1" y="18635"/>
                    <a:pt x="204" y="21364"/>
                  </a:cubicBezTo>
                  <a:cubicBezTo>
                    <a:pt x="225" y="21425"/>
                    <a:pt x="225" y="21466"/>
                    <a:pt x="225" y="21506"/>
                  </a:cubicBezTo>
                  <a:cubicBezTo>
                    <a:pt x="225" y="21629"/>
                    <a:pt x="266" y="21730"/>
                    <a:pt x="327" y="21832"/>
                  </a:cubicBezTo>
                  <a:cubicBezTo>
                    <a:pt x="469" y="22056"/>
                    <a:pt x="714" y="22219"/>
                    <a:pt x="999" y="22219"/>
                  </a:cubicBezTo>
                  <a:cubicBezTo>
                    <a:pt x="999" y="22219"/>
                    <a:pt x="5703" y="22199"/>
                    <a:pt x="5703" y="22199"/>
                  </a:cubicBezTo>
                  <a:cubicBezTo>
                    <a:pt x="5724" y="22219"/>
                    <a:pt x="5744" y="22219"/>
                    <a:pt x="5785" y="22219"/>
                  </a:cubicBezTo>
                  <a:lnTo>
                    <a:pt x="7312" y="22219"/>
                  </a:lnTo>
                  <a:cubicBezTo>
                    <a:pt x="7353" y="22219"/>
                    <a:pt x="7373" y="22199"/>
                    <a:pt x="7394" y="22199"/>
                  </a:cubicBezTo>
                  <a:lnTo>
                    <a:pt x="18289" y="22199"/>
                  </a:lnTo>
                  <a:cubicBezTo>
                    <a:pt x="18758" y="22769"/>
                    <a:pt x="19491" y="23115"/>
                    <a:pt x="20244" y="23115"/>
                  </a:cubicBezTo>
                  <a:cubicBezTo>
                    <a:pt x="20998" y="23115"/>
                    <a:pt x="21731" y="22769"/>
                    <a:pt x="22199" y="22199"/>
                  </a:cubicBezTo>
                  <a:lnTo>
                    <a:pt x="29796" y="22199"/>
                  </a:lnTo>
                  <a:cubicBezTo>
                    <a:pt x="30040" y="22199"/>
                    <a:pt x="30284" y="22077"/>
                    <a:pt x="30427" y="21873"/>
                  </a:cubicBezTo>
                  <a:cubicBezTo>
                    <a:pt x="30488" y="21771"/>
                    <a:pt x="30549" y="21629"/>
                    <a:pt x="30549" y="21506"/>
                  </a:cubicBezTo>
                  <a:cubicBezTo>
                    <a:pt x="30570" y="21323"/>
                    <a:pt x="30590" y="21160"/>
                    <a:pt x="30590" y="20977"/>
                  </a:cubicBezTo>
                  <a:cubicBezTo>
                    <a:pt x="30692" y="20956"/>
                    <a:pt x="30753" y="20936"/>
                    <a:pt x="30834" y="20875"/>
                  </a:cubicBezTo>
                  <a:cubicBezTo>
                    <a:pt x="31405" y="20488"/>
                    <a:pt x="32260" y="18044"/>
                    <a:pt x="32280" y="17800"/>
                  </a:cubicBezTo>
                  <a:cubicBezTo>
                    <a:pt x="32280" y="17779"/>
                    <a:pt x="32280" y="17779"/>
                    <a:pt x="32280" y="17779"/>
                  </a:cubicBezTo>
                  <a:cubicBezTo>
                    <a:pt x="32301" y="17718"/>
                    <a:pt x="32301" y="17596"/>
                    <a:pt x="32321" y="17433"/>
                  </a:cubicBezTo>
                  <a:lnTo>
                    <a:pt x="32321" y="17291"/>
                  </a:lnTo>
                  <a:cubicBezTo>
                    <a:pt x="32321" y="17250"/>
                    <a:pt x="32321" y="17209"/>
                    <a:pt x="32321" y="17169"/>
                  </a:cubicBezTo>
                  <a:cubicBezTo>
                    <a:pt x="32341" y="16293"/>
                    <a:pt x="32301" y="14602"/>
                    <a:pt x="31629" y="12994"/>
                  </a:cubicBezTo>
                  <a:lnTo>
                    <a:pt x="31608" y="12973"/>
                  </a:lnTo>
                  <a:cubicBezTo>
                    <a:pt x="31588" y="12912"/>
                    <a:pt x="31568" y="12871"/>
                    <a:pt x="31547" y="12831"/>
                  </a:cubicBezTo>
                  <a:cubicBezTo>
                    <a:pt x="31201" y="12077"/>
                    <a:pt x="30753" y="11425"/>
                    <a:pt x="30223" y="10896"/>
                  </a:cubicBezTo>
                  <a:cubicBezTo>
                    <a:pt x="29918" y="10590"/>
                    <a:pt x="29531" y="10326"/>
                    <a:pt x="29103" y="10081"/>
                  </a:cubicBezTo>
                  <a:cubicBezTo>
                    <a:pt x="28635" y="8656"/>
                    <a:pt x="27902" y="6701"/>
                    <a:pt x="26659" y="5031"/>
                  </a:cubicBezTo>
                  <a:cubicBezTo>
                    <a:pt x="25132" y="2953"/>
                    <a:pt x="22912" y="1406"/>
                    <a:pt x="20448" y="693"/>
                  </a:cubicBezTo>
                  <a:cubicBezTo>
                    <a:pt x="18859" y="224"/>
                    <a:pt x="17250" y="0"/>
                    <a:pt x="1564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65"/>
            <p:cNvSpPr/>
            <p:nvPr/>
          </p:nvSpPr>
          <p:spPr>
            <a:xfrm>
              <a:off x="2829393" y="2182595"/>
              <a:ext cx="898699" cy="634367"/>
            </a:xfrm>
            <a:custGeom>
              <a:avLst/>
              <a:gdLst/>
              <a:ahLst/>
              <a:cxnLst/>
              <a:rect l="l" t="t" r="r" b="b"/>
              <a:pathLst>
                <a:path w="29307" h="20687" extrusionOk="0">
                  <a:moveTo>
                    <a:pt x="14850" y="0"/>
                  </a:moveTo>
                  <a:cubicBezTo>
                    <a:pt x="13124" y="0"/>
                    <a:pt x="11401" y="281"/>
                    <a:pt x="9735" y="850"/>
                  </a:cubicBezTo>
                  <a:cubicBezTo>
                    <a:pt x="7190" y="1726"/>
                    <a:pt x="4583" y="3518"/>
                    <a:pt x="2933" y="5616"/>
                  </a:cubicBezTo>
                  <a:cubicBezTo>
                    <a:pt x="1976" y="6838"/>
                    <a:pt x="1365" y="8284"/>
                    <a:pt x="958" y="9791"/>
                  </a:cubicBezTo>
                  <a:cubicBezTo>
                    <a:pt x="693" y="10748"/>
                    <a:pt x="530" y="11725"/>
                    <a:pt x="388" y="12683"/>
                  </a:cubicBezTo>
                  <a:cubicBezTo>
                    <a:pt x="41" y="15249"/>
                    <a:pt x="1" y="17957"/>
                    <a:pt x="204" y="20564"/>
                  </a:cubicBezTo>
                  <a:cubicBezTo>
                    <a:pt x="204" y="20605"/>
                    <a:pt x="204" y="20646"/>
                    <a:pt x="204" y="20686"/>
                  </a:cubicBezTo>
                  <a:lnTo>
                    <a:pt x="29022" y="20666"/>
                  </a:lnTo>
                  <a:cubicBezTo>
                    <a:pt x="29307" y="17326"/>
                    <a:pt x="28879" y="14027"/>
                    <a:pt x="27963" y="10768"/>
                  </a:cubicBezTo>
                  <a:cubicBezTo>
                    <a:pt x="27922" y="10646"/>
                    <a:pt x="27901" y="10544"/>
                    <a:pt x="27861" y="10442"/>
                  </a:cubicBezTo>
                  <a:cubicBezTo>
                    <a:pt x="27820" y="10320"/>
                    <a:pt x="27779" y="10178"/>
                    <a:pt x="27739" y="10055"/>
                  </a:cubicBezTo>
                  <a:cubicBezTo>
                    <a:pt x="27168" y="8161"/>
                    <a:pt x="26435" y="6308"/>
                    <a:pt x="25274" y="4720"/>
                  </a:cubicBezTo>
                  <a:cubicBezTo>
                    <a:pt x="23849" y="2785"/>
                    <a:pt x="21771" y="1339"/>
                    <a:pt x="19450" y="667"/>
                  </a:cubicBezTo>
                  <a:cubicBezTo>
                    <a:pt x="17940" y="225"/>
                    <a:pt x="16394" y="0"/>
                    <a:pt x="148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65"/>
            <p:cNvSpPr/>
            <p:nvPr/>
          </p:nvSpPr>
          <p:spPr>
            <a:xfrm>
              <a:off x="3071096" y="2253370"/>
              <a:ext cx="304166" cy="267828"/>
            </a:xfrm>
            <a:custGeom>
              <a:avLst/>
              <a:gdLst/>
              <a:ahLst/>
              <a:cxnLst/>
              <a:rect l="l" t="t" r="r" b="b"/>
              <a:pathLst>
                <a:path w="9919" h="8734" extrusionOk="0">
                  <a:moveTo>
                    <a:pt x="4968" y="0"/>
                  </a:moveTo>
                  <a:cubicBezTo>
                    <a:pt x="4377" y="0"/>
                    <a:pt x="3775" y="121"/>
                    <a:pt x="3197" y="375"/>
                  </a:cubicBezTo>
                  <a:cubicBezTo>
                    <a:pt x="998" y="1353"/>
                    <a:pt x="0" y="3919"/>
                    <a:pt x="978" y="6118"/>
                  </a:cubicBezTo>
                  <a:cubicBezTo>
                    <a:pt x="1686" y="7760"/>
                    <a:pt x="3285" y="8734"/>
                    <a:pt x="4960" y="8734"/>
                  </a:cubicBezTo>
                  <a:cubicBezTo>
                    <a:pt x="5549" y="8734"/>
                    <a:pt x="6148" y="8613"/>
                    <a:pt x="6721" y="8358"/>
                  </a:cubicBezTo>
                  <a:cubicBezTo>
                    <a:pt x="8920" y="7381"/>
                    <a:pt x="9918" y="4815"/>
                    <a:pt x="8961" y="2615"/>
                  </a:cubicBezTo>
                  <a:cubicBezTo>
                    <a:pt x="8238" y="973"/>
                    <a:pt x="6646" y="0"/>
                    <a:pt x="49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65"/>
            <p:cNvSpPr/>
            <p:nvPr/>
          </p:nvSpPr>
          <p:spPr>
            <a:xfrm>
              <a:off x="2829393" y="2445487"/>
              <a:ext cx="898699" cy="371476"/>
            </a:xfrm>
            <a:custGeom>
              <a:avLst/>
              <a:gdLst/>
              <a:ahLst/>
              <a:cxnLst/>
              <a:rect l="l" t="t" r="r" b="b"/>
              <a:pathLst>
                <a:path w="29307" h="12114" extrusionOk="0">
                  <a:moveTo>
                    <a:pt x="12993" y="0"/>
                  </a:moveTo>
                  <a:cubicBezTo>
                    <a:pt x="10082" y="0"/>
                    <a:pt x="7166" y="213"/>
                    <a:pt x="4277" y="627"/>
                  </a:cubicBezTo>
                  <a:cubicBezTo>
                    <a:pt x="3341" y="770"/>
                    <a:pt x="1996" y="790"/>
                    <a:pt x="958" y="1197"/>
                  </a:cubicBezTo>
                  <a:cubicBezTo>
                    <a:pt x="693" y="2155"/>
                    <a:pt x="530" y="3132"/>
                    <a:pt x="388" y="4110"/>
                  </a:cubicBezTo>
                  <a:cubicBezTo>
                    <a:pt x="41" y="6676"/>
                    <a:pt x="1" y="9364"/>
                    <a:pt x="204" y="11991"/>
                  </a:cubicBezTo>
                  <a:cubicBezTo>
                    <a:pt x="204" y="12032"/>
                    <a:pt x="204" y="12073"/>
                    <a:pt x="204" y="12113"/>
                  </a:cubicBezTo>
                  <a:lnTo>
                    <a:pt x="29001" y="12113"/>
                  </a:lnTo>
                  <a:cubicBezTo>
                    <a:pt x="29307" y="8753"/>
                    <a:pt x="28879" y="5454"/>
                    <a:pt x="27963" y="2195"/>
                  </a:cubicBezTo>
                  <a:cubicBezTo>
                    <a:pt x="27922" y="2093"/>
                    <a:pt x="27901" y="1992"/>
                    <a:pt x="27861" y="1890"/>
                  </a:cubicBezTo>
                  <a:cubicBezTo>
                    <a:pt x="25193" y="1197"/>
                    <a:pt x="22444" y="688"/>
                    <a:pt x="19694" y="383"/>
                  </a:cubicBezTo>
                  <a:cubicBezTo>
                    <a:pt x="17471" y="126"/>
                    <a:pt x="15233" y="0"/>
                    <a:pt x="129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65"/>
            <p:cNvSpPr/>
            <p:nvPr/>
          </p:nvSpPr>
          <p:spPr>
            <a:xfrm>
              <a:off x="2829393" y="2445487"/>
              <a:ext cx="898699" cy="371476"/>
            </a:xfrm>
            <a:custGeom>
              <a:avLst/>
              <a:gdLst/>
              <a:ahLst/>
              <a:cxnLst/>
              <a:rect l="l" t="t" r="r" b="b"/>
              <a:pathLst>
                <a:path w="29307" h="12114" extrusionOk="0">
                  <a:moveTo>
                    <a:pt x="12993" y="0"/>
                  </a:moveTo>
                  <a:cubicBezTo>
                    <a:pt x="10082" y="0"/>
                    <a:pt x="7166" y="213"/>
                    <a:pt x="4277" y="627"/>
                  </a:cubicBezTo>
                  <a:cubicBezTo>
                    <a:pt x="3341" y="770"/>
                    <a:pt x="1996" y="790"/>
                    <a:pt x="958" y="1197"/>
                  </a:cubicBezTo>
                  <a:cubicBezTo>
                    <a:pt x="693" y="2155"/>
                    <a:pt x="530" y="3132"/>
                    <a:pt x="388" y="4110"/>
                  </a:cubicBezTo>
                  <a:cubicBezTo>
                    <a:pt x="41" y="6676"/>
                    <a:pt x="1" y="9364"/>
                    <a:pt x="204" y="11991"/>
                  </a:cubicBezTo>
                  <a:cubicBezTo>
                    <a:pt x="204" y="12032"/>
                    <a:pt x="204" y="12073"/>
                    <a:pt x="204" y="12113"/>
                  </a:cubicBezTo>
                  <a:lnTo>
                    <a:pt x="29001" y="12113"/>
                  </a:lnTo>
                  <a:cubicBezTo>
                    <a:pt x="29307" y="8753"/>
                    <a:pt x="28879" y="5454"/>
                    <a:pt x="27963" y="2195"/>
                  </a:cubicBezTo>
                  <a:cubicBezTo>
                    <a:pt x="27922" y="2093"/>
                    <a:pt x="27901" y="1992"/>
                    <a:pt x="27861" y="1890"/>
                  </a:cubicBezTo>
                  <a:cubicBezTo>
                    <a:pt x="25193" y="1197"/>
                    <a:pt x="22444" y="688"/>
                    <a:pt x="19694" y="383"/>
                  </a:cubicBezTo>
                  <a:cubicBezTo>
                    <a:pt x="17471" y="126"/>
                    <a:pt x="15233" y="0"/>
                    <a:pt x="12993" y="0"/>
                  </a:cubicBezTo>
                  <a:close/>
                </a:path>
              </a:pathLst>
            </a:custGeom>
            <a:solidFill>
              <a:srgbClr val="FFFFFF">
                <a:alpha val="22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65"/>
            <p:cNvSpPr/>
            <p:nvPr/>
          </p:nvSpPr>
          <p:spPr>
            <a:xfrm>
              <a:off x="2835649" y="2490933"/>
              <a:ext cx="892443" cy="326030"/>
            </a:xfrm>
            <a:custGeom>
              <a:avLst/>
              <a:gdLst/>
              <a:ahLst/>
              <a:cxnLst/>
              <a:rect l="l" t="t" r="r" b="b"/>
              <a:pathLst>
                <a:path w="29103" h="10632" extrusionOk="0">
                  <a:moveTo>
                    <a:pt x="27535" y="0"/>
                  </a:moveTo>
                  <a:cubicBezTo>
                    <a:pt x="25661" y="489"/>
                    <a:pt x="23767" y="998"/>
                    <a:pt x="21893" y="1548"/>
                  </a:cubicBezTo>
                  <a:cubicBezTo>
                    <a:pt x="17983" y="2668"/>
                    <a:pt x="14093" y="3951"/>
                    <a:pt x="10326" y="5479"/>
                  </a:cubicBezTo>
                  <a:cubicBezTo>
                    <a:pt x="8432" y="6253"/>
                    <a:pt x="6558" y="7067"/>
                    <a:pt x="4745" y="7984"/>
                  </a:cubicBezTo>
                  <a:cubicBezTo>
                    <a:pt x="3177" y="8737"/>
                    <a:pt x="1446" y="9511"/>
                    <a:pt x="0" y="10509"/>
                  </a:cubicBezTo>
                  <a:cubicBezTo>
                    <a:pt x="0" y="10550"/>
                    <a:pt x="0" y="10591"/>
                    <a:pt x="0" y="10631"/>
                  </a:cubicBezTo>
                  <a:lnTo>
                    <a:pt x="28797" y="10631"/>
                  </a:lnTo>
                  <a:cubicBezTo>
                    <a:pt x="29103" y="7271"/>
                    <a:pt x="28675" y="3972"/>
                    <a:pt x="27759" y="713"/>
                  </a:cubicBezTo>
                  <a:cubicBezTo>
                    <a:pt x="27677" y="469"/>
                    <a:pt x="27616" y="245"/>
                    <a:pt x="275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65"/>
            <p:cNvSpPr/>
            <p:nvPr/>
          </p:nvSpPr>
          <p:spPr>
            <a:xfrm>
              <a:off x="3395196" y="2240490"/>
              <a:ext cx="164916" cy="198648"/>
            </a:xfrm>
            <a:custGeom>
              <a:avLst/>
              <a:gdLst/>
              <a:ahLst/>
              <a:cxnLst/>
              <a:rect l="l" t="t" r="r" b="b"/>
              <a:pathLst>
                <a:path w="5378" h="6478" extrusionOk="0">
                  <a:moveTo>
                    <a:pt x="2791" y="1"/>
                  </a:moveTo>
                  <a:lnTo>
                    <a:pt x="1467" y="3015"/>
                  </a:lnTo>
                  <a:lnTo>
                    <a:pt x="2302" y="2689"/>
                  </a:lnTo>
                  <a:lnTo>
                    <a:pt x="1304" y="3402"/>
                  </a:lnTo>
                  <a:lnTo>
                    <a:pt x="591" y="5011"/>
                  </a:lnTo>
                  <a:lnTo>
                    <a:pt x="1813" y="4441"/>
                  </a:lnTo>
                  <a:lnTo>
                    <a:pt x="388" y="5479"/>
                  </a:lnTo>
                  <a:lnTo>
                    <a:pt x="1" y="6355"/>
                  </a:lnTo>
                  <a:lnTo>
                    <a:pt x="5377" y="6477"/>
                  </a:lnTo>
                  <a:lnTo>
                    <a:pt x="4950" y="5418"/>
                  </a:lnTo>
                  <a:lnTo>
                    <a:pt x="4950" y="5398"/>
                  </a:lnTo>
                  <a:lnTo>
                    <a:pt x="3606" y="4420"/>
                  </a:lnTo>
                  <a:lnTo>
                    <a:pt x="3606" y="4420"/>
                  </a:lnTo>
                  <a:lnTo>
                    <a:pt x="4787" y="4970"/>
                  </a:lnTo>
                  <a:lnTo>
                    <a:pt x="4135" y="3382"/>
                  </a:lnTo>
                  <a:lnTo>
                    <a:pt x="3443" y="2893"/>
                  </a:lnTo>
                  <a:lnTo>
                    <a:pt x="4033" y="3117"/>
                  </a:lnTo>
                  <a:lnTo>
                    <a:pt x="4033" y="3117"/>
                  </a:lnTo>
                  <a:lnTo>
                    <a:pt x="279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65"/>
            <p:cNvSpPr/>
            <p:nvPr/>
          </p:nvSpPr>
          <p:spPr>
            <a:xfrm>
              <a:off x="3479525" y="2283606"/>
              <a:ext cx="31" cy="194876"/>
            </a:xfrm>
            <a:custGeom>
              <a:avLst/>
              <a:gdLst/>
              <a:ahLst/>
              <a:cxnLst/>
              <a:rect l="l" t="t" r="r" b="b"/>
              <a:pathLst>
                <a:path w="1" h="6355" fill="none" extrusionOk="0">
                  <a:moveTo>
                    <a:pt x="0" y="0"/>
                  </a:moveTo>
                  <a:lnTo>
                    <a:pt x="0" y="6354"/>
                  </a:lnTo>
                </a:path>
              </a:pathLst>
            </a:custGeom>
            <a:noFill/>
            <a:ln w="3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65"/>
            <p:cNvSpPr/>
            <p:nvPr/>
          </p:nvSpPr>
          <p:spPr>
            <a:xfrm>
              <a:off x="2853741" y="2394767"/>
              <a:ext cx="239862" cy="288558"/>
            </a:xfrm>
            <a:custGeom>
              <a:avLst/>
              <a:gdLst/>
              <a:ahLst/>
              <a:cxnLst/>
              <a:rect l="l" t="t" r="r" b="b"/>
              <a:pathLst>
                <a:path w="7822" h="9410" extrusionOk="0">
                  <a:moveTo>
                    <a:pt x="4074" y="0"/>
                  </a:moveTo>
                  <a:lnTo>
                    <a:pt x="2139" y="4358"/>
                  </a:lnTo>
                  <a:lnTo>
                    <a:pt x="3341" y="3910"/>
                  </a:lnTo>
                  <a:lnTo>
                    <a:pt x="1895" y="4929"/>
                  </a:lnTo>
                  <a:lnTo>
                    <a:pt x="856" y="7291"/>
                  </a:lnTo>
                  <a:lnTo>
                    <a:pt x="856" y="7291"/>
                  </a:lnTo>
                  <a:lnTo>
                    <a:pt x="2628" y="6456"/>
                  </a:lnTo>
                  <a:lnTo>
                    <a:pt x="551" y="7983"/>
                  </a:lnTo>
                  <a:lnTo>
                    <a:pt x="1" y="9246"/>
                  </a:lnTo>
                  <a:lnTo>
                    <a:pt x="7821" y="9409"/>
                  </a:lnTo>
                  <a:lnTo>
                    <a:pt x="7210" y="7861"/>
                  </a:lnTo>
                  <a:lnTo>
                    <a:pt x="5255" y="6436"/>
                  </a:lnTo>
                  <a:lnTo>
                    <a:pt x="6946" y="7230"/>
                  </a:lnTo>
                  <a:lnTo>
                    <a:pt x="6029" y="4908"/>
                  </a:lnTo>
                  <a:lnTo>
                    <a:pt x="5011" y="4195"/>
                  </a:lnTo>
                  <a:lnTo>
                    <a:pt x="5011" y="4195"/>
                  </a:lnTo>
                  <a:lnTo>
                    <a:pt x="5866" y="4521"/>
                  </a:lnTo>
                  <a:lnTo>
                    <a:pt x="5866" y="4521"/>
                  </a:lnTo>
                  <a:lnTo>
                    <a:pt x="407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65"/>
            <p:cNvSpPr/>
            <p:nvPr/>
          </p:nvSpPr>
          <p:spPr>
            <a:xfrm>
              <a:off x="2976156" y="2456588"/>
              <a:ext cx="31" cy="284173"/>
            </a:xfrm>
            <a:custGeom>
              <a:avLst/>
              <a:gdLst/>
              <a:ahLst/>
              <a:cxnLst/>
              <a:rect l="l" t="t" r="r" b="b"/>
              <a:pathLst>
                <a:path w="1" h="9267" fill="none" extrusionOk="0">
                  <a:moveTo>
                    <a:pt x="1" y="0"/>
                  </a:moveTo>
                  <a:lnTo>
                    <a:pt x="1" y="9267"/>
                  </a:lnTo>
                </a:path>
              </a:pathLst>
            </a:custGeom>
            <a:noFill/>
            <a:ln w="45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65"/>
            <p:cNvSpPr/>
            <p:nvPr/>
          </p:nvSpPr>
          <p:spPr>
            <a:xfrm>
              <a:off x="3168519" y="2448431"/>
              <a:ext cx="605787" cy="333175"/>
            </a:xfrm>
            <a:custGeom>
              <a:avLst/>
              <a:gdLst/>
              <a:ahLst/>
              <a:cxnLst/>
              <a:rect l="l" t="t" r="r" b="b"/>
              <a:pathLst>
                <a:path w="19755" h="10865" extrusionOk="0">
                  <a:moveTo>
                    <a:pt x="1181" y="10754"/>
                  </a:moveTo>
                  <a:cubicBezTo>
                    <a:pt x="1181" y="10754"/>
                    <a:pt x="1181" y="10755"/>
                    <a:pt x="1181" y="10755"/>
                  </a:cubicBezTo>
                  <a:cubicBezTo>
                    <a:pt x="1181" y="10755"/>
                    <a:pt x="1181" y="10755"/>
                    <a:pt x="1181" y="10754"/>
                  </a:cubicBezTo>
                  <a:close/>
                  <a:moveTo>
                    <a:pt x="9698" y="0"/>
                  </a:moveTo>
                  <a:cubicBezTo>
                    <a:pt x="7727" y="0"/>
                    <a:pt x="5803" y="217"/>
                    <a:pt x="4379" y="613"/>
                  </a:cubicBezTo>
                  <a:cubicBezTo>
                    <a:pt x="2648" y="1101"/>
                    <a:pt x="1629" y="2384"/>
                    <a:pt x="1039" y="3708"/>
                  </a:cubicBezTo>
                  <a:cubicBezTo>
                    <a:pt x="998" y="3769"/>
                    <a:pt x="978" y="3830"/>
                    <a:pt x="957" y="3871"/>
                  </a:cubicBezTo>
                  <a:cubicBezTo>
                    <a:pt x="306" y="5419"/>
                    <a:pt x="163" y="6967"/>
                    <a:pt x="41" y="7435"/>
                  </a:cubicBezTo>
                  <a:cubicBezTo>
                    <a:pt x="20" y="7516"/>
                    <a:pt x="0" y="7618"/>
                    <a:pt x="0" y="7720"/>
                  </a:cubicBezTo>
                  <a:cubicBezTo>
                    <a:pt x="20" y="8732"/>
                    <a:pt x="1167" y="10730"/>
                    <a:pt x="1181" y="10754"/>
                  </a:cubicBezTo>
                  <a:lnTo>
                    <a:pt x="1181" y="10754"/>
                  </a:lnTo>
                  <a:cubicBezTo>
                    <a:pt x="1180" y="10749"/>
                    <a:pt x="1341" y="10747"/>
                    <a:pt x="1633" y="10747"/>
                  </a:cubicBezTo>
                  <a:cubicBezTo>
                    <a:pt x="2441" y="10747"/>
                    <a:pt x="4254" y="10766"/>
                    <a:pt x="6415" y="10795"/>
                  </a:cubicBezTo>
                  <a:cubicBezTo>
                    <a:pt x="6578" y="9838"/>
                    <a:pt x="7413" y="9125"/>
                    <a:pt x="8411" y="9125"/>
                  </a:cubicBezTo>
                  <a:cubicBezTo>
                    <a:pt x="9409" y="9125"/>
                    <a:pt x="10244" y="9859"/>
                    <a:pt x="10407" y="10836"/>
                  </a:cubicBezTo>
                  <a:cubicBezTo>
                    <a:pt x="12657" y="10847"/>
                    <a:pt x="14852" y="10864"/>
                    <a:pt x="16399" y="10864"/>
                  </a:cubicBezTo>
                  <a:cubicBezTo>
                    <a:pt x="17681" y="10864"/>
                    <a:pt x="18518" y="10853"/>
                    <a:pt x="18574" y="10816"/>
                  </a:cubicBezTo>
                  <a:cubicBezTo>
                    <a:pt x="18818" y="10653"/>
                    <a:pt x="19653" y="8555"/>
                    <a:pt x="19694" y="8290"/>
                  </a:cubicBezTo>
                  <a:cubicBezTo>
                    <a:pt x="19694" y="8229"/>
                    <a:pt x="19714" y="8026"/>
                    <a:pt x="19734" y="7720"/>
                  </a:cubicBezTo>
                  <a:cubicBezTo>
                    <a:pt x="19755" y="6885"/>
                    <a:pt x="19694" y="5337"/>
                    <a:pt x="19083" y="3871"/>
                  </a:cubicBezTo>
                  <a:cubicBezTo>
                    <a:pt x="19062" y="3830"/>
                    <a:pt x="19042" y="3769"/>
                    <a:pt x="19022" y="3728"/>
                  </a:cubicBezTo>
                  <a:cubicBezTo>
                    <a:pt x="18736" y="3118"/>
                    <a:pt x="18370" y="2507"/>
                    <a:pt x="17840" y="1997"/>
                  </a:cubicBezTo>
                  <a:cubicBezTo>
                    <a:pt x="16425" y="608"/>
                    <a:pt x="12998" y="0"/>
                    <a:pt x="969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65"/>
            <p:cNvSpPr/>
            <p:nvPr/>
          </p:nvSpPr>
          <p:spPr>
            <a:xfrm>
              <a:off x="3168519" y="2685166"/>
              <a:ext cx="605174" cy="96441"/>
            </a:xfrm>
            <a:custGeom>
              <a:avLst/>
              <a:gdLst/>
              <a:ahLst/>
              <a:cxnLst/>
              <a:rect l="l" t="t" r="r" b="b"/>
              <a:pathLst>
                <a:path w="19735" h="3145" extrusionOk="0">
                  <a:moveTo>
                    <a:pt x="1181" y="3034"/>
                  </a:moveTo>
                  <a:cubicBezTo>
                    <a:pt x="1181" y="3034"/>
                    <a:pt x="1181" y="3035"/>
                    <a:pt x="1181" y="3035"/>
                  </a:cubicBezTo>
                  <a:cubicBezTo>
                    <a:pt x="1181" y="3035"/>
                    <a:pt x="1181" y="3035"/>
                    <a:pt x="1181" y="3034"/>
                  </a:cubicBezTo>
                  <a:close/>
                  <a:moveTo>
                    <a:pt x="0" y="0"/>
                  </a:moveTo>
                  <a:cubicBezTo>
                    <a:pt x="0" y="61"/>
                    <a:pt x="20" y="143"/>
                    <a:pt x="20" y="204"/>
                  </a:cubicBezTo>
                  <a:lnTo>
                    <a:pt x="41" y="265"/>
                  </a:lnTo>
                  <a:cubicBezTo>
                    <a:pt x="203" y="1337"/>
                    <a:pt x="1168" y="3012"/>
                    <a:pt x="1181" y="3034"/>
                  </a:cubicBezTo>
                  <a:lnTo>
                    <a:pt x="1181" y="3034"/>
                  </a:lnTo>
                  <a:cubicBezTo>
                    <a:pt x="1180" y="3029"/>
                    <a:pt x="1341" y="3027"/>
                    <a:pt x="1633" y="3027"/>
                  </a:cubicBezTo>
                  <a:cubicBezTo>
                    <a:pt x="2441" y="3027"/>
                    <a:pt x="4254" y="3046"/>
                    <a:pt x="6415" y="3075"/>
                  </a:cubicBezTo>
                  <a:cubicBezTo>
                    <a:pt x="6599" y="2118"/>
                    <a:pt x="7413" y="1405"/>
                    <a:pt x="8411" y="1405"/>
                  </a:cubicBezTo>
                  <a:cubicBezTo>
                    <a:pt x="9409" y="1405"/>
                    <a:pt x="10244" y="2139"/>
                    <a:pt x="10407" y="3116"/>
                  </a:cubicBezTo>
                  <a:cubicBezTo>
                    <a:pt x="12657" y="3127"/>
                    <a:pt x="14852" y="3144"/>
                    <a:pt x="16399" y="3144"/>
                  </a:cubicBezTo>
                  <a:cubicBezTo>
                    <a:pt x="17681" y="3144"/>
                    <a:pt x="18518" y="3133"/>
                    <a:pt x="18574" y="3096"/>
                  </a:cubicBezTo>
                  <a:cubicBezTo>
                    <a:pt x="18818" y="2933"/>
                    <a:pt x="19673" y="835"/>
                    <a:pt x="19694" y="570"/>
                  </a:cubicBezTo>
                  <a:cubicBezTo>
                    <a:pt x="19694" y="530"/>
                    <a:pt x="19714" y="428"/>
                    <a:pt x="19714" y="265"/>
                  </a:cubicBezTo>
                  <a:cubicBezTo>
                    <a:pt x="19714" y="245"/>
                    <a:pt x="19714" y="224"/>
                    <a:pt x="19714" y="204"/>
                  </a:cubicBezTo>
                  <a:cubicBezTo>
                    <a:pt x="19714" y="143"/>
                    <a:pt x="19714" y="61"/>
                    <a:pt x="197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65"/>
            <p:cNvSpPr/>
            <p:nvPr/>
          </p:nvSpPr>
          <p:spPr>
            <a:xfrm>
              <a:off x="3169132" y="2691391"/>
              <a:ext cx="603947" cy="1901"/>
            </a:xfrm>
            <a:custGeom>
              <a:avLst/>
              <a:gdLst/>
              <a:ahLst/>
              <a:cxnLst/>
              <a:rect l="l" t="t" r="r" b="b"/>
              <a:pathLst>
                <a:path w="19695" h="62" extrusionOk="0">
                  <a:moveTo>
                    <a:pt x="0" y="1"/>
                  </a:moveTo>
                  <a:lnTo>
                    <a:pt x="0" y="62"/>
                  </a:lnTo>
                  <a:lnTo>
                    <a:pt x="19694" y="62"/>
                  </a:lnTo>
                  <a:cubicBezTo>
                    <a:pt x="19694" y="42"/>
                    <a:pt x="19694" y="21"/>
                    <a:pt x="196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65"/>
            <p:cNvSpPr/>
            <p:nvPr/>
          </p:nvSpPr>
          <p:spPr>
            <a:xfrm>
              <a:off x="3370848" y="2733249"/>
              <a:ext cx="111191" cy="111191"/>
            </a:xfrm>
            <a:custGeom>
              <a:avLst/>
              <a:gdLst/>
              <a:ahLst/>
              <a:cxnLst/>
              <a:rect l="l" t="t" r="r" b="b"/>
              <a:pathLst>
                <a:path w="3626" h="3626" extrusionOk="0">
                  <a:moveTo>
                    <a:pt x="1813" y="0"/>
                  </a:moveTo>
                  <a:cubicBezTo>
                    <a:pt x="815" y="0"/>
                    <a:pt x="1" y="815"/>
                    <a:pt x="1" y="1813"/>
                  </a:cubicBezTo>
                  <a:cubicBezTo>
                    <a:pt x="1" y="2831"/>
                    <a:pt x="815" y="3625"/>
                    <a:pt x="1813" y="3625"/>
                  </a:cubicBezTo>
                  <a:cubicBezTo>
                    <a:pt x="2811" y="3625"/>
                    <a:pt x="3626" y="2831"/>
                    <a:pt x="3626" y="1813"/>
                  </a:cubicBezTo>
                  <a:cubicBezTo>
                    <a:pt x="3626" y="815"/>
                    <a:pt x="2811" y="0"/>
                    <a:pt x="1813" y="0"/>
                  </a:cubicBezTo>
                  <a:close/>
                </a:path>
              </a:pathLst>
            </a:custGeom>
            <a:solidFill>
              <a:srgbClr val="5D3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65"/>
            <p:cNvSpPr/>
            <p:nvPr/>
          </p:nvSpPr>
          <p:spPr>
            <a:xfrm>
              <a:off x="3370848" y="2733249"/>
              <a:ext cx="111191" cy="111191"/>
            </a:xfrm>
            <a:custGeom>
              <a:avLst/>
              <a:gdLst/>
              <a:ahLst/>
              <a:cxnLst/>
              <a:rect l="l" t="t" r="r" b="b"/>
              <a:pathLst>
                <a:path w="3626" h="3626" extrusionOk="0">
                  <a:moveTo>
                    <a:pt x="1813" y="0"/>
                  </a:moveTo>
                  <a:cubicBezTo>
                    <a:pt x="815" y="0"/>
                    <a:pt x="1" y="815"/>
                    <a:pt x="1" y="1813"/>
                  </a:cubicBezTo>
                  <a:cubicBezTo>
                    <a:pt x="1" y="2831"/>
                    <a:pt x="815" y="3625"/>
                    <a:pt x="1813" y="3625"/>
                  </a:cubicBezTo>
                  <a:cubicBezTo>
                    <a:pt x="2811" y="3625"/>
                    <a:pt x="3626" y="2831"/>
                    <a:pt x="3626" y="1813"/>
                  </a:cubicBezTo>
                  <a:cubicBezTo>
                    <a:pt x="3626" y="815"/>
                    <a:pt x="2811" y="0"/>
                    <a:pt x="18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65"/>
            <p:cNvSpPr/>
            <p:nvPr/>
          </p:nvSpPr>
          <p:spPr>
            <a:xfrm>
              <a:off x="3378974" y="2741989"/>
              <a:ext cx="94939" cy="94326"/>
            </a:xfrm>
            <a:custGeom>
              <a:avLst/>
              <a:gdLst/>
              <a:ahLst/>
              <a:cxnLst/>
              <a:rect l="l" t="t" r="r" b="b"/>
              <a:pathLst>
                <a:path w="3096" h="3076" extrusionOk="0">
                  <a:moveTo>
                    <a:pt x="1548" y="0"/>
                  </a:moveTo>
                  <a:cubicBezTo>
                    <a:pt x="693" y="0"/>
                    <a:pt x="0" y="693"/>
                    <a:pt x="0" y="1528"/>
                  </a:cubicBezTo>
                  <a:cubicBezTo>
                    <a:pt x="0" y="2383"/>
                    <a:pt x="693" y="3076"/>
                    <a:pt x="1548" y="3076"/>
                  </a:cubicBezTo>
                  <a:cubicBezTo>
                    <a:pt x="2403" y="3076"/>
                    <a:pt x="3096" y="2383"/>
                    <a:pt x="3096" y="1528"/>
                  </a:cubicBezTo>
                  <a:cubicBezTo>
                    <a:pt x="3096" y="693"/>
                    <a:pt x="2403" y="0"/>
                    <a:pt x="15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65"/>
            <p:cNvSpPr/>
            <p:nvPr/>
          </p:nvSpPr>
          <p:spPr>
            <a:xfrm>
              <a:off x="3521353" y="2539629"/>
              <a:ext cx="147407" cy="242345"/>
            </a:xfrm>
            <a:custGeom>
              <a:avLst/>
              <a:gdLst/>
              <a:ahLst/>
              <a:cxnLst/>
              <a:rect l="l" t="t" r="r" b="b"/>
              <a:pathLst>
                <a:path w="4807" h="7903" fill="none" extrusionOk="0">
                  <a:moveTo>
                    <a:pt x="1" y="7801"/>
                  </a:moveTo>
                  <a:lnTo>
                    <a:pt x="1" y="2404"/>
                  </a:lnTo>
                  <a:cubicBezTo>
                    <a:pt x="1" y="1080"/>
                    <a:pt x="1080" y="1"/>
                    <a:pt x="2404" y="1"/>
                  </a:cubicBezTo>
                  <a:lnTo>
                    <a:pt x="2404" y="1"/>
                  </a:lnTo>
                  <a:cubicBezTo>
                    <a:pt x="3728" y="1"/>
                    <a:pt x="4807" y="1080"/>
                    <a:pt x="4807" y="2404"/>
                  </a:cubicBezTo>
                  <a:lnTo>
                    <a:pt x="4807" y="7903"/>
                  </a:lnTo>
                </a:path>
              </a:pathLst>
            </a:custGeom>
            <a:noFill/>
            <a:ln w="3050" cap="flat" cmpd="sng">
              <a:solidFill>
                <a:schemeClr val="dk1"/>
              </a:solidFill>
              <a:prstDash val="solid"/>
              <a:miter lim="203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65"/>
            <p:cNvSpPr/>
            <p:nvPr/>
          </p:nvSpPr>
          <p:spPr>
            <a:xfrm>
              <a:off x="3558212" y="2575875"/>
              <a:ext cx="73719" cy="74332"/>
            </a:xfrm>
            <a:custGeom>
              <a:avLst/>
              <a:gdLst/>
              <a:ahLst/>
              <a:cxnLst/>
              <a:rect l="l" t="t" r="r" b="b"/>
              <a:pathLst>
                <a:path w="2404" h="2424" fill="none" extrusionOk="0">
                  <a:moveTo>
                    <a:pt x="2403" y="1222"/>
                  </a:moveTo>
                  <a:cubicBezTo>
                    <a:pt x="2403" y="1894"/>
                    <a:pt x="1874" y="2424"/>
                    <a:pt x="1202" y="2424"/>
                  </a:cubicBezTo>
                  <a:cubicBezTo>
                    <a:pt x="530" y="2424"/>
                    <a:pt x="0" y="1894"/>
                    <a:pt x="0" y="1222"/>
                  </a:cubicBezTo>
                  <a:cubicBezTo>
                    <a:pt x="0" y="550"/>
                    <a:pt x="530" y="0"/>
                    <a:pt x="1202" y="0"/>
                  </a:cubicBezTo>
                  <a:cubicBezTo>
                    <a:pt x="1874" y="0"/>
                    <a:pt x="2403" y="550"/>
                    <a:pt x="2403" y="1222"/>
                  </a:cubicBezTo>
                  <a:close/>
                </a:path>
              </a:pathLst>
            </a:custGeom>
            <a:noFill/>
            <a:ln w="6625" cap="flat" cmpd="sng">
              <a:solidFill>
                <a:schemeClr val="dk1"/>
              </a:solidFill>
              <a:prstDash val="solid"/>
              <a:miter lim="203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65"/>
            <p:cNvSpPr/>
            <p:nvPr/>
          </p:nvSpPr>
          <p:spPr>
            <a:xfrm>
              <a:off x="3348370" y="2532760"/>
              <a:ext cx="59367" cy="89358"/>
            </a:xfrm>
            <a:custGeom>
              <a:avLst/>
              <a:gdLst/>
              <a:ahLst/>
              <a:cxnLst/>
              <a:rect l="l" t="t" r="r" b="b"/>
              <a:pathLst>
                <a:path w="1936" h="2914" extrusionOk="0">
                  <a:moveTo>
                    <a:pt x="21" y="1"/>
                  </a:moveTo>
                  <a:cubicBezTo>
                    <a:pt x="21" y="1"/>
                    <a:pt x="0" y="1"/>
                    <a:pt x="0" y="21"/>
                  </a:cubicBezTo>
                  <a:cubicBezTo>
                    <a:pt x="265" y="673"/>
                    <a:pt x="835" y="1203"/>
                    <a:pt x="1528" y="1386"/>
                  </a:cubicBezTo>
                  <a:cubicBezTo>
                    <a:pt x="998" y="1732"/>
                    <a:pt x="611" y="2282"/>
                    <a:pt x="408" y="2893"/>
                  </a:cubicBezTo>
                  <a:cubicBezTo>
                    <a:pt x="448" y="2893"/>
                    <a:pt x="489" y="2913"/>
                    <a:pt x="530" y="2913"/>
                  </a:cubicBezTo>
                  <a:lnTo>
                    <a:pt x="1426" y="2913"/>
                  </a:lnTo>
                  <a:cubicBezTo>
                    <a:pt x="1711" y="2913"/>
                    <a:pt x="1935" y="2669"/>
                    <a:pt x="1935" y="2404"/>
                  </a:cubicBezTo>
                  <a:lnTo>
                    <a:pt x="1935" y="490"/>
                  </a:lnTo>
                  <a:cubicBezTo>
                    <a:pt x="1935" y="225"/>
                    <a:pt x="1711" y="1"/>
                    <a:pt x="1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65"/>
            <p:cNvSpPr/>
            <p:nvPr/>
          </p:nvSpPr>
          <p:spPr>
            <a:xfrm>
              <a:off x="3272811" y="2532147"/>
              <a:ext cx="63109" cy="89971"/>
            </a:xfrm>
            <a:custGeom>
              <a:avLst/>
              <a:gdLst/>
              <a:ahLst/>
              <a:cxnLst/>
              <a:rect l="l" t="t" r="r" b="b"/>
              <a:pathLst>
                <a:path w="2058" h="2934" extrusionOk="0">
                  <a:moveTo>
                    <a:pt x="509" y="1"/>
                  </a:moveTo>
                  <a:cubicBezTo>
                    <a:pt x="224" y="1"/>
                    <a:pt x="0" y="245"/>
                    <a:pt x="0" y="510"/>
                  </a:cubicBezTo>
                  <a:lnTo>
                    <a:pt x="0" y="2424"/>
                  </a:lnTo>
                  <a:cubicBezTo>
                    <a:pt x="0" y="2709"/>
                    <a:pt x="245" y="2933"/>
                    <a:pt x="509" y="2933"/>
                  </a:cubicBezTo>
                  <a:lnTo>
                    <a:pt x="1548" y="2933"/>
                  </a:lnTo>
                  <a:cubicBezTo>
                    <a:pt x="1589" y="2933"/>
                    <a:pt x="1609" y="2913"/>
                    <a:pt x="1650" y="2913"/>
                  </a:cubicBezTo>
                  <a:cubicBezTo>
                    <a:pt x="1446" y="2302"/>
                    <a:pt x="1059" y="1752"/>
                    <a:pt x="530" y="1406"/>
                  </a:cubicBezTo>
                  <a:cubicBezTo>
                    <a:pt x="1222" y="1223"/>
                    <a:pt x="1813" y="693"/>
                    <a:pt x="2057" y="41"/>
                  </a:cubicBezTo>
                  <a:cubicBezTo>
                    <a:pt x="2057" y="21"/>
                    <a:pt x="2057" y="21"/>
                    <a:pt x="20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65"/>
            <p:cNvSpPr/>
            <p:nvPr/>
          </p:nvSpPr>
          <p:spPr>
            <a:xfrm>
              <a:off x="3272811" y="2532147"/>
              <a:ext cx="134926" cy="89971"/>
            </a:xfrm>
            <a:custGeom>
              <a:avLst/>
              <a:gdLst/>
              <a:ahLst/>
              <a:cxnLst/>
              <a:rect l="l" t="t" r="r" b="b"/>
              <a:pathLst>
                <a:path w="4400" h="2934" fill="none" extrusionOk="0">
                  <a:moveTo>
                    <a:pt x="4399" y="510"/>
                  </a:moveTo>
                  <a:lnTo>
                    <a:pt x="4399" y="2424"/>
                  </a:lnTo>
                  <a:cubicBezTo>
                    <a:pt x="4399" y="2689"/>
                    <a:pt x="4175" y="2933"/>
                    <a:pt x="3890" y="2933"/>
                  </a:cubicBezTo>
                  <a:lnTo>
                    <a:pt x="509" y="2933"/>
                  </a:lnTo>
                  <a:cubicBezTo>
                    <a:pt x="224" y="2933"/>
                    <a:pt x="0" y="2709"/>
                    <a:pt x="0" y="2424"/>
                  </a:cubicBezTo>
                  <a:lnTo>
                    <a:pt x="0" y="510"/>
                  </a:lnTo>
                  <a:cubicBezTo>
                    <a:pt x="0" y="245"/>
                    <a:pt x="224" y="1"/>
                    <a:pt x="509" y="1"/>
                  </a:cubicBezTo>
                  <a:lnTo>
                    <a:pt x="3890" y="1"/>
                  </a:lnTo>
                  <a:cubicBezTo>
                    <a:pt x="4175" y="21"/>
                    <a:pt x="4399" y="245"/>
                    <a:pt x="4399" y="510"/>
                  </a:cubicBezTo>
                  <a:close/>
                </a:path>
              </a:pathLst>
            </a:custGeom>
            <a:noFill/>
            <a:ln w="3050" cap="flat" cmpd="sng">
              <a:solidFill>
                <a:schemeClr val="dk1"/>
              </a:solidFill>
              <a:prstDash val="solid"/>
              <a:miter lim="203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65"/>
            <p:cNvSpPr/>
            <p:nvPr/>
          </p:nvSpPr>
          <p:spPr>
            <a:xfrm>
              <a:off x="2949938" y="2598353"/>
              <a:ext cx="79944" cy="218611"/>
            </a:xfrm>
            <a:custGeom>
              <a:avLst/>
              <a:gdLst/>
              <a:ahLst/>
              <a:cxnLst/>
              <a:rect l="l" t="t" r="r" b="b"/>
              <a:pathLst>
                <a:path w="2607" h="7129" extrusionOk="0">
                  <a:moveTo>
                    <a:pt x="367" y="0"/>
                  </a:moveTo>
                  <a:lnTo>
                    <a:pt x="0" y="856"/>
                  </a:lnTo>
                  <a:lnTo>
                    <a:pt x="163" y="1752"/>
                  </a:lnTo>
                  <a:lnTo>
                    <a:pt x="224" y="1996"/>
                  </a:lnTo>
                  <a:lnTo>
                    <a:pt x="245" y="2159"/>
                  </a:lnTo>
                  <a:lnTo>
                    <a:pt x="367" y="2811"/>
                  </a:lnTo>
                  <a:lnTo>
                    <a:pt x="428" y="3096"/>
                  </a:lnTo>
                  <a:lnTo>
                    <a:pt x="428" y="3116"/>
                  </a:lnTo>
                  <a:lnTo>
                    <a:pt x="448" y="3137"/>
                  </a:lnTo>
                  <a:lnTo>
                    <a:pt x="550" y="3666"/>
                  </a:lnTo>
                  <a:lnTo>
                    <a:pt x="774" y="4807"/>
                  </a:lnTo>
                  <a:lnTo>
                    <a:pt x="774" y="4827"/>
                  </a:lnTo>
                  <a:lnTo>
                    <a:pt x="1059" y="7128"/>
                  </a:lnTo>
                  <a:lnTo>
                    <a:pt x="2607" y="7128"/>
                  </a:lnTo>
                  <a:lnTo>
                    <a:pt x="2118" y="4481"/>
                  </a:lnTo>
                  <a:lnTo>
                    <a:pt x="2077" y="4297"/>
                  </a:lnTo>
                  <a:lnTo>
                    <a:pt x="2057" y="4216"/>
                  </a:lnTo>
                  <a:lnTo>
                    <a:pt x="1833" y="3259"/>
                  </a:lnTo>
                  <a:lnTo>
                    <a:pt x="1792" y="3157"/>
                  </a:lnTo>
                  <a:lnTo>
                    <a:pt x="1772" y="3014"/>
                  </a:lnTo>
                  <a:lnTo>
                    <a:pt x="1711" y="2811"/>
                  </a:lnTo>
                  <a:lnTo>
                    <a:pt x="1711" y="2790"/>
                  </a:lnTo>
                  <a:lnTo>
                    <a:pt x="1670" y="2627"/>
                  </a:lnTo>
                  <a:lnTo>
                    <a:pt x="1650" y="2526"/>
                  </a:lnTo>
                  <a:lnTo>
                    <a:pt x="1426" y="1609"/>
                  </a:lnTo>
                  <a:lnTo>
                    <a:pt x="1405" y="1528"/>
                  </a:lnTo>
                  <a:lnTo>
                    <a:pt x="1385" y="1385"/>
                  </a:lnTo>
                  <a:lnTo>
                    <a:pt x="1181" y="571"/>
                  </a:lnTo>
                  <a:lnTo>
                    <a:pt x="36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65"/>
            <p:cNvSpPr/>
            <p:nvPr/>
          </p:nvSpPr>
          <p:spPr>
            <a:xfrm>
              <a:off x="2960548" y="2675782"/>
              <a:ext cx="42502" cy="19380"/>
            </a:xfrm>
            <a:custGeom>
              <a:avLst/>
              <a:gdLst/>
              <a:ahLst/>
              <a:cxnLst/>
              <a:rect l="l" t="t" r="r" b="b"/>
              <a:pathLst>
                <a:path w="1386" h="632" extrusionOk="0">
                  <a:moveTo>
                    <a:pt x="1324" y="1"/>
                  </a:moveTo>
                  <a:lnTo>
                    <a:pt x="0" y="632"/>
                  </a:lnTo>
                  <a:lnTo>
                    <a:pt x="0" y="632"/>
                  </a:lnTo>
                  <a:lnTo>
                    <a:pt x="1385" y="265"/>
                  </a:lnTo>
                  <a:lnTo>
                    <a:pt x="1324" y="1"/>
                  </a:lnTo>
                  <a:close/>
                </a:path>
              </a:pathLst>
            </a:custGeom>
            <a:solidFill>
              <a:srgbClr val="000000">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65"/>
            <p:cNvSpPr/>
            <p:nvPr/>
          </p:nvSpPr>
          <p:spPr>
            <a:xfrm>
              <a:off x="2954936" y="2640824"/>
              <a:ext cx="38730" cy="23765"/>
            </a:xfrm>
            <a:custGeom>
              <a:avLst/>
              <a:gdLst/>
              <a:ahLst/>
              <a:cxnLst/>
              <a:rect l="l" t="t" r="r" b="b"/>
              <a:pathLst>
                <a:path w="1263" h="775" extrusionOk="0">
                  <a:moveTo>
                    <a:pt x="1222" y="0"/>
                  </a:moveTo>
                  <a:lnTo>
                    <a:pt x="0" y="367"/>
                  </a:lnTo>
                  <a:lnTo>
                    <a:pt x="82" y="774"/>
                  </a:lnTo>
                  <a:lnTo>
                    <a:pt x="1263" y="224"/>
                  </a:lnTo>
                  <a:lnTo>
                    <a:pt x="1222" y="0"/>
                  </a:lnTo>
                  <a:close/>
                </a:path>
              </a:pathLst>
            </a:custGeom>
            <a:solidFill>
              <a:srgbClr val="000000">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65"/>
            <p:cNvSpPr/>
            <p:nvPr/>
          </p:nvSpPr>
          <p:spPr>
            <a:xfrm>
              <a:off x="2913078" y="2633311"/>
              <a:ext cx="134313" cy="74976"/>
            </a:xfrm>
            <a:custGeom>
              <a:avLst/>
              <a:gdLst/>
              <a:ahLst/>
              <a:cxnLst/>
              <a:rect l="l" t="t" r="r" b="b"/>
              <a:pathLst>
                <a:path w="4380" h="2445" extrusionOk="0">
                  <a:moveTo>
                    <a:pt x="3544" y="1"/>
                  </a:moveTo>
                  <a:lnTo>
                    <a:pt x="1" y="1447"/>
                  </a:lnTo>
                  <a:lnTo>
                    <a:pt x="510" y="2445"/>
                  </a:lnTo>
                  <a:lnTo>
                    <a:pt x="4176" y="958"/>
                  </a:lnTo>
                  <a:lnTo>
                    <a:pt x="4379" y="123"/>
                  </a:lnTo>
                  <a:lnTo>
                    <a:pt x="354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65"/>
            <p:cNvSpPr/>
            <p:nvPr/>
          </p:nvSpPr>
          <p:spPr>
            <a:xfrm>
              <a:off x="2970545" y="2726993"/>
              <a:ext cx="44986" cy="20024"/>
            </a:xfrm>
            <a:custGeom>
              <a:avLst/>
              <a:gdLst/>
              <a:ahLst/>
              <a:cxnLst/>
              <a:rect l="l" t="t" r="r" b="b"/>
              <a:pathLst>
                <a:path w="1467" h="653" extrusionOk="0">
                  <a:moveTo>
                    <a:pt x="1405" y="1"/>
                  </a:moveTo>
                  <a:lnTo>
                    <a:pt x="0" y="652"/>
                  </a:lnTo>
                  <a:lnTo>
                    <a:pt x="1467" y="286"/>
                  </a:lnTo>
                  <a:lnTo>
                    <a:pt x="1405" y="1"/>
                  </a:lnTo>
                  <a:close/>
                </a:path>
              </a:pathLst>
            </a:custGeom>
            <a:solidFill>
              <a:srgbClr val="000000">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65"/>
            <p:cNvSpPr/>
            <p:nvPr/>
          </p:nvSpPr>
          <p:spPr>
            <a:xfrm>
              <a:off x="2964902" y="2690778"/>
              <a:ext cx="41275" cy="25023"/>
            </a:xfrm>
            <a:custGeom>
              <a:avLst/>
              <a:gdLst/>
              <a:ahLst/>
              <a:cxnLst/>
              <a:rect l="l" t="t" r="r" b="b"/>
              <a:pathLst>
                <a:path w="1346" h="816" extrusionOk="0">
                  <a:moveTo>
                    <a:pt x="1284" y="0"/>
                  </a:moveTo>
                  <a:lnTo>
                    <a:pt x="1" y="387"/>
                  </a:lnTo>
                  <a:lnTo>
                    <a:pt x="82" y="815"/>
                  </a:lnTo>
                  <a:lnTo>
                    <a:pt x="1345" y="245"/>
                  </a:lnTo>
                  <a:lnTo>
                    <a:pt x="1284" y="0"/>
                  </a:lnTo>
                  <a:close/>
                </a:path>
              </a:pathLst>
            </a:custGeom>
            <a:solidFill>
              <a:srgbClr val="000000">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65"/>
            <p:cNvSpPr/>
            <p:nvPr/>
          </p:nvSpPr>
          <p:spPr>
            <a:xfrm>
              <a:off x="2921204" y="2683295"/>
              <a:ext cx="140538" cy="78073"/>
            </a:xfrm>
            <a:custGeom>
              <a:avLst/>
              <a:gdLst/>
              <a:ahLst/>
              <a:cxnLst/>
              <a:rect l="l" t="t" r="r" b="b"/>
              <a:pathLst>
                <a:path w="4583" h="2546" extrusionOk="0">
                  <a:moveTo>
                    <a:pt x="3707" y="0"/>
                  </a:moveTo>
                  <a:lnTo>
                    <a:pt x="0" y="1487"/>
                  </a:lnTo>
                  <a:lnTo>
                    <a:pt x="530" y="2546"/>
                  </a:lnTo>
                  <a:lnTo>
                    <a:pt x="4359" y="978"/>
                  </a:lnTo>
                  <a:lnTo>
                    <a:pt x="4583" y="122"/>
                  </a:lnTo>
                  <a:lnTo>
                    <a:pt x="370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96" name="Google Shape;2996;p65"/>
          <p:cNvGrpSpPr/>
          <p:nvPr/>
        </p:nvGrpSpPr>
        <p:grpSpPr>
          <a:xfrm>
            <a:off x="4012419" y="2415205"/>
            <a:ext cx="1270923" cy="882560"/>
            <a:chOff x="3989756" y="2198968"/>
            <a:chExt cx="966775" cy="678892"/>
          </a:xfrm>
        </p:grpSpPr>
        <p:sp>
          <p:nvSpPr>
            <p:cNvPr id="2997" name="Google Shape;2997;p65"/>
            <p:cNvSpPr/>
            <p:nvPr/>
          </p:nvSpPr>
          <p:spPr>
            <a:xfrm>
              <a:off x="3989756" y="2198968"/>
              <a:ext cx="966775" cy="678892"/>
            </a:xfrm>
            <a:custGeom>
              <a:avLst/>
              <a:gdLst/>
              <a:ahLst/>
              <a:cxnLst/>
              <a:rect l="l" t="t" r="r" b="b"/>
              <a:pathLst>
                <a:path w="31527" h="22139" extrusionOk="0">
                  <a:moveTo>
                    <a:pt x="16456" y="1"/>
                  </a:moveTo>
                  <a:cubicBezTo>
                    <a:pt x="15050" y="1"/>
                    <a:pt x="13666" y="164"/>
                    <a:pt x="12342" y="510"/>
                  </a:cubicBezTo>
                  <a:cubicBezTo>
                    <a:pt x="10509" y="979"/>
                    <a:pt x="8717" y="1793"/>
                    <a:pt x="7169" y="2873"/>
                  </a:cubicBezTo>
                  <a:cubicBezTo>
                    <a:pt x="7067" y="2934"/>
                    <a:pt x="6965" y="2995"/>
                    <a:pt x="6904" y="3076"/>
                  </a:cubicBezTo>
                  <a:cubicBezTo>
                    <a:pt x="5641" y="3993"/>
                    <a:pt x="4562" y="5072"/>
                    <a:pt x="3666" y="6294"/>
                  </a:cubicBezTo>
                  <a:cubicBezTo>
                    <a:pt x="2118" y="8432"/>
                    <a:pt x="1059" y="11141"/>
                    <a:pt x="509" y="14359"/>
                  </a:cubicBezTo>
                  <a:cubicBezTo>
                    <a:pt x="469" y="14623"/>
                    <a:pt x="428" y="14868"/>
                    <a:pt x="407" y="15092"/>
                  </a:cubicBezTo>
                  <a:cubicBezTo>
                    <a:pt x="122" y="17006"/>
                    <a:pt x="41" y="18921"/>
                    <a:pt x="0" y="21202"/>
                  </a:cubicBezTo>
                  <a:cubicBezTo>
                    <a:pt x="0" y="21405"/>
                    <a:pt x="82" y="21588"/>
                    <a:pt x="224" y="21731"/>
                  </a:cubicBezTo>
                  <a:cubicBezTo>
                    <a:pt x="367" y="21874"/>
                    <a:pt x="550" y="21955"/>
                    <a:pt x="754" y="21955"/>
                  </a:cubicBezTo>
                  <a:lnTo>
                    <a:pt x="1426" y="21955"/>
                  </a:lnTo>
                  <a:cubicBezTo>
                    <a:pt x="1528" y="21996"/>
                    <a:pt x="1609" y="22016"/>
                    <a:pt x="1711" y="22016"/>
                  </a:cubicBezTo>
                  <a:cubicBezTo>
                    <a:pt x="1711" y="22016"/>
                    <a:pt x="2933" y="21996"/>
                    <a:pt x="2933" y="21996"/>
                  </a:cubicBezTo>
                  <a:lnTo>
                    <a:pt x="3931" y="21996"/>
                  </a:lnTo>
                  <a:cubicBezTo>
                    <a:pt x="4175" y="21975"/>
                    <a:pt x="4399" y="21975"/>
                    <a:pt x="4644" y="21975"/>
                  </a:cubicBezTo>
                  <a:lnTo>
                    <a:pt x="7230" y="21975"/>
                  </a:lnTo>
                  <a:cubicBezTo>
                    <a:pt x="7474" y="21955"/>
                    <a:pt x="7698" y="21955"/>
                    <a:pt x="7902" y="21955"/>
                  </a:cubicBezTo>
                  <a:lnTo>
                    <a:pt x="8289" y="21955"/>
                  </a:lnTo>
                  <a:cubicBezTo>
                    <a:pt x="8411" y="21955"/>
                    <a:pt x="8493" y="21955"/>
                    <a:pt x="8533" y="21975"/>
                  </a:cubicBezTo>
                  <a:lnTo>
                    <a:pt x="8594" y="21975"/>
                  </a:lnTo>
                  <a:cubicBezTo>
                    <a:pt x="8656" y="21975"/>
                    <a:pt x="8696" y="21975"/>
                    <a:pt x="8737" y="21955"/>
                  </a:cubicBezTo>
                  <a:lnTo>
                    <a:pt x="13767" y="21955"/>
                  </a:lnTo>
                  <a:cubicBezTo>
                    <a:pt x="14093" y="22077"/>
                    <a:pt x="14419" y="22138"/>
                    <a:pt x="14745" y="22138"/>
                  </a:cubicBezTo>
                  <a:cubicBezTo>
                    <a:pt x="15091" y="22138"/>
                    <a:pt x="15417" y="22077"/>
                    <a:pt x="15743" y="21955"/>
                  </a:cubicBezTo>
                  <a:lnTo>
                    <a:pt x="30589" y="21955"/>
                  </a:lnTo>
                  <a:cubicBezTo>
                    <a:pt x="30976" y="21955"/>
                    <a:pt x="31302" y="21650"/>
                    <a:pt x="31323" y="21242"/>
                  </a:cubicBezTo>
                  <a:cubicBezTo>
                    <a:pt x="31343" y="20835"/>
                    <a:pt x="31363" y="20407"/>
                    <a:pt x="31384" y="20000"/>
                  </a:cubicBezTo>
                  <a:cubicBezTo>
                    <a:pt x="31445" y="18411"/>
                    <a:pt x="31526" y="16762"/>
                    <a:pt x="31465" y="15194"/>
                  </a:cubicBezTo>
                  <a:cubicBezTo>
                    <a:pt x="31445" y="14237"/>
                    <a:pt x="31384" y="13422"/>
                    <a:pt x="31261" y="12668"/>
                  </a:cubicBezTo>
                  <a:cubicBezTo>
                    <a:pt x="30752" y="9125"/>
                    <a:pt x="29754" y="6599"/>
                    <a:pt x="28166" y="4726"/>
                  </a:cubicBezTo>
                  <a:lnTo>
                    <a:pt x="28064" y="4624"/>
                  </a:lnTo>
                  <a:cubicBezTo>
                    <a:pt x="28166" y="4339"/>
                    <a:pt x="28105" y="4033"/>
                    <a:pt x="27901" y="3830"/>
                  </a:cubicBezTo>
                  <a:cubicBezTo>
                    <a:pt x="27534" y="3463"/>
                    <a:pt x="27066" y="3219"/>
                    <a:pt x="26577" y="3117"/>
                  </a:cubicBezTo>
                  <a:cubicBezTo>
                    <a:pt x="26516" y="3117"/>
                    <a:pt x="26475" y="3097"/>
                    <a:pt x="26414" y="3097"/>
                  </a:cubicBezTo>
                  <a:cubicBezTo>
                    <a:pt x="25376" y="2323"/>
                    <a:pt x="24133" y="1651"/>
                    <a:pt x="22749" y="1141"/>
                  </a:cubicBezTo>
                  <a:cubicBezTo>
                    <a:pt x="20712" y="388"/>
                    <a:pt x="18594" y="1"/>
                    <a:pt x="1645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65"/>
            <p:cNvSpPr/>
            <p:nvPr/>
          </p:nvSpPr>
          <p:spPr>
            <a:xfrm>
              <a:off x="4014104" y="2221537"/>
              <a:ext cx="921821" cy="628203"/>
            </a:xfrm>
            <a:custGeom>
              <a:avLst/>
              <a:gdLst/>
              <a:ahLst/>
              <a:cxnLst/>
              <a:rect l="l" t="t" r="r" b="b"/>
              <a:pathLst>
                <a:path w="30061" h="20486" extrusionOk="0">
                  <a:moveTo>
                    <a:pt x="15714" y="1"/>
                  </a:moveTo>
                  <a:cubicBezTo>
                    <a:pt x="14391" y="1"/>
                    <a:pt x="13071" y="159"/>
                    <a:pt x="11792" y="487"/>
                  </a:cubicBezTo>
                  <a:cubicBezTo>
                    <a:pt x="8513" y="1322"/>
                    <a:pt x="5520" y="3257"/>
                    <a:pt x="3524" y="5986"/>
                  </a:cubicBezTo>
                  <a:cubicBezTo>
                    <a:pt x="1894" y="8267"/>
                    <a:pt x="978" y="10996"/>
                    <a:pt x="510" y="13745"/>
                  </a:cubicBezTo>
                  <a:cubicBezTo>
                    <a:pt x="469" y="13989"/>
                    <a:pt x="428" y="14234"/>
                    <a:pt x="387" y="14478"/>
                  </a:cubicBezTo>
                  <a:cubicBezTo>
                    <a:pt x="123" y="16433"/>
                    <a:pt x="41" y="18470"/>
                    <a:pt x="0" y="20486"/>
                  </a:cubicBezTo>
                  <a:lnTo>
                    <a:pt x="29856" y="20486"/>
                  </a:lnTo>
                  <a:cubicBezTo>
                    <a:pt x="29938" y="18551"/>
                    <a:pt x="30060" y="16433"/>
                    <a:pt x="29999" y="14478"/>
                  </a:cubicBezTo>
                  <a:cubicBezTo>
                    <a:pt x="29979" y="13623"/>
                    <a:pt x="29918" y="12808"/>
                    <a:pt x="29795" y="12034"/>
                  </a:cubicBezTo>
                  <a:cubicBezTo>
                    <a:pt x="29408" y="9326"/>
                    <a:pt x="28634" y="6556"/>
                    <a:pt x="26863" y="4479"/>
                  </a:cubicBezTo>
                  <a:cubicBezTo>
                    <a:pt x="25519" y="2890"/>
                    <a:pt x="23686" y="1811"/>
                    <a:pt x="21751" y="1098"/>
                  </a:cubicBezTo>
                  <a:cubicBezTo>
                    <a:pt x="19821" y="380"/>
                    <a:pt x="17763" y="1"/>
                    <a:pt x="157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65"/>
            <p:cNvSpPr/>
            <p:nvPr/>
          </p:nvSpPr>
          <p:spPr>
            <a:xfrm>
              <a:off x="4556172" y="2264836"/>
              <a:ext cx="274820" cy="67187"/>
            </a:xfrm>
            <a:custGeom>
              <a:avLst/>
              <a:gdLst/>
              <a:ahLst/>
              <a:cxnLst/>
              <a:rect l="l" t="t" r="r" b="b"/>
              <a:pathLst>
                <a:path w="8962" h="2191" extrusionOk="0">
                  <a:moveTo>
                    <a:pt x="4386" y="1"/>
                  </a:moveTo>
                  <a:cubicBezTo>
                    <a:pt x="3954" y="1"/>
                    <a:pt x="3533" y="209"/>
                    <a:pt x="3198" y="480"/>
                  </a:cubicBezTo>
                  <a:cubicBezTo>
                    <a:pt x="2771" y="826"/>
                    <a:pt x="2445" y="1295"/>
                    <a:pt x="2098" y="1722"/>
                  </a:cubicBezTo>
                  <a:cubicBezTo>
                    <a:pt x="2058" y="1763"/>
                    <a:pt x="2037" y="1804"/>
                    <a:pt x="1976" y="1824"/>
                  </a:cubicBezTo>
                  <a:cubicBezTo>
                    <a:pt x="1958" y="1832"/>
                    <a:pt x="1939" y="1835"/>
                    <a:pt x="1920" y="1835"/>
                  </a:cubicBezTo>
                  <a:cubicBezTo>
                    <a:pt x="1837" y="1835"/>
                    <a:pt x="1754" y="1769"/>
                    <a:pt x="1671" y="1702"/>
                  </a:cubicBezTo>
                  <a:cubicBezTo>
                    <a:pt x="1490" y="1563"/>
                    <a:pt x="1253" y="1491"/>
                    <a:pt x="1018" y="1491"/>
                  </a:cubicBezTo>
                  <a:cubicBezTo>
                    <a:pt x="907" y="1491"/>
                    <a:pt x="797" y="1507"/>
                    <a:pt x="693" y="1539"/>
                  </a:cubicBezTo>
                  <a:cubicBezTo>
                    <a:pt x="388" y="1641"/>
                    <a:pt x="123" y="1885"/>
                    <a:pt x="1" y="2191"/>
                  </a:cubicBezTo>
                  <a:lnTo>
                    <a:pt x="8962" y="2191"/>
                  </a:lnTo>
                  <a:cubicBezTo>
                    <a:pt x="8717" y="1946"/>
                    <a:pt x="8391" y="1763"/>
                    <a:pt x="8025" y="1702"/>
                  </a:cubicBezTo>
                  <a:cubicBezTo>
                    <a:pt x="7918" y="1680"/>
                    <a:pt x="7811" y="1669"/>
                    <a:pt x="7703" y="1669"/>
                  </a:cubicBezTo>
                  <a:cubicBezTo>
                    <a:pt x="7319" y="1669"/>
                    <a:pt x="6938" y="1805"/>
                    <a:pt x="6620" y="2028"/>
                  </a:cubicBezTo>
                  <a:cubicBezTo>
                    <a:pt x="6544" y="2104"/>
                    <a:pt x="6434" y="2180"/>
                    <a:pt x="6332" y="2180"/>
                  </a:cubicBezTo>
                  <a:cubicBezTo>
                    <a:pt x="6298" y="2180"/>
                    <a:pt x="6264" y="2171"/>
                    <a:pt x="6233" y="2150"/>
                  </a:cubicBezTo>
                  <a:cubicBezTo>
                    <a:pt x="6192" y="2109"/>
                    <a:pt x="6172" y="2048"/>
                    <a:pt x="6151" y="1987"/>
                  </a:cubicBezTo>
                  <a:cubicBezTo>
                    <a:pt x="6029" y="1580"/>
                    <a:pt x="5907" y="1173"/>
                    <a:pt x="5683" y="826"/>
                  </a:cubicBezTo>
                  <a:cubicBezTo>
                    <a:pt x="5459" y="460"/>
                    <a:pt x="5153" y="154"/>
                    <a:pt x="4746" y="52"/>
                  </a:cubicBezTo>
                  <a:cubicBezTo>
                    <a:pt x="4626" y="17"/>
                    <a:pt x="4506" y="1"/>
                    <a:pt x="438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65"/>
            <p:cNvSpPr/>
            <p:nvPr/>
          </p:nvSpPr>
          <p:spPr>
            <a:xfrm>
              <a:off x="4069669" y="2443093"/>
              <a:ext cx="274820" cy="67555"/>
            </a:xfrm>
            <a:custGeom>
              <a:avLst/>
              <a:gdLst/>
              <a:ahLst/>
              <a:cxnLst/>
              <a:rect l="l" t="t" r="r" b="b"/>
              <a:pathLst>
                <a:path w="8962" h="2203" extrusionOk="0">
                  <a:moveTo>
                    <a:pt x="4400" y="0"/>
                  </a:moveTo>
                  <a:cubicBezTo>
                    <a:pt x="3964" y="0"/>
                    <a:pt x="3537" y="197"/>
                    <a:pt x="3198" y="471"/>
                  </a:cubicBezTo>
                  <a:cubicBezTo>
                    <a:pt x="2771" y="838"/>
                    <a:pt x="2445" y="1306"/>
                    <a:pt x="2099" y="1734"/>
                  </a:cubicBezTo>
                  <a:cubicBezTo>
                    <a:pt x="2058" y="1775"/>
                    <a:pt x="2017" y="1795"/>
                    <a:pt x="1976" y="1815"/>
                  </a:cubicBezTo>
                  <a:cubicBezTo>
                    <a:pt x="1954" y="1829"/>
                    <a:pt x="1932" y="1834"/>
                    <a:pt x="1910" y="1834"/>
                  </a:cubicBezTo>
                  <a:cubicBezTo>
                    <a:pt x="1830" y="1834"/>
                    <a:pt x="1751" y="1761"/>
                    <a:pt x="1671" y="1714"/>
                  </a:cubicBezTo>
                  <a:cubicBezTo>
                    <a:pt x="1491" y="1575"/>
                    <a:pt x="1255" y="1493"/>
                    <a:pt x="1020" y="1493"/>
                  </a:cubicBezTo>
                  <a:cubicBezTo>
                    <a:pt x="909" y="1493"/>
                    <a:pt x="798" y="1512"/>
                    <a:pt x="693" y="1551"/>
                  </a:cubicBezTo>
                  <a:cubicBezTo>
                    <a:pt x="388" y="1632"/>
                    <a:pt x="123" y="1897"/>
                    <a:pt x="1" y="2202"/>
                  </a:cubicBezTo>
                  <a:lnTo>
                    <a:pt x="8962" y="2202"/>
                  </a:lnTo>
                  <a:cubicBezTo>
                    <a:pt x="8717" y="1938"/>
                    <a:pt x="8392" y="1775"/>
                    <a:pt x="8025" y="1693"/>
                  </a:cubicBezTo>
                  <a:cubicBezTo>
                    <a:pt x="7926" y="1677"/>
                    <a:pt x="7827" y="1669"/>
                    <a:pt x="7727" y="1669"/>
                  </a:cubicBezTo>
                  <a:cubicBezTo>
                    <a:pt x="7335" y="1669"/>
                    <a:pt x="6945" y="1796"/>
                    <a:pt x="6620" y="2039"/>
                  </a:cubicBezTo>
                  <a:cubicBezTo>
                    <a:pt x="6531" y="2099"/>
                    <a:pt x="6420" y="2180"/>
                    <a:pt x="6327" y="2180"/>
                  </a:cubicBezTo>
                  <a:cubicBezTo>
                    <a:pt x="6292" y="2180"/>
                    <a:pt x="6260" y="2169"/>
                    <a:pt x="6233" y="2141"/>
                  </a:cubicBezTo>
                  <a:cubicBezTo>
                    <a:pt x="6192" y="2101"/>
                    <a:pt x="6172" y="2039"/>
                    <a:pt x="6151" y="1978"/>
                  </a:cubicBezTo>
                  <a:cubicBezTo>
                    <a:pt x="6029" y="1591"/>
                    <a:pt x="5907" y="1184"/>
                    <a:pt x="5683" y="818"/>
                  </a:cubicBezTo>
                  <a:cubicBezTo>
                    <a:pt x="5459" y="471"/>
                    <a:pt x="5133" y="145"/>
                    <a:pt x="4746" y="44"/>
                  </a:cubicBezTo>
                  <a:cubicBezTo>
                    <a:pt x="4631" y="14"/>
                    <a:pt x="4515" y="0"/>
                    <a:pt x="44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65"/>
            <p:cNvSpPr/>
            <p:nvPr/>
          </p:nvSpPr>
          <p:spPr>
            <a:xfrm>
              <a:off x="4298891" y="2278697"/>
              <a:ext cx="133055" cy="123488"/>
            </a:xfrm>
            <a:custGeom>
              <a:avLst/>
              <a:gdLst/>
              <a:ahLst/>
              <a:cxnLst/>
              <a:rect l="l" t="t" r="r" b="b"/>
              <a:pathLst>
                <a:path w="4339" h="4027" extrusionOk="0">
                  <a:moveTo>
                    <a:pt x="2155" y="1"/>
                  </a:moveTo>
                  <a:cubicBezTo>
                    <a:pt x="1188" y="1"/>
                    <a:pt x="348" y="709"/>
                    <a:pt x="183" y="1698"/>
                  </a:cubicBezTo>
                  <a:cubicBezTo>
                    <a:pt x="0" y="2798"/>
                    <a:pt x="754" y="3816"/>
                    <a:pt x="1853" y="3999"/>
                  </a:cubicBezTo>
                  <a:cubicBezTo>
                    <a:pt x="1962" y="4018"/>
                    <a:pt x="2071" y="4027"/>
                    <a:pt x="2179" y="4027"/>
                  </a:cubicBezTo>
                  <a:cubicBezTo>
                    <a:pt x="3134" y="4027"/>
                    <a:pt x="3990" y="3318"/>
                    <a:pt x="4155" y="2329"/>
                  </a:cubicBezTo>
                  <a:cubicBezTo>
                    <a:pt x="4338" y="1230"/>
                    <a:pt x="3585" y="211"/>
                    <a:pt x="2485" y="28"/>
                  </a:cubicBezTo>
                  <a:cubicBezTo>
                    <a:pt x="2374" y="10"/>
                    <a:pt x="2263" y="1"/>
                    <a:pt x="21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65"/>
            <p:cNvSpPr/>
            <p:nvPr/>
          </p:nvSpPr>
          <p:spPr>
            <a:xfrm>
              <a:off x="4091533" y="2308258"/>
              <a:ext cx="246731" cy="297297"/>
            </a:xfrm>
            <a:custGeom>
              <a:avLst/>
              <a:gdLst/>
              <a:ahLst/>
              <a:cxnLst/>
              <a:rect l="l" t="t" r="r" b="b"/>
              <a:pathLst>
                <a:path w="8046" h="9695" extrusionOk="0">
                  <a:moveTo>
                    <a:pt x="4196" y="1"/>
                  </a:moveTo>
                  <a:lnTo>
                    <a:pt x="2200" y="4502"/>
                  </a:lnTo>
                  <a:lnTo>
                    <a:pt x="2200" y="4502"/>
                  </a:lnTo>
                  <a:lnTo>
                    <a:pt x="3443" y="4033"/>
                  </a:lnTo>
                  <a:lnTo>
                    <a:pt x="1956" y="5072"/>
                  </a:lnTo>
                  <a:lnTo>
                    <a:pt x="876" y="7516"/>
                  </a:lnTo>
                  <a:lnTo>
                    <a:pt x="2709" y="6660"/>
                  </a:lnTo>
                  <a:lnTo>
                    <a:pt x="571" y="8208"/>
                  </a:lnTo>
                  <a:lnTo>
                    <a:pt x="1" y="9512"/>
                  </a:lnTo>
                  <a:lnTo>
                    <a:pt x="8045" y="9695"/>
                  </a:lnTo>
                  <a:lnTo>
                    <a:pt x="7414" y="8106"/>
                  </a:lnTo>
                  <a:lnTo>
                    <a:pt x="7414" y="8086"/>
                  </a:lnTo>
                  <a:lnTo>
                    <a:pt x="5418" y="6620"/>
                  </a:lnTo>
                  <a:lnTo>
                    <a:pt x="7169" y="7455"/>
                  </a:lnTo>
                  <a:lnTo>
                    <a:pt x="6212" y="5052"/>
                  </a:lnTo>
                  <a:lnTo>
                    <a:pt x="5174" y="4318"/>
                  </a:lnTo>
                  <a:lnTo>
                    <a:pt x="6049" y="4665"/>
                  </a:lnTo>
                  <a:lnTo>
                    <a:pt x="419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65"/>
            <p:cNvSpPr/>
            <p:nvPr/>
          </p:nvSpPr>
          <p:spPr>
            <a:xfrm>
              <a:off x="4217690" y="2371980"/>
              <a:ext cx="31" cy="292912"/>
            </a:xfrm>
            <a:custGeom>
              <a:avLst/>
              <a:gdLst/>
              <a:ahLst/>
              <a:cxnLst/>
              <a:rect l="l" t="t" r="r" b="b"/>
              <a:pathLst>
                <a:path w="1" h="9552" fill="none" extrusionOk="0">
                  <a:moveTo>
                    <a:pt x="1" y="0"/>
                  </a:moveTo>
                  <a:lnTo>
                    <a:pt x="1" y="9552"/>
                  </a:lnTo>
                </a:path>
              </a:pathLst>
            </a:custGeom>
            <a:noFill/>
            <a:ln w="45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65"/>
            <p:cNvSpPr/>
            <p:nvPr/>
          </p:nvSpPr>
          <p:spPr>
            <a:xfrm>
              <a:off x="4360712" y="2308258"/>
              <a:ext cx="247344" cy="297297"/>
            </a:xfrm>
            <a:custGeom>
              <a:avLst/>
              <a:gdLst/>
              <a:ahLst/>
              <a:cxnLst/>
              <a:rect l="l" t="t" r="r" b="b"/>
              <a:pathLst>
                <a:path w="8066" h="9695" extrusionOk="0">
                  <a:moveTo>
                    <a:pt x="4196" y="1"/>
                  </a:moveTo>
                  <a:lnTo>
                    <a:pt x="2220" y="4502"/>
                  </a:lnTo>
                  <a:lnTo>
                    <a:pt x="2220" y="4502"/>
                  </a:lnTo>
                  <a:lnTo>
                    <a:pt x="3442" y="4033"/>
                  </a:lnTo>
                  <a:lnTo>
                    <a:pt x="1955" y="5072"/>
                  </a:lnTo>
                  <a:lnTo>
                    <a:pt x="896" y="7516"/>
                  </a:lnTo>
                  <a:lnTo>
                    <a:pt x="896" y="7516"/>
                  </a:lnTo>
                  <a:lnTo>
                    <a:pt x="2729" y="6660"/>
                  </a:lnTo>
                  <a:lnTo>
                    <a:pt x="571" y="8208"/>
                  </a:lnTo>
                  <a:lnTo>
                    <a:pt x="0" y="9512"/>
                  </a:lnTo>
                  <a:lnTo>
                    <a:pt x="8065" y="9695"/>
                  </a:lnTo>
                  <a:lnTo>
                    <a:pt x="7434" y="8106"/>
                  </a:lnTo>
                  <a:lnTo>
                    <a:pt x="7434" y="8086"/>
                  </a:lnTo>
                  <a:lnTo>
                    <a:pt x="5418" y="6620"/>
                  </a:lnTo>
                  <a:lnTo>
                    <a:pt x="7169" y="7455"/>
                  </a:lnTo>
                  <a:lnTo>
                    <a:pt x="6212" y="5052"/>
                  </a:lnTo>
                  <a:lnTo>
                    <a:pt x="5173" y="4318"/>
                  </a:lnTo>
                  <a:lnTo>
                    <a:pt x="6049" y="4665"/>
                  </a:lnTo>
                  <a:lnTo>
                    <a:pt x="419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65"/>
            <p:cNvSpPr/>
            <p:nvPr/>
          </p:nvSpPr>
          <p:spPr>
            <a:xfrm>
              <a:off x="4487482" y="2371980"/>
              <a:ext cx="31" cy="292912"/>
            </a:xfrm>
            <a:custGeom>
              <a:avLst/>
              <a:gdLst/>
              <a:ahLst/>
              <a:cxnLst/>
              <a:rect l="l" t="t" r="r" b="b"/>
              <a:pathLst>
                <a:path w="1" h="9552" fill="none" extrusionOk="0">
                  <a:moveTo>
                    <a:pt x="1" y="0"/>
                  </a:moveTo>
                  <a:lnTo>
                    <a:pt x="1" y="9552"/>
                  </a:lnTo>
                </a:path>
              </a:pathLst>
            </a:custGeom>
            <a:noFill/>
            <a:ln w="45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65"/>
            <p:cNvSpPr/>
            <p:nvPr/>
          </p:nvSpPr>
          <p:spPr>
            <a:xfrm>
              <a:off x="4621765" y="2308258"/>
              <a:ext cx="247313" cy="297297"/>
            </a:xfrm>
            <a:custGeom>
              <a:avLst/>
              <a:gdLst/>
              <a:ahLst/>
              <a:cxnLst/>
              <a:rect l="l" t="t" r="r" b="b"/>
              <a:pathLst>
                <a:path w="8065" h="9695" extrusionOk="0">
                  <a:moveTo>
                    <a:pt x="4216" y="1"/>
                  </a:moveTo>
                  <a:lnTo>
                    <a:pt x="2220" y="4502"/>
                  </a:lnTo>
                  <a:lnTo>
                    <a:pt x="2220" y="4502"/>
                  </a:lnTo>
                  <a:lnTo>
                    <a:pt x="3442" y="4033"/>
                  </a:lnTo>
                  <a:lnTo>
                    <a:pt x="1976" y="5072"/>
                  </a:lnTo>
                  <a:lnTo>
                    <a:pt x="896" y="7516"/>
                  </a:lnTo>
                  <a:lnTo>
                    <a:pt x="2729" y="6660"/>
                  </a:lnTo>
                  <a:lnTo>
                    <a:pt x="570" y="8208"/>
                  </a:lnTo>
                  <a:lnTo>
                    <a:pt x="0" y="9512"/>
                  </a:lnTo>
                  <a:lnTo>
                    <a:pt x="8065" y="9695"/>
                  </a:lnTo>
                  <a:lnTo>
                    <a:pt x="7434" y="8106"/>
                  </a:lnTo>
                  <a:lnTo>
                    <a:pt x="7434" y="8086"/>
                  </a:lnTo>
                  <a:lnTo>
                    <a:pt x="5417" y="6620"/>
                  </a:lnTo>
                  <a:lnTo>
                    <a:pt x="7169" y="7455"/>
                  </a:lnTo>
                  <a:lnTo>
                    <a:pt x="6212" y="5052"/>
                  </a:lnTo>
                  <a:lnTo>
                    <a:pt x="5173" y="4318"/>
                  </a:lnTo>
                  <a:lnTo>
                    <a:pt x="6069" y="4665"/>
                  </a:lnTo>
                  <a:lnTo>
                    <a:pt x="421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65"/>
            <p:cNvSpPr/>
            <p:nvPr/>
          </p:nvSpPr>
          <p:spPr>
            <a:xfrm>
              <a:off x="4748535" y="2371980"/>
              <a:ext cx="31" cy="292912"/>
            </a:xfrm>
            <a:custGeom>
              <a:avLst/>
              <a:gdLst/>
              <a:ahLst/>
              <a:cxnLst/>
              <a:rect l="l" t="t" r="r" b="b"/>
              <a:pathLst>
                <a:path w="1" h="9552" fill="none" extrusionOk="0">
                  <a:moveTo>
                    <a:pt x="0" y="0"/>
                  </a:moveTo>
                  <a:lnTo>
                    <a:pt x="0" y="9552"/>
                  </a:lnTo>
                </a:path>
              </a:pathLst>
            </a:custGeom>
            <a:noFill/>
            <a:ln w="45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65"/>
            <p:cNvSpPr/>
            <p:nvPr/>
          </p:nvSpPr>
          <p:spPr>
            <a:xfrm>
              <a:off x="4014104" y="2665507"/>
              <a:ext cx="921821" cy="184235"/>
            </a:xfrm>
            <a:custGeom>
              <a:avLst/>
              <a:gdLst/>
              <a:ahLst/>
              <a:cxnLst/>
              <a:rect l="l" t="t" r="r" b="b"/>
              <a:pathLst>
                <a:path w="30061" h="6008" extrusionOk="0">
                  <a:moveTo>
                    <a:pt x="387" y="0"/>
                  </a:moveTo>
                  <a:cubicBezTo>
                    <a:pt x="123" y="1955"/>
                    <a:pt x="41" y="3992"/>
                    <a:pt x="0" y="6008"/>
                  </a:cubicBezTo>
                  <a:lnTo>
                    <a:pt x="29856" y="6008"/>
                  </a:lnTo>
                  <a:cubicBezTo>
                    <a:pt x="29938" y="4073"/>
                    <a:pt x="30060" y="1955"/>
                    <a:pt x="29999" y="0"/>
                  </a:cubicBezTo>
                  <a:close/>
                </a:path>
              </a:pathLst>
            </a:custGeom>
            <a:solidFill>
              <a:srgbClr val="FFFFFF">
                <a:alpha val="22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65"/>
            <p:cNvSpPr/>
            <p:nvPr/>
          </p:nvSpPr>
          <p:spPr>
            <a:xfrm>
              <a:off x="4288894" y="2394489"/>
              <a:ext cx="603917" cy="391561"/>
            </a:xfrm>
            <a:custGeom>
              <a:avLst/>
              <a:gdLst/>
              <a:ahLst/>
              <a:cxnLst/>
              <a:rect l="l" t="t" r="r" b="b"/>
              <a:pathLst>
                <a:path w="19694" h="12769" extrusionOk="0">
                  <a:moveTo>
                    <a:pt x="12381" y="0"/>
                  </a:moveTo>
                  <a:cubicBezTo>
                    <a:pt x="8431" y="0"/>
                    <a:pt x="3833" y="465"/>
                    <a:pt x="1894" y="1608"/>
                  </a:cubicBezTo>
                  <a:cubicBezTo>
                    <a:pt x="1854" y="1649"/>
                    <a:pt x="1792" y="1669"/>
                    <a:pt x="1752" y="1710"/>
                  </a:cubicBezTo>
                  <a:cubicBezTo>
                    <a:pt x="1385" y="1934"/>
                    <a:pt x="1080" y="2260"/>
                    <a:pt x="856" y="2647"/>
                  </a:cubicBezTo>
                  <a:cubicBezTo>
                    <a:pt x="0" y="4113"/>
                    <a:pt x="82" y="6455"/>
                    <a:pt x="387" y="8533"/>
                  </a:cubicBezTo>
                  <a:cubicBezTo>
                    <a:pt x="754" y="10814"/>
                    <a:pt x="1426" y="12769"/>
                    <a:pt x="1426" y="12769"/>
                  </a:cubicBezTo>
                  <a:lnTo>
                    <a:pt x="16843" y="12545"/>
                  </a:lnTo>
                  <a:lnTo>
                    <a:pt x="17331" y="8533"/>
                  </a:lnTo>
                  <a:lnTo>
                    <a:pt x="17841" y="4358"/>
                  </a:lnTo>
                  <a:cubicBezTo>
                    <a:pt x="17841" y="4358"/>
                    <a:pt x="18574" y="4195"/>
                    <a:pt x="19083" y="3767"/>
                  </a:cubicBezTo>
                  <a:cubicBezTo>
                    <a:pt x="19490" y="3441"/>
                    <a:pt x="19694" y="2464"/>
                    <a:pt x="19409" y="1608"/>
                  </a:cubicBezTo>
                  <a:cubicBezTo>
                    <a:pt x="19327" y="1344"/>
                    <a:pt x="19185" y="1079"/>
                    <a:pt x="19001" y="855"/>
                  </a:cubicBezTo>
                  <a:cubicBezTo>
                    <a:pt x="18981" y="834"/>
                    <a:pt x="18981" y="814"/>
                    <a:pt x="18961" y="814"/>
                  </a:cubicBezTo>
                  <a:cubicBezTo>
                    <a:pt x="18402" y="310"/>
                    <a:pt x="15608" y="0"/>
                    <a:pt x="12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65"/>
            <p:cNvSpPr/>
            <p:nvPr/>
          </p:nvSpPr>
          <p:spPr>
            <a:xfrm>
              <a:off x="4300762" y="2656124"/>
              <a:ext cx="519618" cy="129928"/>
            </a:xfrm>
            <a:custGeom>
              <a:avLst/>
              <a:gdLst/>
              <a:ahLst/>
              <a:cxnLst/>
              <a:rect l="l" t="t" r="r" b="b"/>
              <a:pathLst>
                <a:path w="16945" h="4237" extrusionOk="0">
                  <a:moveTo>
                    <a:pt x="0" y="1"/>
                  </a:moveTo>
                  <a:cubicBezTo>
                    <a:pt x="367" y="2282"/>
                    <a:pt x="1039" y="4237"/>
                    <a:pt x="1039" y="4237"/>
                  </a:cubicBezTo>
                  <a:lnTo>
                    <a:pt x="16456" y="4013"/>
                  </a:lnTo>
                  <a:lnTo>
                    <a:pt x="1694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65"/>
            <p:cNvSpPr/>
            <p:nvPr/>
          </p:nvSpPr>
          <p:spPr>
            <a:xfrm>
              <a:off x="4346974" y="2394121"/>
              <a:ext cx="537097" cy="49708"/>
            </a:xfrm>
            <a:custGeom>
              <a:avLst/>
              <a:gdLst/>
              <a:ahLst/>
              <a:cxnLst/>
              <a:rect l="l" t="t" r="r" b="b"/>
              <a:pathLst>
                <a:path w="17515" h="1621" extrusionOk="0">
                  <a:moveTo>
                    <a:pt x="10558" y="1"/>
                  </a:moveTo>
                  <a:cubicBezTo>
                    <a:pt x="6592" y="1"/>
                    <a:pt x="1951" y="470"/>
                    <a:pt x="0" y="1620"/>
                  </a:cubicBezTo>
                  <a:lnTo>
                    <a:pt x="17515" y="1620"/>
                  </a:lnTo>
                  <a:cubicBezTo>
                    <a:pt x="17433" y="1335"/>
                    <a:pt x="17291" y="1091"/>
                    <a:pt x="17107" y="846"/>
                  </a:cubicBezTo>
                  <a:cubicBezTo>
                    <a:pt x="17087" y="846"/>
                    <a:pt x="17087" y="826"/>
                    <a:pt x="17067" y="806"/>
                  </a:cubicBezTo>
                  <a:cubicBezTo>
                    <a:pt x="16512" y="306"/>
                    <a:pt x="13755" y="1"/>
                    <a:pt x="10558" y="1"/>
                  </a:cubicBezTo>
                  <a:close/>
                </a:path>
              </a:pathLst>
            </a:custGeom>
            <a:solidFill>
              <a:srgbClr val="000000">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65"/>
            <p:cNvSpPr/>
            <p:nvPr/>
          </p:nvSpPr>
          <p:spPr>
            <a:xfrm>
              <a:off x="4371936" y="2518100"/>
              <a:ext cx="169301" cy="91842"/>
            </a:xfrm>
            <a:custGeom>
              <a:avLst/>
              <a:gdLst/>
              <a:ahLst/>
              <a:cxnLst/>
              <a:rect l="l" t="t" r="r" b="b"/>
              <a:pathLst>
                <a:path w="5521" h="2995" extrusionOk="0">
                  <a:moveTo>
                    <a:pt x="775" y="1"/>
                  </a:moveTo>
                  <a:cubicBezTo>
                    <a:pt x="347" y="1"/>
                    <a:pt x="1" y="347"/>
                    <a:pt x="1" y="795"/>
                  </a:cubicBezTo>
                  <a:lnTo>
                    <a:pt x="1" y="2200"/>
                  </a:lnTo>
                  <a:cubicBezTo>
                    <a:pt x="1" y="2648"/>
                    <a:pt x="347" y="2995"/>
                    <a:pt x="775" y="2995"/>
                  </a:cubicBezTo>
                  <a:lnTo>
                    <a:pt x="4746" y="2995"/>
                  </a:lnTo>
                  <a:cubicBezTo>
                    <a:pt x="5174" y="2995"/>
                    <a:pt x="5520" y="2648"/>
                    <a:pt x="5520" y="2200"/>
                  </a:cubicBezTo>
                  <a:lnTo>
                    <a:pt x="5520" y="795"/>
                  </a:lnTo>
                  <a:cubicBezTo>
                    <a:pt x="5520" y="347"/>
                    <a:pt x="5174" y="1"/>
                    <a:pt x="47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65"/>
            <p:cNvSpPr/>
            <p:nvPr/>
          </p:nvSpPr>
          <p:spPr>
            <a:xfrm>
              <a:off x="4598030" y="2518744"/>
              <a:ext cx="168014" cy="261695"/>
            </a:xfrm>
            <a:custGeom>
              <a:avLst/>
              <a:gdLst/>
              <a:ahLst/>
              <a:cxnLst/>
              <a:rect l="l" t="t" r="r" b="b"/>
              <a:pathLst>
                <a:path w="5479" h="8534" fill="none" extrusionOk="0">
                  <a:moveTo>
                    <a:pt x="0" y="8533"/>
                  </a:moveTo>
                  <a:lnTo>
                    <a:pt x="0" y="1568"/>
                  </a:lnTo>
                  <a:cubicBezTo>
                    <a:pt x="0" y="713"/>
                    <a:pt x="693" y="0"/>
                    <a:pt x="1548" y="0"/>
                  </a:cubicBezTo>
                  <a:lnTo>
                    <a:pt x="3910" y="0"/>
                  </a:lnTo>
                  <a:cubicBezTo>
                    <a:pt x="4786" y="0"/>
                    <a:pt x="5479" y="713"/>
                    <a:pt x="5479" y="1568"/>
                  </a:cubicBezTo>
                  <a:lnTo>
                    <a:pt x="5479" y="8513"/>
                  </a:lnTo>
                </a:path>
              </a:pathLst>
            </a:custGeom>
            <a:noFill/>
            <a:ln w="3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65"/>
            <p:cNvSpPr/>
            <p:nvPr/>
          </p:nvSpPr>
          <p:spPr>
            <a:xfrm>
              <a:off x="4639857" y="2545576"/>
              <a:ext cx="84973" cy="73105"/>
            </a:xfrm>
            <a:custGeom>
              <a:avLst/>
              <a:gdLst/>
              <a:ahLst/>
              <a:cxnLst/>
              <a:rect l="l" t="t" r="r" b="b"/>
              <a:pathLst>
                <a:path w="2771" h="2384" fill="none" extrusionOk="0">
                  <a:moveTo>
                    <a:pt x="1569" y="2384"/>
                  </a:moveTo>
                  <a:lnTo>
                    <a:pt x="1202" y="2384"/>
                  </a:lnTo>
                  <a:cubicBezTo>
                    <a:pt x="551" y="2384"/>
                    <a:pt x="1" y="1834"/>
                    <a:pt x="1" y="1182"/>
                  </a:cubicBezTo>
                  <a:lnTo>
                    <a:pt x="1" y="1182"/>
                  </a:lnTo>
                  <a:cubicBezTo>
                    <a:pt x="1" y="530"/>
                    <a:pt x="551" y="1"/>
                    <a:pt x="1202" y="1"/>
                  </a:cubicBezTo>
                  <a:lnTo>
                    <a:pt x="1569" y="1"/>
                  </a:lnTo>
                  <a:cubicBezTo>
                    <a:pt x="2221" y="1"/>
                    <a:pt x="2771" y="530"/>
                    <a:pt x="2771" y="1182"/>
                  </a:cubicBezTo>
                  <a:lnTo>
                    <a:pt x="2771" y="1182"/>
                  </a:lnTo>
                  <a:cubicBezTo>
                    <a:pt x="2771" y="1834"/>
                    <a:pt x="2221" y="2384"/>
                    <a:pt x="1569" y="2384"/>
                  </a:cubicBezTo>
                  <a:close/>
                </a:path>
              </a:pathLst>
            </a:custGeom>
            <a:noFill/>
            <a:ln w="3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65"/>
            <p:cNvSpPr/>
            <p:nvPr/>
          </p:nvSpPr>
          <p:spPr>
            <a:xfrm>
              <a:off x="4737281" y="2647998"/>
              <a:ext cx="13769" cy="13769"/>
            </a:xfrm>
            <a:custGeom>
              <a:avLst/>
              <a:gdLst/>
              <a:ahLst/>
              <a:cxnLst/>
              <a:rect l="l" t="t" r="r" b="b"/>
              <a:pathLst>
                <a:path w="449" h="449" extrusionOk="0">
                  <a:moveTo>
                    <a:pt x="225" y="1"/>
                  </a:moveTo>
                  <a:cubicBezTo>
                    <a:pt x="103" y="1"/>
                    <a:pt x="1" y="103"/>
                    <a:pt x="1" y="225"/>
                  </a:cubicBezTo>
                  <a:cubicBezTo>
                    <a:pt x="1" y="347"/>
                    <a:pt x="103" y="449"/>
                    <a:pt x="225" y="449"/>
                  </a:cubicBezTo>
                  <a:cubicBezTo>
                    <a:pt x="347" y="449"/>
                    <a:pt x="449" y="347"/>
                    <a:pt x="449" y="225"/>
                  </a:cubicBezTo>
                  <a:cubicBezTo>
                    <a:pt x="449" y="103"/>
                    <a:pt x="347" y="1"/>
                    <a:pt x="2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65"/>
            <p:cNvSpPr/>
            <p:nvPr/>
          </p:nvSpPr>
          <p:spPr>
            <a:xfrm>
              <a:off x="4752276" y="2432544"/>
              <a:ext cx="96840" cy="33762"/>
            </a:xfrm>
            <a:custGeom>
              <a:avLst/>
              <a:gdLst/>
              <a:ahLst/>
              <a:cxnLst/>
              <a:rect l="l" t="t" r="r" b="b"/>
              <a:pathLst>
                <a:path w="3158" h="1101" extrusionOk="0">
                  <a:moveTo>
                    <a:pt x="530" y="1"/>
                  </a:moveTo>
                  <a:cubicBezTo>
                    <a:pt x="245" y="1"/>
                    <a:pt x="1" y="225"/>
                    <a:pt x="1" y="510"/>
                  </a:cubicBezTo>
                  <a:lnTo>
                    <a:pt x="1" y="571"/>
                  </a:lnTo>
                  <a:cubicBezTo>
                    <a:pt x="1" y="876"/>
                    <a:pt x="245" y="1100"/>
                    <a:pt x="530" y="1100"/>
                  </a:cubicBezTo>
                  <a:lnTo>
                    <a:pt x="2648" y="1100"/>
                  </a:lnTo>
                  <a:cubicBezTo>
                    <a:pt x="2933" y="1100"/>
                    <a:pt x="3157" y="876"/>
                    <a:pt x="3157" y="571"/>
                  </a:cubicBezTo>
                  <a:lnTo>
                    <a:pt x="3157" y="510"/>
                  </a:lnTo>
                  <a:cubicBezTo>
                    <a:pt x="3157" y="225"/>
                    <a:pt x="2933" y="1"/>
                    <a:pt x="26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65"/>
            <p:cNvSpPr/>
            <p:nvPr/>
          </p:nvSpPr>
          <p:spPr>
            <a:xfrm>
              <a:off x="4323853" y="2775411"/>
              <a:ext cx="583954" cy="13769"/>
            </a:xfrm>
            <a:custGeom>
              <a:avLst/>
              <a:gdLst/>
              <a:ahLst/>
              <a:cxnLst/>
              <a:rect l="l" t="t" r="r" b="b"/>
              <a:pathLst>
                <a:path w="19043" h="449" extrusionOk="0">
                  <a:moveTo>
                    <a:pt x="1" y="0"/>
                  </a:moveTo>
                  <a:lnTo>
                    <a:pt x="1" y="448"/>
                  </a:lnTo>
                  <a:lnTo>
                    <a:pt x="19043" y="448"/>
                  </a:lnTo>
                  <a:lnTo>
                    <a:pt x="190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65"/>
            <p:cNvSpPr/>
            <p:nvPr/>
          </p:nvSpPr>
          <p:spPr>
            <a:xfrm>
              <a:off x="4293249" y="2742324"/>
              <a:ext cx="40631" cy="46856"/>
            </a:xfrm>
            <a:custGeom>
              <a:avLst/>
              <a:gdLst/>
              <a:ahLst/>
              <a:cxnLst/>
              <a:rect l="l" t="t" r="r" b="b"/>
              <a:pathLst>
                <a:path w="1325" h="1528" extrusionOk="0">
                  <a:moveTo>
                    <a:pt x="775" y="0"/>
                  </a:moveTo>
                  <a:cubicBezTo>
                    <a:pt x="551" y="0"/>
                    <a:pt x="367" y="81"/>
                    <a:pt x="225" y="224"/>
                  </a:cubicBezTo>
                  <a:cubicBezTo>
                    <a:pt x="82" y="367"/>
                    <a:pt x="1" y="550"/>
                    <a:pt x="1" y="774"/>
                  </a:cubicBezTo>
                  <a:cubicBezTo>
                    <a:pt x="1" y="1181"/>
                    <a:pt x="347" y="1527"/>
                    <a:pt x="775" y="1527"/>
                  </a:cubicBezTo>
                  <a:lnTo>
                    <a:pt x="1325" y="1527"/>
                  </a:lnTo>
                  <a:lnTo>
                    <a:pt x="8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65"/>
            <p:cNvSpPr/>
            <p:nvPr/>
          </p:nvSpPr>
          <p:spPr>
            <a:xfrm>
              <a:off x="4384447" y="2735424"/>
              <a:ext cx="119318" cy="119961"/>
            </a:xfrm>
            <a:custGeom>
              <a:avLst/>
              <a:gdLst/>
              <a:ahLst/>
              <a:cxnLst/>
              <a:rect l="l" t="t" r="r" b="b"/>
              <a:pathLst>
                <a:path w="3891" h="3912" extrusionOk="0">
                  <a:moveTo>
                    <a:pt x="1935" y="1"/>
                  </a:moveTo>
                  <a:cubicBezTo>
                    <a:pt x="856" y="1"/>
                    <a:pt x="0" y="877"/>
                    <a:pt x="0" y="1956"/>
                  </a:cubicBezTo>
                  <a:cubicBezTo>
                    <a:pt x="0" y="3035"/>
                    <a:pt x="856" y="3911"/>
                    <a:pt x="1935" y="3911"/>
                  </a:cubicBezTo>
                  <a:cubicBezTo>
                    <a:pt x="3014" y="3911"/>
                    <a:pt x="3890" y="3035"/>
                    <a:pt x="3890" y="1956"/>
                  </a:cubicBezTo>
                  <a:cubicBezTo>
                    <a:pt x="3890" y="877"/>
                    <a:pt x="3014" y="1"/>
                    <a:pt x="19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65"/>
            <p:cNvSpPr/>
            <p:nvPr/>
          </p:nvSpPr>
          <p:spPr>
            <a:xfrm>
              <a:off x="4389446" y="2745973"/>
              <a:ext cx="109321" cy="99508"/>
            </a:xfrm>
            <a:custGeom>
              <a:avLst/>
              <a:gdLst/>
              <a:ahLst/>
              <a:cxnLst/>
              <a:rect l="l" t="t" r="r" b="b"/>
              <a:pathLst>
                <a:path w="3565" h="3245" extrusionOk="0">
                  <a:moveTo>
                    <a:pt x="1782" y="0"/>
                  </a:moveTo>
                  <a:cubicBezTo>
                    <a:pt x="1044" y="0"/>
                    <a:pt x="378" y="496"/>
                    <a:pt x="204" y="1246"/>
                  </a:cubicBezTo>
                  <a:cubicBezTo>
                    <a:pt x="0" y="2121"/>
                    <a:pt x="530" y="2997"/>
                    <a:pt x="1405" y="3201"/>
                  </a:cubicBezTo>
                  <a:cubicBezTo>
                    <a:pt x="1532" y="3230"/>
                    <a:pt x="1658" y="3244"/>
                    <a:pt x="1783" y="3244"/>
                  </a:cubicBezTo>
                  <a:cubicBezTo>
                    <a:pt x="2520" y="3244"/>
                    <a:pt x="3186" y="2748"/>
                    <a:pt x="3361" y="1999"/>
                  </a:cubicBezTo>
                  <a:cubicBezTo>
                    <a:pt x="3564" y="1123"/>
                    <a:pt x="3014" y="248"/>
                    <a:pt x="2159" y="44"/>
                  </a:cubicBezTo>
                  <a:cubicBezTo>
                    <a:pt x="2032" y="15"/>
                    <a:pt x="1906" y="0"/>
                    <a:pt x="178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65"/>
            <p:cNvSpPr/>
            <p:nvPr/>
          </p:nvSpPr>
          <p:spPr>
            <a:xfrm>
              <a:off x="4749148" y="2783538"/>
              <a:ext cx="29377" cy="62465"/>
            </a:xfrm>
            <a:custGeom>
              <a:avLst/>
              <a:gdLst/>
              <a:ahLst/>
              <a:cxnLst/>
              <a:rect l="l" t="t" r="r" b="b"/>
              <a:pathLst>
                <a:path w="958" h="2037" fill="none" extrusionOk="0">
                  <a:moveTo>
                    <a:pt x="1" y="0"/>
                  </a:moveTo>
                  <a:lnTo>
                    <a:pt x="958" y="2037"/>
                  </a:lnTo>
                </a:path>
              </a:pathLst>
            </a:custGeom>
            <a:noFill/>
            <a:ln w="6625" cap="flat" cmpd="sng">
              <a:solidFill>
                <a:srgbClr val="5D3552"/>
              </a:solidFill>
              <a:prstDash val="solid"/>
              <a:miter lim="203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65"/>
            <p:cNvSpPr/>
            <p:nvPr/>
          </p:nvSpPr>
          <p:spPr>
            <a:xfrm>
              <a:off x="4792877" y="2615554"/>
              <a:ext cx="136797" cy="51487"/>
            </a:xfrm>
            <a:custGeom>
              <a:avLst/>
              <a:gdLst/>
              <a:ahLst/>
              <a:cxnLst/>
              <a:rect l="l" t="t" r="r" b="b"/>
              <a:pathLst>
                <a:path w="4461" h="1679" extrusionOk="0">
                  <a:moveTo>
                    <a:pt x="2272" y="1"/>
                  </a:moveTo>
                  <a:cubicBezTo>
                    <a:pt x="2128" y="1"/>
                    <a:pt x="1985" y="32"/>
                    <a:pt x="1854" y="102"/>
                  </a:cubicBezTo>
                  <a:cubicBezTo>
                    <a:pt x="1467" y="326"/>
                    <a:pt x="1304" y="794"/>
                    <a:pt x="1202" y="1222"/>
                  </a:cubicBezTo>
                  <a:cubicBezTo>
                    <a:pt x="1072" y="1092"/>
                    <a:pt x="881" y="1023"/>
                    <a:pt x="694" y="1023"/>
                  </a:cubicBezTo>
                  <a:cubicBezTo>
                    <a:pt x="617" y="1023"/>
                    <a:pt x="540" y="1035"/>
                    <a:pt x="469" y="1059"/>
                  </a:cubicBezTo>
                  <a:cubicBezTo>
                    <a:pt x="224" y="1140"/>
                    <a:pt x="41" y="1364"/>
                    <a:pt x="0" y="1629"/>
                  </a:cubicBezTo>
                  <a:lnTo>
                    <a:pt x="4298" y="1670"/>
                  </a:lnTo>
                  <a:cubicBezTo>
                    <a:pt x="4338" y="1670"/>
                    <a:pt x="4370" y="1679"/>
                    <a:pt x="4405" y="1679"/>
                  </a:cubicBezTo>
                  <a:cubicBezTo>
                    <a:pt x="4422" y="1679"/>
                    <a:pt x="4440" y="1677"/>
                    <a:pt x="4460" y="1670"/>
                  </a:cubicBezTo>
                  <a:cubicBezTo>
                    <a:pt x="4460" y="1425"/>
                    <a:pt x="4318" y="1181"/>
                    <a:pt x="4094" y="1079"/>
                  </a:cubicBezTo>
                  <a:cubicBezTo>
                    <a:pt x="4023" y="1055"/>
                    <a:pt x="3949" y="1044"/>
                    <a:pt x="3877" y="1044"/>
                  </a:cubicBezTo>
                  <a:cubicBezTo>
                    <a:pt x="3702" y="1044"/>
                    <a:pt x="3531" y="1112"/>
                    <a:pt x="3401" y="1242"/>
                  </a:cubicBezTo>
                  <a:cubicBezTo>
                    <a:pt x="3401" y="855"/>
                    <a:pt x="3238" y="468"/>
                    <a:pt x="2933" y="224"/>
                  </a:cubicBezTo>
                  <a:cubicBezTo>
                    <a:pt x="2743" y="85"/>
                    <a:pt x="2507" y="1"/>
                    <a:pt x="227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65"/>
            <p:cNvSpPr/>
            <p:nvPr/>
          </p:nvSpPr>
          <p:spPr>
            <a:xfrm>
              <a:off x="4036581" y="2615554"/>
              <a:ext cx="136797" cy="51487"/>
            </a:xfrm>
            <a:custGeom>
              <a:avLst/>
              <a:gdLst/>
              <a:ahLst/>
              <a:cxnLst/>
              <a:rect l="l" t="t" r="r" b="b"/>
              <a:pathLst>
                <a:path w="4461" h="1679" extrusionOk="0">
                  <a:moveTo>
                    <a:pt x="2277" y="1"/>
                  </a:moveTo>
                  <a:cubicBezTo>
                    <a:pt x="2131" y="1"/>
                    <a:pt x="1985" y="32"/>
                    <a:pt x="1854" y="102"/>
                  </a:cubicBezTo>
                  <a:cubicBezTo>
                    <a:pt x="1467" y="326"/>
                    <a:pt x="1324" y="794"/>
                    <a:pt x="1202" y="1222"/>
                  </a:cubicBezTo>
                  <a:cubicBezTo>
                    <a:pt x="1072" y="1092"/>
                    <a:pt x="881" y="1023"/>
                    <a:pt x="694" y="1023"/>
                  </a:cubicBezTo>
                  <a:cubicBezTo>
                    <a:pt x="617" y="1023"/>
                    <a:pt x="540" y="1035"/>
                    <a:pt x="469" y="1059"/>
                  </a:cubicBezTo>
                  <a:cubicBezTo>
                    <a:pt x="225" y="1140"/>
                    <a:pt x="41" y="1364"/>
                    <a:pt x="1" y="1629"/>
                  </a:cubicBezTo>
                  <a:lnTo>
                    <a:pt x="4298" y="1670"/>
                  </a:lnTo>
                  <a:cubicBezTo>
                    <a:pt x="4338" y="1670"/>
                    <a:pt x="4370" y="1679"/>
                    <a:pt x="4405" y="1679"/>
                  </a:cubicBezTo>
                  <a:cubicBezTo>
                    <a:pt x="4422" y="1679"/>
                    <a:pt x="4440" y="1677"/>
                    <a:pt x="4461" y="1670"/>
                  </a:cubicBezTo>
                  <a:cubicBezTo>
                    <a:pt x="4461" y="1425"/>
                    <a:pt x="4318" y="1181"/>
                    <a:pt x="4094" y="1079"/>
                  </a:cubicBezTo>
                  <a:cubicBezTo>
                    <a:pt x="4029" y="1055"/>
                    <a:pt x="3958" y="1044"/>
                    <a:pt x="3887" y="1044"/>
                  </a:cubicBezTo>
                  <a:cubicBezTo>
                    <a:pt x="3714" y="1044"/>
                    <a:pt x="3537" y="1112"/>
                    <a:pt x="3422" y="1242"/>
                  </a:cubicBezTo>
                  <a:cubicBezTo>
                    <a:pt x="3402" y="855"/>
                    <a:pt x="3239" y="468"/>
                    <a:pt x="2933" y="224"/>
                  </a:cubicBezTo>
                  <a:cubicBezTo>
                    <a:pt x="2756" y="85"/>
                    <a:pt x="2517" y="1"/>
                    <a:pt x="227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65"/>
            <p:cNvSpPr/>
            <p:nvPr/>
          </p:nvSpPr>
          <p:spPr>
            <a:xfrm>
              <a:off x="4044064" y="2712333"/>
              <a:ext cx="235477" cy="138667"/>
            </a:xfrm>
            <a:custGeom>
              <a:avLst/>
              <a:gdLst/>
              <a:ahLst/>
              <a:cxnLst/>
              <a:rect l="l" t="t" r="r" b="b"/>
              <a:pathLst>
                <a:path w="7679" h="4522" extrusionOk="0">
                  <a:moveTo>
                    <a:pt x="2934" y="0"/>
                  </a:moveTo>
                  <a:cubicBezTo>
                    <a:pt x="2873" y="21"/>
                    <a:pt x="2811" y="21"/>
                    <a:pt x="2750" y="21"/>
                  </a:cubicBezTo>
                  <a:lnTo>
                    <a:pt x="2649" y="21"/>
                  </a:lnTo>
                  <a:cubicBezTo>
                    <a:pt x="2608" y="21"/>
                    <a:pt x="2587" y="41"/>
                    <a:pt x="2547" y="41"/>
                  </a:cubicBezTo>
                  <a:lnTo>
                    <a:pt x="2445" y="41"/>
                  </a:lnTo>
                  <a:cubicBezTo>
                    <a:pt x="2424" y="62"/>
                    <a:pt x="2404" y="62"/>
                    <a:pt x="2404" y="62"/>
                  </a:cubicBezTo>
                  <a:cubicBezTo>
                    <a:pt x="2343" y="62"/>
                    <a:pt x="2282" y="82"/>
                    <a:pt x="2221" y="82"/>
                  </a:cubicBezTo>
                  <a:lnTo>
                    <a:pt x="2180" y="82"/>
                  </a:lnTo>
                  <a:cubicBezTo>
                    <a:pt x="2119" y="102"/>
                    <a:pt x="2078" y="102"/>
                    <a:pt x="2017" y="123"/>
                  </a:cubicBezTo>
                  <a:cubicBezTo>
                    <a:pt x="1997" y="123"/>
                    <a:pt x="1976" y="143"/>
                    <a:pt x="1956" y="143"/>
                  </a:cubicBezTo>
                  <a:cubicBezTo>
                    <a:pt x="1875" y="163"/>
                    <a:pt x="1814" y="184"/>
                    <a:pt x="1752" y="204"/>
                  </a:cubicBezTo>
                  <a:lnTo>
                    <a:pt x="1732" y="204"/>
                  </a:lnTo>
                  <a:cubicBezTo>
                    <a:pt x="1712" y="224"/>
                    <a:pt x="1712" y="224"/>
                    <a:pt x="1712" y="224"/>
                  </a:cubicBezTo>
                  <a:cubicBezTo>
                    <a:pt x="1691" y="224"/>
                    <a:pt x="1651" y="245"/>
                    <a:pt x="1630" y="245"/>
                  </a:cubicBezTo>
                  <a:cubicBezTo>
                    <a:pt x="1590" y="265"/>
                    <a:pt x="1569" y="286"/>
                    <a:pt x="1549" y="286"/>
                  </a:cubicBezTo>
                  <a:cubicBezTo>
                    <a:pt x="1508" y="306"/>
                    <a:pt x="1467" y="326"/>
                    <a:pt x="1447" y="347"/>
                  </a:cubicBezTo>
                  <a:cubicBezTo>
                    <a:pt x="1427" y="347"/>
                    <a:pt x="1427" y="367"/>
                    <a:pt x="1427" y="367"/>
                  </a:cubicBezTo>
                  <a:cubicBezTo>
                    <a:pt x="1406" y="367"/>
                    <a:pt x="1386" y="387"/>
                    <a:pt x="1386" y="387"/>
                  </a:cubicBezTo>
                  <a:lnTo>
                    <a:pt x="1386" y="408"/>
                  </a:lnTo>
                  <a:cubicBezTo>
                    <a:pt x="1365" y="428"/>
                    <a:pt x="1365" y="489"/>
                    <a:pt x="1365" y="571"/>
                  </a:cubicBezTo>
                  <a:cubicBezTo>
                    <a:pt x="1365" y="591"/>
                    <a:pt x="1345" y="632"/>
                    <a:pt x="1345" y="673"/>
                  </a:cubicBezTo>
                  <a:cubicBezTo>
                    <a:pt x="1304" y="1059"/>
                    <a:pt x="1182" y="1833"/>
                    <a:pt x="917" y="2505"/>
                  </a:cubicBezTo>
                  <a:cubicBezTo>
                    <a:pt x="571" y="3503"/>
                    <a:pt x="1" y="4522"/>
                    <a:pt x="1" y="4522"/>
                  </a:cubicBezTo>
                  <a:lnTo>
                    <a:pt x="1264" y="4522"/>
                  </a:lnTo>
                  <a:cubicBezTo>
                    <a:pt x="1528" y="4522"/>
                    <a:pt x="1834" y="4501"/>
                    <a:pt x="2160" y="4501"/>
                  </a:cubicBezTo>
                  <a:lnTo>
                    <a:pt x="4054" y="4501"/>
                  </a:lnTo>
                  <a:cubicBezTo>
                    <a:pt x="4257" y="4501"/>
                    <a:pt x="4441" y="4481"/>
                    <a:pt x="4644" y="4481"/>
                  </a:cubicBezTo>
                  <a:lnTo>
                    <a:pt x="6885" y="4481"/>
                  </a:lnTo>
                  <a:cubicBezTo>
                    <a:pt x="6844" y="4461"/>
                    <a:pt x="6213" y="4033"/>
                    <a:pt x="5907" y="2872"/>
                  </a:cubicBezTo>
                  <a:lnTo>
                    <a:pt x="6131" y="2729"/>
                  </a:lnTo>
                  <a:lnTo>
                    <a:pt x="7638" y="1691"/>
                  </a:lnTo>
                  <a:lnTo>
                    <a:pt x="7679" y="1650"/>
                  </a:lnTo>
                  <a:lnTo>
                    <a:pt x="7312" y="1161"/>
                  </a:lnTo>
                  <a:lnTo>
                    <a:pt x="7251" y="1202"/>
                  </a:lnTo>
                  <a:lnTo>
                    <a:pt x="5744" y="1915"/>
                  </a:lnTo>
                  <a:cubicBezTo>
                    <a:pt x="5663" y="1385"/>
                    <a:pt x="5581" y="1019"/>
                    <a:pt x="5540" y="754"/>
                  </a:cubicBezTo>
                  <a:cubicBezTo>
                    <a:pt x="5520" y="652"/>
                    <a:pt x="5500" y="571"/>
                    <a:pt x="5479" y="510"/>
                  </a:cubicBezTo>
                  <a:cubicBezTo>
                    <a:pt x="5479" y="428"/>
                    <a:pt x="5459" y="367"/>
                    <a:pt x="5459" y="347"/>
                  </a:cubicBezTo>
                  <a:cubicBezTo>
                    <a:pt x="5439" y="326"/>
                    <a:pt x="5439" y="306"/>
                    <a:pt x="5439" y="306"/>
                  </a:cubicBezTo>
                  <a:cubicBezTo>
                    <a:pt x="5439" y="306"/>
                    <a:pt x="5398" y="286"/>
                    <a:pt x="5316" y="265"/>
                  </a:cubicBezTo>
                  <a:cubicBezTo>
                    <a:pt x="5296" y="245"/>
                    <a:pt x="5255" y="245"/>
                    <a:pt x="5215" y="224"/>
                  </a:cubicBezTo>
                  <a:cubicBezTo>
                    <a:pt x="5113" y="184"/>
                    <a:pt x="4970" y="163"/>
                    <a:pt x="4787" y="123"/>
                  </a:cubicBezTo>
                  <a:lnTo>
                    <a:pt x="4767" y="123"/>
                  </a:lnTo>
                  <a:cubicBezTo>
                    <a:pt x="4685" y="102"/>
                    <a:pt x="4583" y="82"/>
                    <a:pt x="4481" y="62"/>
                  </a:cubicBezTo>
                  <a:lnTo>
                    <a:pt x="4380" y="62"/>
                  </a:lnTo>
                  <a:cubicBezTo>
                    <a:pt x="4380" y="62"/>
                    <a:pt x="4359" y="62"/>
                    <a:pt x="4339" y="41"/>
                  </a:cubicBezTo>
                  <a:lnTo>
                    <a:pt x="4135" y="41"/>
                  </a:lnTo>
                  <a:cubicBezTo>
                    <a:pt x="3952" y="21"/>
                    <a:pt x="3748" y="0"/>
                    <a:pt x="3524" y="0"/>
                  </a:cubicBezTo>
                  <a:close/>
                </a:path>
              </a:pathLst>
            </a:custGeom>
            <a:solidFill>
              <a:srgbClr val="FFBA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65"/>
            <p:cNvSpPr/>
            <p:nvPr/>
          </p:nvSpPr>
          <p:spPr>
            <a:xfrm>
              <a:off x="4044064" y="2712333"/>
              <a:ext cx="235477" cy="138667"/>
            </a:xfrm>
            <a:custGeom>
              <a:avLst/>
              <a:gdLst/>
              <a:ahLst/>
              <a:cxnLst/>
              <a:rect l="l" t="t" r="r" b="b"/>
              <a:pathLst>
                <a:path w="7679" h="4522" extrusionOk="0">
                  <a:moveTo>
                    <a:pt x="2934" y="0"/>
                  </a:moveTo>
                  <a:cubicBezTo>
                    <a:pt x="2873" y="21"/>
                    <a:pt x="2811" y="21"/>
                    <a:pt x="2750" y="21"/>
                  </a:cubicBezTo>
                  <a:lnTo>
                    <a:pt x="2649" y="21"/>
                  </a:lnTo>
                  <a:cubicBezTo>
                    <a:pt x="2608" y="21"/>
                    <a:pt x="2587" y="41"/>
                    <a:pt x="2547" y="41"/>
                  </a:cubicBezTo>
                  <a:lnTo>
                    <a:pt x="2445" y="41"/>
                  </a:lnTo>
                  <a:cubicBezTo>
                    <a:pt x="2424" y="62"/>
                    <a:pt x="2404" y="62"/>
                    <a:pt x="2404" y="62"/>
                  </a:cubicBezTo>
                  <a:cubicBezTo>
                    <a:pt x="2343" y="62"/>
                    <a:pt x="2282" y="82"/>
                    <a:pt x="2221" y="82"/>
                  </a:cubicBezTo>
                  <a:lnTo>
                    <a:pt x="2180" y="82"/>
                  </a:lnTo>
                  <a:cubicBezTo>
                    <a:pt x="2119" y="102"/>
                    <a:pt x="2078" y="102"/>
                    <a:pt x="2017" y="123"/>
                  </a:cubicBezTo>
                  <a:cubicBezTo>
                    <a:pt x="1997" y="123"/>
                    <a:pt x="1976" y="143"/>
                    <a:pt x="1956" y="143"/>
                  </a:cubicBezTo>
                  <a:cubicBezTo>
                    <a:pt x="1875" y="163"/>
                    <a:pt x="1814" y="184"/>
                    <a:pt x="1752" y="204"/>
                  </a:cubicBezTo>
                  <a:lnTo>
                    <a:pt x="1732" y="204"/>
                  </a:lnTo>
                  <a:cubicBezTo>
                    <a:pt x="1712" y="224"/>
                    <a:pt x="1712" y="224"/>
                    <a:pt x="1712" y="224"/>
                  </a:cubicBezTo>
                  <a:cubicBezTo>
                    <a:pt x="1691" y="224"/>
                    <a:pt x="1651" y="245"/>
                    <a:pt x="1630" y="245"/>
                  </a:cubicBezTo>
                  <a:cubicBezTo>
                    <a:pt x="1590" y="265"/>
                    <a:pt x="1569" y="286"/>
                    <a:pt x="1549" y="286"/>
                  </a:cubicBezTo>
                  <a:cubicBezTo>
                    <a:pt x="1508" y="306"/>
                    <a:pt x="1467" y="326"/>
                    <a:pt x="1447" y="347"/>
                  </a:cubicBezTo>
                  <a:cubicBezTo>
                    <a:pt x="1427" y="347"/>
                    <a:pt x="1427" y="367"/>
                    <a:pt x="1427" y="367"/>
                  </a:cubicBezTo>
                  <a:cubicBezTo>
                    <a:pt x="1406" y="367"/>
                    <a:pt x="1386" y="387"/>
                    <a:pt x="1386" y="387"/>
                  </a:cubicBezTo>
                  <a:lnTo>
                    <a:pt x="1386" y="408"/>
                  </a:lnTo>
                  <a:cubicBezTo>
                    <a:pt x="1365" y="428"/>
                    <a:pt x="1365" y="489"/>
                    <a:pt x="1365" y="571"/>
                  </a:cubicBezTo>
                  <a:cubicBezTo>
                    <a:pt x="1365" y="591"/>
                    <a:pt x="1345" y="632"/>
                    <a:pt x="1345" y="673"/>
                  </a:cubicBezTo>
                  <a:cubicBezTo>
                    <a:pt x="1304" y="1059"/>
                    <a:pt x="1182" y="1833"/>
                    <a:pt x="917" y="2505"/>
                  </a:cubicBezTo>
                  <a:cubicBezTo>
                    <a:pt x="571" y="3503"/>
                    <a:pt x="1" y="4522"/>
                    <a:pt x="1" y="4522"/>
                  </a:cubicBezTo>
                  <a:lnTo>
                    <a:pt x="1264" y="4522"/>
                  </a:lnTo>
                  <a:cubicBezTo>
                    <a:pt x="1528" y="4522"/>
                    <a:pt x="1834" y="4501"/>
                    <a:pt x="2160" y="4501"/>
                  </a:cubicBezTo>
                  <a:lnTo>
                    <a:pt x="4054" y="4501"/>
                  </a:lnTo>
                  <a:cubicBezTo>
                    <a:pt x="4257" y="4501"/>
                    <a:pt x="4441" y="4481"/>
                    <a:pt x="4644" y="4481"/>
                  </a:cubicBezTo>
                  <a:lnTo>
                    <a:pt x="6885" y="4481"/>
                  </a:lnTo>
                  <a:cubicBezTo>
                    <a:pt x="6844" y="4461"/>
                    <a:pt x="6213" y="4033"/>
                    <a:pt x="5907" y="2872"/>
                  </a:cubicBezTo>
                  <a:lnTo>
                    <a:pt x="6131" y="2729"/>
                  </a:lnTo>
                  <a:lnTo>
                    <a:pt x="7638" y="1691"/>
                  </a:lnTo>
                  <a:lnTo>
                    <a:pt x="7679" y="1650"/>
                  </a:lnTo>
                  <a:lnTo>
                    <a:pt x="7312" y="1161"/>
                  </a:lnTo>
                  <a:lnTo>
                    <a:pt x="7251" y="1202"/>
                  </a:lnTo>
                  <a:lnTo>
                    <a:pt x="5744" y="1915"/>
                  </a:lnTo>
                  <a:cubicBezTo>
                    <a:pt x="5663" y="1385"/>
                    <a:pt x="5581" y="1019"/>
                    <a:pt x="5540" y="754"/>
                  </a:cubicBezTo>
                  <a:cubicBezTo>
                    <a:pt x="5520" y="652"/>
                    <a:pt x="5500" y="571"/>
                    <a:pt x="5479" y="510"/>
                  </a:cubicBezTo>
                  <a:cubicBezTo>
                    <a:pt x="5479" y="428"/>
                    <a:pt x="5459" y="367"/>
                    <a:pt x="5459" y="347"/>
                  </a:cubicBezTo>
                  <a:cubicBezTo>
                    <a:pt x="5439" y="326"/>
                    <a:pt x="5439" y="306"/>
                    <a:pt x="5439" y="306"/>
                  </a:cubicBezTo>
                  <a:cubicBezTo>
                    <a:pt x="5439" y="306"/>
                    <a:pt x="5398" y="286"/>
                    <a:pt x="5316" y="265"/>
                  </a:cubicBezTo>
                  <a:cubicBezTo>
                    <a:pt x="5296" y="245"/>
                    <a:pt x="5255" y="245"/>
                    <a:pt x="5215" y="224"/>
                  </a:cubicBezTo>
                  <a:cubicBezTo>
                    <a:pt x="5113" y="184"/>
                    <a:pt x="4970" y="163"/>
                    <a:pt x="4787" y="123"/>
                  </a:cubicBezTo>
                  <a:lnTo>
                    <a:pt x="4767" y="123"/>
                  </a:lnTo>
                  <a:cubicBezTo>
                    <a:pt x="4685" y="102"/>
                    <a:pt x="4583" y="82"/>
                    <a:pt x="4481" y="62"/>
                  </a:cubicBezTo>
                  <a:lnTo>
                    <a:pt x="4380" y="62"/>
                  </a:lnTo>
                  <a:cubicBezTo>
                    <a:pt x="4380" y="62"/>
                    <a:pt x="4359" y="62"/>
                    <a:pt x="4339" y="41"/>
                  </a:cubicBezTo>
                  <a:lnTo>
                    <a:pt x="4135" y="41"/>
                  </a:lnTo>
                  <a:cubicBezTo>
                    <a:pt x="3952" y="21"/>
                    <a:pt x="3748" y="0"/>
                    <a:pt x="35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65"/>
            <p:cNvSpPr/>
            <p:nvPr/>
          </p:nvSpPr>
          <p:spPr>
            <a:xfrm>
              <a:off x="4086535" y="2712946"/>
              <a:ext cx="124929" cy="22079"/>
            </a:xfrm>
            <a:custGeom>
              <a:avLst/>
              <a:gdLst/>
              <a:ahLst/>
              <a:cxnLst/>
              <a:rect l="l" t="t" r="r" b="b"/>
              <a:pathLst>
                <a:path w="4074" h="720" extrusionOk="0">
                  <a:moveTo>
                    <a:pt x="1549" y="1"/>
                  </a:moveTo>
                  <a:cubicBezTo>
                    <a:pt x="1488" y="1"/>
                    <a:pt x="1426" y="1"/>
                    <a:pt x="1365" y="21"/>
                  </a:cubicBezTo>
                  <a:lnTo>
                    <a:pt x="1264" y="21"/>
                  </a:lnTo>
                  <a:cubicBezTo>
                    <a:pt x="1223" y="21"/>
                    <a:pt x="1202" y="21"/>
                    <a:pt x="1162" y="42"/>
                  </a:cubicBezTo>
                  <a:lnTo>
                    <a:pt x="1019" y="42"/>
                  </a:lnTo>
                  <a:cubicBezTo>
                    <a:pt x="958" y="62"/>
                    <a:pt x="897" y="62"/>
                    <a:pt x="836" y="82"/>
                  </a:cubicBezTo>
                  <a:lnTo>
                    <a:pt x="795" y="82"/>
                  </a:lnTo>
                  <a:cubicBezTo>
                    <a:pt x="754" y="103"/>
                    <a:pt x="693" y="103"/>
                    <a:pt x="653" y="123"/>
                  </a:cubicBezTo>
                  <a:cubicBezTo>
                    <a:pt x="632" y="123"/>
                    <a:pt x="612" y="123"/>
                    <a:pt x="591" y="143"/>
                  </a:cubicBezTo>
                  <a:cubicBezTo>
                    <a:pt x="510" y="164"/>
                    <a:pt x="429" y="184"/>
                    <a:pt x="388" y="204"/>
                  </a:cubicBezTo>
                  <a:lnTo>
                    <a:pt x="347" y="204"/>
                  </a:lnTo>
                  <a:cubicBezTo>
                    <a:pt x="306" y="225"/>
                    <a:pt x="266" y="225"/>
                    <a:pt x="245" y="245"/>
                  </a:cubicBezTo>
                  <a:cubicBezTo>
                    <a:pt x="225" y="266"/>
                    <a:pt x="205" y="266"/>
                    <a:pt x="164" y="286"/>
                  </a:cubicBezTo>
                  <a:cubicBezTo>
                    <a:pt x="123" y="306"/>
                    <a:pt x="82" y="327"/>
                    <a:pt x="62" y="347"/>
                  </a:cubicBezTo>
                  <a:lnTo>
                    <a:pt x="42" y="347"/>
                  </a:lnTo>
                  <a:cubicBezTo>
                    <a:pt x="21" y="367"/>
                    <a:pt x="21" y="367"/>
                    <a:pt x="1" y="388"/>
                  </a:cubicBezTo>
                  <a:cubicBezTo>
                    <a:pt x="1" y="388"/>
                    <a:pt x="1" y="388"/>
                    <a:pt x="1" y="408"/>
                  </a:cubicBezTo>
                  <a:cubicBezTo>
                    <a:pt x="103" y="429"/>
                    <a:pt x="205" y="469"/>
                    <a:pt x="306" y="490"/>
                  </a:cubicBezTo>
                  <a:lnTo>
                    <a:pt x="327" y="510"/>
                  </a:lnTo>
                  <a:cubicBezTo>
                    <a:pt x="490" y="551"/>
                    <a:pt x="632" y="571"/>
                    <a:pt x="795" y="612"/>
                  </a:cubicBezTo>
                  <a:lnTo>
                    <a:pt x="815" y="612"/>
                  </a:lnTo>
                  <a:cubicBezTo>
                    <a:pt x="836" y="612"/>
                    <a:pt x="877" y="612"/>
                    <a:pt x="897" y="632"/>
                  </a:cubicBezTo>
                  <a:lnTo>
                    <a:pt x="917" y="632"/>
                  </a:lnTo>
                  <a:cubicBezTo>
                    <a:pt x="1202" y="673"/>
                    <a:pt x="1508" y="714"/>
                    <a:pt x="1793" y="714"/>
                  </a:cubicBezTo>
                  <a:lnTo>
                    <a:pt x="2017" y="714"/>
                  </a:lnTo>
                  <a:cubicBezTo>
                    <a:pt x="2081" y="717"/>
                    <a:pt x="2144" y="719"/>
                    <a:pt x="2208" y="719"/>
                  </a:cubicBezTo>
                  <a:cubicBezTo>
                    <a:pt x="2490" y="719"/>
                    <a:pt x="2773" y="686"/>
                    <a:pt x="3056" y="653"/>
                  </a:cubicBezTo>
                  <a:lnTo>
                    <a:pt x="3096" y="653"/>
                  </a:lnTo>
                  <a:cubicBezTo>
                    <a:pt x="3198" y="632"/>
                    <a:pt x="3320" y="612"/>
                    <a:pt x="3443" y="591"/>
                  </a:cubicBezTo>
                  <a:cubicBezTo>
                    <a:pt x="3443" y="591"/>
                    <a:pt x="3463" y="571"/>
                    <a:pt x="3463" y="571"/>
                  </a:cubicBezTo>
                  <a:lnTo>
                    <a:pt x="3483" y="571"/>
                  </a:lnTo>
                  <a:cubicBezTo>
                    <a:pt x="3687" y="530"/>
                    <a:pt x="3891" y="469"/>
                    <a:pt x="4054" y="347"/>
                  </a:cubicBezTo>
                  <a:lnTo>
                    <a:pt x="4074" y="347"/>
                  </a:lnTo>
                  <a:cubicBezTo>
                    <a:pt x="4074" y="306"/>
                    <a:pt x="4054" y="306"/>
                    <a:pt x="4054" y="306"/>
                  </a:cubicBezTo>
                  <a:cubicBezTo>
                    <a:pt x="4054" y="306"/>
                    <a:pt x="4033" y="286"/>
                    <a:pt x="3952" y="266"/>
                  </a:cubicBezTo>
                  <a:cubicBezTo>
                    <a:pt x="3911" y="245"/>
                    <a:pt x="3870" y="225"/>
                    <a:pt x="3830" y="225"/>
                  </a:cubicBezTo>
                  <a:cubicBezTo>
                    <a:pt x="3728" y="184"/>
                    <a:pt x="3585" y="143"/>
                    <a:pt x="3422" y="123"/>
                  </a:cubicBezTo>
                  <a:cubicBezTo>
                    <a:pt x="3402" y="123"/>
                    <a:pt x="3402" y="103"/>
                    <a:pt x="3382" y="103"/>
                  </a:cubicBezTo>
                  <a:cubicBezTo>
                    <a:pt x="3300" y="103"/>
                    <a:pt x="3198" y="82"/>
                    <a:pt x="3096" y="62"/>
                  </a:cubicBezTo>
                  <a:cubicBezTo>
                    <a:pt x="3076" y="62"/>
                    <a:pt x="3035" y="62"/>
                    <a:pt x="3015" y="42"/>
                  </a:cubicBezTo>
                  <a:lnTo>
                    <a:pt x="2852" y="42"/>
                  </a:lnTo>
                  <a:lnTo>
                    <a:pt x="2750" y="21"/>
                  </a:lnTo>
                  <a:cubicBezTo>
                    <a:pt x="2567" y="21"/>
                    <a:pt x="2363" y="1"/>
                    <a:pt x="21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65"/>
            <p:cNvSpPr/>
            <p:nvPr/>
          </p:nvSpPr>
          <p:spPr>
            <a:xfrm>
              <a:off x="4211434" y="2728555"/>
              <a:ext cx="34406" cy="121188"/>
            </a:xfrm>
            <a:custGeom>
              <a:avLst/>
              <a:gdLst/>
              <a:ahLst/>
              <a:cxnLst/>
              <a:rect l="l" t="t" r="r" b="b"/>
              <a:pathLst>
                <a:path w="1122" h="3952" extrusionOk="0">
                  <a:moveTo>
                    <a:pt x="42" y="1"/>
                  </a:moveTo>
                  <a:cubicBezTo>
                    <a:pt x="42" y="31"/>
                    <a:pt x="47" y="65"/>
                    <a:pt x="54" y="105"/>
                  </a:cubicBezTo>
                  <a:lnTo>
                    <a:pt x="54" y="105"/>
                  </a:lnTo>
                  <a:cubicBezTo>
                    <a:pt x="51" y="70"/>
                    <a:pt x="47" y="35"/>
                    <a:pt x="42" y="1"/>
                  </a:cubicBezTo>
                  <a:close/>
                  <a:moveTo>
                    <a:pt x="54" y="105"/>
                  </a:moveTo>
                  <a:cubicBezTo>
                    <a:pt x="78" y="359"/>
                    <a:pt x="60" y="626"/>
                    <a:pt x="42" y="877"/>
                  </a:cubicBezTo>
                  <a:cubicBezTo>
                    <a:pt x="42" y="958"/>
                    <a:pt x="21" y="1060"/>
                    <a:pt x="21" y="1141"/>
                  </a:cubicBezTo>
                  <a:cubicBezTo>
                    <a:pt x="1" y="1528"/>
                    <a:pt x="21" y="1936"/>
                    <a:pt x="82" y="2323"/>
                  </a:cubicBezTo>
                  <a:cubicBezTo>
                    <a:pt x="103" y="2547"/>
                    <a:pt x="164" y="2791"/>
                    <a:pt x="286" y="2974"/>
                  </a:cubicBezTo>
                  <a:cubicBezTo>
                    <a:pt x="368" y="3097"/>
                    <a:pt x="449" y="3198"/>
                    <a:pt x="551" y="3280"/>
                  </a:cubicBezTo>
                  <a:cubicBezTo>
                    <a:pt x="592" y="3341"/>
                    <a:pt x="632" y="3382"/>
                    <a:pt x="673" y="3422"/>
                  </a:cubicBezTo>
                  <a:cubicBezTo>
                    <a:pt x="775" y="3524"/>
                    <a:pt x="856" y="3646"/>
                    <a:pt x="938" y="3769"/>
                  </a:cubicBezTo>
                  <a:cubicBezTo>
                    <a:pt x="999" y="3830"/>
                    <a:pt x="1040" y="3891"/>
                    <a:pt x="1080" y="3952"/>
                  </a:cubicBezTo>
                  <a:lnTo>
                    <a:pt x="1121" y="3952"/>
                  </a:lnTo>
                  <a:cubicBezTo>
                    <a:pt x="1060" y="3891"/>
                    <a:pt x="1019" y="3809"/>
                    <a:pt x="958" y="3748"/>
                  </a:cubicBezTo>
                  <a:cubicBezTo>
                    <a:pt x="877" y="3626"/>
                    <a:pt x="795" y="3504"/>
                    <a:pt x="693" y="3402"/>
                  </a:cubicBezTo>
                  <a:cubicBezTo>
                    <a:pt x="653" y="3361"/>
                    <a:pt x="612" y="3321"/>
                    <a:pt x="571" y="3259"/>
                  </a:cubicBezTo>
                  <a:cubicBezTo>
                    <a:pt x="469" y="3178"/>
                    <a:pt x="388" y="3076"/>
                    <a:pt x="306" y="2974"/>
                  </a:cubicBezTo>
                  <a:cubicBezTo>
                    <a:pt x="184" y="2771"/>
                    <a:pt x="144" y="2547"/>
                    <a:pt x="103" y="2323"/>
                  </a:cubicBezTo>
                  <a:cubicBezTo>
                    <a:pt x="62" y="1936"/>
                    <a:pt x="42" y="1549"/>
                    <a:pt x="62" y="1162"/>
                  </a:cubicBezTo>
                  <a:cubicBezTo>
                    <a:pt x="62" y="1060"/>
                    <a:pt x="62" y="958"/>
                    <a:pt x="62" y="877"/>
                  </a:cubicBezTo>
                  <a:cubicBezTo>
                    <a:pt x="82" y="673"/>
                    <a:pt x="103" y="449"/>
                    <a:pt x="82" y="245"/>
                  </a:cubicBezTo>
                  <a:cubicBezTo>
                    <a:pt x="72" y="193"/>
                    <a:pt x="62" y="146"/>
                    <a:pt x="54" y="10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65"/>
            <p:cNvSpPr/>
            <p:nvPr/>
          </p:nvSpPr>
          <p:spPr>
            <a:xfrm>
              <a:off x="4190214" y="2716718"/>
              <a:ext cx="25023" cy="133025"/>
            </a:xfrm>
            <a:custGeom>
              <a:avLst/>
              <a:gdLst/>
              <a:ahLst/>
              <a:cxnLst/>
              <a:rect l="l" t="t" r="r" b="b"/>
              <a:pathLst>
                <a:path w="816" h="4338" extrusionOk="0">
                  <a:moveTo>
                    <a:pt x="1" y="0"/>
                  </a:moveTo>
                  <a:cubicBezTo>
                    <a:pt x="1" y="41"/>
                    <a:pt x="1" y="122"/>
                    <a:pt x="1" y="204"/>
                  </a:cubicBezTo>
                  <a:cubicBezTo>
                    <a:pt x="1" y="285"/>
                    <a:pt x="21" y="367"/>
                    <a:pt x="62" y="468"/>
                  </a:cubicBezTo>
                  <a:cubicBezTo>
                    <a:pt x="82" y="530"/>
                    <a:pt x="102" y="591"/>
                    <a:pt x="123" y="672"/>
                  </a:cubicBezTo>
                  <a:cubicBezTo>
                    <a:pt x="184" y="876"/>
                    <a:pt x="245" y="1079"/>
                    <a:pt x="245" y="1283"/>
                  </a:cubicBezTo>
                  <a:cubicBezTo>
                    <a:pt x="225" y="1405"/>
                    <a:pt x="204" y="1527"/>
                    <a:pt x="163" y="1650"/>
                  </a:cubicBezTo>
                  <a:cubicBezTo>
                    <a:pt x="143" y="1772"/>
                    <a:pt x="102" y="1894"/>
                    <a:pt x="102" y="2016"/>
                  </a:cubicBezTo>
                  <a:cubicBezTo>
                    <a:pt x="82" y="2322"/>
                    <a:pt x="225" y="2586"/>
                    <a:pt x="367" y="2831"/>
                  </a:cubicBezTo>
                  <a:cubicBezTo>
                    <a:pt x="387" y="2892"/>
                    <a:pt x="428" y="2953"/>
                    <a:pt x="469" y="3014"/>
                  </a:cubicBezTo>
                  <a:cubicBezTo>
                    <a:pt x="591" y="3299"/>
                    <a:pt x="795" y="3808"/>
                    <a:pt x="713" y="4338"/>
                  </a:cubicBezTo>
                  <a:lnTo>
                    <a:pt x="734" y="4338"/>
                  </a:lnTo>
                  <a:cubicBezTo>
                    <a:pt x="815" y="3808"/>
                    <a:pt x="632" y="3299"/>
                    <a:pt x="489" y="3014"/>
                  </a:cubicBezTo>
                  <a:cubicBezTo>
                    <a:pt x="469" y="2953"/>
                    <a:pt x="428" y="2872"/>
                    <a:pt x="387" y="2810"/>
                  </a:cubicBezTo>
                  <a:cubicBezTo>
                    <a:pt x="265" y="2566"/>
                    <a:pt x="123" y="2301"/>
                    <a:pt x="123" y="2037"/>
                  </a:cubicBezTo>
                  <a:cubicBezTo>
                    <a:pt x="123" y="1894"/>
                    <a:pt x="163" y="1772"/>
                    <a:pt x="204" y="1650"/>
                  </a:cubicBezTo>
                  <a:cubicBezTo>
                    <a:pt x="225" y="1548"/>
                    <a:pt x="265" y="1426"/>
                    <a:pt x="265" y="1303"/>
                  </a:cubicBezTo>
                  <a:cubicBezTo>
                    <a:pt x="286" y="1079"/>
                    <a:pt x="204" y="855"/>
                    <a:pt x="143" y="652"/>
                  </a:cubicBezTo>
                  <a:cubicBezTo>
                    <a:pt x="123" y="591"/>
                    <a:pt x="102" y="530"/>
                    <a:pt x="82" y="468"/>
                  </a:cubicBezTo>
                  <a:cubicBezTo>
                    <a:pt x="62" y="387"/>
                    <a:pt x="41" y="285"/>
                    <a:pt x="21" y="204"/>
                  </a:cubicBezTo>
                  <a:cubicBezTo>
                    <a:pt x="21" y="122"/>
                    <a:pt x="21" y="61"/>
                    <a:pt x="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65"/>
            <p:cNvSpPr/>
            <p:nvPr/>
          </p:nvSpPr>
          <p:spPr>
            <a:xfrm>
              <a:off x="4176476" y="2714204"/>
              <a:ext cx="10641" cy="136183"/>
            </a:xfrm>
            <a:custGeom>
              <a:avLst/>
              <a:gdLst/>
              <a:ahLst/>
              <a:cxnLst/>
              <a:rect l="l" t="t" r="r" b="b"/>
              <a:pathLst>
                <a:path w="347" h="4441" extrusionOk="0">
                  <a:moveTo>
                    <a:pt x="1" y="1"/>
                  </a:moveTo>
                  <a:cubicBezTo>
                    <a:pt x="62" y="204"/>
                    <a:pt x="102" y="408"/>
                    <a:pt x="123" y="612"/>
                  </a:cubicBezTo>
                  <a:cubicBezTo>
                    <a:pt x="163" y="998"/>
                    <a:pt x="123" y="1406"/>
                    <a:pt x="102" y="1793"/>
                  </a:cubicBezTo>
                  <a:cubicBezTo>
                    <a:pt x="82" y="1996"/>
                    <a:pt x="62" y="2220"/>
                    <a:pt x="62" y="2424"/>
                  </a:cubicBezTo>
                  <a:cubicBezTo>
                    <a:pt x="41" y="2913"/>
                    <a:pt x="82" y="3422"/>
                    <a:pt x="184" y="3931"/>
                  </a:cubicBezTo>
                  <a:cubicBezTo>
                    <a:pt x="204" y="4094"/>
                    <a:pt x="245" y="4277"/>
                    <a:pt x="326" y="4440"/>
                  </a:cubicBezTo>
                  <a:lnTo>
                    <a:pt x="347" y="4440"/>
                  </a:lnTo>
                  <a:cubicBezTo>
                    <a:pt x="286" y="4277"/>
                    <a:pt x="245" y="4094"/>
                    <a:pt x="204" y="3931"/>
                  </a:cubicBezTo>
                  <a:cubicBezTo>
                    <a:pt x="102" y="3422"/>
                    <a:pt x="62" y="2913"/>
                    <a:pt x="82" y="2424"/>
                  </a:cubicBezTo>
                  <a:cubicBezTo>
                    <a:pt x="82" y="2220"/>
                    <a:pt x="102" y="1996"/>
                    <a:pt x="123" y="1793"/>
                  </a:cubicBezTo>
                  <a:cubicBezTo>
                    <a:pt x="163" y="1406"/>
                    <a:pt x="204" y="998"/>
                    <a:pt x="163" y="612"/>
                  </a:cubicBezTo>
                  <a:cubicBezTo>
                    <a:pt x="143" y="408"/>
                    <a:pt x="102" y="204"/>
                    <a:pt x="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65"/>
            <p:cNvSpPr/>
            <p:nvPr/>
          </p:nvSpPr>
          <p:spPr>
            <a:xfrm>
              <a:off x="4147129" y="2712333"/>
              <a:ext cx="23121" cy="138054"/>
            </a:xfrm>
            <a:custGeom>
              <a:avLst/>
              <a:gdLst/>
              <a:ahLst/>
              <a:cxnLst/>
              <a:rect l="l" t="t" r="r" b="b"/>
              <a:pathLst>
                <a:path w="754" h="4502" extrusionOk="0">
                  <a:moveTo>
                    <a:pt x="123" y="0"/>
                  </a:moveTo>
                  <a:cubicBezTo>
                    <a:pt x="61" y="204"/>
                    <a:pt x="21" y="449"/>
                    <a:pt x="21" y="734"/>
                  </a:cubicBezTo>
                  <a:cubicBezTo>
                    <a:pt x="21" y="754"/>
                    <a:pt x="21" y="774"/>
                    <a:pt x="21" y="774"/>
                  </a:cubicBezTo>
                  <a:cubicBezTo>
                    <a:pt x="0" y="1385"/>
                    <a:pt x="123" y="2037"/>
                    <a:pt x="408" y="2852"/>
                  </a:cubicBezTo>
                  <a:cubicBezTo>
                    <a:pt x="428" y="2892"/>
                    <a:pt x="428" y="2953"/>
                    <a:pt x="448" y="2994"/>
                  </a:cubicBezTo>
                  <a:cubicBezTo>
                    <a:pt x="550" y="3279"/>
                    <a:pt x="652" y="3585"/>
                    <a:pt x="693" y="3890"/>
                  </a:cubicBezTo>
                  <a:cubicBezTo>
                    <a:pt x="713" y="4094"/>
                    <a:pt x="713" y="4318"/>
                    <a:pt x="652" y="4501"/>
                  </a:cubicBezTo>
                  <a:lnTo>
                    <a:pt x="693" y="4501"/>
                  </a:lnTo>
                  <a:cubicBezTo>
                    <a:pt x="733" y="4318"/>
                    <a:pt x="754" y="4094"/>
                    <a:pt x="733" y="3870"/>
                  </a:cubicBezTo>
                  <a:cubicBezTo>
                    <a:pt x="693" y="3564"/>
                    <a:pt x="591" y="3279"/>
                    <a:pt x="489" y="2994"/>
                  </a:cubicBezTo>
                  <a:cubicBezTo>
                    <a:pt x="469" y="2933"/>
                    <a:pt x="448" y="2892"/>
                    <a:pt x="428" y="2831"/>
                  </a:cubicBezTo>
                  <a:cubicBezTo>
                    <a:pt x="163" y="2037"/>
                    <a:pt x="41" y="1385"/>
                    <a:pt x="41" y="774"/>
                  </a:cubicBezTo>
                  <a:lnTo>
                    <a:pt x="41" y="734"/>
                  </a:lnTo>
                  <a:cubicBezTo>
                    <a:pt x="41" y="449"/>
                    <a:pt x="82" y="204"/>
                    <a:pt x="16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65"/>
            <p:cNvSpPr/>
            <p:nvPr/>
          </p:nvSpPr>
          <p:spPr>
            <a:xfrm>
              <a:off x="4138390" y="2712946"/>
              <a:ext cx="21251" cy="137441"/>
            </a:xfrm>
            <a:custGeom>
              <a:avLst/>
              <a:gdLst/>
              <a:ahLst/>
              <a:cxnLst/>
              <a:rect l="l" t="t" r="r" b="b"/>
              <a:pathLst>
                <a:path w="693" h="4482" extrusionOk="0">
                  <a:moveTo>
                    <a:pt x="204" y="1"/>
                  </a:moveTo>
                  <a:cubicBezTo>
                    <a:pt x="204" y="21"/>
                    <a:pt x="204" y="62"/>
                    <a:pt x="204" y="82"/>
                  </a:cubicBezTo>
                  <a:cubicBezTo>
                    <a:pt x="204" y="286"/>
                    <a:pt x="163" y="469"/>
                    <a:pt x="122" y="673"/>
                  </a:cubicBezTo>
                  <a:cubicBezTo>
                    <a:pt x="102" y="693"/>
                    <a:pt x="102" y="714"/>
                    <a:pt x="102" y="714"/>
                  </a:cubicBezTo>
                  <a:cubicBezTo>
                    <a:pt x="61" y="877"/>
                    <a:pt x="21" y="1039"/>
                    <a:pt x="21" y="1202"/>
                  </a:cubicBezTo>
                  <a:cubicBezTo>
                    <a:pt x="0" y="1447"/>
                    <a:pt x="61" y="1712"/>
                    <a:pt x="122" y="1956"/>
                  </a:cubicBezTo>
                  <a:cubicBezTo>
                    <a:pt x="163" y="2180"/>
                    <a:pt x="224" y="2404"/>
                    <a:pt x="285" y="2628"/>
                  </a:cubicBezTo>
                  <a:cubicBezTo>
                    <a:pt x="306" y="2730"/>
                    <a:pt x="346" y="2832"/>
                    <a:pt x="408" y="2913"/>
                  </a:cubicBezTo>
                  <a:cubicBezTo>
                    <a:pt x="428" y="2913"/>
                    <a:pt x="448" y="2933"/>
                    <a:pt x="469" y="2954"/>
                  </a:cubicBezTo>
                  <a:cubicBezTo>
                    <a:pt x="509" y="2974"/>
                    <a:pt x="530" y="2995"/>
                    <a:pt x="550" y="3035"/>
                  </a:cubicBezTo>
                  <a:cubicBezTo>
                    <a:pt x="591" y="3076"/>
                    <a:pt x="591" y="3137"/>
                    <a:pt x="611" y="3178"/>
                  </a:cubicBezTo>
                  <a:cubicBezTo>
                    <a:pt x="672" y="3606"/>
                    <a:pt x="632" y="4054"/>
                    <a:pt x="530" y="4481"/>
                  </a:cubicBezTo>
                  <a:lnTo>
                    <a:pt x="550" y="4481"/>
                  </a:lnTo>
                  <a:cubicBezTo>
                    <a:pt x="672" y="4054"/>
                    <a:pt x="693" y="3606"/>
                    <a:pt x="632" y="3178"/>
                  </a:cubicBezTo>
                  <a:cubicBezTo>
                    <a:pt x="632" y="3117"/>
                    <a:pt x="611" y="3056"/>
                    <a:pt x="591" y="3015"/>
                  </a:cubicBezTo>
                  <a:cubicBezTo>
                    <a:pt x="550" y="2974"/>
                    <a:pt x="530" y="2954"/>
                    <a:pt x="489" y="2933"/>
                  </a:cubicBezTo>
                  <a:cubicBezTo>
                    <a:pt x="469" y="2913"/>
                    <a:pt x="448" y="2893"/>
                    <a:pt x="428" y="2872"/>
                  </a:cubicBezTo>
                  <a:cubicBezTo>
                    <a:pt x="367" y="2811"/>
                    <a:pt x="326" y="2730"/>
                    <a:pt x="306" y="2628"/>
                  </a:cubicBezTo>
                  <a:cubicBezTo>
                    <a:pt x="245" y="2404"/>
                    <a:pt x="183" y="2160"/>
                    <a:pt x="143" y="1936"/>
                  </a:cubicBezTo>
                  <a:cubicBezTo>
                    <a:pt x="82" y="1712"/>
                    <a:pt x="41" y="1447"/>
                    <a:pt x="41" y="1202"/>
                  </a:cubicBezTo>
                  <a:cubicBezTo>
                    <a:pt x="61" y="1039"/>
                    <a:pt x="102" y="877"/>
                    <a:pt x="122" y="714"/>
                  </a:cubicBezTo>
                  <a:cubicBezTo>
                    <a:pt x="143" y="714"/>
                    <a:pt x="143" y="693"/>
                    <a:pt x="143" y="673"/>
                  </a:cubicBezTo>
                  <a:cubicBezTo>
                    <a:pt x="183" y="490"/>
                    <a:pt x="245" y="286"/>
                    <a:pt x="245" y="82"/>
                  </a:cubicBezTo>
                  <a:cubicBezTo>
                    <a:pt x="245" y="62"/>
                    <a:pt x="245" y="21"/>
                    <a:pt x="2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65"/>
            <p:cNvSpPr/>
            <p:nvPr/>
          </p:nvSpPr>
          <p:spPr>
            <a:xfrm>
              <a:off x="4113398" y="2714204"/>
              <a:ext cx="37503" cy="136183"/>
            </a:xfrm>
            <a:custGeom>
              <a:avLst/>
              <a:gdLst/>
              <a:ahLst/>
              <a:cxnLst/>
              <a:rect l="l" t="t" r="r" b="b"/>
              <a:pathLst>
                <a:path w="1223" h="4441" extrusionOk="0">
                  <a:moveTo>
                    <a:pt x="143" y="1"/>
                  </a:moveTo>
                  <a:cubicBezTo>
                    <a:pt x="123" y="21"/>
                    <a:pt x="123" y="41"/>
                    <a:pt x="123" y="41"/>
                  </a:cubicBezTo>
                  <a:cubicBezTo>
                    <a:pt x="41" y="225"/>
                    <a:pt x="21" y="408"/>
                    <a:pt x="21" y="591"/>
                  </a:cubicBezTo>
                  <a:cubicBezTo>
                    <a:pt x="21" y="632"/>
                    <a:pt x="21" y="693"/>
                    <a:pt x="21" y="754"/>
                  </a:cubicBezTo>
                  <a:cubicBezTo>
                    <a:pt x="1" y="1100"/>
                    <a:pt x="41" y="1528"/>
                    <a:pt x="225" y="1854"/>
                  </a:cubicBezTo>
                  <a:cubicBezTo>
                    <a:pt x="306" y="2017"/>
                    <a:pt x="428" y="2139"/>
                    <a:pt x="530" y="2261"/>
                  </a:cubicBezTo>
                  <a:cubicBezTo>
                    <a:pt x="591" y="2322"/>
                    <a:pt x="652" y="2404"/>
                    <a:pt x="693" y="2465"/>
                  </a:cubicBezTo>
                  <a:cubicBezTo>
                    <a:pt x="876" y="2668"/>
                    <a:pt x="998" y="2913"/>
                    <a:pt x="1080" y="3178"/>
                  </a:cubicBezTo>
                  <a:cubicBezTo>
                    <a:pt x="1141" y="3402"/>
                    <a:pt x="1202" y="3727"/>
                    <a:pt x="1080" y="4013"/>
                  </a:cubicBezTo>
                  <a:cubicBezTo>
                    <a:pt x="998" y="4196"/>
                    <a:pt x="836" y="4338"/>
                    <a:pt x="673" y="4440"/>
                  </a:cubicBezTo>
                  <a:lnTo>
                    <a:pt x="713" y="4440"/>
                  </a:lnTo>
                  <a:cubicBezTo>
                    <a:pt x="876" y="4338"/>
                    <a:pt x="1019" y="4196"/>
                    <a:pt x="1100" y="4013"/>
                  </a:cubicBezTo>
                  <a:cubicBezTo>
                    <a:pt x="1223" y="3789"/>
                    <a:pt x="1223" y="3503"/>
                    <a:pt x="1100" y="3157"/>
                  </a:cubicBezTo>
                  <a:cubicBezTo>
                    <a:pt x="1019" y="2913"/>
                    <a:pt x="897" y="2668"/>
                    <a:pt x="734" y="2444"/>
                  </a:cubicBezTo>
                  <a:cubicBezTo>
                    <a:pt x="673" y="2383"/>
                    <a:pt x="612" y="2302"/>
                    <a:pt x="550" y="2241"/>
                  </a:cubicBezTo>
                  <a:cubicBezTo>
                    <a:pt x="449" y="2119"/>
                    <a:pt x="326" y="1996"/>
                    <a:pt x="245" y="1854"/>
                  </a:cubicBezTo>
                  <a:cubicBezTo>
                    <a:pt x="62" y="1508"/>
                    <a:pt x="41" y="1100"/>
                    <a:pt x="41" y="754"/>
                  </a:cubicBezTo>
                  <a:cubicBezTo>
                    <a:pt x="41" y="693"/>
                    <a:pt x="41" y="652"/>
                    <a:pt x="41" y="591"/>
                  </a:cubicBezTo>
                  <a:cubicBezTo>
                    <a:pt x="62" y="408"/>
                    <a:pt x="82" y="225"/>
                    <a:pt x="143" y="62"/>
                  </a:cubicBezTo>
                  <a:cubicBezTo>
                    <a:pt x="163" y="41"/>
                    <a:pt x="163" y="21"/>
                    <a:pt x="1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65"/>
            <p:cNvSpPr/>
            <p:nvPr/>
          </p:nvSpPr>
          <p:spPr>
            <a:xfrm>
              <a:off x="4101530" y="2715461"/>
              <a:ext cx="16896" cy="135539"/>
            </a:xfrm>
            <a:custGeom>
              <a:avLst/>
              <a:gdLst/>
              <a:ahLst/>
              <a:cxnLst/>
              <a:rect l="l" t="t" r="r" b="b"/>
              <a:pathLst>
                <a:path w="551" h="4420" extrusionOk="0">
                  <a:moveTo>
                    <a:pt x="306" y="0"/>
                  </a:moveTo>
                  <a:cubicBezTo>
                    <a:pt x="347" y="41"/>
                    <a:pt x="367" y="102"/>
                    <a:pt x="367" y="163"/>
                  </a:cubicBezTo>
                  <a:cubicBezTo>
                    <a:pt x="388" y="285"/>
                    <a:pt x="347" y="408"/>
                    <a:pt x="306" y="530"/>
                  </a:cubicBezTo>
                  <a:lnTo>
                    <a:pt x="286" y="571"/>
                  </a:lnTo>
                  <a:cubicBezTo>
                    <a:pt x="265" y="611"/>
                    <a:pt x="245" y="652"/>
                    <a:pt x="245" y="693"/>
                  </a:cubicBezTo>
                  <a:cubicBezTo>
                    <a:pt x="123" y="998"/>
                    <a:pt x="143" y="1324"/>
                    <a:pt x="245" y="1630"/>
                  </a:cubicBezTo>
                  <a:cubicBezTo>
                    <a:pt x="286" y="1711"/>
                    <a:pt x="326" y="1792"/>
                    <a:pt x="347" y="1854"/>
                  </a:cubicBezTo>
                  <a:cubicBezTo>
                    <a:pt x="388" y="1935"/>
                    <a:pt x="428" y="2016"/>
                    <a:pt x="469" y="2118"/>
                  </a:cubicBezTo>
                  <a:cubicBezTo>
                    <a:pt x="489" y="2220"/>
                    <a:pt x="550" y="2424"/>
                    <a:pt x="449" y="2607"/>
                  </a:cubicBezTo>
                  <a:cubicBezTo>
                    <a:pt x="408" y="2668"/>
                    <a:pt x="367" y="2709"/>
                    <a:pt x="306" y="2770"/>
                  </a:cubicBezTo>
                  <a:cubicBezTo>
                    <a:pt x="286" y="2790"/>
                    <a:pt x="245" y="2831"/>
                    <a:pt x="225" y="2872"/>
                  </a:cubicBezTo>
                  <a:cubicBezTo>
                    <a:pt x="62" y="3055"/>
                    <a:pt x="1" y="3340"/>
                    <a:pt x="41" y="3727"/>
                  </a:cubicBezTo>
                  <a:cubicBezTo>
                    <a:pt x="82" y="4012"/>
                    <a:pt x="164" y="4236"/>
                    <a:pt x="286" y="4399"/>
                  </a:cubicBezTo>
                  <a:cubicBezTo>
                    <a:pt x="286" y="4399"/>
                    <a:pt x="286" y="4399"/>
                    <a:pt x="286" y="4420"/>
                  </a:cubicBezTo>
                  <a:lnTo>
                    <a:pt x="326" y="4420"/>
                  </a:lnTo>
                  <a:cubicBezTo>
                    <a:pt x="326" y="4399"/>
                    <a:pt x="306" y="4399"/>
                    <a:pt x="306" y="4379"/>
                  </a:cubicBezTo>
                  <a:cubicBezTo>
                    <a:pt x="184" y="4216"/>
                    <a:pt x="102" y="4012"/>
                    <a:pt x="82" y="3707"/>
                  </a:cubicBezTo>
                  <a:cubicBezTo>
                    <a:pt x="41" y="3340"/>
                    <a:pt x="82" y="3075"/>
                    <a:pt x="245" y="2892"/>
                  </a:cubicBezTo>
                  <a:cubicBezTo>
                    <a:pt x="265" y="2851"/>
                    <a:pt x="306" y="2831"/>
                    <a:pt x="326" y="2790"/>
                  </a:cubicBezTo>
                  <a:cubicBezTo>
                    <a:pt x="388" y="2729"/>
                    <a:pt x="449" y="2689"/>
                    <a:pt x="469" y="2607"/>
                  </a:cubicBezTo>
                  <a:cubicBezTo>
                    <a:pt x="550" y="2485"/>
                    <a:pt x="550" y="2302"/>
                    <a:pt x="489" y="2098"/>
                  </a:cubicBezTo>
                  <a:cubicBezTo>
                    <a:pt x="469" y="2016"/>
                    <a:pt x="428" y="1935"/>
                    <a:pt x="388" y="1854"/>
                  </a:cubicBezTo>
                  <a:cubicBezTo>
                    <a:pt x="347" y="1772"/>
                    <a:pt x="306" y="1711"/>
                    <a:pt x="286" y="1630"/>
                  </a:cubicBezTo>
                  <a:cubicBezTo>
                    <a:pt x="164" y="1324"/>
                    <a:pt x="164" y="998"/>
                    <a:pt x="265" y="713"/>
                  </a:cubicBezTo>
                  <a:cubicBezTo>
                    <a:pt x="286" y="652"/>
                    <a:pt x="306" y="611"/>
                    <a:pt x="306" y="571"/>
                  </a:cubicBezTo>
                  <a:cubicBezTo>
                    <a:pt x="326" y="550"/>
                    <a:pt x="326" y="550"/>
                    <a:pt x="326" y="530"/>
                  </a:cubicBezTo>
                  <a:cubicBezTo>
                    <a:pt x="367" y="408"/>
                    <a:pt x="408" y="285"/>
                    <a:pt x="408" y="163"/>
                  </a:cubicBezTo>
                  <a:cubicBezTo>
                    <a:pt x="408" y="102"/>
                    <a:pt x="388" y="41"/>
                    <a:pt x="3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65"/>
            <p:cNvSpPr/>
            <p:nvPr/>
          </p:nvSpPr>
          <p:spPr>
            <a:xfrm>
              <a:off x="4081537" y="2718589"/>
              <a:ext cx="23152" cy="132411"/>
            </a:xfrm>
            <a:custGeom>
              <a:avLst/>
              <a:gdLst/>
              <a:ahLst/>
              <a:cxnLst/>
              <a:rect l="l" t="t" r="r" b="b"/>
              <a:pathLst>
                <a:path w="755" h="4318" extrusionOk="0">
                  <a:moveTo>
                    <a:pt x="530" y="0"/>
                  </a:moveTo>
                  <a:cubicBezTo>
                    <a:pt x="530" y="20"/>
                    <a:pt x="510" y="20"/>
                    <a:pt x="510" y="20"/>
                  </a:cubicBezTo>
                  <a:cubicBezTo>
                    <a:pt x="469" y="122"/>
                    <a:pt x="469" y="204"/>
                    <a:pt x="469" y="306"/>
                  </a:cubicBezTo>
                  <a:cubicBezTo>
                    <a:pt x="449" y="611"/>
                    <a:pt x="510" y="896"/>
                    <a:pt x="571" y="1202"/>
                  </a:cubicBezTo>
                  <a:cubicBezTo>
                    <a:pt x="632" y="1589"/>
                    <a:pt x="714" y="1996"/>
                    <a:pt x="632" y="2363"/>
                  </a:cubicBezTo>
                  <a:cubicBezTo>
                    <a:pt x="592" y="2546"/>
                    <a:pt x="510" y="2709"/>
                    <a:pt x="429" y="2872"/>
                  </a:cubicBezTo>
                  <a:cubicBezTo>
                    <a:pt x="368" y="3014"/>
                    <a:pt x="286" y="3157"/>
                    <a:pt x="245" y="3299"/>
                  </a:cubicBezTo>
                  <a:cubicBezTo>
                    <a:pt x="205" y="3442"/>
                    <a:pt x="184" y="3584"/>
                    <a:pt x="164" y="3727"/>
                  </a:cubicBezTo>
                  <a:cubicBezTo>
                    <a:pt x="143" y="3849"/>
                    <a:pt x="123" y="3992"/>
                    <a:pt x="82" y="4134"/>
                  </a:cubicBezTo>
                  <a:cubicBezTo>
                    <a:pt x="62" y="4175"/>
                    <a:pt x="42" y="4257"/>
                    <a:pt x="1" y="4318"/>
                  </a:cubicBezTo>
                  <a:lnTo>
                    <a:pt x="42" y="4318"/>
                  </a:lnTo>
                  <a:cubicBezTo>
                    <a:pt x="62" y="4257"/>
                    <a:pt x="103" y="4195"/>
                    <a:pt x="103" y="4134"/>
                  </a:cubicBezTo>
                  <a:cubicBezTo>
                    <a:pt x="143" y="4012"/>
                    <a:pt x="184" y="3870"/>
                    <a:pt x="205" y="3727"/>
                  </a:cubicBezTo>
                  <a:cubicBezTo>
                    <a:pt x="225" y="3584"/>
                    <a:pt x="245" y="3442"/>
                    <a:pt x="286" y="3320"/>
                  </a:cubicBezTo>
                  <a:cubicBezTo>
                    <a:pt x="327" y="3177"/>
                    <a:pt x="388" y="3014"/>
                    <a:pt x="469" y="2892"/>
                  </a:cubicBezTo>
                  <a:cubicBezTo>
                    <a:pt x="530" y="2729"/>
                    <a:pt x="612" y="2546"/>
                    <a:pt x="653" y="2383"/>
                  </a:cubicBezTo>
                  <a:cubicBezTo>
                    <a:pt x="754" y="1996"/>
                    <a:pt x="673" y="1589"/>
                    <a:pt x="592" y="1202"/>
                  </a:cubicBezTo>
                  <a:cubicBezTo>
                    <a:pt x="530" y="896"/>
                    <a:pt x="490" y="611"/>
                    <a:pt x="490" y="306"/>
                  </a:cubicBezTo>
                  <a:cubicBezTo>
                    <a:pt x="490" y="204"/>
                    <a:pt x="510" y="122"/>
                    <a:pt x="530" y="20"/>
                  </a:cubicBezTo>
                  <a:lnTo>
                    <a:pt x="53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65"/>
            <p:cNvSpPr/>
            <p:nvPr/>
          </p:nvSpPr>
          <p:spPr>
            <a:xfrm>
              <a:off x="4067799" y="2730456"/>
              <a:ext cx="21282" cy="120544"/>
            </a:xfrm>
            <a:custGeom>
              <a:avLst/>
              <a:gdLst/>
              <a:ahLst/>
              <a:cxnLst/>
              <a:rect l="l" t="t" r="r" b="b"/>
              <a:pathLst>
                <a:path w="694" h="3931" extrusionOk="0">
                  <a:moveTo>
                    <a:pt x="591" y="0"/>
                  </a:moveTo>
                  <a:cubicBezTo>
                    <a:pt x="591" y="20"/>
                    <a:pt x="591" y="61"/>
                    <a:pt x="571" y="82"/>
                  </a:cubicBezTo>
                  <a:cubicBezTo>
                    <a:pt x="653" y="530"/>
                    <a:pt x="612" y="1059"/>
                    <a:pt x="449" y="1670"/>
                  </a:cubicBezTo>
                  <a:cubicBezTo>
                    <a:pt x="429" y="1833"/>
                    <a:pt x="367" y="1996"/>
                    <a:pt x="327" y="2138"/>
                  </a:cubicBezTo>
                  <a:cubicBezTo>
                    <a:pt x="164" y="2729"/>
                    <a:pt x="1" y="3320"/>
                    <a:pt x="42" y="3931"/>
                  </a:cubicBezTo>
                  <a:lnTo>
                    <a:pt x="82" y="3931"/>
                  </a:lnTo>
                  <a:cubicBezTo>
                    <a:pt x="21" y="3340"/>
                    <a:pt x="205" y="2729"/>
                    <a:pt x="367" y="2138"/>
                  </a:cubicBezTo>
                  <a:cubicBezTo>
                    <a:pt x="408" y="1996"/>
                    <a:pt x="449" y="1833"/>
                    <a:pt x="490" y="1690"/>
                  </a:cubicBezTo>
                  <a:cubicBezTo>
                    <a:pt x="653" y="1018"/>
                    <a:pt x="693" y="448"/>
                    <a:pt x="5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65"/>
            <p:cNvSpPr/>
            <p:nvPr/>
          </p:nvSpPr>
          <p:spPr>
            <a:xfrm>
              <a:off x="4223302" y="2782894"/>
              <a:ext cx="8801" cy="17510"/>
            </a:xfrm>
            <a:custGeom>
              <a:avLst/>
              <a:gdLst/>
              <a:ahLst/>
              <a:cxnLst/>
              <a:rect l="l" t="t" r="r" b="b"/>
              <a:pathLst>
                <a:path w="287" h="571" extrusionOk="0">
                  <a:moveTo>
                    <a:pt x="1" y="1"/>
                  </a:moveTo>
                  <a:lnTo>
                    <a:pt x="62" y="571"/>
                  </a:lnTo>
                  <a:lnTo>
                    <a:pt x="286" y="428"/>
                  </a:lnTo>
                  <a:lnTo>
                    <a:pt x="1" y="1"/>
                  </a:lnTo>
                  <a:close/>
                </a:path>
              </a:pathLst>
            </a:custGeom>
            <a:solidFill>
              <a:srgbClr val="000000">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65"/>
            <p:cNvSpPr/>
            <p:nvPr/>
          </p:nvSpPr>
          <p:spPr>
            <a:xfrm>
              <a:off x="4266417" y="2748549"/>
              <a:ext cx="13125" cy="15639"/>
            </a:xfrm>
            <a:custGeom>
              <a:avLst/>
              <a:gdLst/>
              <a:ahLst/>
              <a:cxnLst/>
              <a:rect l="l" t="t" r="r" b="b"/>
              <a:pathLst>
                <a:path w="428" h="510" extrusionOk="0">
                  <a:moveTo>
                    <a:pt x="61" y="1"/>
                  </a:moveTo>
                  <a:lnTo>
                    <a:pt x="0" y="21"/>
                  </a:lnTo>
                  <a:cubicBezTo>
                    <a:pt x="0" y="143"/>
                    <a:pt x="61" y="265"/>
                    <a:pt x="82" y="327"/>
                  </a:cubicBezTo>
                  <a:cubicBezTo>
                    <a:pt x="143" y="428"/>
                    <a:pt x="265" y="510"/>
                    <a:pt x="387" y="510"/>
                  </a:cubicBezTo>
                  <a:lnTo>
                    <a:pt x="428" y="489"/>
                  </a:lnTo>
                  <a:lnTo>
                    <a:pt x="6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65"/>
            <p:cNvSpPr/>
            <p:nvPr/>
          </p:nvSpPr>
          <p:spPr>
            <a:xfrm>
              <a:off x="4100273" y="2716718"/>
              <a:ext cx="97453" cy="14995"/>
            </a:xfrm>
            <a:custGeom>
              <a:avLst/>
              <a:gdLst/>
              <a:ahLst/>
              <a:cxnLst/>
              <a:rect l="l" t="t" r="r" b="b"/>
              <a:pathLst>
                <a:path w="3178" h="489" fill="none" extrusionOk="0">
                  <a:moveTo>
                    <a:pt x="1" y="102"/>
                  </a:moveTo>
                  <a:cubicBezTo>
                    <a:pt x="571" y="0"/>
                    <a:pt x="1162" y="0"/>
                    <a:pt x="1732" y="0"/>
                  </a:cubicBezTo>
                  <a:cubicBezTo>
                    <a:pt x="1997" y="0"/>
                    <a:pt x="2261" y="0"/>
                    <a:pt x="2526" y="20"/>
                  </a:cubicBezTo>
                  <a:cubicBezTo>
                    <a:pt x="2710" y="41"/>
                    <a:pt x="2913" y="61"/>
                    <a:pt x="3076" y="122"/>
                  </a:cubicBezTo>
                  <a:cubicBezTo>
                    <a:pt x="3117" y="143"/>
                    <a:pt x="3137" y="143"/>
                    <a:pt x="3137" y="163"/>
                  </a:cubicBezTo>
                  <a:cubicBezTo>
                    <a:pt x="3178" y="204"/>
                    <a:pt x="3117" y="244"/>
                    <a:pt x="3056" y="265"/>
                  </a:cubicBezTo>
                  <a:cubicBezTo>
                    <a:pt x="2771" y="367"/>
                    <a:pt x="2445" y="428"/>
                    <a:pt x="2119" y="448"/>
                  </a:cubicBezTo>
                  <a:cubicBezTo>
                    <a:pt x="1549" y="489"/>
                    <a:pt x="978" y="448"/>
                    <a:pt x="408" y="346"/>
                  </a:cubicBezTo>
                  <a:cubicBezTo>
                    <a:pt x="327" y="326"/>
                    <a:pt x="245" y="306"/>
                    <a:pt x="184" y="265"/>
                  </a:cubicBezTo>
                  <a:cubicBezTo>
                    <a:pt x="164" y="244"/>
                    <a:pt x="164" y="244"/>
                    <a:pt x="164" y="224"/>
                  </a:cubicBezTo>
                  <a:cubicBezTo>
                    <a:pt x="164" y="224"/>
                    <a:pt x="184" y="224"/>
                    <a:pt x="205" y="204"/>
                  </a:cubicBezTo>
                  <a:cubicBezTo>
                    <a:pt x="388" y="143"/>
                    <a:pt x="612" y="102"/>
                    <a:pt x="816" y="81"/>
                  </a:cubicBezTo>
                  <a:cubicBezTo>
                    <a:pt x="1182" y="61"/>
                    <a:pt x="1549" y="41"/>
                    <a:pt x="1915" y="41"/>
                  </a:cubicBezTo>
                  <a:cubicBezTo>
                    <a:pt x="2037" y="41"/>
                    <a:pt x="2180" y="41"/>
                    <a:pt x="2323" y="81"/>
                  </a:cubicBezTo>
                  <a:cubicBezTo>
                    <a:pt x="2404" y="81"/>
                    <a:pt x="2506" y="122"/>
                    <a:pt x="2567" y="163"/>
                  </a:cubicBezTo>
                  <a:cubicBezTo>
                    <a:pt x="2608" y="204"/>
                    <a:pt x="2628" y="224"/>
                    <a:pt x="2608" y="265"/>
                  </a:cubicBezTo>
                  <a:cubicBezTo>
                    <a:pt x="2587" y="285"/>
                    <a:pt x="2567" y="285"/>
                    <a:pt x="2526" y="306"/>
                  </a:cubicBezTo>
                  <a:cubicBezTo>
                    <a:pt x="2139" y="367"/>
                    <a:pt x="1752" y="367"/>
                    <a:pt x="1365" y="326"/>
                  </a:cubicBezTo>
                  <a:cubicBezTo>
                    <a:pt x="1264" y="306"/>
                    <a:pt x="1162" y="285"/>
                    <a:pt x="1080" y="244"/>
                  </a:cubicBezTo>
                  <a:cubicBezTo>
                    <a:pt x="1365" y="183"/>
                    <a:pt x="1671" y="163"/>
                    <a:pt x="1976" y="204"/>
                  </a:cubicBezTo>
                </a:path>
              </a:pathLst>
            </a:custGeom>
            <a:noFill/>
            <a:ln w="1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65"/>
            <p:cNvSpPr/>
            <p:nvPr/>
          </p:nvSpPr>
          <p:spPr>
            <a:xfrm>
              <a:off x="4186473" y="2611782"/>
              <a:ext cx="58723" cy="84973"/>
            </a:xfrm>
            <a:custGeom>
              <a:avLst/>
              <a:gdLst/>
              <a:ahLst/>
              <a:cxnLst/>
              <a:rect l="l" t="t" r="r" b="b"/>
              <a:pathLst>
                <a:path w="1915" h="2771" extrusionOk="0">
                  <a:moveTo>
                    <a:pt x="1711" y="1"/>
                  </a:moveTo>
                  <a:lnTo>
                    <a:pt x="0" y="2078"/>
                  </a:lnTo>
                  <a:lnTo>
                    <a:pt x="489" y="2770"/>
                  </a:lnTo>
                  <a:lnTo>
                    <a:pt x="1915" y="164"/>
                  </a:lnTo>
                  <a:lnTo>
                    <a:pt x="171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65"/>
            <p:cNvSpPr/>
            <p:nvPr/>
          </p:nvSpPr>
          <p:spPr>
            <a:xfrm>
              <a:off x="4061574" y="2611721"/>
              <a:ext cx="60594" cy="75037"/>
            </a:xfrm>
            <a:custGeom>
              <a:avLst/>
              <a:gdLst/>
              <a:ahLst/>
              <a:cxnLst/>
              <a:rect l="l" t="t" r="r" b="b"/>
              <a:pathLst>
                <a:path w="1976" h="2447" extrusionOk="0">
                  <a:moveTo>
                    <a:pt x="1172" y="1"/>
                  </a:moveTo>
                  <a:cubicBezTo>
                    <a:pt x="1148" y="1"/>
                    <a:pt x="1124" y="1"/>
                    <a:pt x="1100" y="3"/>
                  </a:cubicBezTo>
                  <a:cubicBezTo>
                    <a:pt x="754" y="3"/>
                    <a:pt x="448" y="145"/>
                    <a:pt x="265" y="369"/>
                  </a:cubicBezTo>
                  <a:cubicBezTo>
                    <a:pt x="143" y="512"/>
                    <a:pt x="82" y="695"/>
                    <a:pt x="61" y="919"/>
                  </a:cubicBezTo>
                  <a:cubicBezTo>
                    <a:pt x="0" y="1530"/>
                    <a:pt x="408" y="2141"/>
                    <a:pt x="978" y="2345"/>
                  </a:cubicBezTo>
                  <a:cubicBezTo>
                    <a:pt x="1202" y="2426"/>
                    <a:pt x="1446" y="2446"/>
                    <a:pt x="1691" y="2446"/>
                  </a:cubicBezTo>
                  <a:lnTo>
                    <a:pt x="1894" y="2446"/>
                  </a:lnTo>
                  <a:lnTo>
                    <a:pt x="1894" y="2324"/>
                  </a:lnTo>
                  <a:cubicBezTo>
                    <a:pt x="1812" y="2329"/>
                    <a:pt x="1734" y="2332"/>
                    <a:pt x="1659" y="2332"/>
                  </a:cubicBezTo>
                  <a:cubicBezTo>
                    <a:pt x="1415" y="2332"/>
                    <a:pt x="1200" y="2305"/>
                    <a:pt x="998" y="2243"/>
                  </a:cubicBezTo>
                  <a:cubicBezTo>
                    <a:pt x="489" y="2039"/>
                    <a:pt x="143" y="1489"/>
                    <a:pt x="184" y="939"/>
                  </a:cubicBezTo>
                  <a:cubicBezTo>
                    <a:pt x="184" y="797"/>
                    <a:pt x="224" y="593"/>
                    <a:pt x="367" y="430"/>
                  </a:cubicBezTo>
                  <a:cubicBezTo>
                    <a:pt x="509" y="247"/>
                    <a:pt x="794" y="125"/>
                    <a:pt x="1100" y="125"/>
                  </a:cubicBezTo>
                  <a:cubicBezTo>
                    <a:pt x="1125" y="123"/>
                    <a:pt x="1150" y="123"/>
                    <a:pt x="1174" y="123"/>
                  </a:cubicBezTo>
                  <a:cubicBezTo>
                    <a:pt x="1487" y="123"/>
                    <a:pt x="1742" y="243"/>
                    <a:pt x="1874" y="451"/>
                  </a:cubicBezTo>
                  <a:lnTo>
                    <a:pt x="1976" y="390"/>
                  </a:lnTo>
                  <a:cubicBezTo>
                    <a:pt x="1823" y="141"/>
                    <a:pt x="1527" y="1"/>
                    <a:pt x="11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65"/>
            <p:cNvSpPr/>
            <p:nvPr/>
          </p:nvSpPr>
          <p:spPr>
            <a:xfrm>
              <a:off x="4089663" y="2574309"/>
              <a:ext cx="119931" cy="152006"/>
            </a:xfrm>
            <a:custGeom>
              <a:avLst/>
              <a:gdLst/>
              <a:ahLst/>
              <a:cxnLst/>
              <a:rect l="l" t="t" r="r" b="b"/>
              <a:pathLst>
                <a:path w="3911" h="4957" extrusionOk="0">
                  <a:moveTo>
                    <a:pt x="2078" y="1"/>
                  </a:moveTo>
                  <a:cubicBezTo>
                    <a:pt x="897" y="1"/>
                    <a:pt x="897" y="836"/>
                    <a:pt x="897" y="836"/>
                  </a:cubicBezTo>
                  <a:lnTo>
                    <a:pt x="1121" y="836"/>
                  </a:lnTo>
                  <a:lnTo>
                    <a:pt x="1" y="4542"/>
                  </a:lnTo>
                  <a:cubicBezTo>
                    <a:pt x="593" y="4857"/>
                    <a:pt x="1280" y="4957"/>
                    <a:pt x="1911" y="4957"/>
                  </a:cubicBezTo>
                  <a:cubicBezTo>
                    <a:pt x="2993" y="4957"/>
                    <a:pt x="3911" y="4664"/>
                    <a:pt x="3911" y="4664"/>
                  </a:cubicBezTo>
                  <a:lnTo>
                    <a:pt x="3137" y="856"/>
                  </a:lnTo>
                  <a:lnTo>
                    <a:pt x="3341" y="856"/>
                  </a:lnTo>
                  <a:cubicBezTo>
                    <a:pt x="3341" y="856"/>
                    <a:pt x="3239" y="1"/>
                    <a:pt x="207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65"/>
            <p:cNvSpPr/>
            <p:nvPr/>
          </p:nvSpPr>
          <p:spPr>
            <a:xfrm>
              <a:off x="4146485" y="2565570"/>
              <a:ext cx="13155" cy="13155"/>
            </a:xfrm>
            <a:custGeom>
              <a:avLst/>
              <a:gdLst/>
              <a:ahLst/>
              <a:cxnLst/>
              <a:rect l="l" t="t" r="r" b="b"/>
              <a:pathLst>
                <a:path w="429" h="429" extrusionOk="0">
                  <a:moveTo>
                    <a:pt x="225" y="1"/>
                  </a:moveTo>
                  <a:cubicBezTo>
                    <a:pt x="103" y="1"/>
                    <a:pt x="1" y="102"/>
                    <a:pt x="1" y="225"/>
                  </a:cubicBezTo>
                  <a:cubicBezTo>
                    <a:pt x="1" y="347"/>
                    <a:pt x="103" y="428"/>
                    <a:pt x="225" y="428"/>
                  </a:cubicBezTo>
                  <a:cubicBezTo>
                    <a:pt x="347" y="428"/>
                    <a:pt x="429" y="347"/>
                    <a:pt x="429" y="225"/>
                  </a:cubicBezTo>
                  <a:cubicBezTo>
                    <a:pt x="429" y="102"/>
                    <a:pt x="347" y="1"/>
                    <a:pt x="2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65"/>
            <p:cNvSpPr/>
            <p:nvPr/>
          </p:nvSpPr>
          <p:spPr>
            <a:xfrm>
              <a:off x="4116526" y="2599301"/>
              <a:ext cx="76203" cy="2515"/>
            </a:xfrm>
            <a:custGeom>
              <a:avLst/>
              <a:gdLst/>
              <a:ahLst/>
              <a:cxnLst/>
              <a:rect l="l" t="t" r="r" b="b"/>
              <a:pathLst>
                <a:path w="2485" h="82" extrusionOk="0">
                  <a:moveTo>
                    <a:pt x="21" y="0"/>
                  </a:moveTo>
                  <a:cubicBezTo>
                    <a:pt x="0" y="0"/>
                    <a:pt x="0" y="21"/>
                    <a:pt x="0" y="21"/>
                  </a:cubicBezTo>
                  <a:cubicBezTo>
                    <a:pt x="0" y="41"/>
                    <a:pt x="0" y="61"/>
                    <a:pt x="21" y="61"/>
                  </a:cubicBezTo>
                  <a:lnTo>
                    <a:pt x="2465" y="82"/>
                  </a:lnTo>
                  <a:cubicBezTo>
                    <a:pt x="2465" y="82"/>
                    <a:pt x="2485" y="61"/>
                    <a:pt x="2485" y="41"/>
                  </a:cubicBezTo>
                  <a:cubicBezTo>
                    <a:pt x="2485" y="21"/>
                    <a:pt x="2485" y="21"/>
                    <a:pt x="2465" y="21"/>
                  </a:cubicBezTo>
                  <a:lnTo>
                    <a:pt x="2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65"/>
            <p:cNvSpPr/>
            <p:nvPr/>
          </p:nvSpPr>
          <p:spPr>
            <a:xfrm>
              <a:off x="4167123" y="2612181"/>
              <a:ext cx="17418" cy="27169"/>
            </a:xfrm>
            <a:custGeom>
              <a:avLst/>
              <a:gdLst/>
              <a:ahLst/>
              <a:cxnLst/>
              <a:rect l="l" t="t" r="r" b="b"/>
              <a:pathLst>
                <a:path w="568" h="886" extrusionOk="0">
                  <a:moveTo>
                    <a:pt x="335" y="1"/>
                  </a:moveTo>
                  <a:cubicBezTo>
                    <a:pt x="319" y="1"/>
                    <a:pt x="303" y="3"/>
                    <a:pt x="285" y="8"/>
                  </a:cubicBezTo>
                  <a:cubicBezTo>
                    <a:pt x="0" y="89"/>
                    <a:pt x="143" y="660"/>
                    <a:pt x="244" y="823"/>
                  </a:cubicBezTo>
                  <a:cubicBezTo>
                    <a:pt x="265" y="823"/>
                    <a:pt x="285" y="863"/>
                    <a:pt x="306" y="863"/>
                  </a:cubicBezTo>
                  <a:cubicBezTo>
                    <a:pt x="321" y="879"/>
                    <a:pt x="343" y="886"/>
                    <a:pt x="365" y="886"/>
                  </a:cubicBezTo>
                  <a:cubicBezTo>
                    <a:pt x="403" y="886"/>
                    <a:pt x="443" y="868"/>
                    <a:pt x="468" y="843"/>
                  </a:cubicBezTo>
                  <a:cubicBezTo>
                    <a:pt x="489" y="802"/>
                    <a:pt x="509" y="741"/>
                    <a:pt x="530" y="680"/>
                  </a:cubicBezTo>
                  <a:cubicBezTo>
                    <a:pt x="549" y="546"/>
                    <a:pt x="568" y="1"/>
                    <a:pt x="3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65"/>
            <p:cNvSpPr/>
            <p:nvPr/>
          </p:nvSpPr>
          <p:spPr>
            <a:xfrm>
              <a:off x="4177089" y="2644256"/>
              <a:ext cx="8157" cy="8770"/>
            </a:xfrm>
            <a:custGeom>
              <a:avLst/>
              <a:gdLst/>
              <a:ahLst/>
              <a:cxnLst/>
              <a:rect l="l" t="t" r="r" b="b"/>
              <a:pathLst>
                <a:path w="266" h="286" extrusionOk="0">
                  <a:moveTo>
                    <a:pt x="123" y="1"/>
                  </a:moveTo>
                  <a:cubicBezTo>
                    <a:pt x="62" y="1"/>
                    <a:pt x="1" y="62"/>
                    <a:pt x="1" y="143"/>
                  </a:cubicBezTo>
                  <a:cubicBezTo>
                    <a:pt x="1" y="225"/>
                    <a:pt x="62" y="286"/>
                    <a:pt x="123" y="286"/>
                  </a:cubicBezTo>
                  <a:cubicBezTo>
                    <a:pt x="205" y="286"/>
                    <a:pt x="266" y="225"/>
                    <a:pt x="266" y="143"/>
                  </a:cubicBezTo>
                  <a:cubicBezTo>
                    <a:pt x="266" y="62"/>
                    <a:pt x="205" y="1"/>
                    <a:pt x="1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46" name="Google Shape;3046;p65"/>
          <p:cNvGrpSpPr/>
          <p:nvPr/>
        </p:nvGrpSpPr>
        <p:grpSpPr>
          <a:xfrm>
            <a:off x="5533689" y="2407113"/>
            <a:ext cx="1229039" cy="872793"/>
            <a:chOff x="5146967" y="2192742"/>
            <a:chExt cx="934915" cy="671380"/>
          </a:xfrm>
        </p:grpSpPr>
        <p:sp>
          <p:nvSpPr>
            <p:cNvPr id="3047" name="Google Shape;3047;p65"/>
            <p:cNvSpPr/>
            <p:nvPr/>
          </p:nvSpPr>
          <p:spPr>
            <a:xfrm>
              <a:off x="5146967" y="2192742"/>
              <a:ext cx="934915" cy="671380"/>
            </a:xfrm>
            <a:custGeom>
              <a:avLst/>
              <a:gdLst/>
              <a:ahLst/>
              <a:cxnLst/>
              <a:rect l="l" t="t" r="r" b="b"/>
              <a:pathLst>
                <a:path w="30488" h="21894" extrusionOk="0">
                  <a:moveTo>
                    <a:pt x="16375" y="0"/>
                  </a:moveTo>
                  <a:cubicBezTo>
                    <a:pt x="14827" y="0"/>
                    <a:pt x="13320" y="184"/>
                    <a:pt x="11874" y="530"/>
                  </a:cubicBezTo>
                  <a:cubicBezTo>
                    <a:pt x="9308" y="1161"/>
                    <a:pt x="7006" y="2383"/>
                    <a:pt x="5235" y="4053"/>
                  </a:cubicBezTo>
                  <a:cubicBezTo>
                    <a:pt x="5133" y="4155"/>
                    <a:pt x="5011" y="4257"/>
                    <a:pt x="4909" y="4359"/>
                  </a:cubicBezTo>
                  <a:cubicBezTo>
                    <a:pt x="3891" y="5397"/>
                    <a:pt x="3015" y="6599"/>
                    <a:pt x="2322" y="7923"/>
                  </a:cubicBezTo>
                  <a:cubicBezTo>
                    <a:pt x="2241" y="8065"/>
                    <a:pt x="2159" y="8208"/>
                    <a:pt x="2098" y="8350"/>
                  </a:cubicBezTo>
                  <a:lnTo>
                    <a:pt x="2058" y="8432"/>
                  </a:lnTo>
                  <a:cubicBezTo>
                    <a:pt x="1997" y="8574"/>
                    <a:pt x="1935" y="8717"/>
                    <a:pt x="1874" y="8839"/>
                  </a:cubicBezTo>
                  <a:lnTo>
                    <a:pt x="1854" y="8859"/>
                  </a:lnTo>
                  <a:cubicBezTo>
                    <a:pt x="1813" y="8982"/>
                    <a:pt x="1772" y="9083"/>
                    <a:pt x="1711" y="9185"/>
                  </a:cubicBezTo>
                  <a:lnTo>
                    <a:pt x="1691" y="9246"/>
                  </a:lnTo>
                  <a:cubicBezTo>
                    <a:pt x="1610" y="9430"/>
                    <a:pt x="1548" y="9613"/>
                    <a:pt x="1467" y="9817"/>
                  </a:cubicBezTo>
                  <a:cubicBezTo>
                    <a:pt x="1467" y="9817"/>
                    <a:pt x="1447" y="9857"/>
                    <a:pt x="1447" y="9857"/>
                  </a:cubicBezTo>
                  <a:cubicBezTo>
                    <a:pt x="1284" y="10326"/>
                    <a:pt x="1121" y="10814"/>
                    <a:pt x="978" y="11303"/>
                  </a:cubicBezTo>
                  <a:lnTo>
                    <a:pt x="958" y="11344"/>
                  </a:lnTo>
                  <a:lnTo>
                    <a:pt x="958" y="11385"/>
                  </a:lnTo>
                  <a:cubicBezTo>
                    <a:pt x="897" y="11568"/>
                    <a:pt x="856" y="11751"/>
                    <a:pt x="815" y="11935"/>
                  </a:cubicBezTo>
                  <a:lnTo>
                    <a:pt x="795" y="11975"/>
                  </a:lnTo>
                  <a:cubicBezTo>
                    <a:pt x="795" y="11975"/>
                    <a:pt x="734" y="12220"/>
                    <a:pt x="713" y="12281"/>
                  </a:cubicBezTo>
                  <a:cubicBezTo>
                    <a:pt x="713" y="12342"/>
                    <a:pt x="693" y="12423"/>
                    <a:pt x="673" y="12505"/>
                  </a:cubicBezTo>
                  <a:cubicBezTo>
                    <a:pt x="652" y="12546"/>
                    <a:pt x="612" y="12770"/>
                    <a:pt x="612" y="12770"/>
                  </a:cubicBezTo>
                  <a:lnTo>
                    <a:pt x="551" y="13034"/>
                  </a:lnTo>
                  <a:cubicBezTo>
                    <a:pt x="530" y="13177"/>
                    <a:pt x="510" y="13299"/>
                    <a:pt x="489" y="13442"/>
                  </a:cubicBezTo>
                  <a:lnTo>
                    <a:pt x="469" y="13442"/>
                  </a:lnTo>
                  <a:cubicBezTo>
                    <a:pt x="469" y="13503"/>
                    <a:pt x="449" y="13584"/>
                    <a:pt x="449" y="13645"/>
                  </a:cubicBezTo>
                  <a:cubicBezTo>
                    <a:pt x="367" y="14114"/>
                    <a:pt x="286" y="14602"/>
                    <a:pt x="225" y="15112"/>
                  </a:cubicBezTo>
                  <a:cubicBezTo>
                    <a:pt x="225" y="15112"/>
                    <a:pt x="225" y="15132"/>
                    <a:pt x="225" y="15132"/>
                  </a:cubicBezTo>
                  <a:cubicBezTo>
                    <a:pt x="225" y="15213"/>
                    <a:pt x="204" y="15356"/>
                    <a:pt x="204" y="15376"/>
                  </a:cubicBezTo>
                  <a:cubicBezTo>
                    <a:pt x="164" y="15723"/>
                    <a:pt x="123" y="16109"/>
                    <a:pt x="103" y="16476"/>
                  </a:cubicBezTo>
                  <a:lnTo>
                    <a:pt x="103" y="16537"/>
                  </a:lnTo>
                  <a:lnTo>
                    <a:pt x="82" y="16822"/>
                  </a:lnTo>
                  <a:cubicBezTo>
                    <a:pt x="41" y="17515"/>
                    <a:pt x="21" y="18268"/>
                    <a:pt x="1" y="19022"/>
                  </a:cubicBezTo>
                  <a:lnTo>
                    <a:pt x="1" y="19042"/>
                  </a:lnTo>
                  <a:lnTo>
                    <a:pt x="1" y="19144"/>
                  </a:lnTo>
                  <a:cubicBezTo>
                    <a:pt x="1" y="19348"/>
                    <a:pt x="1" y="19531"/>
                    <a:pt x="21" y="19735"/>
                  </a:cubicBezTo>
                  <a:lnTo>
                    <a:pt x="21" y="19938"/>
                  </a:lnTo>
                  <a:lnTo>
                    <a:pt x="21" y="19979"/>
                  </a:lnTo>
                  <a:lnTo>
                    <a:pt x="21" y="20020"/>
                  </a:lnTo>
                  <a:cubicBezTo>
                    <a:pt x="21" y="20142"/>
                    <a:pt x="21" y="20284"/>
                    <a:pt x="21" y="20407"/>
                  </a:cubicBezTo>
                  <a:lnTo>
                    <a:pt x="21" y="20508"/>
                  </a:lnTo>
                  <a:cubicBezTo>
                    <a:pt x="41" y="20732"/>
                    <a:pt x="41" y="20956"/>
                    <a:pt x="41" y="21160"/>
                  </a:cubicBezTo>
                  <a:cubicBezTo>
                    <a:pt x="62" y="21567"/>
                    <a:pt x="408" y="21893"/>
                    <a:pt x="815" y="21893"/>
                  </a:cubicBezTo>
                  <a:lnTo>
                    <a:pt x="29572" y="21893"/>
                  </a:lnTo>
                  <a:cubicBezTo>
                    <a:pt x="29775" y="21893"/>
                    <a:pt x="29979" y="21812"/>
                    <a:pt x="30121" y="21649"/>
                  </a:cubicBezTo>
                  <a:cubicBezTo>
                    <a:pt x="30264" y="21506"/>
                    <a:pt x="30345" y="21323"/>
                    <a:pt x="30345" y="21099"/>
                  </a:cubicBezTo>
                  <a:cubicBezTo>
                    <a:pt x="30345" y="21058"/>
                    <a:pt x="30325" y="20916"/>
                    <a:pt x="30345" y="20855"/>
                  </a:cubicBezTo>
                  <a:cubicBezTo>
                    <a:pt x="30386" y="20264"/>
                    <a:pt x="30407" y="19673"/>
                    <a:pt x="30427" y="19083"/>
                  </a:cubicBezTo>
                  <a:cubicBezTo>
                    <a:pt x="30447" y="18818"/>
                    <a:pt x="30447" y="18533"/>
                    <a:pt x="30468" y="18268"/>
                  </a:cubicBezTo>
                  <a:lnTo>
                    <a:pt x="30468" y="18227"/>
                  </a:lnTo>
                  <a:cubicBezTo>
                    <a:pt x="30488" y="16598"/>
                    <a:pt x="30447" y="14969"/>
                    <a:pt x="30345" y="13340"/>
                  </a:cubicBezTo>
                  <a:cubicBezTo>
                    <a:pt x="30325" y="13258"/>
                    <a:pt x="30325" y="13177"/>
                    <a:pt x="30325" y="13095"/>
                  </a:cubicBezTo>
                  <a:cubicBezTo>
                    <a:pt x="30284" y="12525"/>
                    <a:pt x="30223" y="11996"/>
                    <a:pt x="30162" y="11486"/>
                  </a:cubicBezTo>
                  <a:lnTo>
                    <a:pt x="30121" y="11242"/>
                  </a:lnTo>
                  <a:cubicBezTo>
                    <a:pt x="30121" y="11161"/>
                    <a:pt x="30101" y="11079"/>
                    <a:pt x="30081" y="10998"/>
                  </a:cubicBezTo>
                  <a:lnTo>
                    <a:pt x="30081" y="10957"/>
                  </a:lnTo>
                  <a:cubicBezTo>
                    <a:pt x="30060" y="10855"/>
                    <a:pt x="30060" y="10753"/>
                    <a:pt x="30040" y="10672"/>
                  </a:cubicBezTo>
                  <a:lnTo>
                    <a:pt x="29999" y="10489"/>
                  </a:lnTo>
                  <a:cubicBezTo>
                    <a:pt x="29938" y="10102"/>
                    <a:pt x="29857" y="9694"/>
                    <a:pt x="29755" y="9287"/>
                  </a:cubicBezTo>
                  <a:cubicBezTo>
                    <a:pt x="29734" y="9185"/>
                    <a:pt x="29714" y="9063"/>
                    <a:pt x="29673" y="8961"/>
                  </a:cubicBezTo>
                  <a:cubicBezTo>
                    <a:pt x="29510" y="8269"/>
                    <a:pt x="29286" y="7617"/>
                    <a:pt x="29042" y="7026"/>
                  </a:cubicBezTo>
                  <a:cubicBezTo>
                    <a:pt x="28961" y="6782"/>
                    <a:pt x="28838" y="6558"/>
                    <a:pt x="28737" y="6334"/>
                  </a:cubicBezTo>
                  <a:cubicBezTo>
                    <a:pt x="28390" y="5621"/>
                    <a:pt x="27983" y="4990"/>
                    <a:pt x="27515" y="4440"/>
                  </a:cubicBezTo>
                  <a:cubicBezTo>
                    <a:pt x="27046" y="3870"/>
                    <a:pt x="26476" y="3340"/>
                    <a:pt x="25865" y="2872"/>
                  </a:cubicBezTo>
                  <a:cubicBezTo>
                    <a:pt x="25580" y="2648"/>
                    <a:pt x="25274" y="2444"/>
                    <a:pt x="24969" y="2241"/>
                  </a:cubicBezTo>
                  <a:cubicBezTo>
                    <a:pt x="23604" y="1365"/>
                    <a:pt x="21996" y="733"/>
                    <a:pt x="20305" y="387"/>
                  </a:cubicBezTo>
                  <a:cubicBezTo>
                    <a:pt x="19022" y="123"/>
                    <a:pt x="17698" y="0"/>
                    <a:pt x="1637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65"/>
            <p:cNvSpPr/>
            <p:nvPr/>
          </p:nvSpPr>
          <p:spPr>
            <a:xfrm>
              <a:off x="5170702" y="2215987"/>
              <a:ext cx="888089" cy="625014"/>
            </a:xfrm>
            <a:custGeom>
              <a:avLst/>
              <a:gdLst/>
              <a:ahLst/>
              <a:cxnLst/>
              <a:rect l="l" t="t" r="r" b="b"/>
              <a:pathLst>
                <a:path w="28961" h="20382" extrusionOk="0">
                  <a:moveTo>
                    <a:pt x="15641" y="1"/>
                  </a:moveTo>
                  <a:cubicBezTo>
                    <a:pt x="14170" y="1"/>
                    <a:pt x="12697" y="175"/>
                    <a:pt x="11283" y="525"/>
                  </a:cubicBezTo>
                  <a:cubicBezTo>
                    <a:pt x="8961" y="1096"/>
                    <a:pt x="6742" y="2195"/>
                    <a:pt x="4990" y="3845"/>
                  </a:cubicBezTo>
                  <a:cubicBezTo>
                    <a:pt x="4888" y="3947"/>
                    <a:pt x="4786" y="4049"/>
                    <a:pt x="4685" y="4150"/>
                  </a:cubicBezTo>
                  <a:cubicBezTo>
                    <a:pt x="3666" y="5169"/>
                    <a:pt x="2852" y="6309"/>
                    <a:pt x="2220" y="7511"/>
                  </a:cubicBezTo>
                  <a:cubicBezTo>
                    <a:pt x="2078" y="7816"/>
                    <a:pt x="1915" y="8101"/>
                    <a:pt x="1793" y="8407"/>
                  </a:cubicBezTo>
                  <a:cubicBezTo>
                    <a:pt x="1752" y="8488"/>
                    <a:pt x="1732" y="8549"/>
                    <a:pt x="1691" y="8631"/>
                  </a:cubicBezTo>
                  <a:lnTo>
                    <a:pt x="1630" y="8773"/>
                  </a:lnTo>
                  <a:cubicBezTo>
                    <a:pt x="1589" y="8875"/>
                    <a:pt x="1548" y="8977"/>
                    <a:pt x="1508" y="9099"/>
                  </a:cubicBezTo>
                  <a:cubicBezTo>
                    <a:pt x="1467" y="9181"/>
                    <a:pt x="1447" y="9262"/>
                    <a:pt x="1406" y="9344"/>
                  </a:cubicBezTo>
                  <a:cubicBezTo>
                    <a:pt x="1385" y="9384"/>
                    <a:pt x="1365" y="9445"/>
                    <a:pt x="1345" y="9507"/>
                  </a:cubicBezTo>
                  <a:cubicBezTo>
                    <a:pt x="1202" y="9914"/>
                    <a:pt x="1060" y="10342"/>
                    <a:pt x="937" y="10790"/>
                  </a:cubicBezTo>
                  <a:cubicBezTo>
                    <a:pt x="917" y="10851"/>
                    <a:pt x="897" y="10912"/>
                    <a:pt x="876" y="10993"/>
                  </a:cubicBezTo>
                  <a:cubicBezTo>
                    <a:pt x="856" y="11034"/>
                    <a:pt x="856" y="11075"/>
                    <a:pt x="836" y="11115"/>
                  </a:cubicBezTo>
                  <a:cubicBezTo>
                    <a:pt x="815" y="11217"/>
                    <a:pt x="795" y="11319"/>
                    <a:pt x="754" y="11421"/>
                  </a:cubicBezTo>
                  <a:cubicBezTo>
                    <a:pt x="693" y="11665"/>
                    <a:pt x="632" y="11930"/>
                    <a:pt x="591" y="12174"/>
                  </a:cubicBezTo>
                  <a:cubicBezTo>
                    <a:pt x="571" y="12236"/>
                    <a:pt x="550" y="12317"/>
                    <a:pt x="550" y="12378"/>
                  </a:cubicBezTo>
                  <a:cubicBezTo>
                    <a:pt x="510" y="12521"/>
                    <a:pt x="489" y="12684"/>
                    <a:pt x="449" y="12847"/>
                  </a:cubicBezTo>
                  <a:cubicBezTo>
                    <a:pt x="449" y="12908"/>
                    <a:pt x="428" y="12969"/>
                    <a:pt x="428" y="13030"/>
                  </a:cubicBezTo>
                  <a:cubicBezTo>
                    <a:pt x="347" y="13519"/>
                    <a:pt x="265" y="13987"/>
                    <a:pt x="225" y="14455"/>
                  </a:cubicBezTo>
                  <a:cubicBezTo>
                    <a:pt x="204" y="14537"/>
                    <a:pt x="184" y="14618"/>
                    <a:pt x="184" y="14700"/>
                  </a:cubicBezTo>
                  <a:cubicBezTo>
                    <a:pt x="143" y="15087"/>
                    <a:pt x="123" y="15474"/>
                    <a:pt x="82" y="15861"/>
                  </a:cubicBezTo>
                  <a:cubicBezTo>
                    <a:pt x="82" y="15942"/>
                    <a:pt x="82" y="16024"/>
                    <a:pt x="62" y="16105"/>
                  </a:cubicBezTo>
                  <a:cubicBezTo>
                    <a:pt x="21" y="16736"/>
                    <a:pt x="1" y="17368"/>
                    <a:pt x="1" y="17999"/>
                  </a:cubicBezTo>
                  <a:cubicBezTo>
                    <a:pt x="1" y="18080"/>
                    <a:pt x="1" y="18142"/>
                    <a:pt x="1" y="18223"/>
                  </a:cubicBezTo>
                  <a:cubicBezTo>
                    <a:pt x="1" y="18243"/>
                    <a:pt x="1" y="18264"/>
                    <a:pt x="1" y="18304"/>
                  </a:cubicBezTo>
                  <a:cubicBezTo>
                    <a:pt x="1" y="18529"/>
                    <a:pt x="1" y="18753"/>
                    <a:pt x="1" y="18977"/>
                  </a:cubicBezTo>
                  <a:cubicBezTo>
                    <a:pt x="1" y="19038"/>
                    <a:pt x="1" y="19099"/>
                    <a:pt x="1" y="19160"/>
                  </a:cubicBezTo>
                  <a:lnTo>
                    <a:pt x="1" y="19180"/>
                  </a:lnTo>
                  <a:cubicBezTo>
                    <a:pt x="1" y="19201"/>
                    <a:pt x="1" y="19241"/>
                    <a:pt x="1" y="19262"/>
                  </a:cubicBezTo>
                  <a:cubicBezTo>
                    <a:pt x="1" y="19404"/>
                    <a:pt x="21" y="19547"/>
                    <a:pt x="21" y="19689"/>
                  </a:cubicBezTo>
                  <a:cubicBezTo>
                    <a:pt x="21" y="19730"/>
                    <a:pt x="21" y="19771"/>
                    <a:pt x="21" y="19812"/>
                  </a:cubicBezTo>
                  <a:cubicBezTo>
                    <a:pt x="21" y="19995"/>
                    <a:pt x="41" y="20198"/>
                    <a:pt x="41" y="20382"/>
                  </a:cubicBezTo>
                  <a:lnTo>
                    <a:pt x="28798" y="20382"/>
                  </a:lnTo>
                  <a:cubicBezTo>
                    <a:pt x="28798" y="20260"/>
                    <a:pt x="28798" y="20137"/>
                    <a:pt x="28798" y="20056"/>
                  </a:cubicBezTo>
                  <a:cubicBezTo>
                    <a:pt x="28859" y="19486"/>
                    <a:pt x="28879" y="18895"/>
                    <a:pt x="28899" y="18304"/>
                  </a:cubicBezTo>
                  <a:cubicBezTo>
                    <a:pt x="28920" y="18040"/>
                    <a:pt x="28920" y="17775"/>
                    <a:pt x="28920" y="17510"/>
                  </a:cubicBezTo>
                  <a:cubicBezTo>
                    <a:pt x="28920" y="17490"/>
                    <a:pt x="28920" y="17469"/>
                    <a:pt x="28920" y="17449"/>
                  </a:cubicBezTo>
                  <a:cubicBezTo>
                    <a:pt x="28960" y="15840"/>
                    <a:pt x="28920" y="14252"/>
                    <a:pt x="28818" y="12622"/>
                  </a:cubicBezTo>
                  <a:cubicBezTo>
                    <a:pt x="28818" y="12541"/>
                    <a:pt x="28818" y="12480"/>
                    <a:pt x="28798" y="12398"/>
                  </a:cubicBezTo>
                  <a:cubicBezTo>
                    <a:pt x="28757" y="11889"/>
                    <a:pt x="28716" y="11380"/>
                    <a:pt x="28635" y="10830"/>
                  </a:cubicBezTo>
                  <a:cubicBezTo>
                    <a:pt x="28635" y="10749"/>
                    <a:pt x="28614" y="10667"/>
                    <a:pt x="28614" y="10586"/>
                  </a:cubicBezTo>
                  <a:cubicBezTo>
                    <a:pt x="28594" y="10484"/>
                    <a:pt x="28574" y="10403"/>
                    <a:pt x="28574" y="10321"/>
                  </a:cubicBezTo>
                  <a:lnTo>
                    <a:pt x="28512" y="10036"/>
                  </a:lnTo>
                  <a:cubicBezTo>
                    <a:pt x="28512" y="9975"/>
                    <a:pt x="28492" y="9914"/>
                    <a:pt x="28492" y="9853"/>
                  </a:cubicBezTo>
                  <a:cubicBezTo>
                    <a:pt x="28411" y="9486"/>
                    <a:pt x="28350" y="9099"/>
                    <a:pt x="28248" y="8712"/>
                  </a:cubicBezTo>
                  <a:cubicBezTo>
                    <a:pt x="28227" y="8610"/>
                    <a:pt x="28207" y="8488"/>
                    <a:pt x="28166" y="8386"/>
                  </a:cubicBezTo>
                  <a:cubicBezTo>
                    <a:pt x="28003" y="7755"/>
                    <a:pt x="27820" y="7144"/>
                    <a:pt x="27576" y="6554"/>
                  </a:cubicBezTo>
                  <a:cubicBezTo>
                    <a:pt x="27494" y="6350"/>
                    <a:pt x="27392" y="6126"/>
                    <a:pt x="27290" y="5922"/>
                  </a:cubicBezTo>
                  <a:cubicBezTo>
                    <a:pt x="26985" y="5271"/>
                    <a:pt x="26618" y="4680"/>
                    <a:pt x="26170" y="4171"/>
                  </a:cubicBezTo>
                  <a:cubicBezTo>
                    <a:pt x="25702" y="3641"/>
                    <a:pt x="25193" y="3153"/>
                    <a:pt x="24623" y="2704"/>
                  </a:cubicBezTo>
                  <a:cubicBezTo>
                    <a:pt x="24358" y="2501"/>
                    <a:pt x="24073" y="2318"/>
                    <a:pt x="23788" y="2114"/>
                  </a:cubicBezTo>
                  <a:cubicBezTo>
                    <a:pt x="22443" y="1279"/>
                    <a:pt x="20936" y="688"/>
                    <a:pt x="19389" y="383"/>
                  </a:cubicBezTo>
                  <a:cubicBezTo>
                    <a:pt x="18166" y="129"/>
                    <a:pt x="16904" y="1"/>
                    <a:pt x="156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65"/>
            <p:cNvSpPr/>
            <p:nvPr/>
          </p:nvSpPr>
          <p:spPr>
            <a:xfrm>
              <a:off x="5511055" y="2423314"/>
              <a:ext cx="409715" cy="58601"/>
            </a:xfrm>
            <a:custGeom>
              <a:avLst/>
              <a:gdLst/>
              <a:ahLst/>
              <a:cxnLst/>
              <a:rect l="l" t="t" r="r" b="b"/>
              <a:pathLst>
                <a:path w="13361" h="1911" extrusionOk="0">
                  <a:moveTo>
                    <a:pt x="6573" y="0"/>
                  </a:moveTo>
                  <a:cubicBezTo>
                    <a:pt x="6329" y="0"/>
                    <a:pt x="6085" y="19"/>
                    <a:pt x="5846" y="57"/>
                  </a:cubicBezTo>
                  <a:cubicBezTo>
                    <a:pt x="4705" y="241"/>
                    <a:pt x="3748" y="872"/>
                    <a:pt x="3422" y="1646"/>
                  </a:cubicBezTo>
                  <a:cubicBezTo>
                    <a:pt x="2935" y="1402"/>
                    <a:pt x="2330" y="1249"/>
                    <a:pt x="1733" y="1249"/>
                  </a:cubicBezTo>
                  <a:cubicBezTo>
                    <a:pt x="1582" y="1249"/>
                    <a:pt x="1432" y="1259"/>
                    <a:pt x="1284" y="1279"/>
                  </a:cubicBezTo>
                  <a:cubicBezTo>
                    <a:pt x="754" y="1361"/>
                    <a:pt x="266" y="1585"/>
                    <a:pt x="1" y="1911"/>
                  </a:cubicBezTo>
                  <a:lnTo>
                    <a:pt x="13361" y="1911"/>
                  </a:lnTo>
                  <a:cubicBezTo>
                    <a:pt x="13076" y="1605"/>
                    <a:pt x="12607" y="1381"/>
                    <a:pt x="12098" y="1300"/>
                  </a:cubicBezTo>
                  <a:cubicBezTo>
                    <a:pt x="11984" y="1284"/>
                    <a:pt x="11868" y="1277"/>
                    <a:pt x="11752" y="1277"/>
                  </a:cubicBezTo>
                  <a:cubicBezTo>
                    <a:pt x="11244" y="1277"/>
                    <a:pt x="10731" y="1418"/>
                    <a:pt x="10367" y="1666"/>
                  </a:cubicBezTo>
                  <a:cubicBezTo>
                    <a:pt x="10326" y="1707"/>
                    <a:pt x="10265" y="1748"/>
                    <a:pt x="10204" y="1748"/>
                  </a:cubicBezTo>
                  <a:cubicBezTo>
                    <a:pt x="10189" y="1750"/>
                    <a:pt x="10174" y="1751"/>
                    <a:pt x="10160" y="1751"/>
                  </a:cubicBezTo>
                  <a:cubicBezTo>
                    <a:pt x="10040" y="1751"/>
                    <a:pt x="9953" y="1678"/>
                    <a:pt x="9899" y="1605"/>
                  </a:cubicBezTo>
                  <a:cubicBezTo>
                    <a:pt x="9613" y="1320"/>
                    <a:pt x="9369" y="1014"/>
                    <a:pt x="9023" y="750"/>
                  </a:cubicBezTo>
                  <a:cubicBezTo>
                    <a:pt x="8411" y="267"/>
                    <a:pt x="7494" y="0"/>
                    <a:pt x="657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65"/>
            <p:cNvSpPr/>
            <p:nvPr/>
          </p:nvSpPr>
          <p:spPr>
            <a:xfrm>
              <a:off x="5923256" y="2473145"/>
              <a:ext cx="125543" cy="75589"/>
            </a:xfrm>
            <a:custGeom>
              <a:avLst/>
              <a:gdLst/>
              <a:ahLst/>
              <a:cxnLst/>
              <a:rect l="l" t="t" r="r" b="b"/>
              <a:pathLst>
                <a:path w="4094" h="2465" extrusionOk="0">
                  <a:moveTo>
                    <a:pt x="3625" y="0"/>
                  </a:moveTo>
                  <a:cubicBezTo>
                    <a:pt x="3299" y="82"/>
                    <a:pt x="3014" y="265"/>
                    <a:pt x="2770" y="489"/>
                  </a:cubicBezTo>
                  <a:cubicBezTo>
                    <a:pt x="2485" y="774"/>
                    <a:pt x="2281" y="1121"/>
                    <a:pt x="2159" y="1487"/>
                  </a:cubicBezTo>
                  <a:cubicBezTo>
                    <a:pt x="2077" y="1732"/>
                    <a:pt x="2037" y="1996"/>
                    <a:pt x="2016" y="2261"/>
                  </a:cubicBezTo>
                  <a:cubicBezTo>
                    <a:pt x="1769" y="2013"/>
                    <a:pt x="1427" y="1871"/>
                    <a:pt x="1080" y="1871"/>
                  </a:cubicBezTo>
                  <a:cubicBezTo>
                    <a:pt x="971" y="1871"/>
                    <a:pt x="861" y="1886"/>
                    <a:pt x="754" y="1915"/>
                  </a:cubicBezTo>
                  <a:cubicBezTo>
                    <a:pt x="448" y="1996"/>
                    <a:pt x="183" y="2180"/>
                    <a:pt x="0" y="2465"/>
                  </a:cubicBezTo>
                  <a:lnTo>
                    <a:pt x="4094" y="2465"/>
                  </a:lnTo>
                  <a:cubicBezTo>
                    <a:pt x="4073" y="2383"/>
                    <a:pt x="4073" y="2281"/>
                    <a:pt x="4053" y="2200"/>
                  </a:cubicBezTo>
                  <a:cubicBezTo>
                    <a:pt x="4053" y="2118"/>
                    <a:pt x="4033" y="2017"/>
                    <a:pt x="4012" y="1935"/>
                  </a:cubicBezTo>
                  <a:lnTo>
                    <a:pt x="3971" y="1650"/>
                  </a:lnTo>
                  <a:cubicBezTo>
                    <a:pt x="3951" y="1589"/>
                    <a:pt x="3951" y="1548"/>
                    <a:pt x="3951" y="1487"/>
                  </a:cubicBezTo>
                  <a:cubicBezTo>
                    <a:pt x="3870" y="1100"/>
                    <a:pt x="3788" y="713"/>
                    <a:pt x="3707" y="326"/>
                  </a:cubicBezTo>
                  <a:cubicBezTo>
                    <a:pt x="3686" y="224"/>
                    <a:pt x="3646" y="123"/>
                    <a:pt x="36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65"/>
            <p:cNvSpPr/>
            <p:nvPr/>
          </p:nvSpPr>
          <p:spPr>
            <a:xfrm>
              <a:off x="5760240" y="2278912"/>
              <a:ext cx="52498" cy="57497"/>
            </a:xfrm>
            <a:custGeom>
              <a:avLst/>
              <a:gdLst/>
              <a:ahLst/>
              <a:cxnLst/>
              <a:rect l="l" t="t" r="r" b="b"/>
              <a:pathLst>
                <a:path w="1712" h="1875" extrusionOk="0">
                  <a:moveTo>
                    <a:pt x="938" y="1"/>
                  </a:moveTo>
                  <a:cubicBezTo>
                    <a:pt x="938" y="1"/>
                    <a:pt x="897" y="714"/>
                    <a:pt x="734" y="775"/>
                  </a:cubicBezTo>
                  <a:cubicBezTo>
                    <a:pt x="571" y="836"/>
                    <a:pt x="1" y="836"/>
                    <a:pt x="1" y="836"/>
                  </a:cubicBezTo>
                  <a:cubicBezTo>
                    <a:pt x="1" y="836"/>
                    <a:pt x="714" y="978"/>
                    <a:pt x="754" y="1101"/>
                  </a:cubicBezTo>
                  <a:cubicBezTo>
                    <a:pt x="815" y="1202"/>
                    <a:pt x="897" y="1874"/>
                    <a:pt x="897" y="1874"/>
                  </a:cubicBezTo>
                  <a:cubicBezTo>
                    <a:pt x="897" y="1874"/>
                    <a:pt x="978" y="1162"/>
                    <a:pt x="1060" y="1080"/>
                  </a:cubicBezTo>
                  <a:cubicBezTo>
                    <a:pt x="1162" y="999"/>
                    <a:pt x="1711" y="917"/>
                    <a:pt x="1711" y="917"/>
                  </a:cubicBezTo>
                  <a:cubicBezTo>
                    <a:pt x="1711" y="917"/>
                    <a:pt x="1141" y="815"/>
                    <a:pt x="1060" y="734"/>
                  </a:cubicBezTo>
                  <a:cubicBezTo>
                    <a:pt x="999" y="673"/>
                    <a:pt x="938" y="1"/>
                    <a:pt x="93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65"/>
            <p:cNvSpPr/>
            <p:nvPr/>
          </p:nvSpPr>
          <p:spPr>
            <a:xfrm>
              <a:off x="5734635" y="2487496"/>
              <a:ext cx="52498" cy="57497"/>
            </a:xfrm>
            <a:custGeom>
              <a:avLst/>
              <a:gdLst/>
              <a:ahLst/>
              <a:cxnLst/>
              <a:rect l="l" t="t" r="r" b="b"/>
              <a:pathLst>
                <a:path w="1712" h="1875" extrusionOk="0">
                  <a:moveTo>
                    <a:pt x="958" y="1"/>
                  </a:moveTo>
                  <a:cubicBezTo>
                    <a:pt x="958" y="1"/>
                    <a:pt x="917" y="714"/>
                    <a:pt x="734" y="775"/>
                  </a:cubicBezTo>
                  <a:cubicBezTo>
                    <a:pt x="571" y="836"/>
                    <a:pt x="1" y="836"/>
                    <a:pt x="1" y="836"/>
                  </a:cubicBezTo>
                  <a:cubicBezTo>
                    <a:pt x="1" y="836"/>
                    <a:pt x="714" y="978"/>
                    <a:pt x="775" y="1101"/>
                  </a:cubicBezTo>
                  <a:cubicBezTo>
                    <a:pt x="815" y="1202"/>
                    <a:pt x="917" y="1874"/>
                    <a:pt x="917" y="1874"/>
                  </a:cubicBezTo>
                  <a:cubicBezTo>
                    <a:pt x="917" y="1874"/>
                    <a:pt x="978" y="1162"/>
                    <a:pt x="1080" y="1080"/>
                  </a:cubicBezTo>
                  <a:cubicBezTo>
                    <a:pt x="1182" y="999"/>
                    <a:pt x="1711" y="917"/>
                    <a:pt x="1711" y="917"/>
                  </a:cubicBezTo>
                  <a:cubicBezTo>
                    <a:pt x="1711" y="917"/>
                    <a:pt x="1141" y="815"/>
                    <a:pt x="1080" y="734"/>
                  </a:cubicBezTo>
                  <a:cubicBezTo>
                    <a:pt x="999" y="673"/>
                    <a:pt x="958" y="1"/>
                    <a:pt x="95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65"/>
            <p:cNvSpPr/>
            <p:nvPr/>
          </p:nvSpPr>
          <p:spPr>
            <a:xfrm>
              <a:off x="5434883" y="2278912"/>
              <a:ext cx="52468" cy="57497"/>
            </a:xfrm>
            <a:custGeom>
              <a:avLst/>
              <a:gdLst/>
              <a:ahLst/>
              <a:cxnLst/>
              <a:rect l="l" t="t" r="r" b="b"/>
              <a:pathLst>
                <a:path w="1711" h="1875" extrusionOk="0">
                  <a:moveTo>
                    <a:pt x="937" y="1"/>
                  </a:moveTo>
                  <a:cubicBezTo>
                    <a:pt x="937" y="1"/>
                    <a:pt x="896" y="714"/>
                    <a:pt x="733" y="775"/>
                  </a:cubicBezTo>
                  <a:cubicBezTo>
                    <a:pt x="570" y="836"/>
                    <a:pt x="0" y="836"/>
                    <a:pt x="0" y="836"/>
                  </a:cubicBezTo>
                  <a:cubicBezTo>
                    <a:pt x="0" y="836"/>
                    <a:pt x="713" y="978"/>
                    <a:pt x="754" y="1101"/>
                  </a:cubicBezTo>
                  <a:cubicBezTo>
                    <a:pt x="815" y="1202"/>
                    <a:pt x="896" y="1874"/>
                    <a:pt x="896" y="1874"/>
                  </a:cubicBezTo>
                  <a:cubicBezTo>
                    <a:pt x="896" y="1874"/>
                    <a:pt x="978" y="1162"/>
                    <a:pt x="1059" y="1080"/>
                  </a:cubicBezTo>
                  <a:cubicBezTo>
                    <a:pt x="1161" y="999"/>
                    <a:pt x="1711" y="917"/>
                    <a:pt x="1711" y="917"/>
                  </a:cubicBezTo>
                  <a:cubicBezTo>
                    <a:pt x="1711" y="917"/>
                    <a:pt x="1141" y="815"/>
                    <a:pt x="1059" y="734"/>
                  </a:cubicBezTo>
                  <a:cubicBezTo>
                    <a:pt x="998" y="673"/>
                    <a:pt x="937" y="1"/>
                    <a:pt x="9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65"/>
            <p:cNvSpPr/>
            <p:nvPr/>
          </p:nvSpPr>
          <p:spPr>
            <a:xfrm>
              <a:off x="5577874" y="2270816"/>
              <a:ext cx="111222" cy="111805"/>
            </a:xfrm>
            <a:custGeom>
              <a:avLst/>
              <a:gdLst/>
              <a:ahLst/>
              <a:cxnLst/>
              <a:rect l="l" t="t" r="r" b="b"/>
              <a:pathLst>
                <a:path w="3627" h="3646" extrusionOk="0">
                  <a:moveTo>
                    <a:pt x="1813" y="0"/>
                  </a:moveTo>
                  <a:cubicBezTo>
                    <a:pt x="816" y="0"/>
                    <a:pt x="1" y="815"/>
                    <a:pt x="1" y="1813"/>
                  </a:cubicBezTo>
                  <a:cubicBezTo>
                    <a:pt x="1" y="2831"/>
                    <a:pt x="816" y="3645"/>
                    <a:pt x="1813" y="3645"/>
                  </a:cubicBezTo>
                  <a:cubicBezTo>
                    <a:pt x="2811" y="3645"/>
                    <a:pt x="3626" y="2831"/>
                    <a:pt x="3626" y="1813"/>
                  </a:cubicBezTo>
                  <a:cubicBezTo>
                    <a:pt x="3626" y="815"/>
                    <a:pt x="2811" y="0"/>
                    <a:pt x="1813" y="0"/>
                  </a:cubicBezTo>
                  <a:close/>
                </a:path>
              </a:pathLst>
            </a:custGeom>
            <a:solidFill>
              <a:srgbClr val="FFEA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65"/>
            <p:cNvSpPr/>
            <p:nvPr/>
          </p:nvSpPr>
          <p:spPr>
            <a:xfrm>
              <a:off x="5541659" y="2234570"/>
              <a:ext cx="183653" cy="183653"/>
            </a:xfrm>
            <a:custGeom>
              <a:avLst/>
              <a:gdLst/>
              <a:ahLst/>
              <a:cxnLst/>
              <a:rect l="l" t="t" r="r" b="b"/>
              <a:pathLst>
                <a:path w="5989" h="5989" extrusionOk="0">
                  <a:moveTo>
                    <a:pt x="2994" y="1"/>
                  </a:moveTo>
                  <a:cubicBezTo>
                    <a:pt x="1345" y="1"/>
                    <a:pt x="1" y="1345"/>
                    <a:pt x="1" y="2995"/>
                  </a:cubicBezTo>
                  <a:cubicBezTo>
                    <a:pt x="1" y="4644"/>
                    <a:pt x="1345" y="5988"/>
                    <a:pt x="2994" y="5988"/>
                  </a:cubicBezTo>
                  <a:cubicBezTo>
                    <a:pt x="4644" y="5988"/>
                    <a:pt x="5988" y="4644"/>
                    <a:pt x="5988" y="2995"/>
                  </a:cubicBezTo>
                  <a:cubicBezTo>
                    <a:pt x="5988" y="1345"/>
                    <a:pt x="4644" y="1"/>
                    <a:pt x="29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65"/>
            <p:cNvSpPr/>
            <p:nvPr/>
          </p:nvSpPr>
          <p:spPr>
            <a:xfrm>
              <a:off x="5170702" y="2777282"/>
              <a:ext cx="886218" cy="63722"/>
            </a:xfrm>
            <a:custGeom>
              <a:avLst/>
              <a:gdLst/>
              <a:ahLst/>
              <a:cxnLst/>
              <a:rect l="l" t="t" r="r" b="b"/>
              <a:pathLst>
                <a:path w="28900" h="2078" extrusionOk="0">
                  <a:moveTo>
                    <a:pt x="1" y="0"/>
                  </a:moveTo>
                  <a:cubicBezTo>
                    <a:pt x="1" y="225"/>
                    <a:pt x="1" y="449"/>
                    <a:pt x="1" y="673"/>
                  </a:cubicBezTo>
                  <a:cubicBezTo>
                    <a:pt x="1" y="734"/>
                    <a:pt x="1" y="795"/>
                    <a:pt x="1" y="856"/>
                  </a:cubicBezTo>
                  <a:cubicBezTo>
                    <a:pt x="1" y="1263"/>
                    <a:pt x="21" y="1670"/>
                    <a:pt x="41" y="2078"/>
                  </a:cubicBezTo>
                  <a:lnTo>
                    <a:pt x="28798" y="2078"/>
                  </a:lnTo>
                  <a:cubicBezTo>
                    <a:pt x="28798" y="1956"/>
                    <a:pt x="28798" y="1833"/>
                    <a:pt x="28798" y="1752"/>
                  </a:cubicBezTo>
                  <a:cubicBezTo>
                    <a:pt x="28859" y="1161"/>
                    <a:pt x="28879" y="571"/>
                    <a:pt x="28899" y="0"/>
                  </a:cubicBezTo>
                  <a:close/>
                </a:path>
              </a:pathLst>
            </a:custGeom>
            <a:solidFill>
              <a:srgbClr val="FFFFFF">
                <a:alpha val="22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65"/>
            <p:cNvSpPr/>
            <p:nvPr/>
          </p:nvSpPr>
          <p:spPr>
            <a:xfrm>
              <a:off x="5168831" y="2371674"/>
              <a:ext cx="623910" cy="431855"/>
            </a:xfrm>
            <a:custGeom>
              <a:avLst/>
              <a:gdLst/>
              <a:ahLst/>
              <a:cxnLst/>
              <a:rect l="l" t="t" r="r" b="b"/>
              <a:pathLst>
                <a:path w="20346" h="14083" extrusionOk="0">
                  <a:moveTo>
                    <a:pt x="8721" y="1"/>
                  </a:moveTo>
                  <a:cubicBezTo>
                    <a:pt x="7865" y="1"/>
                    <a:pt x="7009" y="86"/>
                    <a:pt x="6171" y="295"/>
                  </a:cubicBezTo>
                  <a:cubicBezTo>
                    <a:pt x="5784" y="397"/>
                    <a:pt x="5418" y="540"/>
                    <a:pt x="5031" y="682"/>
                  </a:cubicBezTo>
                  <a:cubicBezTo>
                    <a:pt x="4033" y="1110"/>
                    <a:pt x="3116" y="1701"/>
                    <a:pt x="2281" y="2454"/>
                  </a:cubicBezTo>
                  <a:cubicBezTo>
                    <a:pt x="469" y="5876"/>
                    <a:pt x="0" y="9969"/>
                    <a:pt x="62" y="13900"/>
                  </a:cubicBezTo>
                  <a:cubicBezTo>
                    <a:pt x="62" y="13961"/>
                    <a:pt x="62" y="14022"/>
                    <a:pt x="62" y="14083"/>
                  </a:cubicBezTo>
                  <a:lnTo>
                    <a:pt x="20346" y="14083"/>
                  </a:lnTo>
                  <a:cubicBezTo>
                    <a:pt x="20203" y="11232"/>
                    <a:pt x="19429" y="8116"/>
                    <a:pt x="18065" y="5672"/>
                  </a:cubicBezTo>
                  <a:cubicBezTo>
                    <a:pt x="16721" y="3248"/>
                    <a:pt x="14603" y="1253"/>
                    <a:pt x="12118" y="479"/>
                  </a:cubicBezTo>
                  <a:cubicBezTo>
                    <a:pt x="12077" y="458"/>
                    <a:pt x="12037" y="458"/>
                    <a:pt x="11996" y="438"/>
                  </a:cubicBezTo>
                  <a:cubicBezTo>
                    <a:pt x="11833" y="397"/>
                    <a:pt x="11650" y="336"/>
                    <a:pt x="11487" y="295"/>
                  </a:cubicBezTo>
                  <a:lnTo>
                    <a:pt x="11466" y="295"/>
                  </a:lnTo>
                  <a:cubicBezTo>
                    <a:pt x="11242" y="255"/>
                    <a:pt x="10998" y="194"/>
                    <a:pt x="10754" y="153"/>
                  </a:cubicBezTo>
                  <a:lnTo>
                    <a:pt x="10652" y="153"/>
                  </a:lnTo>
                  <a:cubicBezTo>
                    <a:pt x="10509" y="132"/>
                    <a:pt x="10367" y="112"/>
                    <a:pt x="10224" y="92"/>
                  </a:cubicBezTo>
                  <a:cubicBezTo>
                    <a:pt x="10183" y="92"/>
                    <a:pt x="10143" y="71"/>
                    <a:pt x="10102" y="71"/>
                  </a:cubicBezTo>
                  <a:cubicBezTo>
                    <a:pt x="10041" y="71"/>
                    <a:pt x="9980" y="51"/>
                    <a:pt x="9898" y="51"/>
                  </a:cubicBezTo>
                  <a:cubicBezTo>
                    <a:pt x="9507" y="19"/>
                    <a:pt x="9114" y="1"/>
                    <a:pt x="87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65"/>
            <p:cNvSpPr/>
            <p:nvPr/>
          </p:nvSpPr>
          <p:spPr>
            <a:xfrm>
              <a:off x="5516697" y="2381977"/>
              <a:ext cx="76203" cy="422196"/>
            </a:xfrm>
            <a:custGeom>
              <a:avLst/>
              <a:gdLst/>
              <a:ahLst/>
              <a:cxnLst/>
              <a:rect l="l" t="t" r="r" b="b"/>
              <a:pathLst>
                <a:path w="2485" h="13768" extrusionOk="0">
                  <a:moveTo>
                    <a:pt x="20" y="0"/>
                  </a:moveTo>
                  <a:cubicBezTo>
                    <a:pt x="20" y="20"/>
                    <a:pt x="0" y="41"/>
                    <a:pt x="20" y="41"/>
                  </a:cubicBezTo>
                  <a:cubicBezTo>
                    <a:pt x="1304" y="2077"/>
                    <a:pt x="1752" y="4501"/>
                    <a:pt x="2016" y="6823"/>
                  </a:cubicBezTo>
                  <a:cubicBezTo>
                    <a:pt x="2363" y="9613"/>
                    <a:pt x="2424" y="11751"/>
                    <a:pt x="2220" y="13726"/>
                  </a:cubicBezTo>
                  <a:cubicBezTo>
                    <a:pt x="2220" y="13747"/>
                    <a:pt x="2220" y="13767"/>
                    <a:pt x="2240" y="13767"/>
                  </a:cubicBezTo>
                  <a:cubicBezTo>
                    <a:pt x="2261" y="13767"/>
                    <a:pt x="2281" y="13767"/>
                    <a:pt x="2281" y="13747"/>
                  </a:cubicBezTo>
                  <a:cubicBezTo>
                    <a:pt x="2485" y="11751"/>
                    <a:pt x="2424" y="9613"/>
                    <a:pt x="2098" y="6823"/>
                  </a:cubicBezTo>
                  <a:cubicBezTo>
                    <a:pt x="1813" y="4501"/>
                    <a:pt x="1365" y="2057"/>
                    <a:pt x="82" y="20"/>
                  </a:cubicBezTo>
                  <a:cubicBezTo>
                    <a:pt x="61" y="0"/>
                    <a:pt x="41" y="0"/>
                    <a:pt x="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65"/>
            <p:cNvSpPr/>
            <p:nvPr/>
          </p:nvSpPr>
          <p:spPr>
            <a:xfrm>
              <a:off x="5519181" y="2384461"/>
              <a:ext cx="226093" cy="419712"/>
            </a:xfrm>
            <a:custGeom>
              <a:avLst/>
              <a:gdLst/>
              <a:ahLst/>
              <a:cxnLst/>
              <a:rect l="l" t="t" r="r" b="b"/>
              <a:pathLst>
                <a:path w="7373" h="13687" extrusionOk="0">
                  <a:moveTo>
                    <a:pt x="62" y="1"/>
                  </a:moveTo>
                  <a:cubicBezTo>
                    <a:pt x="41" y="1"/>
                    <a:pt x="21" y="1"/>
                    <a:pt x="21" y="21"/>
                  </a:cubicBezTo>
                  <a:cubicBezTo>
                    <a:pt x="1" y="41"/>
                    <a:pt x="21" y="41"/>
                    <a:pt x="21" y="62"/>
                  </a:cubicBezTo>
                  <a:cubicBezTo>
                    <a:pt x="1508" y="754"/>
                    <a:pt x="2872" y="1895"/>
                    <a:pt x="3952" y="3361"/>
                  </a:cubicBezTo>
                  <a:cubicBezTo>
                    <a:pt x="4888" y="4644"/>
                    <a:pt x="5662" y="6192"/>
                    <a:pt x="6253" y="8004"/>
                  </a:cubicBezTo>
                  <a:cubicBezTo>
                    <a:pt x="6843" y="9837"/>
                    <a:pt x="7210" y="11731"/>
                    <a:pt x="7312" y="13666"/>
                  </a:cubicBezTo>
                  <a:cubicBezTo>
                    <a:pt x="7312" y="13666"/>
                    <a:pt x="7332" y="13686"/>
                    <a:pt x="7332" y="13686"/>
                  </a:cubicBezTo>
                  <a:cubicBezTo>
                    <a:pt x="7353" y="13686"/>
                    <a:pt x="7373" y="13666"/>
                    <a:pt x="7373" y="13645"/>
                  </a:cubicBezTo>
                  <a:cubicBezTo>
                    <a:pt x="7271" y="11731"/>
                    <a:pt x="6905" y="9817"/>
                    <a:pt x="6314" y="7984"/>
                  </a:cubicBezTo>
                  <a:cubicBezTo>
                    <a:pt x="5723" y="6171"/>
                    <a:pt x="4949" y="4603"/>
                    <a:pt x="4013" y="3341"/>
                  </a:cubicBezTo>
                  <a:cubicBezTo>
                    <a:pt x="2913" y="1854"/>
                    <a:pt x="1548" y="693"/>
                    <a:pt x="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65"/>
            <p:cNvSpPr/>
            <p:nvPr/>
          </p:nvSpPr>
          <p:spPr>
            <a:xfrm>
              <a:off x="5517310" y="2382131"/>
              <a:ext cx="44986" cy="421398"/>
            </a:xfrm>
            <a:custGeom>
              <a:avLst/>
              <a:gdLst/>
              <a:ahLst/>
              <a:cxnLst/>
              <a:rect l="l" t="t" r="r" b="b"/>
              <a:pathLst>
                <a:path w="1467" h="13742" extrusionOk="0">
                  <a:moveTo>
                    <a:pt x="28" y="0"/>
                  </a:moveTo>
                  <a:cubicBezTo>
                    <a:pt x="21" y="0"/>
                    <a:pt x="11" y="5"/>
                    <a:pt x="0" y="15"/>
                  </a:cubicBezTo>
                  <a:cubicBezTo>
                    <a:pt x="0" y="15"/>
                    <a:pt x="0" y="36"/>
                    <a:pt x="0" y="36"/>
                  </a:cubicBezTo>
                  <a:cubicBezTo>
                    <a:pt x="0" y="36"/>
                    <a:pt x="0" y="56"/>
                    <a:pt x="0" y="56"/>
                  </a:cubicBezTo>
                  <a:cubicBezTo>
                    <a:pt x="21" y="77"/>
                    <a:pt x="21" y="77"/>
                    <a:pt x="21" y="97"/>
                  </a:cubicBezTo>
                  <a:cubicBezTo>
                    <a:pt x="62" y="138"/>
                    <a:pt x="102" y="199"/>
                    <a:pt x="123" y="239"/>
                  </a:cubicBezTo>
                  <a:cubicBezTo>
                    <a:pt x="123" y="239"/>
                    <a:pt x="123" y="260"/>
                    <a:pt x="123" y="260"/>
                  </a:cubicBezTo>
                  <a:cubicBezTo>
                    <a:pt x="204" y="402"/>
                    <a:pt x="265" y="586"/>
                    <a:pt x="306" y="769"/>
                  </a:cubicBezTo>
                  <a:cubicBezTo>
                    <a:pt x="1365" y="4740"/>
                    <a:pt x="1406" y="8854"/>
                    <a:pt x="1059" y="13742"/>
                  </a:cubicBezTo>
                  <a:lnTo>
                    <a:pt x="1141" y="13742"/>
                  </a:lnTo>
                  <a:cubicBezTo>
                    <a:pt x="1467" y="8854"/>
                    <a:pt x="1446" y="4740"/>
                    <a:pt x="367" y="749"/>
                  </a:cubicBezTo>
                  <a:cubicBezTo>
                    <a:pt x="367" y="708"/>
                    <a:pt x="347" y="667"/>
                    <a:pt x="326" y="606"/>
                  </a:cubicBezTo>
                  <a:cubicBezTo>
                    <a:pt x="286" y="484"/>
                    <a:pt x="245" y="362"/>
                    <a:pt x="184" y="239"/>
                  </a:cubicBezTo>
                  <a:cubicBezTo>
                    <a:pt x="163" y="199"/>
                    <a:pt x="163" y="178"/>
                    <a:pt x="143" y="158"/>
                  </a:cubicBezTo>
                  <a:cubicBezTo>
                    <a:pt x="143" y="138"/>
                    <a:pt x="123" y="117"/>
                    <a:pt x="102" y="97"/>
                  </a:cubicBezTo>
                  <a:cubicBezTo>
                    <a:pt x="102" y="97"/>
                    <a:pt x="102" y="77"/>
                    <a:pt x="82" y="77"/>
                  </a:cubicBezTo>
                  <a:cubicBezTo>
                    <a:pt x="82" y="77"/>
                    <a:pt x="82" y="56"/>
                    <a:pt x="82" y="56"/>
                  </a:cubicBezTo>
                  <a:cubicBezTo>
                    <a:pt x="82" y="56"/>
                    <a:pt x="82" y="56"/>
                    <a:pt x="62" y="36"/>
                  </a:cubicBezTo>
                  <a:cubicBezTo>
                    <a:pt x="62" y="36"/>
                    <a:pt x="62" y="36"/>
                    <a:pt x="41" y="15"/>
                  </a:cubicBezTo>
                  <a:cubicBezTo>
                    <a:pt x="41" y="5"/>
                    <a:pt x="36" y="0"/>
                    <a:pt x="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65"/>
            <p:cNvSpPr/>
            <p:nvPr/>
          </p:nvSpPr>
          <p:spPr>
            <a:xfrm>
              <a:off x="5519181" y="2383204"/>
              <a:ext cx="246087" cy="420325"/>
            </a:xfrm>
            <a:custGeom>
              <a:avLst/>
              <a:gdLst/>
              <a:ahLst/>
              <a:cxnLst/>
              <a:rect l="l" t="t" r="r" b="b"/>
              <a:pathLst>
                <a:path w="8025" h="13707" extrusionOk="0">
                  <a:moveTo>
                    <a:pt x="1" y="1"/>
                  </a:moveTo>
                  <a:cubicBezTo>
                    <a:pt x="1" y="21"/>
                    <a:pt x="1" y="42"/>
                    <a:pt x="21" y="42"/>
                  </a:cubicBezTo>
                  <a:cubicBezTo>
                    <a:pt x="21" y="62"/>
                    <a:pt x="41" y="62"/>
                    <a:pt x="41" y="62"/>
                  </a:cubicBezTo>
                  <a:cubicBezTo>
                    <a:pt x="102" y="82"/>
                    <a:pt x="143" y="123"/>
                    <a:pt x="204" y="143"/>
                  </a:cubicBezTo>
                  <a:cubicBezTo>
                    <a:pt x="225" y="143"/>
                    <a:pt x="225" y="164"/>
                    <a:pt x="245" y="164"/>
                  </a:cubicBezTo>
                  <a:cubicBezTo>
                    <a:pt x="306" y="204"/>
                    <a:pt x="367" y="225"/>
                    <a:pt x="428" y="266"/>
                  </a:cubicBezTo>
                  <a:cubicBezTo>
                    <a:pt x="1609" y="938"/>
                    <a:pt x="2709" y="1854"/>
                    <a:pt x="3687" y="2954"/>
                  </a:cubicBezTo>
                  <a:cubicBezTo>
                    <a:pt x="4461" y="3830"/>
                    <a:pt x="5133" y="4827"/>
                    <a:pt x="5703" y="5927"/>
                  </a:cubicBezTo>
                  <a:cubicBezTo>
                    <a:pt x="6843" y="8086"/>
                    <a:pt x="7577" y="10652"/>
                    <a:pt x="7964" y="13707"/>
                  </a:cubicBezTo>
                  <a:lnTo>
                    <a:pt x="8025" y="13707"/>
                  </a:lnTo>
                  <a:cubicBezTo>
                    <a:pt x="7638" y="10632"/>
                    <a:pt x="6905" y="8086"/>
                    <a:pt x="5764" y="5886"/>
                  </a:cubicBezTo>
                  <a:cubicBezTo>
                    <a:pt x="4440" y="3361"/>
                    <a:pt x="2526" y="1325"/>
                    <a:pt x="326" y="143"/>
                  </a:cubicBezTo>
                  <a:cubicBezTo>
                    <a:pt x="286" y="123"/>
                    <a:pt x="265" y="103"/>
                    <a:pt x="245" y="103"/>
                  </a:cubicBezTo>
                  <a:cubicBezTo>
                    <a:pt x="184" y="62"/>
                    <a:pt x="123" y="21"/>
                    <a:pt x="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65"/>
            <p:cNvSpPr/>
            <p:nvPr/>
          </p:nvSpPr>
          <p:spPr>
            <a:xfrm>
              <a:off x="5519794" y="2380720"/>
              <a:ext cx="170528" cy="422809"/>
            </a:xfrm>
            <a:custGeom>
              <a:avLst/>
              <a:gdLst/>
              <a:ahLst/>
              <a:cxnLst/>
              <a:rect l="l" t="t" r="r" b="b"/>
              <a:pathLst>
                <a:path w="5561" h="13788" extrusionOk="0">
                  <a:moveTo>
                    <a:pt x="21" y="0"/>
                  </a:moveTo>
                  <a:cubicBezTo>
                    <a:pt x="21" y="0"/>
                    <a:pt x="1" y="0"/>
                    <a:pt x="1" y="21"/>
                  </a:cubicBezTo>
                  <a:cubicBezTo>
                    <a:pt x="1" y="21"/>
                    <a:pt x="1" y="41"/>
                    <a:pt x="1" y="61"/>
                  </a:cubicBezTo>
                  <a:lnTo>
                    <a:pt x="21" y="61"/>
                  </a:lnTo>
                  <a:cubicBezTo>
                    <a:pt x="42" y="102"/>
                    <a:pt x="62" y="123"/>
                    <a:pt x="103" y="143"/>
                  </a:cubicBezTo>
                  <a:cubicBezTo>
                    <a:pt x="123" y="184"/>
                    <a:pt x="164" y="204"/>
                    <a:pt x="184" y="224"/>
                  </a:cubicBezTo>
                  <a:cubicBezTo>
                    <a:pt x="184" y="224"/>
                    <a:pt x="205" y="245"/>
                    <a:pt x="205" y="245"/>
                  </a:cubicBezTo>
                  <a:cubicBezTo>
                    <a:pt x="225" y="265"/>
                    <a:pt x="245" y="285"/>
                    <a:pt x="266" y="306"/>
                  </a:cubicBezTo>
                  <a:cubicBezTo>
                    <a:pt x="1915" y="1874"/>
                    <a:pt x="3198" y="3972"/>
                    <a:pt x="4074" y="6538"/>
                  </a:cubicBezTo>
                  <a:cubicBezTo>
                    <a:pt x="4909" y="9022"/>
                    <a:pt x="5276" y="11568"/>
                    <a:pt x="5500" y="13788"/>
                  </a:cubicBezTo>
                  <a:lnTo>
                    <a:pt x="5561" y="13788"/>
                  </a:lnTo>
                  <a:cubicBezTo>
                    <a:pt x="5337" y="11568"/>
                    <a:pt x="4991" y="9002"/>
                    <a:pt x="4135" y="6517"/>
                  </a:cubicBezTo>
                  <a:cubicBezTo>
                    <a:pt x="3280" y="4012"/>
                    <a:pt x="2038" y="1955"/>
                    <a:pt x="449" y="387"/>
                  </a:cubicBezTo>
                  <a:cubicBezTo>
                    <a:pt x="429" y="387"/>
                    <a:pt x="408" y="367"/>
                    <a:pt x="388" y="347"/>
                  </a:cubicBezTo>
                  <a:cubicBezTo>
                    <a:pt x="368" y="306"/>
                    <a:pt x="327" y="265"/>
                    <a:pt x="286" y="245"/>
                  </a:cubicBezTo>
                  <a:lnTo>
                    <a:pt x="266" y="224"/>
                  </a:lnTo>
                  <a:cubicBezTo>
                    <a:pt x="266" y="204"/>
                    <a:pt x="245" y="184"/>
                    <a:pt x="225" y="163"/>
                  </a:cubicBezTo>
                  <a:lnTo>
                    <a:pt x="42" y="21"/>
                  </a:lnTo>
                  <a:cubicBezTo>
                    <a:pt x="42" y="21"/>
                    <a:pt x="42" y="0"/>
                    <a:pt x="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65"/>
            <p:cNvSpPr/>
            <p:nvPr/>
          </p:nvSpPr>
          <p:spPr>
            <a:xfrm>
              <a:off x="5228169" y="2519970"/>
              <a:ext cx="237960" cy="154920"/>
            </a:xfrm>
            <a:custGeom>
              <a:avLst/>
              <a:gdLst/>
              <a:ahLst/>
              <a:cxnLst/>
              <a:rect l="l" t="t" r="r" b="b"/>
              <a:pathLst>
                <a:path w="7760" h="5052" extrusionOk="0">
                  <a:moveTo>
                    <a:pt x="7698" y="82"/>
                  </a:moveTo>
                  <a:lnTo>
                    <a:pt x="7698" y="82"/>
                  </a:lnTo>
                  <a:cubicBezTo>
                    <a:pt x="7515" y="1773"/>
                    <a:pt x="7434" y="3585"/>
                    <a:pt x="7434" y="4950"/>
                  </a:cubicBezTo>
                  <a:lnTo>
                    <a:pt x="183" y="4990"/>
                  </a:lnTo>
                  <a:cubicBezTo>
                    <a:pt x="163" y="4990"/>
                    <a:pt x="143" y="4970"/>
                    <a:pt x="122" y="4970"/>
                  </a:cubicBezTo>
                  <a:cubicBezTo>
                    <a:pt x="102" y="4970"/>
                    <a:pt x="82" y="4950"/>
                    <a:pt x="61" y="4950"/>
                  </a:cubicBezTo>
                  <a:cubicBezTo>
                    <a:pt x="122" y="3280"/>
                    <a:pt x="448" y="1650"/>
                    <a:pt x="1059" y="103"/>
                  </a:cubicBezTo>
                  <a:lnTo>
                    <a:pt x="7698" y="82"/>
                  </a:lnTo>
                  <a:close/>
                  <a:moveTo>
                    <a:pt x="7719" y="1"/>
                  </a:moveTo>
                  <a:lnTo>
                    <a:pt x="1039" y="42"/>
                  </a:lnTo>
                  <a:cubicBezTo>
                    <a:pt x="1018" y="42"/>
                    <a:pt x="1018" y="42"/>
                    <a:pt x="998" y="62"/>
                  </a:cubicBezTo>
                  <a:cubicBezTo>
                    <a:pt x="387" y="1630"/>
                    <a:pt x="61" y="3300"/>
                    <a:pt x="0" y="4990"/>
                  </a:cubicBezTo>
                  <a:cubicBezTo>
                    <a:pt x="0" y="4990"/>
                    <a:pt x="0" y="4990"/>
                    <a:pt x="21" y="5011"/>
                  </a:cubicBezTo>
                  <a:lnTo>
                    <a:pt x="41" y="5011"/>
                  </a:lnTo>
                  <a:cubicBezTo>
                    <a:pt x="61" y="5011"/>
                    <a:pt x="82" y="5011"/>
                    <a:pt x="102" y="5031"/>
                  </a:cubicBezTo>
                  <a:cubicBezTo>
                    <a:pt x="122" y="5031"/>
                    <a:pt x="143" y="5052"/>
                    <a:pt x="183" y="5052"/>
                  </a:cubicBezTo>
                  <a:lnTo>
                    <a:pt x="7454" y="5011"/>
                  </a:lnTo>
                  <a:lnTo>
                    <a:pt x="7474" y="5011"/>
                  </a:lnTo>
                  <a:cubicBezTo>
                    <a:pt x="7495" y="4990"/>
                    <a:pt x="7495" y="4990"/>
                    <a:pt x="7495" y="4990"/>
                  </a:cubicBezTo>
                  <a:cubicBezTo>
                    <a:pt x="7495" y="3606"/>
                    <a:pt x="7576" y="1773"/>
                    <a:pt x="7760" y="42"/>
                  </a:cubicBezTo>
                  <a:cubicBezTo>
                    <a:pt x="7760" y="42"/>
                    <a:pt x="7760" y="21"/>
                    <a:pt x="7760" y="21"/>
                  </a:cubicBezTo>
                  <a:cubicBezTo>
                    <a:pt x="7739" y="21"/>
                    <a:pt x="7739" y="1"/>
                    <a:pt x="77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65"/>
            <p:cNvSpPr/>
            <p:nvPr/>
          </p:nvSpPr>
          <p:spPr>
            <a:xfrm>
              <a:off x="5323077" y="2371674"/>
              <a:ext cx="213612" cy="31585"/>
            </a:xfrm>
            <a:custGeom>
              <a:avLst/>
              <a:gdLst/>
              <a:ahLst/>
              <a:cxnLst/>
              <a:rect l="l" t="t" r="r" b="b"/>
              <a:pathLst>
                <a:path w="6966" h="1030" extrusionOk="0">
                  <a:moveTo>
                    <a:pt x="3691" y="1"/>
                  </a:moveTo>
                  <a:cubicBezTo>
                    <a:pt x="2835" y="1"/>
                    <a:pt x="1979" y="86"/>
                    <a:pt x="1141" y="295"/>
                  </a:cubicBezTo>
                  <a:cubicBezTo>
                    <a:pt x="754" y="397"/>
                    <a:pt x="367" y="540"/>
                    <a:pt x="1" y="682"/>
                  </a:cubicBezTo>
                  <a:cubicBezTo>
                    <a:pt x="995" y="915"/>
                    <a:pt x="2009" y="1030"/>
                    <a:pt x="3022" y="1030"/>
                  </a:cubicBezTo>
                  <a:cubicBezTo>
                    <a:pt x="4312" y="1030"/>
                    <a:pt x="5600" y="844"/>
                    <a:pt x="6844" y="479"/>
                  </a:cubicBezTo>
                  <a:cubicBezTo>
                    <a:pt x="6884" y="479"/>
                    <a:pt x="6925" y="458"/>
                    <a:pt x="6966" y="438"/>
                  </a:cubicBezTo>
                  <a:cubicBezTo>
                    <a:pt x="6273" y="234"/>
                    <a:pt x="5581" y="132"/>
                    <a:pt x="4868" y="51"/>
                  </a:cubicBezTo>
                  <a:cubicBezTo>
                    <a:pt x="4477" y="19"/>
                    <a:pt x="4084" y="1"/>
                    <a:pt x="3691" y="1"/>
                  </a:cubicBezTo>
                  <a:close/>
                </a:path>
              </a:pathLst>
            </a:custGeom>
            <a:solidFill>
              <a:srgbClr val="FFFFFF">
                <a:alpha val="22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65"/>
            <p:cNvSpPr/>
            <p:nvPr/>
          </p:nvSpPr>
          <p:spPr>
            <a:xfrm>
              <a:off x="5812708" y="2299519"/>
              <a:ext cx="241088" cy="469113"/>
            </a:xfrm>
            <a:custGeom>
              <a:avLst/>
              <a:gdLst/>
              <a:ahLst/>
              <a:cxnLst/>
              <a:rect l="l" t="t" r="r" b="b"/>
              <a:pathLst>
                <a:path w="7862" h="15298" extrusionOk="0">
                  <a:moveTo>
                    <a:pt x="3687" y="1"/>
                  </a:moveTo>
                  <a:lnTo>
                    <a:pt x="3687" y="1"/>
                  </a:lnTo>
                  <a:cubicBezTo>
                    <a:pt x="3707" y="184"/>
                    <a:pt x="3748" y="347"/>
                    <a:pt x="3829" y="530"/>
                  </a:cubicBezTo>
                  <a:cubicBezTo>
                    <a:pt x="4196" y="1264"/>
                    <a:pt x="5092" y="1732"/>
                    <a:pt x="5194" y="2567"/>
                  </a:cubicBezTo>
                  <a:cubicBezTo>
                    <a:pt x="5275" y="3259"/>
                    <a:pt x="4623" y="3911"/>
                    <a:pt x="3931" y="3992"/>
                  </a:cubicBezTo>
                  <a:cubicBezTo>
                    <a:pt x="3848" y="4003"/>
                    <a:pt x="3765" y="4007"/>
                    <a:pt x="3681" y="4007"/>
                  </a:cubicBezTo>
                  <a:cubicBezTo>
                    <a:pt x="3276" y="4007"/>
                    <a:pt x="2874" y="3901"/>
                    <a:pt x="2485" y="3850"/>
                  </a:cubicBezTo>
                  <a:cubicBezTo>
                    <a:pt x="2322" y="3826"/>
                    <a:pt x="2155" y="3812"/>
                    <a:pt x="1989" y="3812"/>
                  </a:cubicBezTo>
                  <a:cubicBezTo>
                    <a:pt x="1594" y="3812"/>
                    <a:pt x="1200" y="3888"/>
                    <a:pt x="856" y="4074"/>
                  </a:cubicBezTo>
                  <a:cubicBezTo>
                    <a:pt x="367" y="4339"/>
                    <a:pt x="0" y="4848"/>
                    <a:pt x="21" y="5398"/>
                  </a:cubicBezTo>
                  <a:cubicBezTo>
                    <a:pt x="21" y="5479"/>
                    <a:pt x="41" y="5581"/>
                    <a:pt x="62" y="5662"/>
                  </a:cubicBezTo>
                  <a:cubicBezTo>
                    <a:pt x="82" y="5764"/>
                    <a:pt x="123" y="5866"/>
                    <a:pt x="163" y="5948"/>
                  </a:cubicBezTo>
                  <a:cubicBezTo>
                    <a:pt x="347" y="6314"/>
                    <a:pt x="672" y="6640"/>
                    <a:pt x="1039" y="6864"/>
                  </a:cubicBezTo>
                  <a:cubicBezTo>
                    <a:pt x="1548" y="7190"/>
                    <a:pt x="2159" y="7373"/>
                    <a:pt x="2668" y="7719"/>
                  </a:cubicBezTo>
                  <a:cubicBezTo>
                    <a:pt x="3177" y="8045"/>
                    <a:pt x="3626" y="8595"/>
                    <a:pt x="3585" y="9226"/>
                  </a:cubicBezTo>
                  <a:cubicBezTo>
                    <a:pt x="3564" y="9573"/>
                    <a:pt x="3401" y="9898"/>
                    <a:pt x="3198" y="10163"/>
                  </a:cubicBezTo>
                  <a:cubicBezTo>
                    <a:pt x="2913" y="10550"/>
                    <a:pt x="2546" y="10876"/>
                    <a:pt x="2118" y="11120"/>
                  </a:cubicBezTo>
                  <a:cubicBezTo>
                    <a:pt x="1752" y="11324"/>
                    <a:pt x="1324" y="11487"/>
                    <a:pt x="1080" y="11833"/>
                  </a:cubicBezTo>
                  <a:cubicBezTo>
                    <a:pt x="795" y="12241"/>
                    <a:pt x="815" y="12790"/>
                    <a:pt x="958" y="13259"/>
                  </a:cubicBezTo>
                  <a:cubicBezTo>
                    <a:pt x="1100" y="13707"/>
                    <a:pt x="1345" y="14094"/>
                    <a:pt x="1670" y="14420"/>
                  </a:cubicBezTo>
                  <a:cubicBezTo>
                    <a:pt x="1752" y="14501"/>
                    <a:pt x="1833" y="14583"/>
                    <a:pt x="1915" y="14644"/>
                  </a:cubicBezTo>
                  <a:cubicBezTo>
                    <a:pt x="1996" y="14705"/>
                    <a:pt x="2057" y="14766"/>
                    <a:pt x="2139" y="14807"/>
                  </a:cubicBezTo>
                  <a:cubicBezTo>
                    <a:pt x="2139" y="14827"/>
                    <a:pt x="2159" y="14827"/>
                    <a:pt x="2159" y="14827"/>
                  </a:cubicBezTo>
                  <a:cubicBezTo>
                    <a:pt x="2220" y="14868"/>
                    <a:pt x="2281" y="14908"/>
                    <a:pt x="2363" y="14929"/>
                  </a:cubicBezTo>
                  <a:cubicBezTo>
                    <a:pt x="2363" y="14949"/>
                    <a:pt x="2383" y="14949"/>
                    <a:pt x="2383" y="14949"/>
                  </a:cubicBezTo>
                  <a:cubicBezTo>
                    <a:pt x="2465" y="14990"/>
                    <a:pt x="2526" y="15031"/>
                    <a:pt x="2607" y="15051"/>
                  </a:cubicBezTo>
                  <a:cubicBezTo>
                    <a:pt x="2668" y="15071"/>
                    <a:pt x="2709" y="15092"/>
                    <a:pt x="2770" y="15112"/>
                  </a:cubicBezTo>
                  <a:cubicBezTo>
                    <a:pt x="2811" y="15132"/>
                    <a:pt x="2872" y="15132"/>
                    <a:pt x="2913" y="15153"/>
                  </a:cubicBezTo>
                  <a:cubicBezTo>
                    <a:pt x="2933" y="15153"/>
                    <a:pt x="2953" y="15173"/>
                    <a:pt x="2974" y="15173"/>
                  </a:cubicBezTo>
                  <a:cubicBezTo>
                    <a:pt x="3159" y="15230"/>
                    <a:pt x="3415" y="15297"/>
                    <a:pt x="3614" y="15297"/>
                  </a:cubicBezTo>
                  <a:cubicBezTo>
                    <a:pt x="3699" y="15297"/>
                    <a:pt x="3774" y="15285"/>
                    <a:pt x="3829" y="15255"/>
                  </a:cubicBezTo>
                  <a:cubicBezTo>
                    <a:pt x="3829" y="15255"/>
                    <a:pt x="3829" y="15255"/>
                    <a:pt x="3829" y="15234"/>
                  </a:cubicBezTo>
                  <a:cubicBezTo>
                    <a:pt x="4094" y="15051"/>
                    <a:pt x="3931" y="14868"/>
                    <a:pt x="3727" y="14745"/>
                  </a:cubicBezTo>
                  <a:cubicBezTo>
                    <a:pt x="3707" y="14745"/>
                    <a:pt x="3707" y="14725"/>
                    <a:pt x="3687" y="14725"/>
                  </a:cubicBezTo>
                  <a:cubicBezTo>
                    <a:pt x="3626" y="14705"/>
                    <a:pt x="3564" y="14664"/>
                    <a:pt x="3503" y="14664"/>
                  </a:cubicBezTo>
                  <a:cubicBezTo>
                    <a:pt x="3381" y="14623"/>
                    <a:pt x="3259" y="14542"/>
                    <a:pt x="3157" y="14460"/>
                  </a:cubicBezTo>
                  <a:lnTo>
                    <a:pt x="3137" y="14460"/>
                  </a:lnTo>
                  <a:cubicBezTo>
                    <a:pt x="3096" y="14440"/>
                    <a:pt x="3076" y="14420"/>
                    <a:pt x="3055" y="14379"/>
                  </a:cubicBezTo>
                  <a:cubicBezTo>
                    <a:pt x="2587" y="13951"/>
                    <a:pt x="2444" y="13177"/>
                    <a:pt x="2811" y="12648"/>
                  </a:cubicBezTo>
                  <a:cubicBezTo>
                    <a:pt x="3177" y="12098"/>
                    <a:pt x="3870" y="11915"/>
                    <a:pt x="4501" y="11731"/>
                  </a:cubicBezTo>
                  <a:cubicBezTo>
                    <a:pt x="5051" y="11568"/>
                    <a:pt x="5581" y="11385"/>
                    <a:pt x="6110" y="11161"/>
                  </a:cubicBezTo>
                  <a:cubicBezTo>
                    <a:pt x="6619" y="10958"/>
                    <a:pt x="7149" y="10693"/>
                    <a:pt x="7536" y="10306"/>
                  </a:cubicBezTo>
                  <a:cubicBezTo>
                    <a:pt x="7658" y="10204"/>
                    <a:pt x="7780" y="10061"/>
                    <a:pt x="7862" y="9919"/>
                  </a:cubicBezTo>
                  <a:cubicBezTo>
                    <a:pt x="7862" y="9837"/>
                    <a:pt x="7862" y="9756"/>
                    <a:pt x="7862" y="9674"/>
                  </a:cubicBezTo>
                  <a:cubicBezTo>
                    <a:pt x="7821" y="9186"/>
                    <a:pt x="7760" y="8656"/>
                    <a:pt x="7699" y="8127"/>
                  </a:cubicBezTo>
                  <a:cubicBezTo>
                    <a:pt x="7678" y="8045"/>
                    <a:pt x="7678" y="7964"/>
                    <a:pt x="7658" y="7862"/>
                  </a:cubicBezTo>
                  <a:cubicBezTo>
                    <a:pt x="7271" y="7495"/>
                    <a:pt x="6721" y="7271"/>
                    <a:pt x="6192" y="7190"/>
                  </a:cubicBezTo>
                  <a:cubicBezTo>
                    <a:pt x="6049" y="7170"/>
                    <a:pt x="5906" y="7170"/>
                    <a:pt x="5764" y="7170"/>
                  </a:cubicBezTo>
                  <a:cubicBezTo>
                    <a:pt x="5666" y="7164"/>
                    <a:pt x="5569" y="7162"/>
                    <a:pt x="5471" y="7162"/>
                  </a:cubicBezTo>
                  <a:cubicBezTo>
                    <a:pt x="4847" y="7162"/>
                    <a:pt x="4223" y="7253"/>
                    <a:pt x="3598" y="7253"/>
                  </a:cubicBezTo>
                  <a:cubicBezTo>
                    <a:pt x="3546" y="7253"/>
                    <a:pt x="3494" y="7252"/>
                    <a:pt x="3442" y="7251"/>
                  </a:cubicBezTo>
                  <a:cubicBezTo>
                    <a:pt x="2974" y="7231"/>
                    <a:pt x="2505" y="7129"/>
                    <a:pt x="2159" y="6823"/>
                  </a:cubicBezTo>
                  <a:cubicBezTo>
                    <a:pt x="1894" y="6599"/>
                    <a:pt x="1772" y="6273"/>
                    <a:pt x="1772" y="5948"/>
                  </a:cubicBezTo>
                  <a:cubicBezTo>
                    <a:pt x="1772" y="5724"/>
                    <a:pt x="1813" y="5500"/>
                    <a:pt x="1915" y="5316"/>
                  </a:cubicBezTo>
                  <a:cubicBezTo>
                    <a:pt x="2017" y="5113"/>
                    <a:pt x="2159" y="4950"/>
                    <a:pt x="2363" y="4827"/>
                  </a:cubicBezTo>
                  <a:cubicBezTo>
                    <a:pt x="2645" y="4669"/>
                    <a:pt x="2965" y="4630"/>
                    <a:pt x="3295" y="4630"/>
                  </a:cubicBezTo>
                  <a:cubicBezTo>
                    <a:pt x="3560" y="4630"/>
                    <a:pt x="3831" y="4655"/>
                    <a:pt x="4094" y="4665"/>
                  </a:cubicBezTo>
                  <a:cubicBezTo>
                    <a:pt x="4827" y="4665"/>
                    <a:pt x="5540" y="4502"/>
                    <a:pt x="6171" y="4135"/>
                  </a:cubicBezTo>
                  <a:cubicBezTo>
                    <a:pt x="6334" y="4054"/>
                    <a:pt x="6477" y="3952"/>
                    <a:pt x="6619" y="3850"/>
                  </a:cubicBezTo>
                  <a:cubicBezTo>
                    <a:pt x="6538" y="3626"/>
                    <a:pt x="6436" y="3402"/>
                    <a:pt x="6334" y="3198"/>
                  </a:cubicBezTo>
                  <a:cubicBezTo>
                    <a:pt x="6029" y="2567"/>
                    <a:pt x="5662" y="1976"/>
                    <a:pt x="5214" y="1467"/>
                  </a:cubicBezTo>
                  <a:cubicBezTo>
                    <a:pt x="4766" y="917"/>
                    <a:pt x="4236" y="429"/>
                    <a:pt x="3687" y="1"/>
                  </a:cubicBezTo>
                  <a:close/>
                </a:path>
              </a:pathLst>
            </a:custGeom>
            <a:solidFill>
              <a:srgbClr val="FFFFFF">
                <a:alpha val="22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65"/>
            <p:cNvSpPr/>
            <p:nvPr/>
          </p:nvSpPr>
          <p:spPr>
            <a:xfrm>
              <a:off x="5818964" y="2735424"/>
              <a:ext cx="209227" cy="105580"/>
            </a:xfrm>
            <a:custGeom>
              <a:avLst/>
              <a:gdLst/>
              <a:ahLst/>
              <a:cxnLst/>
              <a:rect l="l" t="t" r="r" b="b"/>
              <a:pathLst>
                <a:path w="6823" h="3443" extrusionOk="0">
                  <a:moveTo>
                    <a:pt x="794" y="1"/>
                  </a:moveTo>
                  <a:cubicBezTo>
                    <a:pt x="713" y="21"/>
                    <a:pt x="652" y="62"/>
                    <a:pt x="611" y="103"/>
                  </a:cubicBezTo>
                  <a:cubicBezTo>
                    <a:pt x="428" y="286"/>
                    <a:pt x="285" y="449"/>
                    <a:pt x="204" y="612"/>
                  </a:cubicBezTo>
                  <a:cubicBezTo>
                    <a:pt x="204" y="612"/>
                    <a:pt x="204" y="632"/>
                    <a:pt x="183" y="632"/>
                  </a:cubicBezTo>
                  <a:cubicBezTo>
                    <a:pt x="122" y="755"/>
                    <a:pt x="82" y="856"/>
                    <a:pt x="61" y="958"/>
                  </a:cubicBezTo>
                  <a:cubicBezTo>
                    <a:pt x="61" y="979"/>
                    <a:pt x="41" y="979"/>
                    <a:pt x="41" y="979"/>
                  </a:cubicBezTo>
                  <a:cubicBezTo>
                    <a:pt x="41" y="979"/>
                    <a:pt x="41" y="999"/>
                    <a:pt x="41" y="999"/>
                  </a:cubicBezTo>
                  <a:cubicBezTo>
                    <a:pt x="0" y="1182"/>
                    <a:pt x="0" y="1345"/>
                    <a:pt x="20" y="1467"/>
                  </a:cubicBezTo>
                  <a:cubicBezTo>
                    <a:pt x="20" y="1488"/>
                    <a:pt x="20" y="1508"/>
                    <a:pt x="41" y="1528"/>
                  </a:cubicBezTo>
                  <a:cubicBezTo>
                    <a:pt x="41" y="1549"/>
                    <a:pt x="41" y="1549"/>
                    <a:pt x="41" y="1549"/>
                  </a:cubicBezTo>
                  <a:lnTo>
                    <a:pt x="82" y="1610"/>
                  </a:lnTo>
                  <a:cubicBezTo>
                    <a:pt x="102" y="1630"/>
                    <a:pt x="122" y="1671"/>
                    <a:pt x="163" y="1691"/>
                  </a:cubicBezTo>
                  <a:lnTo>
                    <a:pt x="183" y="1691"/>
                  </a:lnTo>
                  <a:lnTo>
                    <a:pt x="204" y="1712"/>
                  </a:lnTo>
                  <a:lnTo>
                    <a:pt x="570" y="1976"/>
                  </a:lnTo>
                  <a:lnTo>
                    <a:pt x="611" y="1997"/>
                  </a:lnTo>
                  <a:lnTo>
                    <a:pt x="1120" y="2384"/>
                  </a:lnTo>
                  <a:lnTo>
                    <a:pt x="1141" y="2404"/>
                  </a:lnTo>
                  <a:lnTo>
                    <a:pt x="1792" y="2852"/>
                  </a:lnTo>
                  <a:lnTo>
                    <a:pt x="1935" y="2974"/>
                  </a:lnTo>
                  <a:lnTo>
                    <a:pt x="1976" y="2974"/>
                  </a:lnTo>
                  <a:lnTo>
                    <a:pt x="2424" y="3300"/>
                  </a:lnTo>
                  <a:lnTo>
                    <a:pt x="2607" y="3443"/>
                  </a:lnTo>
                  <a:lnTo>
                    <a:pt x="6761" y="3443"/>
                  </a:lnTo>
                  <a:cubicBezTo>
                    <a:pt x="6823" y="3076"/>
                    <a:pt x="6782" y="2750"/>
                    <a:pt x="6741" y="2506"/>
                  </a:cubicBezTo>
                  <a:cubicBezTo>
                    <a:pt x="6741" y="2486"/>
                    <a:pt x="6741" y="2486"/>
                    <a:pt x="6741" y="2486"/>
                  </a:cubicBezTo>
                  <a:cubicBezTo>
                    <a:pt x="6741" y="2486"/>
                    <a:pt x="6721" y="2465"/>
                    <a:pt x="6721" y="2465"/>
                  </a:cubicBezTo>
                  <a:cubicBezTo>
                    <a:pt x="6721" y="2465"/>
                    <a:pt x="6721" y="2445"/>
                    <a:pt x="6721" y="2445"/>
                  </a:cubicBezTo>
                  <a:cubicBezTo>
                    <a:pt x="6721" y="2424"/>
                    <a:pt x="6721" y="2424"/>
                    <a:pt x="6721" y="2424"/>
                  </a:cubicBezTo>
                  <a:cubicBezTo>
                    <a:pt x="6721" y="2404"/>
                    <a:pt x="6700" y="2404"/>
                    <a:pt x="6700" y="2384"/>
                  </a:cubicBezTo>
                  <a:cubicBezTo>
                    <a:pt x="6680" y="2343"/>
                    <a:pt x="6660" y="2323"/>
                    <a:pt x="6639" y="2282"/>
                  </a:cubicBezTo>
                  <a:cubicBezTo>
                    <a:pt x="6639" y="2262"/>
                    <a:pt x="6619" y="2262"/>
                    <a:pt x="6619" y="2241"/>
                  </a:cubicBezTo>
                  <a:cubicBezTo>
                    <a:pt x="6599" y="2241"/>
                    <a:pt x="6599" y="2221"/>
                    <a:pt x="6578" y="2221"/>
                  </a:cubicBezTo>
                  <a:cubicBezTo>
                    <a:pt x="6578" y="2200"/>
                    <a:pt x="6558" y="2200"/>
                    <a:pt x="6558" y="2180"/>
                  </a:cubicBezTo>
                  <a:lnTo>
                    <a:pt x="6537" y="2180"/>
                  </a:lnTo>
                  <a:cubicBezTo>
                    <a:pt x="6537" y="2160"/>
                    <a:pt x="6537" y="2160"/>
                    <a:pt x="6517" y="2160"/>
                  </a:cubicBezTo>
                  <a:cubicBezTo>
                    <a:pt x="6517" y="2160"/>
                    <a:pt x="6497" y="2139"/>
                    <a:pt x="6497" y="2139"/>
                  </a:cubicBezTo>
                  <a:cubicBezTo>
                    <a:pt x="6476" y="2119"/>
                    <a:pt x="6456" y="2119"/>
                    <a:pt x="6456" y="2099"/>
                  </a:cubicBezTo>
                  <a:cubicBezTo>
                    <a:pt x="6415" y="2099"/>
                    <a:pt x="6395" y="2078"/>
                    <a:pt x="6354" y="2058"/>
                  </a:cubicBezTo>
                  <a:lnTo>
                    <a:pt x="4867" y="1488"/>
                  </a:lnTo>
                  <a:lnTo>
                    <a:pt x="4582" y="1386"/>
                  </a:lnTo>
                  <a:lnTo>
                    <a:pt x="4542" y="1365"/>
                  </a:lnTo>
                  <a:lnTo>
                    <a:pt x="4501" y="1365"/>
                  </a:lnTo>
                  <a:lnTo>
                    <a:pt x="3768" y="1080"/>
                  </a:lnTo>
                  <a:lnTo>
                    <a:pt x="3747" y="1060"/>
                  </a:lnTo>
                  <a:lnTo>
                    <a:pt x="3727" y="1060"/>
                  </a:lnTo>
                  <a:lnTo>
                    <a:pt x="3625" y="1019"/>
                  </a:lnTo>
                  <a:lnTo>
                    <a:pt x="3218" y="877"/>
                  </a:lnTo>
                  <a:lnTo>
                    <a:pt x="3035" y="795"/>
                  </a:lnTo>
                  <a:lnTo>
                    <a:pt x="2994" y="775"/>
                  </a:lnTo>
                  <a:lnTo>
                    <a:pt x="2444" y="571"/>
                  </a:lnTo>
                  <a:lnTo>
                    <a:pt x="2424" y="571"/>
                  </a:lnTo>
                  <a:lnTo>
                    <a:pt x="2200" y="490"/>
                  </a:lnTo>
                  <a:lnTo>
                    <a:pt x="1466" y="205"/>
                  </a:lnTo>
                  <a:lnTo>
                    <a:pt x="1018" y="21"/>
                  </a:lnTo>
                  <a:cubicBezTo>
                    <a:pt x="978" y="1"/>
                    <a:pt x="917" y="1"/>
                    <a:pt x="855" y="1"/>
                  </a:cubicBezTo>
                  <a:close/>
                </a:path>
              </a:pathLst>
            </a:custGeom>
            <a:solidFill>
              <a:srgbClr val="FFBA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65"/>
            <p:cNvSpPr/>
            <p:nvPr/>
          </p:nvSpPr>
          <p:spPr>
            <a:xfrm>
              <a:off x="5818964" y="2735424"/>
              <a:ext cx="209227" cy="105580"/>
            </a:xfrm>
            <a:custGeom>
              <a:avLst/>
              <a:gdLst/>
              <a:ahLst/>
              <a:cxnLst/>
              <a:rect l="l" t="t" r="r" b="b"/>
              <a:pathLst>
                <a:path w="6823" h="3443" extrusionOk="0">
                  <a:moveTo>
                    <a:pt x="794" y="1"/>
                  </a:moveTo>
                  <a:cubicBezTo>
                    <a:pt x="713" y="21"/>
                    <a:pt x="652" y="62"/>
                    <a:pt x="611" y="103"/>
                  </a:cubicBezTo>
                  <a:cubicBezTo>
                    <a:pt x="428" y="286"/>
                    <a:pt x="285" y="449"/>
                    <a:pt x="204" y="612"/>
                  </a:cubicBezTo>
                  <a:cubicBezTo>
                    <a:pt x="204" y="612"/>
                    <a:pt x="204" y="632"/>
                    <a:pt x="183" y="632"/>
                  </a:cubicBezTo>
                  <a:cubicBezTo>
                    <a:pt x="122" y="755"/>
                    <a:pt x="82" y="856"/>
                    <a:pt x="61" y="958"/>
                  </a:cubicBezTo>
                  <a:cubicBezTo>
                    <a:pt x="61" y="979"/>
                    <a:pt x="41" y="979"/>
                    <a:pt x="41" y="979"/>
                  </a:cubicBezTo>
                  <a:cubicBezTo>
                    <a:pt x="41" y="979"/>
                    <a:pt x="41" y="999"/>
                    <a:pt x="41" y="999"/>
                  </a:cubicBezTo>
                  <a:cubicBezTo>
                    <a:pt x="0" y="1182"/>
                    <a:pt x="0" y="1345"/>
                    <a:pt x="20" y="1467"/>
                  </a:cubicBezTo>
                  <a:cubicBezTo>
                    <a:pt x="20" y="1488"/>
                    <a:pt x="20" y="1508"/>
                    <a:pt x="41" y="1528"/>
                  </a:cubicBezTo>
                  <a:cubicBezTo>
                    <a:pt x="41" y="1549"/>
                    <a:pt x="41" y="1549"/>
                    <a:pt x="41" y="1549"/>
                  </a:cubicBezTo>
                  <a:lnTo>
                    <a:pt x="82" y="1610"/>
                  </a:lnTo>
                  <a:cubicBezTo>
                    <a:pt x="102" y="1630"/>
                    <a:pt x="122" y="1671"/>
                    <a:pt x="163" y="1691"/>
                  </a:cubicBezTo>
                  <a:lnTo>
                    <a:pt x="183" y="1691"/>
                  </a:lnTo>
                  <a:lnTo>
                    <a:pt x="204" y="1712"/>
                  </a:lnTo>
                  <a:lnTo>
                    <a:pt x="570" y="1976"/>
                  </a:lnTo>
                  <a:lnTo>
                    <a:pt x="611" y="1997"/>
                  </a:lnTo>
                  <a:lnTo>
                    <a:pt x="1120" y="2384"/>
                  </a:lnTo>
                  <a:lnTo>
                    <a:pt x="1141" y="2404"/>
                  </a:lnTo>
                  <a:lnTo>
                    <a:pt x="1792" y="2852"/>
                  </a:lnTo>
                  <a:lnTo>
                    <a:pt x="1935" y="2974"/>
                  </a:lnTo>
                  <a:lnTo>
                    <a:pt x="1976" y="2974"/>
                  </a:lnTo>
                  <a:lnTo>
                    <a:pt x="2424" y="3300"/>
                  </a:lnTo>
                  <a:lnTo>
                    <a:pt x="2607" y="3443"/>
                  </a:lnTo>
                  <a:lnTo>
                    <a:pt x="6761" y="3443"/>
                  </a:lnTo>
                  <a:cubicBezTo>
                    <a:pt x="6823" y="3076"/>
                    <a:pt x="6782" y="2750"/>
                    <a:pt x="6741" y="2506"/>
                  </a:cubicBezTo>
                  <a:cubicBezTo>
                    <a:pt x="6741" y="2486"/>
                    <a:pt x="6741" y="2486"/>
                    <a:pt x="6741" y="2486"/>
                  </a:cubicBezTo>
                  <a:cubicBezTo>
                    <a:pt x="6741" y="2486"/>
                    <a:pt x="6721" y="2465"/>
                    <a:pt x="6721" y="2465"/>
                  </a:cubicBezTo>
                  <a:cubicBezTo>
                    <a:pt x="6721" y="2465"/>
                    <a:pt x="6721" y="2445"/>
                    <a:pt x="6721" y="2445"/>
                  </a:cubicBezTo>
                  <a:cubicBezTo>
                    <a:pt x="6721" y="2424"/>
                    <a:pt x="6721" y="2424"/>
                    <a:pt x="6721" y="2424"/>
                  </a:cubicBezTo>
                  <a:cubicBezTo>
                    <a:pt x="6721" y="2404"/>
                    <a:pt x="6700" y="2404"/>
                    <a:pt x="6700" y="2384"/>
                  </a:cubicBezTo>
                  <a:cubicBezTo>
                    <a:pt x="6680" y="2343"/>
                    <a:pt x="6660" y="2323"/>
                    <a:pt x="6639" y="2282"/>
                  </a:cubicBezTo>
                  <a:cubicBezTo>
                    <a:pt x="6639" y="2262"/>
                    <a:pt x="6619" y="2262"/>
                    <a:pt x="6619" y="2241"/>
                  </a:cubicBezTo>
                  <a:cubicBezTo>
                    <a:pt x="6599" y="2241"/>
                    <a:pt x="6599" y="2221"/>
                    <a:pt x="6578" y="2221"/>
                  </a:cubicBezTo>
                  <a:cubicBezTo>
                    <a:pt x="6578" y="2200"/>
                    <a:pt x="6558" y="2200"/>
                    <a:pt x="6558" y="2180"/>
                  </a:cubicBezTo>
                  <a:lnTo>
                    <a:pt x="6537" y="2180"/>
                  </a:lnTo>
                  <a:cubicBezTo>
                    <a:pt x="6537" y="2160"/>
                    <a:pt x="6537" y="2160"/>
                    <a:pt x="6517" y="2160"/>
                  </a:cubicBezTo>
                  <a:cubicBezTo>
                    <a:pt x="6517" y="2160"/>
                    <a:pt x="6497" y="2139"/>
                    <a:pt x="6497" y="2139"/>
                  </a:cubicBezTo>
                  <a:cubicBezTo>
                    <a:pt x="6476" y="2119"/>
                    <a:pt x="6456" y="2119"/>
                    <a:pt x="6456" y="2099"/>
                  </a:cubicBezTo>
                  <a:cubicBezTo>
                    <a:pt x="6415" y="2099"/>
                    <a:pt x="6395" y="2078"/>
                    <a:pt x="6354" y="2058"/>
                  </a:cubicBezTo>
                  <a:lnTo>
                    <a:pt x="4867" y="1488"/>
                  </a:lnTo>
                  <a:lnTo>
                    <a:pt x="4582" y="1386"/>
                  </a:lnTo>
                  <a:lnTo>
                    <a:pt x="4542" y="1365"/>
                  </a:lnTo>
                  <a:lnTo>
                    <a:pt x="4501" y="1365"/>
                  </a:lnTo>
                  <a:lnTo>
                    <a:pt x="3768" y="1080"/>
                  </a:lnTo>
                  <a:lnTo>
                    <a:pt x="3747" y="1060"/>
                  </a:lnTo>
                  <a:lnTo>
                    <a:pt x="3727" y="1060"/>
                  </a:lnTo>
                  <a:lnTo>
                    <a:pt x="3625" y="1019"/>
                  </a:lnTo>
                  <a:lnTo>
                    <a:pt x="3218" y="877"/>
                  </a:lnTo>
                  <a:lnTo>
                    <a:pt x="3035" y="795"/>
                  </a:lnTo>
                  <a:lnTo>
                    <a:pt x="2994" y="775"/>
                  </a:lnTo>
                  <a:lnTo>
                    <a:pt x="2444" y="571"/>
                  </a:lnTo>
                  <a:lnTo>
                    <a:pt x="2424" y="571"/>
                  </a:lnTo>
                  <a:lnTo>
                    <a:pt x="2200" y="490"/>
                  </a:lnTo>
                  <a:lnTo>
                    <a:pt x="1466" y="205"/>
                  </a:lnTo>
                  <a:lnTo>
                    <a:pt x="1018" y="21"/>
                  </a:lnTo>
                  <a:cubicBezTo>
                    <a:pt x="978" y="1"/>
                    <a:pt x="917" y="1"/>
                    <a:pt x="8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65"/>
            <p:cNvSpPr/>
            <p:nvPr/>
          </p:nvSpPr>
          <p:spPr>
            <a:xfrm>
              <a:off x="5820190" y="2782280"/>
              <a:ext cx="87457" cy="58723"/>
            </a:xfrm>
            <a:custGeom>
              <a:avLst/>
              <a:gdLst/>
              <a:ahLst/>
              <a:cxnLst/>
              <a:rect l="l" t="t" r="r" b="b"/>
              <a:pathLst>
                <a:path w="2852" h="1915" extrusionOk="0">
                  <a:moveTo>
                    <a:pt x="1" y="0"/>
                  </a:moveTo>
                  <a:cubicBezTo>
                    <a:pt x="1" y="21"/>
                    <a:pt x="1" y="21"/>
                    <a:pt x="1" y="21"/>
                  </a:cubicBezTo>
                  <a:lnTo>
                    <a:pt x="42" y="82"/>
                  </a:lnTo>
                  <a:cubicBezTo>
                    <a:pt x="62" y="82"/>
                    <a:pt x="62" y="102"/>
                    <a:pt x="82" y="123"/>
                  </a:cubicBezTo>
                  <a:cubicBezTo>
                    <a:pt x="103" y="123"/>
                    <a:pt x="123" y="143"/>
                    <a:pt x="143" y="163"/>
                  </a:cubicBezTo>
                  <a:cubicBezTo>
                    <a:pt x="164" y="163"/>
                    <a:pt x="164" y="184"/>
                    <a:pt x="184" y="184"/>
                  </a:cubicBezTo>
                  <a:cubicBezTo>
                    <a:pt x="204" y="204"/>
                    <a:pt x="225" y="224"/>
                    <a:pt x="266" y="245"/>
                  </a:cubicBezTo>
                  <a:cubicBezTo>
                    <a:pt x="367" y="326"/>
                    <a:pt x="469" y="387"/>
                    <a:pt x="571" y="448"/>
                  </a:cubicBezTo>
                  <a:lnTo>
                    <a:pt x="612" y="448"/>
                  </a:lnTo>
                  <a:cubicBezTo>
                    <a:pt x="693" y="510"/>
                    <a:pt x="795" y="550"/>
                    <a:pt x="877" y="591"/>
                  </a:cubicBezTo>
                  <a:cubicBezTo>
                    <a:pt x="978" y="632"/>
                    <a:pt x="1080" y="693"/>
                    <a:pt x="1182" y="734"/>
                  </a:cubicBezTo>
                  <a:cubicBezTo>
                    <a:pt x="1182" y="754"/>
                    <a:pt x="1202" y="754"/>
                    <a:pt x="1202" y="754"/>
                  </a:cubicBezTo>
                  <a:cubicBezTo>
                    <a:pt x="1223" y="754"/>
                    <a:pt x="1223" y="754"/>
                    <a:pt x="1223" y="774"/>
                  </a:cubicBezTo>
                  <a:cubicBezTo>
                    <a:pt x="1406" y="876"/>
                    <a:pt x="1589" y="998"/>
                    <a:pt x="1773" y="1121"/>
                  </a:cubicBezTo>
                  <a:cubicBezTo>
                    <a:pt x="1874" y="1182"/>
                    <a:pt x="1956" y="1263"/>
                    <a:pt x="2058" y="1345"/>
                  </a:cubicBezTo>
                  <a:cubicBezTo>
                    <a:pt x="2058" y="1345"/>
                    <a:pt x="2078" y="1345"/>
                    <a:pt x="2078" y="1365"/>
                  </a:cubicBezTo>
                  <a:lnTo>
                    <a:pt x="2180" y="1446"/>
                  </a:lnTo>
                  <a:cubicBezTo>
                    <a:pt x="2282" y="1528"/>
                    <a:pt x="2384" y="1609"/>
                    <a:pt x="2485" y="1670"/>
                  </a:cubicBezTo>
                  <a:cubicBezTo>
                    <a:pt x="2567" y="1731"/>
                    <a:pt x="2628" y="1772"/>
                    <a:pt x="2689" y="1833"/>
                  </a:cubicBezTo>
                  <a:cubicBezTo>
                    <a:pt x="2730" y="1854"/>
                    <a:pt x="2771" y="1874"/>
                    <a:pt x="2811" y="1915"/>
                  </a:cubicBezTo>
                  <a:lnTo>
                    <a:pt x="2852" y="1915"/>
                  </a:lnTo>
                  <a:cubicBezTo>
                    <a:pt x="2811" y="1874"/>
                    <a:pt x="2750" y="1833"/>
                    <a:pt x="2709" y="1813"/>
                  </a:cubicBezTo>
                  <a:cubicBezTo>
                    <a:pt x="2648" y="1752"/>
                    <a:pt x="2587" y="1711"/>
                    <a:pt x="2526" y="1670"/>
                  </a:cubicBezTo>
                  <a:cubicBezTo>
                    <a:pt x="2404" y="1589"/>
                    <a:pt x="2302" y="1507"/>
                    <a:pt x="2221" y="1426"/>
                  </a:cubicBezTo>
                  <a:cubicBezTo>
                    <a:pt x="2180" y="1406"/>
                    <a:pt x="2139" y="1365"/>
                    <a:pt x="2119" y="1345"/>
                  </a:cubicBezTo>
                  <a:cubicBezTo>
                    <a:pt x="2098" y="1345"/>
                    <a:pt x="2098" y="1324"/>
                    <a:pt x="2078" y="1324"/>
                  </a:cubicBezTo>
                  <a:cubicBezTo>
                    <a:pt x="1976" y="1243"/>
                    <a:pt x="1874" y="1161"/>
                    <a:pt x="1773" y="1080"/>
                  </a:cubicBezTo>
                  <a:cubicBezTo>
                    <a:pt x="1610" y="958"/>
                    <a:pt x="1426" y="835"/>
                    <a:pt x="1243" y="734"/>
                  </a:cubicBezTo>
                  <a:lnTo>
                    <a:pt x="1223" y="734"/>
                  </a:lnTo>
                  <a:cubicBezTo>
                    <a:pt x="1223" y="734"/>
                    <a:pt x="1223" y="734"/>
                    <a:pt x="1202" y="713"/>
                  </a:cubicBezTo>
                  <a:cubicBezTo>
                    <a:pt x="1101" y="652"/>
                    <a:pt x="999" y="611"/>
                    <a:pt x="897" y="550"/>
                  </a:cubicBezTo>
                  <a:cubicBezTo>
                    <a:pt x="815" y="530"/>
                    <a:pt x="734" y="489"/>
                    <a:pt x="653" y="448"/>
                  </a:cubicBezTo>
                  <a:cubicBezTo>
                    <a:pt x="632" y="428"/>
                    <a:pt x="632" y="428"/>
                    <a:pt x="612" y="428"/>
                  </a:cubicBezTo>
                  <a:cubicBezTo>
                    <a:pt x="510" y="367"/>
                    <a:pt x="388" y="306"/>
                    <a:pt x="286" y="224"/>
                  </a:cubicBezTo>
                  <a:cubicBezTo>
                    <a:pt x="266" y="204"/>
                    <a:pt x="225" y="184"/>
                    <a:pt x="204" y="163"/>
                  </a:cubicBezTo>
                  <a:cubicBezTo>
                    <a:pt x="204" y="163"/>
                    <a:pt x="184" y="163"/>
                    <a:pt x="184" y="143"/>
                  </a:cubicBezTo>
                  <a:cubicBezTo>
                    <a:pt x="164" y="123"/>
                    <a:pt x="123" y="102"/>
                    <a:pt x="103" y="82"/>
                  </a:cubicBezTo>
                  <a:cubicBezTo>
                    <a:pt x="82" y="62"/>
                    <a:pt x="42" y="41"/>
                    <a:pt x="21" y="21"/>
                  </a:cubicBezTo>
                  <a:cubicBezTo>
                    <a:pt x="21" y="21"/>
                    <a:pt x="1" y="21"/>
                    <a:pt x="1" y="0"/>
                  </a:cubicBezTo>
                  <a:close/>
                </a:path>
              </a:pathLst>
            </a:custGeom>
            <a:solidFill>
              <a:srgbClr val="FFEA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65"/>
            <p:cNvSpPr/>
            <p:nvPr/>
          </p:nvSpPr>
          <p:spPr>
            <a:xfrm>
              <a:off x="5820190" y="2764801"/>
              <a:ext cx="112449" cy="76203"/>
            </a:xfrm>
            <a:custGeom>
              <a:avLst/>
              <a:gdLst/>
              <a:ahLst/>
              <a:cxnLst/>
              <a:rect l="l" t="t" r="r" b="b"/>
              <a:pathLst>
                <a:path w="3667" h="2485" extrusionOk="0">
                  <a:moveTo>
                    <a:pt x="21" y="0"/>
                  </a:moveTo>
                  <a:cubicBezTo>
                    <a:pt x="21" y="21"/>
                    <a:pt x="21" y="21"/>
                    <a:pt x="21" y="21"/>
                  </a:cubicBezTo>
                  <a:cubicBezTo>
                    <a:pt x="21" y="21"/>
                    <a:pt x="1" y="41"/>
                    <a:pt x="1" y="41"/>
                  </a:cubicBezTo>
                  <a:cubicBezTo>
                    <a:pt x="184" y="143"/>
                    <a:pt x="367" y="224"/>
                    <a:pt x="530" y="326"/>
                  </a:cubicBezTo>
                  <a:cubicBezTo>
                    <a:pt x="591" y="367"/>
                    <a:pt x="632" y="387"/>
                    <a:pt x="693" y="428"/>
                  </a:cubicBezTo>
                  <a:cubicBezTo>
                    <a:pt x="693" y="428"/>
                    <a:pt x="714" y="428"/>
                    <a:pt x="714" y="448"/>
                  </a:cubicBezTo>
                  <a:cubicBezTo>
                    <a:pt x="877" y="530"/>
                    <a:pt x="1019" y="632"/>
                    <a:pt x="1162" y="713"/>
                  </a:cubicBezTo>
                  <a:cubicBezTo>
                    <a:pt x="1182" y="733"/>
                    <a:pt x="1182" y="733"/>
                    <a:pt x="1202" y="733"/>
                  </a:cubicBezTo>
                  <a:cubicBezTo>
                    <a:pt x="1325" y="835"/>
                    <a:pt x="1467" y="917"/>
                    <a:pt x="1610" y="998"/>
                  </a:cubicBezTo>
                  <a:cubicBezTo>
                    <a:pt x="1610" y="1018"/>
                    <a:pt x="1630" y="1018"/>
                    <a:pt x="1630" y="1018"/>
                  </a:cubicBezTo>
                  <a:cubicBezTo>
                    <a:pt x="1732" y="1100"/>
                    <a:pt x="1834" y="1161"/>
                    <a:pt x="1936" y="1222"/>
                  </a:cubicBezTo>
                  <a:cubicBezTo>
                    <a:pt x="2119" y="1365"/>
                    <a:pt x="2302" y="1507"/>
                    <a:pt x="2485" y="1650"/>
                  </a:cubicBezTo>
                  <a:lnTo>
                    <a:pt x="2526" y="1650"/>
                  </a:lnTo>
                  <a:cubicBezTo>
                    <a:pt x="2628" y="1752"/>
                    <a:pt x="2750" y="1833"/>
                    <a:pt x="2872" y="1915"/>
                  </a:cubicBezTo>
                  <a:cubicBezTo>
                    <a:pt x="2974" y="1996"/>
                    <a:pt x="3096" y="2077"/>
                    <a:pt x="3198" y="2159"/>
                  </a:cubicBezTo>
                  <a:cubicBezTo>
                    <a:pt x="3219" y="2179"/>
                    <a:pt x="3239" y="2200"/>
                    <a:pt x="3259" y="2200"/>
                  </a:cubicBezTo>
                  <a:cubicBezTo>
                    <a:pt x="3382" y="2301"/>
                    <a:pt x="3504" y="2383"/>
                    <a:pt x="3626" y="2485"/>
                  </a:cubicBezTo>
                  <a:lnTo>
                    <a:pt x="3667" y="2485"/>
                  </a:lnTo>
                  <a:cubicBezTo>
                    <a:pt x="3544" y="2383"/>
                    <a:pt x="3402" y="2281"/>
                    <a:pt x="3280" y="2179"/>
                  </a:cubicBezTo>
                  <a:cubicBezTo>
                    <a:pt x="3259" y="2179"/>
                    <a:pt x="3239" y="2159"/>
                    <a:pt x="3239" y="2139"/>
                  </a:cubicBezTo>
                  <a:cubicBezTo>
                    <a:pt x="3117" y="2057"/>
                    <a:pt x="3015" y="1976"/>
                    <a:pt x="2893" y="1894"/>
                  </a:cubicBezTo>
                  <a:lnTo>
                    <a:pt x="2547" y="1650"/>
                  </a:lnTo>
                  <a:lnTo>
                    <a:pt x="2526" y="1629"/>
                  </a:lnTo>
                  <a:cubicBezTo>
                    <a:pt x="2343" y="1487"/>
                    <a:pt x="2139" y="1344"/>
                    <a:pt x="1956" y="1202"/>
                  </a:cubicBezTo>
                  <a:cubicBezTo>
                    <a:pt x="1854" y="1141"/>
                    <a:pt x="1773" y="1080"/>
                    <a:pt x="1671" y="1018"/>
                  </a:cubicBezTo>
                  <a:cubicBezTo>
                    <a:pt x="1650" y="1018"/>
                    <a:pt x="1650" y="998"/>
                    <a:pt x="1630" y="998"/>
                  </a:cubicBezTo>
                  <a:cubicBezTo>
                    <a:pt x="1508" y="896"/>
                    <a:pt x="1365" y="815"/>
                    <a:pt x="1243" y="733"/>
                  </a:cubicBezTo>
                  <a:cubicBezTo>
                    <a:pt x="1223" y="713"/>
                    <a:pt x="1223" y="713"/>
                    <a:pt x="1202" y="713"/>
                  </a:cubicBezTo>
                  <a:cubicBezTo>
                    <a:pt x="1060" y="611"/>
                    <a:pt x="897" y="509"/>
                    <a:pt x="754" y="428"/>
                  </a:cubicBezTo>
                  <a:cubicBezTo>
                    <a:pt x="734" y="407"/>
                    <a:pt x="734" y="407"/>
                    <a:pt x="714" y="407"/>
                  </a:cubicBezTo>
                  <a:cubicBezTo>
                    <a:pt x="673" y="367"/>
                    <a:pt x="612" y="346"/>
                    <a:pt x="571" y="306"/>
                  </a:cubicBezTo>
                  <a:cubicBezTo>
                    <a:pt x="388" y="204"/>
                    <a:pt x="204" y="102"/>
                    <a:pt x="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65"/>
            <p:cNvSpPr/>
            <p:nvPr/>
          </p:nvSpPr>
          <p:spPr>
            <a:xfrm>
              <a:off x="5824575" y="2754160"/>
              <a:ext cx="186137" cy="86843"/>
            </a:xfrm>
            <a:custGeom>
              <a:avLst/>
              <a:gdLst/>
              <a:ahLst/>
              <a:cxnLst/>
              <a:rect l="l" t="t" r="r" b="b"/>
              <a:pathLst>
                <a:path w="6070" h="2832" extrusionOk="0">
                  <a:moveTo>
                    <a:pt x="21" y="1"/>
                  </a:moveTo>
                  <a:cubicBezTo>
                    <a:pt x="21" y="1"/>
                    <a:pt x="21" y="21"/>
                    <a:pt x="0" y="21"/>
                  </a:cubicBezTo>
                  <a:cubicBezTo>
                    <a:pt x="21" y="21"/>
                    <a:pt x="21" y="21"/>
                    <a:pt x="41" y="42"/>
                  </a:cubicBezTo>
                  <a:cubicBezTo>
                    <a:pt x="285" y="144"/>
                    <a:pt x="550" y="225"/>
                    <a:pt x="815" y="306"/>
                  </a:cubicBezTo>
                  <a:cubicBezTo>
                    <a:pt x="876" y="327"/>
                    <a:pt x="958" y="347"/>
                    <a:pt x="1019" y="368"/>
                  </a:cubicBezTo>
                  <a:cubicBezTo>
                    <a:pt x="1100" y="388"/>
                    <a:pt x="1161" y="408"/>
                    <a:pt x="1222" y="429"/>
                  </a:cubicBezTo>
                  <a:cubicBezTo>
                    <a:pt x="1243" y="429"/>
                    <a:pt x="1263" y="429"/>
                    <a:pt x="1283" y="449"/>
                  </a:cubicBezTo>
                  <a:cubicBezTo>
                    <a:pt x="1283" y="449"/>
                    <a:pt x="1304" y="449"/>
                    <a:pt x="1324" y="469"/>
                  </a:cubicBezTo>
                  <a:cubicBezTo>
                    <a:pt x="1507" y="530"/>
                    <a:pt x="1670" y="592"/>
                    <a:pt x="1813" y="673"/>
                  </a:cubicBezTo>
                  <a:cubicBezTo>
                    <a:pt x="1833" y="693"/>
                    <a:pt x="1854" y="693"/>
                    <a:pt x="1854" y="693"/>
                  </a:cubicBezTo>
                  <a:cubicBezTo>
                    <a:pt x="2037" y="795"/>
                    <a:pt x="2179" y="897"/>
                    <a:pt x="2302" y="1019"/>
                  </a:cubicBezTo>
                  <a:cubicBezTo>
                    <a:pt x="2342" y="1080"/>
                    <a:pt x="2383" y="1121"/>
                    <a:pt x="2424" y="1182"/>
                  </a:cubicBezTo>
                  <a:cubicBezTo>
                    <a:pt x="2424" y="1182"/>
                    <a:pt x="2424" y="1203"/>
                    <a:pt x="2444" y="1203"/>
                  </a:cubicBezTo>
                  <a:cubicBezTo>
                    <a:pt x="2444" y="1223"/>
                    <a:pt x="2444" y="1223"/>
                    <a:pt x="2465" y="1243"/>
                  </a:cubicBezTo>
                  <a:cubicBezTo>
                    <a:pt x="2505" y="1304"/>
                    <a:pt x="2526" y="1345"/>
                    <a:pt x="2566" y="1406"/>
                  </a:cubicBezTo>
                  <a:cubicBezTo>
                    <a:pt x="2628" y="1528"/>
                    <a:pt x="2689" y="1630"/>
                    <a:pt x="2790" y="1732"/>
                  </a:cubicBezTo>
                  <a:cubicBezTo>
                    <a:pt x="2790" y="1752"/>
                    <a:pt x="2790" y="1752"/>
                    <a:pt x="2811" y="1752"/>
                  </a:cubicBezTo>
                  <a:lnTo>
                    <a:pt x="2811" y="1773"/>
                  </a:lnTo>
                  <a:cubicBezTo>
                    <a:pt x="2892" y="1854"/>
                    <a:pt x="2974" y="1915"/>
                    <a:pt x="3076" y="1956"/>
                  </a:cubicBezTo>
                  <a:cubicBezTo>
                    <a:pt x="3239" y="2038"/>
                    <a:pt x="3422" y="2078"/>
                    <a:pt x="3605" y="2099"/>
                  </a:cubicBezTo>
                  <a:lnTo>
                    <a:pt x="3707" y="2099"/>
                  </a:lnTo>
                  <a:cubicBezTo>
                    <a:pt x="3749" y="2105"/>
                    <a:pt x="3792" y="2107"/>
                    <a:pt x="3836" y="2107"/>
                  </a:cubicBezTo>
                  <a:cubicBezTo>
                    <a:pt x="3943" y="2107"/>
                    <a:pt x="4054" y="2093"/>
                    <a:pt x="4155" y="2078"/>
                  </a:cubicBezTo>
                  <a:cubicBezTo>
                    <a:pt x="4277" y="2078"/>
                    <a:pt x="4420" y="2058"/>
                    <a:pt x="4562" y="2058"/>
                  </a:cubicBezTo>
                  <a:cubicBezTo>
                    <a:pt x="4725" y="2078"/>
                    <a:pt x="4888" y="2099"/>
                    <a:pt x="5051" y="2139"/>
                  </a:cubicBezTo>
                  <a:cubicBezTo>
                    <a:pt x="5438" y="2262"/>
                    <a:pt x="5805" y="2506"/>
                    <a:pt x="6029" y="2832"/>
                  </a:cubicBezTo>
                  <a:lnTo>
                    <a:pt x="6069" y="2832"/>
                  </a:lnTo>
                  <a:cubicBezTo>
                    <a:pt x="5825" y="2486"/>
                    <a:pt x="5479" y="2241"/>
                    <a:pt x="5071" y="2099"/>
                  </a:cubicBezTo>
                  <a:cubicBezTo>
                    <a:pt x="4908" y="2058"/>
                    <a:pt x="4746" y="2038"/>
                    <a:pt x="4583" y="2038"/>
                  </a:cubicBezTo>
                  <a:cubicBezTo>
                    <a:pt x="4440" y="2038"/>
                    <a:pt x="4298" y="2038"/>
                    <a:pt x="4155" y="2058"/>
                  </a:cubicBezTo>
                  <a:cubicBezTo>
                    <a:pt x="4012" y="2058"/>
                    <a:pt x="3870" y="2078"/>
                    <a:pt x="3727" y="2078"/>
                  </a:cubicBezTo>
                  <a:lnTo>
                    <a:pt x="3646" y="2078"/>
                  </a:lnTo>
                  <a:cubicBezTo>
                    <a:pt x="3442" y="2058"/>
                    <a:pt x="3259" y="2017"/>
                    <a:pt x="3096" y="1936"/>
                  </a:cubicBezTo>
                  <a:cubicBezTo>
                    <a:pt x="2994" y="1875"/>
                    <a:pt x="2913" y="1813"/>
                    <a:pt x="2852" y="1752"/>
                  </a:cubicBezTo>
                  <a:lnTo>
                    <a:pt x="2831" y="1732"/>
                  </a:lnTo>
                  <a:cubicBezTo>
                    <a:pt x="2831" y="1732"/>
                    <a:pt x="2811" y="1732"/>
                    <a:pt x="2811" y="1712"/>
                  </a:cubicBezTo>
                  <a:cubicBezTo>
                    <a:pt x="2729" y="1610"/>
                    <a:pt x="2668" y="1508"/>
                    <a:pt x="2587" y="1386"/>
                  </a:cubicBezTo>
                  <a:cubicBezTo>
                    <a:pt x="2566" y="1345"/>
                    <a:pt x="2526" y="1284"/>
                    <a:pt x="2485" y="1223"/>
                  </a:cubicBezTo>
                  <a:cubicBezTo>
                    <a:pt x="2485" y="1203"/>
                    <a:pt x="2485" y="1203"/>
                    <a:pt x="2465" y="1203"/>
                  </a:cubicBezTo>
                  <a:cubicBezTo>
                    <a:pt x="2465" y="1182"/>
                    <a:pt x="2444" y="1162"/>
                    <a:pt x="2444" y="1162"/>
                  </a:cubicBezTo>
                  <a:cubicBezTo>
                    <a:pt x="2404" y="1101"/>
                    <a:pt x="2363" y="1060"/>
                    <a:pt x="2322" y="999"/>
                  </a:cubicBezTo>
                  <a:cubicBezTo>
                    <a:pt x="2200" y="877"/>
                    <a:pt x="2057" y="775"/>
                    <a:pt x="1894" y="673"/>
                  </a:cubicBezTo>
                  <a:cubicBezTo>
                    <a:pt x="1874" y="673"/>
                    <a:pt x="1874" y="673"/>
                    <a:pt x="1854" y="653"/>
                  </a:cubicBezTo>
                  <a:cubicBezTo>
                    <a:pt x="1711" y="571"/>
                    <a:pt x="1528" y="490"/>
                    <a:pt x="1324" y="429"/>
                  </a:cubicBezTo>
                  <a:lnTo>
                    <a:pt x="1304" y="429"/>
                  </a:lnTo>
                  <a:cubicBezTo>
                    <a:pt x="1304" y="429"/>
                    <a:pt x="1283" y="408"/>
                    <a:pt x="1263" y="408"/>
                  </a:cubicBezTo>
                  <a:cubicBezTo>
                    <a:pt x="1202" y="388"/>
                    <a:pt x="1120" y="368"/>
                    <a:pt x="1059" y="347"/>
                  </a:cubicBezTo>
                  <a:cubicBezTo>
                    <a:pt x="978" y="327"/>
                    <a:pt x="896" y="286"/>
                    <a:pt x="815" y="266"/>
                  </a:cubicBezTo>
                  <a:cubicBezTo>
                    <a:pt x="550" y="184"/>
                    <a:pt x="285" y="123"/>
                    <a:pt x="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65"/>
            <p:cNvSpPr/>
            <p:nvPr/>
          </p:nvSpPr>
          <p:spPr>
            <a:xfrm>
              <a:off x="5843312" y="2736068"/>
              <a:ext cx="176753" cy="67862"/>
            </a:xfrm>
            <a:custGeom>
              <a:avLst/>
              <a:gdLst/>
              <a:ahLst/>
              <a:cxnLst/>
              <a:rect l="l" t="t" r="r" b="b"/>
              <a:pathLst>
                <a:path w="5764" h="2213" extrusionOk="0">
                  <a:moveTo>
                    <a:pt x="0" y="0"/>
                  </a:moveTo>
                  <a:cubicBezTo>
                    <a:pt x="204" y="61"/>
                    <a:pt x="367" y="163"/>
                    <a:pt x="530" y="224"/>
                  </a:cubicBezTo>
                  <a:cubicBezTo>
                    <a:pt x="1141" y="530"/>
                    <a:pt x="1711" y="896"/>
                    <a:pt x="2281" y="1263"/>
                  </a:cubicBezTo>
                  <a:lnTo>
                    <a:pt x="2302" y="1263"/>
                  </a:lnTo>
                  <a:cubicBezTo>
                    <a:pt x="2811" y="1589"/>
                    <a:pt x="3381" y="1935"/>
                    <a:pt x="4012" y="2078"/>
                  </a:cubicBezTo>
                  <a:cubicBezTo>
                    <a:pt x="4359" y="2159"/>
                    <a:pt x="4725" y="2179"/>
                    <a:pt x="5071" y="2200"/>
                  </a:cubicBezTo>
                  <a:cubicBezTo>
                    <a:pt x="5161" y="2207"/>
                    <a:pt x="5250" y="2212"/>
                    <a:pt x="5338" y="2212"/>
                  </a:cubicBezTo>
                  <a:cubicBezTo>
                    <a:pt x="5489" y="2212"/>
                    <a:pt x="5635" y="2198"/>
                    <a:pt x="5764" y="2159"/>
                  </a:cubicBezTo>
                  <a:cubicBezTo>
                    <a:pt x="5764" y="2159"/>
                    <a:pt x="5743" y="2159"/>
                    <a:pt x="5743" y="2139"/>
                  </a:cubicBezTo>
                  <a:cubicBezTo>
                    <a:pt x="5614" y="2177"/>
                    <a:pt x="5477" y="2192"/>
                    <a:pt x="5332" y="2192"/>
                  </a:cubicBezTo>
                  <a:cubicBezTo>
                    <a:pt x="5248" y="2192"/>
                    <a:pt x="5161" y="2187"/>
                    <a:pt x="5071" y="2179"/>
                  </a:cubicBezTo>
                  <a:cubicBezTo>
                    <a:pt x="4725" y="2159"/>
                    <a:pt x="4359" y="2139"/>
                    <a:pt x="4012" y="2057"/>
                  </a:cubicBezTo>
                  <a:cubicBezTo>
                    <a:pt x="3401" y="1915"/>
                    <a:pt x="2831" y="1548"/>
                    <a:pt x="2322" y="1243"/>
                  </a:cubicBezTo>
                  <a:lnTo>
                    <a:pt x="2302" y="1222"/>
                  </a:lnTo>
                  <a:cubicBezTo>
                    <a:pt x="1731" y="876"/>
                    <a:pt x="1161" y="509"/>
                    <a:pt x="550" y="204"/>
                  </a:cubicBezTo>
                  <a:cubicBezTo>
                    <a:pt x="408" y="143"/>
                    <a:pt x="245" y="61"/>
                    <a:pt x="6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65"/>
            <p:cNvSpPr/>
            <p:nvPr/>
          </p:nvSpPr>
          <p:spPr>
            <a:xfrm>
              <a:off x="5967598" y="2799913"/>
              <a:ext cx="60594" cy="41091"/>
            </a:xfrm>
            <a:custGeom>
              <a:avLst/>
              <a:gdLst/>
              <a:ahLst/>
              <a:cxnLst/>
              <a:rect l="l" t="t" r="r" b="b"/>
              <a:pathLst>
                <a:path w="1976" h="1340" extrusionOk="0">
                  <a:moveTo>
                    <a:pt x="1548" y="1"/>
                  </a:moveTo>
                  <a:cubicBezTo>
                    <a:pt x="1528" y="1"/>
                    <a:pt x="1507" y="6"/>
                    <a:pt x="1487" y="16"/>
                  </a:cubicBezTo>
                  <a:cubicBezTo>
                    <a:pt x="1344" y="16"/>
                    <a:pt x="1202" y="57"/>
                    <a:pt x="1079" y="97"/>
                  </a:cubicBezTo>
                  <a:cubicBezTo>
                    <a:pt x="1059" y="118"/>
                    <a:pt x="1039" y="118"/>
                    <a:pt x="1018" y="118"/>
                  </a:cubicBezTo>
                  <a:cubicBezTo>
                    <a:pt x="774" y="240"/>
                    <a:pt x="570" y="423"/>
                    <a:pt x="407" y="627"/>
                  </a:cubicBezTo>
                  <a:cubicBezTo>
                    <a:pt x="387" y="627"/>
                    <a:pt x="387" y="647"/>
                    <a:pt x="387" y="647"/>
                  </a:cubicBezTo>
                  <a:cubicBezTo>
                    <a:pt x="306" y="749"/>
                    <a:pt x="244" y="851"/>
                    <a:pt x="163" y="953"/>
                  </a:cubicBezTo>
                  <a:cubicBezTo>
                    <a:pt x="102" y="1075"/>
                    <a:pt x="41" y="1197"/>
                    <a:pt x="0" y="1340"/>
                  </a:cubicBezTo>
                  <a:lnTo>
                    <a:pt x="1914" y="1340"/>
                  </a:lnTo>
                  <a:cubicBezTo>
                    <a:pt x="1976" y="973"/>
                    <a:pt x="1935" y="647"/>
                    <a:pt x="1894" y="403"/>
                  </a:cubicBezTo>
                  <a:cubicBezTo>
                    <a:pt x="1894" y="403"/>
                    <a:pt x="1894" y="403"/>
                    <a:pt x="1894" y="383"/>
                  </a:cubicBezTo>
                  <a:cubicBezTo>
                    <a:pt x="1894" y="383"/>
                    <a:pt x="1894" y="383"/>
                    <a:pt x="1894" y="362"/>
                  </a:cubicBezTo>
                  <a:cubicBezTo>
                    <a:pt x="1894" y="362"/>
                    <a:pt x="1874" y="342"/>
                    <a:pt x="1874" y="342"/>
                  </a:cubicBezTo>
                  <a:cubicBezTo>
                    <a:pt x="1874" y="342"/>
                    <a:pt x="1874" y="321"/>
                    <a:pt x="1874" y="321"/>
                  </a:cubicBezTo>
                  <a:cubicBezTo>
                    <a:pt x="1874" y="301"/>
                    <a:pt x="1874" y="301"/>
                    <a:pt x="1853" y="281"/>
                  </a:cubicBezTo>
                  <a:cubicBezTo>
                    <a:pt x="1853" y="240"/>
                    <a:pt x="1833" y="220"/>
                    <a:pt x="1792" y="179"/>
                  </a:cubicBezTo>
                  <a:cubicBezTo>
                    <a:pt x="1792" y="179"/>
                    <a:pt x="1792" y="159"/>
                    <a:pt x="1772" y="159"/>
                  </a:cubicBezTo>
                  <a:cubicBezTo>
                    <a:pt x="1772" y="138"/>
                    <a:pt x="1752" y="118"/>
                    <a:pt x="1752" y="118"/>
                  </a:cubicBezTo>
                  <a:cubicBezTo>
                    <a:pt x="1731" y="97"/>
                    <a:pt x="1731" y="97"/>
                    <a:pt x="1711" y="77"/>
                  </a:cubicBezTo>
                  <a:lnTo>
                    <a:pt x="1690" y="77"/>
                  </a:lnTo>
                  <a:cubicBezTo>
                    <a:pt x="1690" y="77"/>
                    <a:pt x="1690" y="57"/>
                    <a:pt x="1690" y="57"/>
                  </a:cubicBezTo>
                  <a:cubicBezTo>
                    <a:pt x="1670" y="57"/>
                    <a:pt x="1670" y="36"/>
                    <a:pt x="1650" y="36"/>
                  </a:cubicBezTo>
                  <a:cubicBezTo>
                    <a:pt x="1629" y="16"/>
                    <a:pt x="1629" y="16"/>
                    <a:pt x="1609" y="16"/>
                  </a:cubicBezTo>
                  <a:cubicBezTo>
                    <a:pt x="1589" y="6"/>
                    <a:pt x="1568" y="1"/>
                    <a:pt x="15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65"/>
            <p:cNvSpPr/>
            <p:nvPr/>
          </p:nvSpPr>
          <p:spPr>
            <a:xfrm>
              <a:off x="5873916" y="2768542"/>
              <a:ext cx="94326" cy="72461"/>
            </a:xfrm>
            <a:custGeom>
              <a:avLst/>
              <a:gdLst/>
              <a:ahLst/>
              <a:cxnLst/>
              <a:rect l="l" t="t" r="r" b="b"/>
              <a:pathLst>
                <a:path w="3076" h="2363" extrusionOk="0">
                  <a:moveTo>
                    <a:pt x="1874" y="0"/>
                  </a:moveTo>
                  <a:cubicBezTo>
                    <a:pt x="1711" y="41"/>
                    <a:pt x="1568" y="82"/>
                    <a:pt x="1426" y="143"/>
                  </a:cubicBezTo>
                  <a:cubicBezTo>
                    <a:pt x="1385" y="143"/>
                    <a:pt x="1344" y="163"/>
                    <a:pt x="1304" y="184"/>
                  </a:cubicBezTo>
                  <a:cubicBezTo>
                    <a:pt x="1304" y="184"/>
                    <a:pt x="1283" y="204"/>
                    <a:pt x="1283" y="204"/>
                  </a:cubicBezTo>
                  <a:cubicBezTo>
                    <a:pt x="1120" y="265"/>
                    <a:pt x="978" y="367"/>
                    <a:pt x="835" y="448"/>
                  </a:cubicBezTo>
                  <a:cubicBezTo>
                    <a:pt x="795" y="489"/>
                    <a:pt x="754" y="510"/>
                    <a:pt x="693" y="550"/>
                  </a:cubicBezTo>
                  <a:cubicBezTo>
                    <a:pt x="693" y="550"/>
                    <a:pt x="693" y="571"/>
                    <a:pt x="672" y="571"/>
                  </a:cubicBezTo>
                  <a:cubicBezTo>
                    <a:pt x="570" y="652"/>
                    <a:pt x="489" y="713"/>
                    <a:pt x="408" y="815"/>
                  </a:cubicBezTo>
                  <a:lnTo>
                    <a:pt x="367" y="835"/>
                  </a:lnTo>
                  <a:cubicBezTo>
                    <a:pt x="306" y="917"/>
                    <a:pt x="265" y="978"/>
                    <a:pt x="204" y="1059"/>
                  </a:cubicBezTo>
                  <a:lnTo>
                    <a:pt x="184" y="1100"/>
                  </a:lnTo>
                  <a:cubicBezTo>
                    <a:pt x="184" y="1100"/>
                    <a:pt x="163" y="1120"/>
                    <a:pt x="163" y="1120"/>
                  </a:cubicBezTo>
                  <a:cubicBezTo>
                    <a:pt x="102" y="1243"/>
                    <a:pt x="41" y="1385"/>
                    <a:pt x="21" y="1528"/>
                  </a:cubicBezTo>
                  <a:cubicBezTo>
                    <a:pt x="21" y="1548"/>
                    <a:pt x="0" y="1548"/>
                    <a:pt x="0" y="1569"/>
                  </a:cubicBezTo>
                  <a:cubicBezTo>
                    <a:pt x="0" y="1630"/>
                    <a:pt x="0" y="1711"/>
                    <a:pt x="0" y="1772"/>
                  </a:cubicBezTo>
                  <a:lnTo>
                    <a:pt x="143" y="1894"/>
                  </a:lnTo>
                  <a:lnTo>
                    <a:pt x="184" y="1915"/>
                  </a:lnTo>
                  <a:lnTo>
                    <a:pt x="632" y="2241"/>
                  </a:lnTo>
                  <a:lnTo>
                    <a:pt x="815" y="2363"/>
                  </a:lnTo>
                  <a:lnTo>
                    <a:pt x="1181" y="2363"/>
                  </a:lnTo>
                  <a:cubicBezTo>
                    <a:pt x="1283" y="2281"/>
                    <a:pt x="1405" y="2179"/>
                    <a:pt x="1507" y="2098"/>
                  </a:cubicBezTo>
                  <a:lnTo>
                    <a:pt x="1528" y="2078"/>
                  </a:lnTo>
                  <a:cubicBezTo>
                    <a:pt x="1691" y="1935"/>
                    <a:pt x="1854" y="1793"/>
                    <a:pt x="1996" y="1630"/>
                  </a:cubicBezTo>
                  <a:lnTo>
                    <a:pt x="2037" y="1609"/>
                  </a:lnTo>
                  <a:cubicBezTo>
                    <a:pt x="2261" y="1385"/>
                    <a:pt x="2464" y="1161"/>
                    <a:pt x="2668" y="937"/>
                  </a:cubicBezTo>
                  <a:cubicBezTo>
                    <a:pt x="2689" y="917"/>
                    <a:pt x="2689" y="917"/>
                    <a:pt x="2689" y="896"/>
                  </a:cubicBezTo>
                  <a:cubicBezTo>
                    <a:pt x="2811" y="774"/>
                    <a:pt x="2913" y="652"/>
                    <a:pt x="3014" y="510"/>
                  </a:cubicBezTo>
                  <a:cubicBezTo>
                    <a:pt x="3035" y="489"/>
                    <a:pt x="3055" y="448"/>
                    <a:pt x="3075" y="428"/>
                  </a:cubicBezTo>
                  <a:lnTo>
                    <a:pt x="2790" y="326"/>
                  </a:lnTo>
                  <a:lnTo>
                    <a:pt x="2750" y="306"/>
                  </a:lnTo>
                  <a:lnTo>
                    <a:pt x="2709" y="285"/>
                  </a:lnTo>
                  <a:lnTo>
                    <a:pt x="1976" y="0"/>
                  </a:lnTo>
                  <a:close/>
                </a:path>
              </a:pathLst>
            </a:custGeom>
            <a:solidFill>
              <a:srgbClr val="000000">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65"/>
            <p:cNvSpPr/>
            <p:nvPr/>
          </p:nvSpPr>
          <p:spPr>
            <a:xfrm>
              <a:off x="5763368" y="2727328"/>
              <a:ext cx="204873" cy="113675"/>
            </a:xfrm>
            <a:custGeom>
              <a:avLst/>
              <a:gdLst/>
              <a:ahLst/>
              <a:cxnLst/>
              <a:rect l="l" t="t" r="r" b="b"/>
              <a:pathLst>
                <a:path w="6681" h="3707" extrusionOk="0">
                  <a:moveTo>
                    <a:pt x="5581" y="0"/>
                  </a:moveTo>
                  <a:cubicBezTo>
                    <a:pt x="5540" y="0"/>
                    <a:pt x="5520" y="21"/>
                    <a:pt x="5479" y="21"/>
                  </a:cubicBezTo>
                  <a:lnTo>
                    <a:pt x="4664" y="428"/>
                  </a:lnTo>
                  <a:lnTo>
                    <a:pt x="4033" y="754"/>
                  </a:lnTo>
                  <a:lnTo>
                    <a:pt x="3829" y="856"/>
                  </a:lnTo>
                  <a:lnTo>
                    <a:pt x="3789" y="876"/>
                  </a:lnTo>
                  <a:lnTo>
                    <a:pt x="3055" y="1222"/>
                  </a:lnTo>
                  <a:lnTo>
                    <a:pt x="3035" y="1243"/>
                  </a:lnTo>
                  <a:lnTo>
                    <a:pt x="2424" y="1548"/>
                  </a:lnTo>
                  <a:lnTo>
                    <a:pt x="2404" y="1568"/>
                  </a:lnTo>
                  <a:lnTo>
                    <a:pt x="1874" y="1813"/>
                  </a:lnTo>
                  <a:lnTo>
                    <a:pt x="367" y="2566"/>
                  </a:lnTo>
                  <a:cubicBezTo>
                    <a:pt x="306" y="2607"/>
                    <a:pt x="245" y="2648"/>
                    <a:pt x="204" y="2688"/>
                  </a:cubicBezTo>
                  <a:cubicBezTo>
                    <a:pt x="163" y="2729"/>
                    <a:pt x="143" y="2750"/>
                    <a:pt x="123" y="2790"/>
                  </a:cubicBezTo>
                  <a:cubicBezTo>
                    <a:pt x="102" y="2811"/>
                    <a:pt x="102" y="2831"/>
                    <a:pt x="102" y="2831"/>
                  </a:cubicBezTo>
                  <a:cubicBezTo>
                    <a:pt x="82" y="2851"/>
                    <a:pt x="82" y="2872"/>
                    <a:pt x="62" y="2892"/>
                  </a:cubicBezTo>
                  <a:cubicBezTo>
                    <a:pt x="62" y="2913"/>
                    <a:pt x="41" y="2913"/>
                    <a:pt x="41" y="2933"/>
                  </a:cubicBezTo>
                  <a:cubicBezTo>
                    <a:pt x="41" y="2953"/>
                    <a:pt x="21" y="2974"/>
                    <a:pt x="21" y="3014"/>
                  </a:cubicBezTo>
                  <a:cubicBezTo>
                    <a:pt x="21" y="3014"/>
                    <a:pt x="21" y="3035"/>
                    <a:pt x="21" y="3055"/>
                  </a:cubicBezTo>
                  <a:cubicBezTo>
                    <a:pt x="21" y="3055"/>
                    <a:pt x="21" y="3075"/>
                    <a:pt x="21" y="3075"/>
                  </a:cubicBezTo>
                  <a:cubicBezTo>
                    <a:pt x="1" y="3075"/>
                    <a:pt x="1" y="3075"/>
                    <a:pt x="1" y="3096"/>
                  </a:cubicBezTo>
                  <a:cubicBezTo>
                    <a:pt x="1" y="3096"/>
                    <a:pt x="1" y="3116"/>
                    <a:pt x="1" y="3137"/>
                  </a:cubicBezTo>
                  <a:cubicBezTo>
                    <a:pt x="1" y="3238"/>
                    <a:pt x="1" y="3361"/>
                    <a:pt x="1" y="3462"/>
                  </a:cubicBezTo>
                  <a:cubicBezTo>
                    <a:pt x="1" y="3503"/>
                    <a:pt x="21" y="3523"/>
                    <a:pt x="21" y="3564"/>
                  </a:cubicBezTo>
                  <a:cubicBezTo>
                    <a:pt x="21" y="3605"/>
                    <a:pt x="21" y="3646"/>
                    <a:pt x="41" y="3707"/>
                  </a:cubicBezTo>
                  <a:lnTo>
                    <a:pt x="4074" y="3707"/>
                  </a:lnTo>
                  <a:lnTo>
                    <a:pt x="4237" y="3564"/>
                  </a:lnTo>
                  <a:lnTo>
                    <a:pt x="4338" y="3483"/>
                  </a:lnTo>
                  <a:lnTo>
                    <a:pt x="4359" y="3462"/>
                  </a:lnTo>
                  <a:lnTo>
                    <a:pt x="4725" y="3137"/>
                  </a:lnTo>
                  <a:lnTo>
                    <a:pt x="4746" y="3116"/>
                  </a:lnTo>
                  <a:lnTo>
                    <a:pt x="5072" y="2831"/>
                  </a:lnTo>
                  <a:lnTo>
                    <a:pt x="5092" y="2811"/>
                  </a:lnTo>
                  <a:lnTo>
                    <a:pt x="5886" y="2118"/>
                  </a:lnTo>
                  <a:lnTo>
                    <a:pt x="5927" y="2098"/>
                  </a:lnTo>
                  <a:lnTo>
                    <a:pt x="6416" y="1670"/>
                  </a:lnTo>
                  <a:lnTo>
                    <a:pt x="6518" y="1568"/>
                  </a:lnTo>
                  <a:cubicBezTo>
                    <a:pt x="6558" y="1528"/>
                    <a:pt x="6599" y="1487"/>
                    <a:pt x="6619" y="1426"/>
                  </a:cubicBezTo>
                  <a:cubicBezTo>
                    <a:pt x="6640" y="1405"/>
                    <a:pt x="6640" y="1385"/>
                    <a:pt x="6640" y="1365"/>
                  </a:cubicBezTo>
                  <a:cubicBezTo>
                    <a:pt x="6660" y="1304"/>
                    <a:pt x="6680" y="1222"/>
                    <a:pt x="6660" y="1161"/>
                  </a:cubicBezTo>
                  <a:cubicBezTo>
                    <a:pt x="6579" y="917"/>
                    <a:pt x="6497" y="713"/>
                    <a:pt x="6395" y="570"/>
                  </a:cubicBezTo>
                  <a:cubicBezTo>
                    <a:pt x="6395" y="570"/>
                    <a:pt x="6395" y="550"/>
                    <a:pt x="6375" y="550"/>
                  </a:cubicBezTo>
                  <a:cubicBezTo>
                    <a:pt x="6314" y="428"/>
                    <a:pt x="6232" y="346"/>
                    <a:pt x="6151" y="265"/>
                  </a:cubicBezTo>
                  <a:cubicBezTo>
                    <a:pt x="6151" y="265"/>
                    <a:pt x="6131" y="245"/>
                    <a:pt x="6131" y="245"/>
                  </a:cubicBezTo>
                  <a:cubicBezTo>
                    <a:pt x="5988" y="102"/>
                    <a:pt x="5845" y="41"/>
                    <a:pt x="5744" y="0"/>
                  </a:cubicBezTo>
                  <a:close/>
                </a:path>
              </a:pathLst>
            </a:custGeom>
            <a:solidFill>
              <a:srgbClr val="FFBA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65"/>
            <p:cNvSpPr/>
            <p:nvPr/>
          </p:nvSpPr>
          <p:spPr>
            <a:xfrm>
              <a:off x="5763368" y="2727328"/>
              <a:ext cx="204873" cy="113675"/>
            </a:xfrm>
            <a:custGeom>
              <a:avLst/>
              <a:gdLst/>
              <a:ahLst/>
              <a:cxnLst/>
              <a:rect l="l" t="t" r="r" b="b"/>
              <a:pathLst>
                <a:path w="6681" h="3707" extrusionOk="0">
                  <a:moveTo>
                    <a:pt x="5581" y="0"/>
                  </a:moveTo>
                  <a:cubicBezTo>
                    <a:pt x="5540" y="0"/>
                    <a:pt x="5520" y="21"/>
                    <a:pt x="5479" y="21"/>
                  </a:cubicBezTo>
                  <a:lnTo>
                    <a:pt x="4664" y="428"/>
                  </a:lnTo>
                  <a:lnTo>
                    <a:pt x="4033" y="754"/>
                  </a:lnTo>
                  <a:lnTo>
                    <a:pt x="3829" y="856"/>
                  </a:lnTo>
                  <a:lnTo>
                    <a:pt x="3789" y="876"/>
                  </a:lnTo>
                  <a:lnTo>
                    <a:pt x="3055" y="1222"/>
                  </a:lnTo>
                  <a:lnTo>
                    <a:pt x="3035" y="1243"/>
                  </a:lnTo>
                  <a:lnTo>
                    <a:pt x="2424" y="1548"/>
                  </a:lnTo>
                  <a:lnTo>
                    <a:pt x="2404" y="1568"/>
                  </a:lnTo>
                  <a:lnTo>
                    <a:pt x="1874" y="1813"/>
                  </a:lnTo>
                  <a:lnTo>
                    <a:pt x="367" y="2566"/>
                  </a:lnTo>
                  <a:cubicBezTo>
                    <a:pt x="306" y="2607"/>
                    <a:pt x="245" y="2648"/>
                    <a:pt x="204" y="2688"/>
                  </a:cubicBezTo>
                  <a:cubicBezTo>
                    <a:pt x="163" y="2729"/>
                    <a:pt x="143" y="2750"/>
                    <a:pt x="123" y="2790"/>
                  </a:cubicBezTo>
                  <a:cubicBezTo>
                    <a:pt x="102" y="2811"/>
                    <a:pt x="102" y="2831"/>
                    <a:pt x="102" y="2831"/>
                  </a:cubicBezTo>
                  <a:cubicBezTo>
                    <a:pt x="82" y="2851"/>
                    <a:pt x="82" y="2872"/>
                    <a:pt x="62" y="2892"/>
                  </a:cubicBezTo>
                  <a:cubicBezTo>
                    <a:pt x="62" y="2913"/>
                    <a:pt x="41" y="2913"/>
                    <a:pt x="41" y="2933"/>
                  </a:cubicBezTo>
                  <a:cubicBezTo>
                    <a:pt x="41" y="2953"/>
                    <a:pt x="21" y="2974"/>
                    <a:pt x="21" y="3014"/>
                  </a:cubicBezTo>
                  <a:cubicBezTo>
                    <a:pt x="21" y="3014"/>
                    <a:pt x="21" y="3035"/>
                    <a:pt x="21" y="3055"/>
                  </a:cubicBezTo>
                  <a:cubicBezTo>
                    <a:pt x="21" y="3055"/>
                    <a:pt x="21" y="3075"/>
                    <a:pt x="21" y="3075"/>
                  </a:cubicBezTo>
                  <a:cubicBezTo>
                    <a:pt x="1" y="3075"/>
                    <a:pt x="1" y="3075"/>
                    <a:pt x="1" y="3096"/>
                  </a:cubicBezTo>
                  <a:cubicBezTo>
                    <a:pt x="1" y="3096"/>
                    <a:pt x="1" y="3116"/>
                    <a:pt x="1" y="3137"/>
                  </a:cubicBezTo>
                  <a:cubicBezTo>
                    <a:pt x="1" y="3238"/>
                    <a:pt x="1" y="3361"/>
                    <a:pt x="1" y="3462"/>
                  </a:cubicBezTo>
                  <a:cubicBezTo>
                    <a:pt x="1" y="3503"/>
                    <a:pt x="21" y="3523"/>
                    <a:pt x="21" y="3564"/>
                  </a:cubicBezTo>
                  <a:cubicBezTo>
                    <a:pt x="21" y="3605"/>
                    <a:pt x="21" y="3646"/>
                    <a:pt x="41" y="3707"/>
                  </a:cubicBezTo>
                  <a:lnTo>
                    <a:pt x="4074" y="3707"/>
                  </a:lnTo>
                  <a:lnTo>
                    <a:pt x="4237" y="3564"/>
                  </a:lnTo>
                  <a:lnTo>
                    <a:pt x="4338" y="3483"/>
                  </a:lnTo>
                  <a:lnTo>
                    <a:pt x="4359" y="3462"/>
                  </a:lnTo>
                  <a:lnTo>
                    <a:pt x="4725" y="3137"/>
                  </a:lnTo>
                  <a:lnTo>
                    <a:pt x="4746" y="3116"/>
                  </a:lnTo>
                  <a:lnTo>
                    <a:pt x="5072" y="2831"/>
                  </a:lnTo>
                  <a:lnTo>
                    <a:pt x="5092" y="2811"/>
                  </a:lnTo>
                  <a:lnTo>
                    <a:pt x="5886" y="2118"/>
                  </a:lnTo>
                  <a:lnTo>
                    <a:pt x="5927" y="2098"/>
                  </a:lnTo>
                  <a:lnTo>
                    <a:pt x="6416" y="1670"/>
                  </a:lnTo>
                  <a:lnTo>
                    <a:pt x="6518" y="1568"/>
                  </a:lnTo>
                  <a:cubicBezTo>
                    <a:pt x="6558" y="1528"/>
                    <a:pt x="6599" y="1487"/>
                    <a:pt x="6619" y="1426"/>
                  </a:cubicBezTo>
                  <a:cubicBezTo>
                    <a:pt x="6640" y="1405"/>
                    <a:pt x="6640" y="1385"/>
                    <a:pt x="6640" y="1365"/>
                  </a:cubicBezTo>
                  <a:cubicBezTo>
                    <a:pt x="6660" y="1304"/>
                    <a:pt x="6680" y="1222"/>
                    <a:pt x="6660" y="1161"/>
                  </a:cubicBezTo>
                  <a:cubicBezTo>
                    <a:pt x="6579" y="917"/>
                    <a:pt x="6497" y="713"/>
                    <a:pt x="6395" y="570"/>
                  </a:cubicBezTo>
                  <a:cubicBezTo>
                    <a:pt x="6395" y="570"/>
                    <a:pt x="6395" y="550"/>
                    <a:pt x="6375" y="550"/>
                  </a:cubicBezTo>
                  <a:cubicBezTo>
                    <a:pt x="6314" y="428"/>
                    <a:pt x="6232" y="346"/>
                    <a:pt x="6151" y="265"/>
                  </a:cubicBezTo>
                  <a:cubicBezTo>
                    <a:pt x="6151" y="265"/>
                    <a:pt x="6131" y="245"/>
                    <a:pt x="6131" y="245"/>
                  </a:cubicBezTo>
                  <a:cubicBezTo>
                    <a:pt x="5988" y="102"/>
                    <a:pt x="5845" y="41"/>
                    <a:pt x="574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65"/>
            <p:cNvSpPr/>
            <p:nvPr/>
          </p:nvSpPr>
          <p:spPr>
            <a:xfrm>
              <a:off x="5763981" y="2727328"/>
              <a:ext cx="173043" cy="94939"/>
            </a:xfrm>
            <a:custGeom>
              <a:avLst/>
              <a:gdLst/>
              <a:ahLst/>
              <a:cxnLst/>
              <a:rect l="l" t="t" r="r" b="b"/>
              <a:pathLst>
                <a:path w="5643" h="3096" extrusionOk="0">
                  <a:moveTo>
                    <a:pt x="5561" y="0"/>
                  </a:moveTo>
                  <a:cubicBezTo>
                    <a:pt x="5540" y="0"/>
                    <a:pt x="5520" y="21"/>
                    <a:pt x="5500" y="21"/>
                  </a:cubicBezTo>
                  <a:cubicBezTo>
                    <a:pt x="5439" y="61"/>
                    <a:pt x="5377" y="82"/>
                    <a:pt x="5296" y="122"/>
                  </a:cubicBezTo>
                  <a:cubicBezTo>
                    <a:pt x="5092" y="224"/>
                    <a:pt x="4909" y="367"/>
                    <a:pt x="4726" y="489"/>
                  </a:cubicBezTo>
                  <a:cubicBezTo>
                    <a:pt x="4624" y="570"/>
                    <a:pt x="4502" y="652"/>
                    <a:pt x="4400" y="733"/>
                  </a:cubicBezTo>
                  <a:cubicBezTo>
                    <a:pt x="4074" y="937"/>
                    <a:pt x="3707" y="1100"/>
                    <a:pt x="3361" y="1263"/>
                  </a:cubicBezTo>
                  <a:cubicBezTo>
                    <a:pt x="3158" y="1344"/>
                    <a:pt x="2974" y="1426"/>
                    <a:pt x="2771" y="1528"/>
                  </a:cubicBezTo>
                  <a:cubicBezTo>
                    <a:pt x="2384" y="1711"/>
                    <a:pt x="2017" y="1955"/>
                    <a:pt x="1651" y="2179"/>
                  </a:cubicBezTo>
                  <a:cubicBezTo>
                    <a:pt x="1121" y="2505"/>
                    <a:pt x="571" y="2851"/>
                    <a:pt x="1" y="3055"/>
                  </a:cubicBezTo>
                  <a:cubicBezTo>
                    <a:pt x="1" y="3075"/>
                    <a:pt x="1" y="3075"/>
                    <a:pt x="1" y="3096"/>
                  </a:cubicBezTo>
                  <a:cubicBezTo>
                    <a:pt x="571" y="2872"/>
                    <a:pt x="1121" y="2526"/>
                    <a:pt x="1651" y="2200"/>
                  </a:cubicBezTo>
                  <a:cubicBezTo>
                    <a:pt x="2017" y="1976"/>
                    <a:pt x="2404" y="1731"/>
                    <a:pt x="2791" y="1548"/>
                  </a:cubicBezTo>
                  <a:cubicBezTo>
                    <a:pt x="2974" y="1446"/>
                    <a:pt x="3178" y="1365"/>
                    <a:pt x="3361" y="1283"/>
                  </a:cubicBezTo>
                  <a:cubicBezTo>
                    <a:pt x="3707" y="1120"/>
                    <a:pt x="4074" y="978"/>
                    <a:pt x="4420" y="754"/>
                  </a:cubicBezTo>
                  <a:cubicBezTo>
                    <a:pt x="4522" y="672"/>
                    <a:pt x="4624" y="591"/>
                    <a:pt x="4746" y="509"/>
                  </a:cubicBezTo>
                  <a:cubicBezTo>
                    <a:pt x="4929" y="387"/>
                    <a:pt x="5113" y="245"/>
                    <a:pt x="5316" y="143"/>
                  </a:cubicBezTo>
                  <a:cubicBezTo>
                    <a:pt x="5377" y="102"/>
                    <a:pt x="5459" y="82"/>
                    <a:pt x="5520" y="41"/>
                  </a:cubicBezTo>
                  <a:cubicBezTo>
                    <a:pt x="5561" y="41"/>
                    <a:pt x="5601" y="21"/>
                    <a:pt x="564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65"/>
            <p:cNvSpPr/>
            <p:nvPr/>
          </p:nvSpPr>
          <p:spPr>
            <a:xfrm>
              <a:off x="5766496" y="2734811"/>
              <a:ext cx="185493" cy="106193"/>
            </a:xfrm>
            <a:custGeom>
              <a:avLst/>
              <a:gdLst/>
              <a:ahLst/>
              <a:cxnLst/>
              <a:rect l="l" t="t" r="r" b="b"/>
              <a:pathLst>
                <a:path w="6049" h="3463" extrusionOk="0">
                  <a:moveTo>
                    <a:pt x="6029" y="1"/>
                  </a:moveTo>
                  <a:cubicBezTo>
                    <a:pt x="5764" y="184"/>
                    <a:pt x="5479" y="367"/>
                    <a:pt x="5194" y="530"/>
                  </a:cubicBezTo>
                  <a:cubicBezTo>
                    <a:pt x="5031" y="612"/>
                    <a:pt x="4868" y="713"/>
                    <a:pt x="4705" y="815"/>
                  </a:cubicBezTo>
                  <a:cubicBezTo>
                    <a:pt x="4623" y="856"/>
                    <a:pt x="4522" y="897"/>
                    <a:pt x="4440" y="958"/>
                  </a:cubicBezTo>
                  <a:cubicBezTo>
                    <a:pt x="4399" y="958"/>
                    <a:pt x="4379" y="978"/>
                    <a:pt x="4359" y="999"/>
                  </a:cubicBezTo>
                  <a:cubicBezTo>
                    <a:pt x="4338" y="999"/>
                    <a:pt x="4338" y="999"/>
                    <a:pt x="4318" y="1019"/>
                  </a:cubicBezTo>
                  <a:cubicBezTo>
                    <a:pt x="4135" y="1121"/>
                    <a:pt x="3951" y="1202"/>
                    <a:pt x="3748" y="1304"/>
                  </a:cubicBezTo>
                  <a:cubicBezTo>
                    <a:pt x="3748" y="1304"/>
                    <a:pt x="3727" y="1324"/>
                    <a:pt x="3707" y="1324"/>
                  </a:cubicBezTo>
                  <a:cubicBezTo>
                    <a:pt x="3463" y="1447"/>
                    <a:pt x="3198" y="1569"/>
                    <a:pt x="2953" y="1691"/>
                  </a:cubicBezTo>
                  <a:cubicBezTo>
                    <a:pt x="2933" y="1691"/>
                    <a:pt x="2933" y="1711"/>
                    <a:pt x="2913" y="1711"/>
                  </a:cubicBezTo>
                  <a:cubicBezTo>
                    <a:pt x="2831" y="1752"/>
                    <a:pt x="2729" y="1793"/>
                    <a:pt x="2648" y="1834"/>
                  </a:cubicBezTo>
                  <a:cubicBezTo>
                    <a:pt x="2566" y="1874"/>
                    <a:pt x="2465" y="1935"/>
                    <a:pt x="2363" y="1976"/>
                  </a:cubicBezTo>
                  <a:cubicBezTo>
                    <a:pt x="2342" y="1976"/>
                    <a:pt x="2342" y="1976"/>
                    <a:pt x="2322" y="1996"/>
                  </a:cubicBezTo>
                  <a:cubicBezTo>
                    <a:pt x="2322" y="1996"/>
                    <a:pt x="2302" y="1996"/>
                    <a:pt x="2281" y="2017"/>
                  </a:cubicBezTo>
                  <a:cubicBezTo>
                    <a:pt x="2078" y="2119"/>
                    <a:pt x="1854" y="2220"/>
                    <a:pt x="1630" y="2322"/>
                  </a:cubicBezTo>
                  <a:cubicBezTo>
                    <a:pt x="1446" y="2424"/>
                    <a:pt x="1243" y="2526"/>
                    <a:pt x="1059" y="2628"/>
                  </a:cubicBezTo>
                  <a:cubicBezTo>
                    <a:pt x="835" y="2750"/>
                    <a:pt x="611" y="2893"/>
                    <a:pt x="408" y="3055"/>
                  </a:cubicBezTo>
                  <a:cubicBezTo>
                    <a:pt x="265" y="3137"/>
                    <a:pt x="143" y="3259"/>
                    <a:pt x="41" y="3422"/>
                  </a:cubicBezTo>
                  <a:cubicBezTo>
                    <a:pt x="21" y="3422"/>
                    <a:pt x="21" y="3442"/>
                    <a:pt x="0" y="3463"/>
                  </a:cubicBezTo>
                  <a:lnTo>
                    <a:pt x="41" y="3463"/>
                  </a:lnTo>
                  <a:cubicBezTo>
                    <a:pt x="41" y="3442"/>
                    <a:pt x="61" y="3442"/>
                    <a:pt x="61" y="3442"/>
                  </a:cubicBezTo>
                  <a:cubicBezTo>
                    <a:pt x="163" y="3279"/>
                    <a:pt x="285" y="3157"/>
                    <a:pt x="408" y="3076"/>
                  </a:cubicBezTo>
                  <a:cubicBezTo>
                    <a:pt x="632" y="2913"/>
                    <a:pt x="856" y="2770"/>
                    <a:pt x="1080" y="2648"/>
                  </a:cubicBezTo>
                  <a:cubicBezTo>
                    <a:pt x="1263" y="2546"/>
                    <a:pt x="1467" y="2444"/>
                    <a:pt x="1650" y="2363"/>
                  </a:cubicBezTo>
                  <a:cubicBezTo>
                    <a:pt x="1874" y="2241"/>
                    <a:pt x="2098" y="2139"/>
                    <a:pt x="2322" y="2017"/>
                  </a:cubicBezTo>
                  <a:cubicBezTo>
                    <a:pt x="2322" y="2017"/>
                    <a:pt x="2342" y="2017"/>
                    <a:pt x="2363" y="1996"/>
                  </a:cubicBezTo>
                  <a:lnTo>
                    <a:pt x="2404" y="1996"/>
                  </a:lnTo>
                  <a:cubicBezTo>
                    <a:pt x="2485" y="1956"/>
                    <a:pt x="2566" y="1915"/>
                    <a:pt x="2668" y="1854"/>
                  </a:cubicBezTo>
                  <a:cubicBezTo>
                    <a:pt x="2750" y="1813"/>
                    <a:pt x="2852" y="1772"/>
                    <a:pt x="2953" y="1732"/>
                  </a:cubicBezTo>
                  <a:cubicBezTo>
                    <a:pt x="2953" y="1711"/>
                    <a:pt x="2974" y="1711"/>
                    <a:pt x="2974" y="1711"/>
                  </a:cubicBezTo>
                  <a:cubicBezTo>
                    <a:pt x="3238" y="1589"/>
                    <a:pt x="3483" y="1467"/>
                    <a:pt x="3748" y="1345"/>
                  </a:cubicBezTo>
                  <a:cubicBezTo>
                    <a:pt x="3768" y="1324"/>
                    <a:pt x="3768" y="1324"/>
                    <a:pt x="3788" y="1324"/>
                  </a:cubicBezTo>
                  <a:cubicBezTo>
                    <a:pt x="3972" y="1223"/>
                    <a:pt x="4155" y="1121"/>
                    <a:pt x="4359" y="1019"/>
                  </a:cubicBezTo>
                  <a:lnTo>
                    <a:pt x="4379" y="1019"/>
                  </a:lnTo>
                  <a:cubicBezTo>
                    <a:pt x="4420" y="999"/>
                    <a:pt x="4440" y="978"/>
                    <a:pt x="4481" y="958"/>
                  </a:cubicBezTo>
                  <a:cubicBezTo>
                    <a:pt x="4562" y="917"/>
                    <a:pt x="4664" y="876"/>
                    <a:pt x="4746" y="815"/>
                  </a:cubicBezTo>
                  <a:cubicBezTo>
                    <a:pt x="4908" y="734"/>
                    <a:pt x="5071" y="632"/>
                    <a:pt x="5234" y="550"/>
                  </a:cubicBezTo>
                  <a:cubicBezTo>
                    <a:pt x="5499" y="388"/>
                    <a:pt x="5784" y="204"/>
                    <a:pt x="6049" y="21"/>
                  </a:cubicBezTo>
                  <a:cubicBezTo>
                    <a:pt x="6049" y="21"/>
                    <a:pt x="6029" y="21"/>
                    <a:pt x="60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65"/>
            <p:cNvSpPr/>
            <p:nvPr/>
          </p:nvSpPr>
          <p:spPr>
            <a:xfrm>
              <a:off x="5837056" y="2744194"/>
              <a:ext cx="122445" cy="96809"/>
            </a:xfrm>
            <a:custGeom>
              <a:avLst/>
              <a:gdLst/>
              <a:ahLst/>
              <a:cxnLst/>
              <a:rect l="l" t="t" r="r" b="b"/>
              <a:pathLst>
                <a:path w="3993" h="3157" extrusionOk="0">
                  <a:moveTo>
                    <a:pt x="3972" y="0"/>
                  </a:moveTo>
                  <a:cubicBezTo>
                    <a:pt x="3972" y="0"/>
                    <a:pt x="3972" y="20"/>
                    <a:pt x="3952" y="20"/>
                  </a:cubicBezTo>
                  <a:cubicBezTo>
                    <a:pt x="3748" y="183"/>
                    <a:pt x="3544" y="387"/>
                    <a:pt x="3361" y="591"/>
                  </a:cubicBezTo>
                  <a:cubicBezTo>
                    <a:pt x="3300" y="652"/>
                    <a:pt x="3218" y="733"/>
                    <a:pt x="3157" y="794"/>
                  </a:cubicBezTo>
                  <a:cubicBezTo>
                    <a:pt x="3096" y="855"/>
                    <a:pt x="3035" y="896"/>
                    <a:pt x="2974" y="957"/>
                  </a:cubicBezTo>
                  <a:cubicBezTo>
                    <a:pt x="2913" y="1018"/>
                    <a:pt x="2832" y="1079"/>
                    <a:pt x="2770" y="1141"/>
                  </a:cubicBezTo>
                  <a:cubicBezTo>
                    <a:pt x="2770" y="1141"/>
                    <a:pt x="2750" y="1161"/>
                    <a:pt x="2750" y="1161"/>
                  </a:cubicBezTo>
                  <a:cubicBezTo>
                    <a:pt x="2506" y="1344"/>
                    <a:pt x="2282" y="1466"/>
                    <a:pt x="2078" y="1528"/>
                  </a:cubicBezTo>
                  <a:cubicBezTo>
                    <a:pt x="2058" y="1548"/>
                    <a:pt x="2058" y="1548"/>
                    <a:pt x="2037" y="1548"/>
                  </a:cubicBezTo>
                  <a:cubicBezTo>
                    <a:pt x="1976" y="1568"/>
                    <a:pt x="1915" y="1589"/>
                    <a:pt x="1834" y="1589"/>
                  </a:cubicBezTo>
                  <a:cubicBezTo>
                    <a:pt x="1772" y="1609"/>
                    <a:pt x="1691" y="1609"/>
                    <a:pt x="1610" y="1609"/>
                  </a:cubicBezTo>
                  <a:lnTo>
                    <a:pt x="1569" y="1609"/>
                  </a:lnTo>
                  <a:cubicBezTo>
                    <a:pt x="1426" y="1629"/>
                    <a:pt x="1263" y="1629"/>
                    <a:pt x="1121" y="1670"/>
                  </a:cubicBezTo>
                  <a:cubicBezTo>
                    <a:pt x="1121" y="1670"/>
                    <a:pt x="1100" y="1670"/>
                    <a:pt x="1080" y="1690"/>
                  </a:cubicBezTo>
                  <a:lnTo>
                    <a:pt x="1060" y="1690"/>
                  </a:lnTo>
                  <a:cubicBezTo>
                    <a:pt x="917" y="1752"/>
                    <a:pt x="775" y="1853"/>
                    <a:pt x="652" y="1976"/>
                  </a:cubicBezTo>
                  <a:lnTo>
                    <a:pt x="632" y="1996"/>
                  </a:lnTo>
                  <a:cubicBezTo>
                    <a:pt x="591" y="2016"/>
                    <a:pt x="571" y="2057"/>
                    <a:pt x="530" y="2098"/>
                  </a:cubicBezTo>
                  <a:cubicBezTo>
                    <a:pt x="489" y="2159"/>
                    <a:pt x="449" y="2240"/>
                    <a:pt x="408" y="2301"/>
                  </a:cubicBezTo>
                  <a:cubicBezTo>
                    <a:pt x="327" y="2424"/>
                    <a:pt x="286" y="2566"/>
                    <a:pt x="225" y="2688"/>
                  </a:cubicBezTo>
                  <a:cubicBezTo>
                    <a:pt x="164" y="2831"/>
                    <a:pt x="123" y="2953"/>
                    <a:pt x="41" y="3075"/>
                  </a:cubicBezTo>
                  <a:cubicBezTo>
                    <a:pt x="21" y="3096"/>
                    <a:pt x="21" y="3136"/>
                    <a:pt x="1" y="3157"/>
                  </a:cubicBezTo>
                  <a:lnTo>
                    <a:pt x="21" y="3157"/>
                  </a:lnTo>
                  <a:cubicBezTo>
                    <a:pt x="41" y="3136"/>
                    <a:pt x="62" y="3116"/>
                    <a:pt x="62" y="3096"/>
                  </a:cubicBezTo>
                  <a:cubicBezTo>
                    <a:pt x="143" y="2973"/>
                    <a:pt x="204" y="2831"/>
                    <a:pt x="245" y="2709"/>
                  </a:cubicBezTo>
                  <a:cubicBezTo>
                    <a:pt x="306" y="2587"/>
                    <a:pt x="367" y="2444"/>
                    <a:pt x="428" y="2322"/>
                  </a:cubicBezTo>
                  <a:cubicBezTo>
                    <a:pt x="469" y="2240"/>
                    <a:pt x="510" y="2179"/>
                    <a:pt x="571" y="2118"/>
                  </a:cubicBezTo>
                  <a:cubicBezTo>
                    <a:pt x="591" y="2077"/>
                    <a:pt x="632" y="2037"/>
                    <a:pt x="652" y="1996"/>
                  </a:cubicBezTo>
                  <a:lnTo>
                    <a:pt x="673" y="1976"/>
                  </a:lnTo>
                  <a:cubicBezTo>
                    <a:pt x="795" y="1853"/>
                    <a:pt x="937" y="1772"/>
                    <a:pt x="1080" y="1711"/>
                  </a:cubicBezTo>
                  <a:cubicBezTo>
                    <a:pt x="1100" y="1711"/>
                    <a:pt x="1100" y="1711"/>
                    <a:pt x="1121" y="1690"/>
                  </a:cubicBezTo>
                  <a:cubicBezTo>
                    <a:pt x="1263" y="1650"/>
                    <a:pt x="1406" y="1650"/>
                    <a:pt x="1548" y="1650"/>
                  </a:cubicBezTo>
                  <a:cubicBezTo>
                    <a:pt x="1569" y="1650"/>
                    <a:pt x="1569" y="1629"/>
                    <a:pt x="1589" y="1629"/>
                  </a:cubicBezTo>
                  <a:cubicBezTo>
                    <a:pt x="1671" y="1629"/>
                    <a:pt x="1752" y="1629"/>
                    <a:pt x="1834" y="1609"/>
                  </a:cubicBezTo>
                  <a:cubicBezTo>
                    <a:pt x="1915" y="1609"/>
                    <a:pt x="1976" y="1589"/>
                    <a:pt x="2058" y="1568"/>
                  </a:cubicBezTo>
                  <a:cubicBezTo>
                    <a:pt x="2058" y="1568"/>
                    <a:pt x="2078" y="1568"/>
                    <a:pt x="2078" y="1548"/>
                  </a:cubicBezTo>
                  <a:cubicBezTo>
                    <a:pt x="2302" y="1487"/>
                    <a:pt x="2526" y="1344"/>
                    <a:pt x="2770" y="1161"/>
                  </a:cubicBezTo>
                  <a:cubicBezTo>
                    <a:pt x="2770" y="1161"/>
                    <a:pt x="2770" y="1161"/>
                    <a:pt x="2791" y="1141"/>
                  </a:cubicBezTo>
                  <a:cubicBezTo>
                    <a:pt x="2852" y="1100"/>
                    <a:pt x="2913" y="1039"/>
                    <a:pt x="2994" y="978"/>
                  </a:cubicBezTo>
                  <a:cubicBezTo>
                    <a:pt x="3056" y="917"/>
                    <a:pt x="3117" y="855"/>
                    <a:pt x="3178" y="794"/>
                  </a:cubicBezTo>
                  <a:lnTo>
                    <a:pt x="3381" y="591"/>
                  </a:lnTo>
                  <a:cubicBezTo>
                    <a:pt x="3565" y="407"/>
                    <a:pt x="3768" y="204"/>
                    <a:pt x="3972" y="41"/>
                  </a:cubicBezTo>
                  <a:cubicBezTo>
                    <a:pt x="3972" y="41"/>
                    <a:pt x="3992" y="20"/>
                    <a:pt x="3992" y="20"/>
                  </a:cubicBezTo>
                  <a:cubicBezTo>
                    <a:pt x="3992" y="20"/>
                    <a:pt x="3972" y="0"/>
                    <a:pt x="39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65"/>
            <p:cNvSpPr/>
            <p:nvPr/>
          </p:nvSpPr>
          <p:spPr>
            <a:xfrm>
              <a:off x="5860178" y="2769156"/>
              <a:ext cx="106806" cy="71848"/>
            </a:xfrm>
            <a:custGeom>
              <a:avLst/>
              <a:gdLst/>
              <a:ahLst/>
              <a:cxnLst/>
              <a:rect l="l" t="t" r="r" b="b"/>
              <a:pathLst>
                <a:path w="3483" h="2343" extrusionOk="0">
                  <a:moveTo>
                    <a:pt x="3483" y="1"/>
                  </a:moveTo>
                  <a:lnTo>
                    <a:pt x="3483" y="1"/>
                  </a:lnTo>
                  <a:cubicBezTo>
                    <a:pt x="3381" y="103"/>
                    <a:pt x="3279" y="184"/>
                    <a:pt x="3157" y="265"/>
                  </a:cubicBezTo>
                  <a:cubicBezTo>
                    <a:pt x="3116" y="306"/>
                    <a:pt x="3075" y="327"/>
                    <a:pt x="3035" y="367"/>
                  </a:cubicBezTo>
                  <a:cubicBezTo>
                    <a:pt x="2892" y="469"/>
                    <a:pt x="2750" y="551"/>
                    <a:pt x="2607" y="652"/>
                  </a:cubicBezTo>
                  <a:cubicBezTo>
                    <a:pt x="2587" y="652"/>
                    <a:pt x="2587" y="673"/>
                    <a:pt x="2566" y="673"/>
                  </a:cubicBezTo>
                  <a:cubicBezTo>
                    <a:pt x="2261" y="876"/>
                    <a:pt x="1955" y="1060"/>
                    <a:pt x="1650" y="1243"/>
                  </a:cubicBezTo>
                  <a:lnTo>
                    <a:pt x="1629" y="1243"/>
                  </a:lnTo>
                  <a:cubicBezTo>
                    <a:pt x="1528" y="1304"/>
                    <a:pt x="1405" y="1365"/>
                    <a:pt x="1304" y="1426"/>
                  </a:cubicBezTo>
                  <a:lnTo>
                    <a:pt x="1283" y="1447"/>
                  </a:lnTo>
                  <a:cubicBezTo>
                    <a:pt x="1263" y="1467"/>
                    <a:pt x="1243" y="1467"/>
                    <a:pt x="1222" y="1487"/>
                  </a:cubicBezTo>
                  <a:cubicBezTo>
                    <a:pt x="1202" y="1487"/>
                    <a:pt x="1202" y="1508"/>
                    <a:pt x="1181" y="1508"/>
                  </a:cubicBezTo>
                  <a:cubicBezTo>
                    <a:pt x="1059" y="1589"/>
                    <a:pt x="917" y="1671"/>
                    <a:pt x="774" y="1752"/>
                  </a:cubicBezTo>
                  <a:cubicBezTo>
                    <a:pt x="774" y="1752"/>
                    <a:pt x="754" y="1773"/>
                    <a:pt x="754" y="1773"/>
                  </a:cubicBezTo>
                  <a:cubicBezTo>
                    <a:pt x="693" y="1793"/>
                    <a:pt x="652" y="1834"/>
                    <a:pt x="591" y="1874"/>
                  </a:cubicBezTo>
                  <a:cubicBezTo>
                    <a:pt x="387" y="2017"/>
                    <a:pt x="183" y="2159"/>
                    <a:pt x="0" y="2343"/>
                  </a:cubicBezTo>
                  <a:lnTo>
                    <a:pt x="41" y="2343"/>
                  </a:lnTo>
                  <a:cubicBezTo>
                    <a:pt x="224" y="2180"/>
                    <a:pt x="428" y="2017"/>
                    <a:pt x="632" y="1895"/>
                  </a:cubicBezTo>
                  <a:cubicBezTo>
                    <a:pt x="672" y="1854"/>
                    <a:pt x="713" y="1813"/>
                    <a:pt x="774" y="1793"/>
                  </a:cubicBezTo>
                  <a:cubicBezTo>
                    <a:pt x="774" y="1773"/>
                    <a:pt x="794" y="1773"/>
                    <a:pt x="794" y="1773"/>
                  </a:cubicBezTo>
                  <a:cubicBezTo>
                    <a:pt x="937" y="1691"/>
                    <a:pt x="1080" y="1610"/>
                    <a:pt x="1202" y="1528"/>
                  </a:cubicBezTo>
                  <a:cubicBezTo>
                    <a:pt x="1222" y="1508"/>
                    <a:pt x="1222" y="1508"/>
                    <a:pt x="1243" y="1508"/>
                  </a:cubicBezTo>
                  <a:cubicBezTo>
                    <a:pt x="1263" y="1487"/>
                    <a:pt x="1283" y="1487"/>
                    <a:pt x="1283" y="1467"/>
                  </a:cubicBezTo>
                  <a:lnTo>
                    <a:pt x="1324" y="1467"/>
                  </a:lnTo>
                  <a:cubicBezTo>
                    <a:pt x="1426" y="1406"/>
                    <a:pt x="1528" y="1345"/>
                    <a:pt x="1650" y="1284"/>
                  </a:cubicBezTo>
                  <a:cubicBezTo>
                    <a:pt x="1650" y="1263"/>
                    <a:pt x="1650" y="1263"/>
                    <a:pt x="1670" y="1263"/>
                  </a:cubicBezTo>
                  <a:cubicBezTo>
                    <a:pt x="1976" y="1080"/>
                    <a:pt x="2302" y="897"/>
                    <a:pt x="2607" y="693"/>
                  </a:cubicBezTo>
                  <a:cubicBezTo>
                    <a:pt x="2607" y="673"/>
                    <a:pt x="2627" y="673"/>
                    <a:pt x="2627" y="673"/>
                  </a:cubicBezTo>
                  <a:cubicBezTo>
                    <a:pt x="2770" y="571"/>
                    <a:pt x="2912" y="490"/>
                    <a:pt x="3055" y="388"/>
                  </a:cubicBezTo>
                  <a:cubicBezTo>
                    <a:pt x="3096" y="347"/>
                    <a:pt x="3137" y="306"/>
                    <a:pt x="3198" y="286"/>
                  </a:cubicBezTo>
                  <a:cubicBezTo>
                    <a:pt x="3279" y="204"/>
                    <a:pt x="3381" y="143"/>
                    <a:pt x="3462" y="62"/>
                  </a:cubicBezTo>
                  <a:cubicBezTo>
                    <a:pt x="3483" y="41"/>
                    <a:pt x="3483" y="21"/>
                    <a:pt x="348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65"/>
            <p:cNvSpPr/>
            <p:nvPr/>
          </p:nvSpPr>
          <p:spPr>
            <a:xfrm>
              <a:off x="5763368" y="2809143"/>
              <a:ext cx="61238" cy="31861"/>
            </a:xfrm>
            <a:custGeom>
              <a:avLst/>
              <a:gdLst/>
              <a:ahLst/>
              <a:cxnLst/>
              <a:rect l="l" t="t" r="r" b="b"/>
              <a:pathLst>
                <a:path w="1997" h="1039" extrusionOk="0">
                  <a:moveTo>
                    <a:pt x="510" y="0"/>
                  </a:moveTo>
                  <a:cubicBezTo>
                    <a:pt x="428" y="0"/>
                    <a:pt x="306" y="0"/>
                    <a:pt x="204" y="20"/>
                  </a:cubicBezTo>
                  <a:cubicBezTo>
                    <a:pt x="184" y="61"/>
                    <a:pt x="143" y="82"/>
                    <a:pt x="123" y="122"/>
                  </a:cubicBezTo>
                  <a:cubicBezTo>
                    <a:pt x="123" y="143"/>
                    <a:pt x="102" y="163"/>
                    <a:pt x="102" y="163"/>
                  </a:cubicBezTo>
                  <a:cubicBezTo>
                    <a:pt x="82" y="183"/>
                    <a:pt x="82" y="204"/>
                    <a:pt x="62" y="224"/>
                  </a:cubicBezTo>
                  <a:cubicBezTo>
                    <a:pt x="62" y="245"/>
                    <a:pt x="62" y="245"/>
                    <a:pt x="41" y="265"/>
                  </a:cubicBezTo>
                  <a:cubicBezTo>
                    <a:pt x="41" y="285"/>
                    <a:pt x="41" y="306"/>
                    <a:pt x="21" y="326"/>
                  </a:cubicBezTo>
                  <a:cubicBezTo>
                    <a:pt x="21" y="346"/>
                    <a:pt x="21" y="367"/>
                    <a:pt x="21" y="387"/>
                  </a:cubicBezTo>
                  <a:cubicBezTo>
                    <a:pt x="21" y="387"/>
                    <a:pt x="21" y="407"/>
                    <a:pt x="21" y="407"/>
                  </a:cubicBezTo>
                  <a:cubicBezTo>
                    <a:pt x="21" y="407"/>
                    <a:pt x="21" y="407"/>
                    <a:pt x="21" y="428"/>
                  </a:cubicBezTo>
                  <a:cubicBezTo>
                    <a:pt x="1" y="428"/>
                    <a:pt x="1" y="448"/>
                    <a:pt x="1" y="448"/>
                  </a:cubicBezTo>
                  <a:cubicBezTo>
                    <a:pt x="1" y="570"/>
                    <a:pt x="1" y="693"/>
                    <a:pt x="21" y="794"/>
                  </a:cubicBezTo>
                  <a:cubicBezTo>
                    <a:pt x="21" y="835"/>
                    <a:pt x="21" y="855"/>
                    <a:pt x="21" y="896"/>
                  </a:cubicBezTo>
                  <a:cubicBezTo>
                    <a:pt x="21" y="937"/>
                    <a:pt x="41" y="978"/>
                    <a:pt x="41" y="1039"/>
                  </a:cubicBezTo>
                  <a:lnTo>
                    <a:pt x="1996" y="1039"/>
                  </a:lnTo>
                  <a:cubicBezTo>
                    <a:pt x="1996" y="1018"/>
                    <a:pt x="1996" y="1018"/>
                    <a:pt x="1996" y="1018"/>
                  </a:cubicBezTo>
                  <a:cubicBezTo>
                    <a:pt x="1793" y="693"/>
                    <a:pt x="1508" y="407"/>
                    <a:pt x="1202" y="224"/>
                  </a:cubicBezTo>
                  <a:cubicBezTo>
                    <a:pt x="1182" y="224"/>
                    <a:pt x="1182" y="204"/>
                    <a:pt x="1161" y="204"/>
                  </a:cubicBezTo>
                  <a:cubicBezTo>
                    <a:pt x="1060" y="143"/>
                    <a:pt x="937" y="82"/>
                    <a:pt x="815" y="61"/>
                  </a:cubicBezTo>
                  <a:cubicBezTo>
                    <a:pt x="795" y="61"/>
                    <a:pt x="774" y="41"/>
                    <a:pt x="774" y="41"/>
                  </a:cubicBezTo>
                  <a:cubicBezTo>
                    <a:pt x="693" y="20"/>
                    <a:pt x="612" y="0"/>
                    <a:pt x="5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65"/>
            <p:cNvSpPr/>
            <p:nvPr/>
          </p:nvSpPr>
          <p:spPr>
            <a:xfrm>
              <a:off x="5170702" y="2708592"/>
              <a:ext cx="396590" cy="132411"/>
            </a:xfrm>
            <a:custGeom>
              <a:avLst/>
              <a:gdLst/>
              <a:ahLst/>
              <a:cxnLst/>
              <a:rect l="l" t="t" r="r" b="b"/>
              <a:pathLst>
                <a:path w="12933" h="4318" extrusionOk="0">
                  <a:moveTo>
                    <a:pt x="4155" y="0"/>
                  </a:moveTo>
                  <a:cubicBezTo>
                    <a:pt x="2282" y="0"/>
                    <a:pt x="917" y="1365"/>
                    <a:pt x="326" y="3035"/>
                  </a:cubicBezTo>
                  <a:cubicBezTo>
                    <a:pt x="225" y="2974"/>
                    <a:pt x="102" y="2933"/>
                    <a:pt x="1" y="2913"/>
                  </a:cubicBezTo>
                  <a:lnTo>
                    <a:pt x="1" y="2913"/>
                  </a:lnTo>
                  <a:cubicBezTo>
                    <a:pt x="1" y="3381"/>
                    <a:pt x="21" y="3849"/>
                    <a:pt x="41" y="4318"/>
                  </a:cubicBezTo>
                  <a:lnTo>
                    <a:pt x="12933" y="4318"/>
                  </a:lnTo>
                  <a:cubicBezTo>
                    <a:pt x="12627" y="3483"/>
                    <a:pt x="11955" y="2770"/>
                    <a:pt x="11141" y="2465"/>
                  </a:cubicBezTo>
                  <a:cubicBezTo>
                    <a:pt x="10799" y="2333"/>
                    <a:pt x="10435" y="2270"/>
                    <a:pt x="10070" y="2270"/>
                  </a:cubicBezTo>
                  <a:cubicBezTo>
                    <a:pt x="9301" y="2270"/>
                    <a:pt x="8529" y="2551"/>
                    <a:pt x="7964" y="3075"/>
                  </a:cubicBezTo>
                  <a:cubicBezTo>
                    <a:pt x="7597" y="1365"/>
                    <a:pt x="5927" y="21"/>
                    <a:pt x="41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82" name="Google Shape;3082;p65"/>
          <p:cNvGrpSpPr/>
          <p:nvPr/>
        </p:nvGrpSpPr>
        <p:grpSpPr>
          <a:xfrm>
            <a:off x="6931481" y="1212842"/>
            <a:ext cx="1351386" cy="910944"/>
            <a:chOff x="6270478" y="2144659"/>
            <a:chExt cx="1027983" cy="700726"/>
          </a:xfrm>
        </p:grpSpPr>
        <p:sp>
          <p:nvSpPr>
            <p:cNvPr id="3083" name="Google Shape;3083;p65"/>
            <p:cNvSpPr/>
            <p:nvPr/>
          </p:nvSpPr>
          <p:spPr>
            <a:xfrm>
              <a:off x="6270478" y="2144659"/>
              <a:ext cx="1027983" cy="700726"/>
            </a:xfrm>
            <a:custGeom>
              <a:avLst/>
              <a:gdLst/>
              <a:ahLst/>
              <a:cxnLst/>
              <a:rect l="l" t="t" r="r" b="b"/>
              <a:pathLst>
                <a:path w="33523" h="22851" extrusionOk="0">
                  <a:moveTo>
                    <a:pt x="17067" y="0"/>
                  </a:moveTo>
                  <a:cubicBezTo>
                    <a:pt x="16904" y="0"/>
                    <a:pt x="16761" y="21"/>
                    <a:pt x="16598" y="21"/>
                  </a:cubicBezTo>
                  <a:cubicBezTo>
                    <a:pt x="12933" y="143"/>
                    <a:pt x="9389" y="1629"/>
                    <a:pt x="6925" y="4094"/>
                  </a:cubicBezTo>
                  <a:cubicBezTo>
                    <a:pt x="6904" y="4114"/>
                    <a:pt x="6864" y="4155"/>
                    <a:pt x="6843" y="4175"/>
                  </a:cubicBezTo>
                  <a:cubicBezTo>
                    <a:pt x="6558" y="4481"/>
                    <a:pt x="6253" y="4806"/>
                    <a:pt x="5988" y="5132"/>
                  </a:cubicBezTo>
                  <a:cubicBezTo>
                    <a:pt x="5458" y="5804"/>
                    <a:pt x="4970" y="6538"/>
                    <a:pt x="4501" y="7413"/>
                  </a:cubicBezTo>
                  <a:cubicBezTo>
                    <a:pt x="4420" y="7535"/>
                    <a:pt x="4379" y="7637"/>
                    <a:pt x="4318" y="7759"/>
                  </a:cubicBezTo>
                  <a:cubicBezTo>
                    <a:pt x="4074" y="8207"/>
                    <a:pt x="3829" y="8676"/>
                    <a:pt x="3626" y="9165"/>
                  </a:cubicBezTo>
                  <a:lnTo>
                    <a:pt x="3564" y="9307"/>
                  </a:lnTo>
                  <a:cubicBezTo>
                    <a:pt x="3381" y="9694"/>
                    <a:pt x="3218" y="10101"/>
                    <a:pt x="3035" y="10550"/>
                  </a:cubicBezTo>
                  <a:cubicBezTo>
                    <a:pt x="2831" y="11099"/>
                    <a:pt x="2628" y="11670"/>
                    <a:pt x="2444" y="12260"/>
                  </a:cubicBezTo>
                  <a:cubicBezTo>
                    <a:pt x="2363" y="12382"/>
                    <a:pt x="2302" y="12525"/>
                    <a:pt x="2302" y="12688"/>
                  </a:cubicBezTo>
                  <a:cubicBezTo>
                    <a:pt x="2241" y="12912"/>
                    <a:pt x="2180" y="13136"/>
                    <a:pt x="2118" y="13360"/>
                  </a:cubicBezTo>
                  <a:cubicBezTo>
                    <a:pt x="1894" y="14114"/>
                    <a:pt x="1711" y="14908"/>
                    <a:pt x="1548" y="15722"/>
                  </a:cubicBezTo>
                  <a:cubicBezTo>
                    <a:pt x="1263" y="17128"/>
                    <a:pt x="1059" y="18635"/>
                    <a:pt x="917" y="20162"/>
                  </a:cubicBezTo>
                  <a:cubicBezTo>
                    <a:pt x="367" y="20569"/>
                    <a:pt x="21" y="21241"/>
                    <a:pt x="0" y="21934"/>
                  </a:cubicBezTo>
                  <a:cubicBezTo>
                    <a:pt x="0" y="22138"/>
                    <a:pt x="82" y="22321"/>
                    <a:pt x="224" y="22463"/>
                  </a:cubicBezTo>
                  <a:cubicBezTo>
                    <a:pt x="367" y="22606"/>
                    <a:pt x="550" y="22687"/>
                    <a:pt x="754" y="22687"/>
                  </a:cubicBezTo>
                  <a:lnTo>
                    <a:pt x="9328" y="22687"/>
                  </a:lnTo>
                  <a:cubicBezTo>
                    <a:pt x="9369" y="22687"/>
                    <a:pt x="9430" y="22687"/>
                    <a:pt x="9491" y="22708"/>
                  </a:cubicBezTo>
                  <a:lnTo>
                    <a:pt x="9735" y="22708"/>
                  </a:lnTo>
                  <a:cubicBezTo>
                    <a:pt x="9837" y="22708"/>
                    <a:pt x="9918" y="22708"/>
                    <a:pt x="10000" y="22687"/>
                  </a:cubicBezTo>
                  <a:lnTo>
                    <a:pt x="15825" y="22687"/>
                  </a:lnTo>
                  <a:cubicBezTo>
                    <a:pt x="16089" y="22789"/>
                    <a:pt x="16374" y="22850"/>
                    <a:pt x="16660" y="22850"/>
                  </a:cubicBezTo>
                  <a:cubicBezTo>
                    <a:pt x="16945" y="22850"/>
                    <a:pt x="17230" y="22789"/>
                    <a:pt x="17494" y="22687"/>
                  </a:cubicBezTo>
                  <a:lnTo>
                    <a:pt x="21466" y="22687"/>
                  </a:lnTo>
                  <a:cubicBezTo>
                    <a:pt x="21527" y="22708"/>
                    <a:pt x="21588" y="22708"/>
                    <a:pt x="21649" y="22708"/>
                  </a:cubicBezTo>
                  <a:lnTo>
                    <a:pt x="32748" y="22708"/>
                  </a:lnTo>
                  <a:cubicBezTo>
                    <a:pt x="32972" y="22708"/>
                    <a:pt x="33176" y="22606"/>
                    <a:pt x="33319" y="22443"/>
                  </a:cubicBezTo>
                  <a:cubicBezTo>
                    <a:pt x="33461" y="22280"/>
                    <a:pt x="33522" y="22036"/>
                    <a:pt x="33482" y="21832"/>
                  </a:cubicBezTo>
                  <a:cubicBezTo>
                    <a:pt x="33482" y="21771"/>
                    <a:pt x="33461" y="21689"/>
                    <a:pt x="33441" y="21628"/>
                  </a:cubicBezTo>
                  <a:cubicBezTo>
                    <a:pt x="33441" y="19755"/>
                    <a:pt x="33380" y="18288"/>
                    <a:pt x="33237" y="16924"/>
                  </a:cubicBezTo>
                  <a:cubicBezTo>
                    <a:pt x="33115" y="15397"/>
                    <a:pt x="32891" y="14052"/>
                    <a:pt x="32585" y="12810"/>
                  </a:cubicBezTo>
                  <a:cubicBezTo>
                    <a:pt x="32198" y="11120"/>
                    <a:pt x="31649" y="9633"/>
                    <a:pt x="30915" y="8289"/>
                  </a:cubicBezTo>
                  <a:cubicBezTo>
                    <a:pt x="29918" y="6415"/>
                    <a:pt x="28451" y="4705"/>
                    <a:pt x="26700" y="3360"/>
                  </a:cubicBezTo>
                  <a:cubicBezTo>
                    <a:pt x="26679" y="3340"/>
                    <a:pt x="26659" y="3320"/>
                    <a:pt x="26639" y="3299"/>
                  </a:cubicBezTo>
                  <a:lnTo>
                    <a:pt x="26618" y="3299"/>
                  </a:lnTo>
                  <a:cubicBezTo>
                    <a:pt x="23828" y="1181"/>
                    <a:pt x="20448" y="0"/>
                    <a:pt x="1706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65"/>
            <p:cNvSpPr/>
            <p:nvPr/>
          </p:nvSpPr>
          <p:spPr>
            <a:xfrm>
              <a:off x="6319818" y="2168118"/>
              <a:ext cx="954908" cy="649147"/>
            </a:xfrm>
            <a:custGeom>
              <a:avLst/>
              <a:gdLst/>
              <a:ahLst/>
              <a:cxnLst/>
              <a:rect l="l" t="t" r="r" b="b"/>
              <a:pathLst>
                <a:path w="31140" h="21169" extrusionOk="0">
                  <a:moveTo>
                    <a:pt x="15556" y="0"/>
                  </a:moveTo>
                  <a:cubicBezTo>
                    <a:pt x="15394" y="0"/>
                    <a:pt x="15232" y="3"/>
                    <a:pt x="15071" y="9"/>
                  </a:cubicBezTo>
                  <a:cubicBezTo>
                    <a:pt x="11670" y="111"/>
                    <a:pt x="8289" y="1475"/>
                    <a:pt x="5886" y="3879"/>
                  </a:cubicBezTo>
                  <a:cubicBezTo>
                    <a:pt x="5866" y="3899"/>
                    <a:pt x="5845" y="3919"/>
                    <a:pt x="5845" y="3919"/>
                  </a:cubicBezTo>
                  <a:cubicBezTo>
                    <a:pt x="5560" y="4225"/>
                    <a:pt x="5275" y="4530"/>
                    <a:pt x="5031" y="4836"/>
                  </a:cubicBezTo>
                  <a:cubicBezTo>
                    <a:pt x="4481" y="5528"/>
                    <a:pt x="4012" y="6261"/>
                    <a:pt x="3605" y="7015"/>
                  </a:cubicBezTo>
                  <a:cubicBezTo>
                    <a:pt x="3544" y="7117"/>
                    <a:pt x="3483" y="7239"/>
                    <a:pt x="3422" y="7341"/>
                  </a:cubicBezTo>
                  <a:cubicBezTo>
                    <a:pt x="3177" y="7789"/>
                    <a:pt x="2953" y="8257"/>
                    <a:pt x="2750" y="8726"/>
                  </a:cubicBezTo>
                  <a:cubicBezTo>
                    <a:pt x="2729" y="8766"/>
                    <a:pt x="2709" y="8807"/>
                    <a:pt x="2689" y="8848"/>
                  </a:cubicBezTo>
                  <a:cubicBezTo>
                    <a:pt x="2505" y="9235"/>
                    <a:pt x="2342" y="9642"/>
                    <a:pt x="2179" y="10049"/>
                  </a:cubicBezTo>
                  <a:cubicBezTo>
                    <a:pt x="1955" y="10681"/>
                    <a:pt x="1731" y="11292"/>
                    <a:pt x="1528" y="11923"/>
                  </a:cubicBezTo>
                  <a:cubicBezTo>
                    <a:pt x="1446" y="12208"/>
                    <a:pt x="1365" y="12493"/>
                    <a:pt x="1283" y="12778"/>
                  </a:cubicBezTo>
                  <a:cubicBezTo>
                    <a:pt x="1080" y="13552"/>
                    <a:pt x="896" y="14326"/>
                    <a:pt x="733" y="15100"/>
                  </a:cubicBezTo>
                  <a:cubicBezTo>
                    <a:pt x="448" y="16566"/>
                    <a:pt x="245" y="18033"/>
                    <a:pt x="102" y="19519"/>
                  </a:cubicBezTo>
                  <a:cubicBezTo>
                    <a:pt x="102" y="19621"/>
                    <a:pt x="82" y="19723"/>
                    <a:pt x="82" y="19825"/>
                  </a:cubicBezTo>
                  <a:cubicBezTo>
                    <a:pt x="41" y="20273"/>
                    <a:pt x="21" y="20721"/>
                    <a:pt x="0" y="21169"/>
                  </a:cubicBezTo>
                  <a:lnTo>
                    <a:pt x="31139" y="21169"/>
                  </a:lnTo>
                  <a:cubicBezTo>
                    <a:pt x="31139" y="19540"/>
                    <a:pt x="31099" y="17870"/>
                    <a:pt x="30956" y="16220"/>
                  </a:cubicBezTo>
                  <a:cubicBezTo>
                    <a:pt x="30834" y="14876"/>
                    <a:pt x="30630" y="13511"/>
                    <a:pt x="30325" y="12208"/>
                  </a:cubicBezTo>
                  <a:cubicBezTo>
                    <a:pt x="29958" y="10701"/>
                    <a:pt x="29449" y="9235"/>
                    <a:pt x="28716" y="7870"/>
                  </a:cubicBezTo>
                  <a:cubicBezTo>
                    <a:pt x="27738" y="6037"/>
                    <a:pt x="26333" y="4449"/>
                    <a:pt x="24683" y="3186"/>
                  </a:cubicBezTo>
                  <a:cubicBezTo>
                    <a:pt x="24663" y="3166"/>
                    <a:pt x="24643" y="3145"/>
                    <a:pt x="24622" y="3125"/>
                  </a:cubicBezTo>
                  <a:cubicBezTo>
                    <a:pt x="22022" y="1165"/>
                    <a:pt x="18812" y="0"/>
                    <a:pt x="155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65"/>
            <p:cNvSpPr/>
            <p:nvPr/>
          </p:nvSpPr>
          <p:spPr>
            <a:xfrm>
              <a:off x="6515278" y="2314514"/>
              <a:ext cx="51241" cy="56240"/>
            </a:xfrm>
            <a:custGeom>
              <a:avLst/>
              <a:gdLst/>
              <a:ahLst/>
              <a:cxnLst/>
              <a:rect l="l" t="t" r="r" b="b"/>
              <a:pathLst>
                <a:path w="1671" h="1834" extrusionOk="0">
                  <a:moveTo>
                    <a:pt x="917" y="1"/>
                  </a:moveTo>
                  <a:cubicBezTo>
                    <a:pt x="917" y="1"/>
                    <a:pt x="876" y="713"/>
                    <a:pt x="714" y="754"/>
                  </a:cubicBezTo>
                  <a:cubicBezTo>
                    <a:pt x="551" y="815"/>
                    <a:pt x="1" y="815"/>
                    <a:pt x="1" y="815"/>
                  </a:cubicBezTo>
                  <a:cubicBezTo>
                    <a:pt x="1" y="815"/>
                    <a:pt x="693" y="978"/>
                    <a:pt x="754" y="1080"/>
                  </a:cubicBezTo>
                  <a:cubicBezTo>
                    <a:pt x="795" y="1182"/>
                    <a:pt x="897" y="1834"/>
                    <a:pt x="897" y="1834"/>
                  </a:cubicBezTo>
                  <a:cubicBezTo>
                    <a:pt x="897" y="1834"/>
                    <a:pt x="958" y="1121"/>
                    <a:pt x="1060" y="1060"/>
                  </a:cubicBezTo>
                  <a:cubicBezTo>
                    <a:pt x="1141" y="978"/>
                    <a:pt x="1671" y="897"/>
                    <a:pt x="1671" y="897"/>
                  </a:cubicBezTo>
                  <a:cubicBezTo>
                    <a:pt x="1671" y="897"/>
                    <a:pt x="1121" y="795"/>
                    <a:pt x="1039" y="713"/>
                  </a:cubicBezTo>
                  <a:cubicBezTo>
                    <a:pt x="978" y="652"/>
                    <a:pt x="917" y="1"/>
                    <a:pt x="9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65"/>
            <p:cNvSpPr/>
            <p:nvPr/>
          </p:nvSpPr>
          <p:spPr>
            <a:xfrm>
              <a:off x="6726377" y="2253306"/>
              <a:ext cx="51855" cy="56240"/>
            </a:xfrm>
            <a:custGeom>
              <a:avLst/>
              <a:gdLst/>
              <a:ahLst/>
              <a:cxnLst/>
              <a:rect l="l" t="t" r="r" b="b"/>
              <a:pathLst>
                <a:path w="1691" h="1834" extrusionOk="0">
                  <a:moveTo>
                    <a:pt x="937" y="1"/>
                  </a:moveTo>
                  <a:cubicBezTo>
                    <a:pt x="937" y="1"/>
                    <a:pt x="896" y="693"/>
                    <a:pt x="733" y="754"/>
                  </a:cubicBezTo>
                  <a:cubicBezTo>
                    <a:pt x="571" y="815"/>
                    <a:pt x="0" y="815"/>
                    <a:pt x="0" y="815"/>
                  </a:cubicBezTo>
                  <a:cubicBezTo>
                    <a:pt x="0" y="815"/>
                    <a:pt x="713" y="958"/>
                    <a:pt x="754" y="1060"/>
                  </a:cubicBezTo>
                  <a:cubicBezTo>
                    <a:pt x="815" y="1162"/>
                    <a:pt x="896" y="1834"/>
                    <a:pt x="896" y="1834"/>
                  </a:cubicBezTo>
                  <a:cubicBezTo>
                    <a:pt x="896" y="1834"/>
                    <a:pt x="958" y="1121"/>
                    <a:pt x="1059" y="1039"/>
                  </a:cubicBezTo>
                  <a:cubicBezTo>
                    <a:pt x="1161" y="978"/>
                    <a:pt x="1691" y="877"/>
                    <a:pt x="1691" y="877"/>
                  </a:cubicBezTo>
                  <a:cubicBezTo>
                    <a:pt x="1691" y="877"/>
                    <a:pt x="1141" y="795"/>
                    <a:pt x="1059" y="714"/>
                  </a:cubicBezTo>
                  <a:cubicBezTo>
                    <a:pt x="978" y="652"/>
                    <a:pt x="937" y="1"/>
                    <a:pt x="9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65"/>
            <p:cNvSpPr/>
            <p:nvPr/>
          </p:nvSpPr>
          <p:spPr>
            <a:xfrm>
              <a:off x="6989300" y="2302646"/>
              <a:ext cx="51855" cy="56853"/>
            </a:xfrm>
            <a:custGeom>
              <a:avLst/>
              <a:gdLst/>
              <a:ahLst/>
              <a:cxnLst/>
              <a:rect l="l" t="t" r="r" b="b"/>
              <a:pathLst>
                <a:path w="1691" h="1854" extrusionOk="0">
                  <a:moveTo>
                    <a:pt x="937" y="1"/>
                  </a:moveTo>
                  <a:cubicBezTo>
                    <a:pt x="937" y="1"/>
                    <a:pt x="896" y="713"/>
                    <a:pt x="733" y="775"/>
                  </a:cubicBezTo>
                  <a:cubicBezTo>
                    <a:pt x="570" y="815"/>
                    <a:pt x="0" y="815"/>
                    <a:pt x="0" y="815"/>
                  </a:cubicBezTo>
                  <a:cubicBezTo>
                    <a:pt x="0" y="815"/>
                    <a:pt x="713" y="978"/>
                    <a:pt x="754" y="1080"/>
                  </a:cubicBezTo>
                  <a:cubicBezTo>
                    <a:pt x="795" y="1182"/>
                    <a:pt x="896" y="1854"/>
                    <a:pt x="896" y="1854"/>
                  </a:cubicBezTo>
                  <a:cubicBezTo>
                    <a:pt x="896" y="1854"/>
                    <a:pt x="957" y="1141"/>
                    <a:pt x="1059" y="1060"/>
                  </a:cubicBezTo>
                  <a:cubicBezTo>
                    <a:pt x="1161" y="978"/>
                    <a:pt x="1691" y="897"/>
                    <a:pt x="1691" y="897"/>
                  </a:cubicBezTo>
                  <a:cubicBezTo>
                    <a:pt x="1691" y="897"/>
                    <a:pt x="1120" y="795"/>
                    <a:pt x="1039" y="734"/>
                  </a:cubicBezTo>
                  <a:cubicBezTo>
                    <a:pt x="978" y="673"/>
                    <a:pt x="937" y="1"/>
                    <a:pt x="9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65"/>
            <p:cNvSpPr/>
            <p:nvPr/>
          </p:nvSpPr>
          <p:spPr>
            <a:xfrm>
              <a:off x="6830056" y="2370171"/>
              <a:ext cx="271692" cy="48665"/>
            </a:xfrm>
            <a:custGeom>
              <a:avLst/>
              <a:gdLst/>
              <a:ahLst/>
              <a:cxnLst/>
              <a:rect l="l" t="t" r="r" b="b"/>
              <a:pathLst>
                <a:path w="8860" h="1587" extrusionOk="0">
                  <a:moveTo>
                    <a:pt x="4662" y="0"/>
                  </a:moveTo>
                  <a:cubicBezTo>
                    <a:pt x="4301" y="0"/>
                    <a:pt x="3937" y="89"/>
                    <a:pt x="3605" y="243"/>
                  </a:cubicBezTo>
                  <a:cubicBezTo>
                    <a:pt x="3096" y="487"/>
                    <a:pt x="2648" y="874"/>
                    <a:pt x="2281" y="1322"/>
                  </a:cubicBezTo>
                  <a:cubicBezTo>
                    <a:pt x="2220" y="1403"/>
                    <a:pt x="2138" y="1464"/>
                    <a:pt x="2057" y="1505"/>
                  </a:cubicBezTo>
                  <a:cubicBezTo>
                    <a:pt x="2039" y="1509"/>
                    <a:pt x="2022" y="1511"/>
                    <a:pt x="2005" y="1511"/>
                  </a:cubicBezTo>
                  <a:cubicBezTo>
                    <a:pt x="1846" y="1511"/>
                    <a:pt x="1715" y="1351"/>
                    <a:pt x="1568" y="1240"/>
                  </a:cubicBezTo>
                  <a:cubicBezTo>
                    <a:pt x="1419" y="1121"/>
                    <a:pt x="1231" y="1070"/>
                    <a:pt x="1038" y="1070"/>
                  </a:cubicBezTo>
                  <a:cubicBezTo>
                    <a:pt x="835" y="1070"/>
                    <a:pt x="625" y="1126"/>
                    <a:pt x="448" y="1220"/>
                  </a:cubicBezTo>
                  <a:cubicBezTo>
                    <a:pt x="285" y="1322"/>
                    <a:pt x="122" y="1444"/>
                    <a:pt x="0" y="1587"/>
                  </a:cubicBezTo>
                  <a:lnTo>
                    <a:pt x="8859" y="1587"/>
                  </a:lnTo>
                  <a:cubicBezTo>
                    <a:pt x="8737" y="1281"/>
                    <a:pt x="8472" y="1057"/>
                    <a:pt x="8146" y="976"/>
                  </a:cubicBezTo>
                  <a:cubicBezTo>
                    <a:pt x="8049" y="945"/>
                    <a:pt x="7949" y="931"/>
                    <a:pt x="7848" y="931"/>
                  </a:cubicBezTo>
                  <a:cubicBezTo>
                    <a:pt x="7610" y="931"/>
                    <a:pt x="7369" y="1010"/>
                    <a:pt x="7169" y="1139"/>
                  </a:cubicBezTo>
                  <a:cubicBezTo>
                    <a:pt x="7047" y="1220"/>
                    <a:pt x="6924" y="1302"/>
                    <a:pt x="6802" y="1302"/>
                  </a:cubicBezTo>
                  <a:cubicBezTo>
                    <a:pt x="6619" y="1281"/>
                    <a:pt x="6517" y="1118"/>
                    <a:pt x="6415" y="955"/>
                  </a:cubicBezTo>
                  <a:cubicBezTo>
                    <a:pt x="6130" y="568"/>
                    <a:pt x="5743" y="243"/>
                    <a:pt x="5295" y="100"/>
                  </a:cubicBezTo>
                  <a:cubicBezTo>
                    <a:pt x="5090" y="32"/>
                    <a:pt x="4876" y="0"/>
                    <a:pt x="46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65"/>
            <p:cNvSpPr/>
            <p:nvPr/>
          </p:nvSpPr>
          <p:spPr>
            <a:xfrm>
              <a:off x="6625212" y="2186333"/>
              <a:ext cx="258567" cy="58907"/>
            </a:xfrm>
            <a:custGeom>
              <a:avLst/>
              <a:gdLst/>
              <a:ahLst/>
              <a:cxnLst/>
              <a:rect l="l" t="t" r="r" b="b"/>
              <a:pathLst>
                <a:path w="8432" h="1921" extrusionOk="0">
                  <a:moveTo>
                    <a:pt x="3754" y="0"/>
                  </a:moveTo>
                  <a:cubicBezTo>
                    <a:pt x="3469" y="0"/>
                    <a:pt x="3192" y="106"/>
                    <a:pt x="2953" y="250"/>
                  </a:cubicBezTo>
                  <a:cubicBezTo>
                    <a:pt x="2648" y="454"/>
                    <a:pt x="2383" y="718"/>
                    <a:pt x="2159" y="1004"/>
                  </a:cubicBezTo>
                  <a:cubicBezTo>
                    <a:pt x="1894" y="1309"/>
                    <a:pt x="1629" y="1635"/>
                    <a:pt x="1242" y="1696"/>
                  </a:cubicBezTo>
                  <a:cubicBezTo>
                    <a:pt x="1191" y="1706"/>
                    <a:pt x="1141" y="1710"/>
                    <a:pt x="1090" y="1710"/>
                  </a:cubicBezTo>
                  <a:cubicBezTo>
                    <a:pt x="937" y="1710"/>
                    <a:pt x="784" y="1676"/>
                    <a:pt x="631" y="1676"/>
                  </a:cubicBezTo>
                  <a:cubicBezTo>
                    <a:pt x="407" y="1696"/>
                    <a:pt x="183" y="1777"/>
                    <a:pt x="0" y="1920"/>
                  </a:cubicBezTo>
                  <a:lnTo>
                    <a:pt x="8431" y="1920"/>
                  </a:lnTo>
                  <a:cubicBezTo>
                    <a:pt x="8330" y="1472"/>
                    <a:pt x="7902" y="1105"/>
                    <a:pt x="7413" y="1004"/>
                  </a:cubicBezTo>
                  <a:cubicBezTo>
                    <a:pt x="7287" y="977"/>
                    <a:pt x="7160" y="964"/>
                    <a:pt x="7032" y="964"/>
                  </a:cubicBezTo>
                  <a:cubicBezTo>
                    <a:pt x="6584" y="964"/>
                    <a:pt x="6131" y="1114"/>
                    <a:pt x="5702" y="1289"/>
                  </a:cubicBezTo>
                  <a:cubicBezTo>
                    <a:pt x="5641" y="1329"/>
                    <a:pt x="5560" y="1350"/>
                    <a:pt x="5478" y="1350"/>
                  </a:cubicBezTo>
                  <a:cubicBezTo>
                    <a:pt x="5377" y="1329"/>
                    <a:pt x="5295" y="1207"/>
                    <a:pt x="5214" y="1105"/>
                  </a:cubicBezTo>
                  <a:cubicBezTo>
                    <a:pt x="4929" y="637"/>
                    <a:pt x="4542" y="128"/>
                    <a:pt x="3992" y="26"/>
                  </a:cubicBezTo>
                  <a:cubicBezTo>
                    <a:pt x="3912" y="8"/>
                    <a:pt x="3833" y="0"/>
                    <a:pt x="37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65"/>
            <p:cNvSpPr/>
            <p:nvPr/>
          </p:nvSpPr>
          <p:spPr>
            <a:xfrm>
              <a:off x="6936219" y="2712026"/>
              <a:ext cx="340382" cy="105886"/>
            </a:xfrm>
            <a:custGeom>
              <a:avLst/>
              <a:gdLst/>
              <a:ahLst/>
              <a:cxnLst/>
              <a:rect l="l" t="t" r="r" b="b"/>
              <a:pathLst>
                <a:path w="11100" h="3453" extrusionOk="0">
                  <a:moveTo>
                    <a:pt x="7865" y="0"/>
                  </a:moveTo>
                  <a:cubicBezTo>
                    <a:pt x="7742" y="0"/>
                    <a:pt x="7618" y="10"/>
                    <a:pt x="7495" y="31"/>
                  </a:cubicBezTo>
                  <a:cubicBezTo>
                    <a:pt x="6456" y="194"/>
                    <a:pt x="5621" y="1110"/>
                    <a:pt x="5377" y="2128"/>
                  </a:cubicBezTo>
                  <a:cubicBezTo>
                    <a:pt x="5029" y="1525"/>
                    <a:pt x="4402" y="987"/>
                    <a:pt x="3703" y="987"/>
                  </a:cubicBezTo>
                  <a:cubicBezTo>
                    <a:pt x="3623" y="987"/>
                    <a:pt x="3543" y="994"/>
                    <a:pt x="3462" y="1008"/>
                  </a:cubicBezTo>
                  <a:cubicBezTo>
                    <a:pt x="2587" y="1151"/>
                    <a:pt x="2098" y="2128"/>
                    <a:pt x="1915" y="3004"/>
                  </a:cubicBezTo>
                  <a:cubicBezTo>
                    <a:pt x="1691" y="2781"/>
                    <a:pt x="1392" y="2663"/>
                    <a:pt x="1088" y="2663"/>
                  </a:cubicBezTo>
                  <a:cubicBezTo>
                    <a:pt x="948" y="2663"/>
                    <a:pt x="807" y="2688"/>
                    <a:pt x="672" y="2739"/>
                  </a:cubicBezTo>
                  <a:cubicBezTo>
                    <a:pt x="367" y="2862"/>
                    <a:pt x="102" y="3126"/>
                    <a:pt x="0" y="3452"/>
                  </a:cubicBezTo>
                  <a:lnTo>
                    <a:pt x="11099" y="3452"/>
                  </a:lnTo>
                  <a:cubicBezTo>
                    <a:pt x="10937" y="2617"/>
                    <a:pt x="10631" y="1782"/>
                    <a:pt x="10081" y="1131"/>
                  </a:cubicBezTo>
                  <a:cubicBezTo>
                    <a:pt x="9547" y="472"/>
                    <a:pt x="8718" y="0"/>
                    <a:pt x="78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65"/>
            <p:cNvSpPr/>
            <p:nvPr/>
          </p:nvSpPr>
          <p:spPr>
            <a:xfrm>
              <a:off x="7094206" y="2332637"/>
              <a:ext cx="23765" cy="22508"/>
            </a:xfrm>
            <a:custGeom>
              <a:avLst/>
              <a:gdLst/>
              <a:ahLst/>
              <a:cxnLst/>
              <a:rect l="l" t="t" r="r" b="b"/>
              <a:pathLst>
                <a:path w="775" h="734" fill="none" extrusionOk="0">
                  <a:moveTo>
                    <a:pt x="1" y="0"/>
                  </a:moveTo>
                  <a:cubicBezTo>
                    <a:pt x="286" y="204"/>
                    <a:pt x="551" y="448"/>
                    <a:pt x="775" y="733"/>
                  </a:cubicBezTo>
                </a:path>
              </a:pathLst>
            </a:custGeom>
            <a:noFill/>
            <a:ln w="3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65"/>
            <p:cNvSpPr/>
            <p:nvPr/>
          </p:nvSpPr>
          <p:spPr>
            <a:xfrm>
              <a:off x="7111071" y="2328252"/>
              <a:ext cx="6900" cy="26249"/>
            </a:xfrm>
            <a:custGeom>
              <a:avLst/>
              <a:gdLst/>
              <a:ahLst/>
              <a:cxnLst/>
              <a:rect l="l" t="t" r="r" b="b"/>
              <a:pathLst>
                <a:path w="225" h="856" fill="none" extrusionOk="0">
                  <a:moveTo>
                    <a:pt x="225" y="856"/>
                  </a:moveTo>
                  <a:cubicBezTo>
                    <a:pt x="143" y="571"/>
                    <a:pt x="62" y="286"/>
                    <a:pt x="1" y="1"/>
                  </a:cubicBezTo>
                </a:path>
              </a:pathLst>
            </a:custGeom>
            <a:noFill/>
            <a:ln w="3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65"/>
            <p:cNvSpPr/>
            <p:nvPr/>
          </p:nvSpPr>
          <p:spPr>
            <a:xfrm>
              <a:off x="7117940" y="2326381"/>
              <a:ext cx="7513" cy="28120"/>
            </a:xfrm>
            <a:custGeom>
              <a:avLst/>
              <a:gdLst/>
              <a:ahLst/>
              <a:cxnLst/>
              <a:rect l="l" t="t" r="r" b="b"/>
              <a:pathLst>
                <a:path w="245" h="917" fill="none" extrusionOk="0">
                  <a:moveTo>
                    <a:pt x="1" y="917"/>
                  </a:moveTo>
                  <a:cubicBezTo>
                    <a:pt x="82" y="612"/>
                    <a:pt x="163" y="306"/>
                    <a:pt x="245" y="1"/>
                  </a:cubicBezTo>
                </a:path>
              </a:pathLst>
            </a:custGeom>
            <a:noFill/>
            <a:ln w="3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65"/>
            <p:cNvSpPr/>
            <p:nvPr/>
          </p:nvSpPr>
          <p:spPr>
            <a:xfrm>
              <a:off x="7117940" y="2339506"/>
              <a:ext cx="18154" cy="14382"/>
            </a:xfrm>
            <a:custGeom>
              <a:avLst/>
              <a:gdLst/>
              <a:ahLst/>
              <a:cxnLst/>
              <a:rect l="l" t="t" r="r" b="b"/>
              <a:pathLst>
                <a:path w="592" h="469" fill="none" extrusionOk="0">
                  <a:moveTo>
                    <a:pt x="1" y="469"/>
                  </a:moveTo>
                  <a:cubicBezTo>
                    <a:pt x="1" y="469"/>
                    <a:pt x="21" y="469"/>
                    <a:pt x="41" y="469"/>
                  </a:cubicBezTo>
                  <a:cubicBezTo>
                    <a:pt x="225" y="326"/>
                    <a:pt x="428" y="163"/>
                    <a:pt x="591" y="0"/>
                  </a:cubicBezTo>
                </a:path>
              </a:pathLst>
            </a:custGeom>
            <a:noFill/>
            <a:ln w="3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65"/>
            <p:cNvSpPr/>
            <p:nvPr/>
          </p:nvSpPr>
          <p:spPr>
            <a:xfrm>
              <a:off x="7093592" y="2346988"/>
              <a:ext cx="24379" cy="6900"/>
            </a:xfrm>
            <a:custGeom>
              <a:avLst/>
              <a:gdLst/>
              <a:ahLst/>
              <a:cxnLst/>
              <a:rect l="l" t="t" r="r" b="b"/>
              <a:pathLst>
                <a:path w="795" h="225" fill="none" extrusionOk="0">
                  <a:moveTo>
                    <a:pt x="795" y="225"/>
                  </a:moveTo>
                  <a:cubicBezTo>
                    <a:pt x="530" y="184"/>
                    <a:pt x="265" y="102"/>
                    <a:pt x="0" y="1"/>
                  </a:cubicBezTo>
                </a:path>
              </a:pathLst>
            </a:custGeom>
            <a:solidFill>
              <a:schemeClr val="lt1"/>
            </a:solidFill>
            <a:ln w="3050" cap="rnd" cmpd="sng">
              <a:solidFill>
                <a:srgbClr val="FFEAE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65"/>
            <p:cNvSpPr/>
            <p:nvPr/>
          </p:nvSpPr>
          <p:spPr>
            <a:xfrm>
              <a:off x="6939960" y="2352600"/>
              <a:ext cx="328514" cy="336640"/>
            </a:xfrm>
            <a:custGeom>
              <a:avLst/>
              <a:gdLst/>
              <a:ahLst/>
              <a:cxnLst/>
              <a:rect l="l" t="t" r="r" b="b"/>
              <a:pathLst>
                <a:path w="10713" h="10978" extrusionOk="0">
                  <a:moveTo>
                    <a:pt x="5784" y="1"/>
                  </a:moveTo>
                  <a:lnTo>
                    <a:pt x="5764" y="42"/>
                  </a:lnTo>
                  <a:lnTo>
                    <a:pt x="0" y="10306"/>
                  </a:lnTo>
                  <a:lnTo>
                    <a:pt x="3239" y="10611"/>
                  </a:lnTo>
                  <a:lnTo>
                    <a:pt x="4766" y="10754"/>
                  </a:lnTo>
                  <a:lnTo>
                    <a:pt x="5214" y="10815"/>
                  </a:lnTo>
                  <a:lnTo>
                    <a:pt x="6069" y="10896"/>
                  </a:lnTo>
                  <a:lnTo>
                    <a:pt x="6110" y="10896"/>
                  </a:lnTo>
                  <a:lnTo>
                    <a:pt x="6904" y="10978"/>
                  </a:lnTo>
                  <a:lnTo>
                    <a:pt x="8289" y="10693"/>
                  </a:lnTo>
                  <a:lnTo>
                    <a:pt x="10713" y="10204"/>
                  </a:lnTo>
                  <a:cubicBezTo>
                    <a:pt x="10590" y="8840"/>
                    <a:pt x="10407" y="7495"/>
                    <a:pt x="10081" y="6192"/>
                  </a:cubicBezTo>
                  <a:lnTo>
                    <a:pt x="8147" y="3402"/>
                  </a:lnTo>
                  <a:lnTo>
                    <a:pt x="5805" y="42"/>
                  </a:lnTo>
                  <a:lnTo>
                    <a:pt x="57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65"/>
            <p:cNvSpPr/>
            <p:nvPr/>
          </p:nvSpPr>
          <p:spPr>
            <a:xfrm>
              <a:off x="7117327" y="2352600"/>
              <a:ext cx="151148" cy="336640"/>
            </a:xfrm>
            <a:custGeom>
              <a:avLst/>
              <a:gdLst/>
              <a:ahLst/>
              <a:cxnLst/>
              <a:rect l="l" t="t" r="r" b="b"/>
              <a:pathLst>
                <a:path w="4929" h="10978" extrusionOk="0">
                  <a:moveTo>
                    <a:pt x="0" y="1"/>
                  </a:moveTo>
                  <a:lnTo>
                    <a:pt x="0" y="42"/>
                  </a:lnTo>
                  <a:lnTo>
                    <a:pt x="21" y="62"/>
                  </a:lnTo>
                  <a:lnTo>
                    <a:pt x="326" y="3137"/>
                  </a:lnTo>
                  <a:lnTo>
                    <a:pt x="978" y="9695"/>
                  </a:lnTo>
                  <a:lnTo>
                    <a:pt x="1120" y="10978"/>
                  </a:lnTo>
                  <a:lnTo>
                    <a:pt x="2505" y="10693"/>
                  </a:lnTo>
                  <a:lnTo>
                    <a:pt x="4929" y="10204"/>
                  </a:lnTo>
                  <a:cubicBezTo>
                    <a:pt x="4806" y="8840"/>
                    <a:pt x="4623" y="7495"/>
                    <a:pt x="4297" y="6192"/>
                  </a:cubicBezTo>
                  <a:lnTo>
                    <a:pt x="2363" y="3402"/>
                  </a:lnTo>
                  <a:lnTo>
                    <a:pt x="41" y="42"/>
                  </a:lnTo>
                  <a:lnTo>
                    <a:pt x="21" y="21"/>
                  </a:lnTo>
                  <a:lnTo>
                    <a:pt x="0" y="1"/>
                  </a:lnTo>
                  <a:close/>
                </a:path>
              </a:pathLst>
            </a:custGeom>
            <a:solidFill>
              <a:srgbClr val="000000">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65"/>
            <p:cNvSpPr/>
            <p:nvPr/>
          </p:nvSpPr>
          <p:spPr>
            <a:xfrm>
              <a:off x="6997426" y="2523742"/>
              <a:ext cx="100551" cy="159274"/>
            </a:xfrm>
            <a:custGeom>
              <a:avLst/>
              <a:gdLst/>
              <a:ahLst/>
              <a:cxnLst/>
              <a:rect l="l" t="t" r="r" b="b"/>
              <a:pathLst>
                <a:path w="3279" h="5194" fill="none" extrusionOk="0">
                  <a:moveTo>
                    <a:pt x="0" y="4888"/>
                  </a:moveTo>
                  <a:cubicBezTo>
                    <a:pt x="0" y="4888"/>
                    <a:pt x="1303" y="0"/>
                    <a:pt x="2281" y="183"/>
                  </a:cubicBezTo>
                  <a:cubicBezTo>
                    <a:pt x="3279" y="367"/>
                    <a:pt x="2892" y="5193"/>
                    <a:pt x="2892" y="5193"/>
                  </a:cubicBezTo>
                </a:path>
              </a:pathLst>
            </a:custGeom>
            <a:noFill/>
            <a:ln w="3050" cap="rnd" cmpd="sng">
              <a:solidFill>
                <a:srgbClr val="5D355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65"/>
            <p:cNvSpPr/>
            <p:nvPr/>
          </p:nvSpPr>
          <p:spPr>
            <a:xfrm>
              <a:off x="7039254" y="2529354"/>
              <a:ext cx="28120" cy="149277"/>
            </a:xfrm>
            <a:custGeom>
              <a:avLst/>
              <a:gdLst/>
              <a:ahLst/>
              <a:cxnLst/>
              <a:rect l="l" t="t" r="r" b="b"/>
              <a:pathLst>
                <a:path w="917" h="4868" fill="none" extrusionOk="0">
                  <a:moveTo>
                    <a:pt x="917" y="0"/>
                  </a:moveTo>
                  <a:lnTo>
                    <a:pt x="1" y="4868"/>
                  </a:lnTo>
                </a:path>
              </a:pathLst>
            </a:custGeom>
            <a:noFill/>
            <a:ln w="3050" cap="rnd" cmpd="sng">
              <a:solidFill>
                <a:srgbClr val="5D355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65"/>
            <p:cNvSpPr/>
            <p:nvPr/>
          </p:nvSpPr>
          <p:spPr>
            <a:xfrm>
              <a:off x="7062988" y="2445055"/>
              <a:ext cx="127413" cy="22508"/>
            </a:xfrm>
            <a:custGeom>
              <a:avLst/>
              <a:gdLst/>
              <a:ahLst/>
              <a:cxnLst/>
              <a:rect l="l" t="t" r="r" b="b"/>
              <a:pathLst>
                <a:path w="4155" h="734" fill="none" extrusionOk="0">
                  <a:moveTo>
                    <a:pt x="0" y="183"/>
                  </a:moveTo>
                  <a:cubicBezTo>
                    <a:pt x="286" y="509"/>
                    <a:pt x="713" y="672"/>
                    <a:pt x="1141" y="631"/>
                  </a:cubicBezTo>
                  <a:cubicBezTo>
                    <a:pt x="1548" y="611"/>
                    <a:pt x="1955" y="367"/>
                    <a:pt x="2180" y="0"/>
                  </a:cubicBezTo>
                  <a:cubicBezTo>
                    <a:pt x="2628" y="570"/>
                    <a:pt x="3524" y="733"/>
                    <a:pt x="4155" y="367"/>
                  </a:cubicBezTo>
                </a:path>
              </a:pathLst>
            </a:custGeom>
            <a:noFill/>
            <a:ln w="3050" cap="rnd" cmpd="sng">
              <a:solidFill>
                <a:srgbClr val="5D355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65"/>
            <p:cNvSpPr/>
            <p:nvPr/>
          </p:nvSpPr>
          <p:spPr>
            <a:xfrm>
              <a:off x="7093592" y="2647599"/>
              <a:ext cx="133669" cy="44158"/>
            </a:xfrm>
            <a:custGeom>
              <a:avLst/>
              <a:gdLst/>
              <a:ahLst/>
              <a:cxnLst/>
              <a:rect l="l" t="t" r="r" b="b"/>
              <a:pathLst>
                <a:path w="4359" h="1440" extrusionOk="0">
                  <a:moveTo>
                    <a:pt x="2075" y="1"/>
                  </a:moveTo>
                  <a:cubicBezTo>
                    <a:pt x="2029" y="1"/>
                    <a:pt x="1982" y="5"/>
                    <a:pt x="1935" y="14"/>
                  </a:cubicBezTo>
                  <a:cubicBezTo>
                    <a:pt x="1670" y="75"/>
                    <a:pt x="1446" y="279"/>
                    <a:pt x="1324" y="523"/>
                  </a:cubicBezTo>
                  <a:cubicBezTo>
                    <a:pt x="1182" y="747"/>
                    <a:pt x="1120" y="1032"/>
                    <a:pt x="1080" y="1297"/>
                  </a:cubicBezTo>
                  <a:cubicBezTo>
                    <a:pt x="959" y="1149"/>
                    <a:pt x="767" y="1072"/>
                    <a:pt x="574" y="1072"/>
                  </a:cubicBezTo>
                  <a:cubicBezTo>
                    <a:pt x="475" y="1072"/>
                    <a:pt x="375" y="1092"/>
                    <a:pt x="285" y="1134"/>
                  </a:cubicBezTo>
                  <a:cubicBezTo>
                    <a:pt x="163" y="1195"/>
                    <a:pt x="61" y="1297"/>
                    <a:pt x="0" y="1439"/>
                  </a:cubicBezTo>
                  <a:lnTo>
                    <a:pt x="4359" y="1439"/>
                  </a:lnTo>
                  <a:cubicBezTo>
                    <a:pt x="4297" y="1297"/>
                    <a:pt x="4175" y="1175"/>
                    <a:pt x="4033" y="1093"/>
                  </a:cubicBezTo>
                  <a:cubicBezTo>
                    <a:pt x="3951" y="1056"/>
                    <a:pt x="3860" y="1038"/>
                    <a:pt x="3769" y="1038"/>
                  </a:cubicBezTo>
                  <a:cubicBezTo>
                    <a:pt x="3611" y="1038"/>
                    <a:pt x="3449" y="1092"/>
                    <a:pt x="3320" y="1195"/>
                  </a:cubicBezTo>
                  <a:cubicBezTo>
                    <a:pt x="3198" y="890"/>
                    <a:pt x="3055" y="584"/>
                    <a:pt x="2831" y="340"/>
                  </a:cubicBezTo>
                  <a:cubicBezTo>
                    <a:pt x="2622" y="148"/>
                    <a:pt x="2353" y="1"/>
                    <a:pt x="20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65"/>
            <p:cNvSpPr/>
            <p:nvPr/>
          </p:nvSpPr>
          <p:spPr>
            <a:xfrm>
              <a:off x="6499056" y="2263916"/>
              <a:ext cx="577698" cy="41275"/>
            </a:xfrm>
            <a:custGeom>
              <a:avLst/>
              <a:gdLst/>
              <a:ahLst/>
              <a:cxnLst/>
              <a:rect l="l" t="t" r="r" b="b"/>
              <a:pathLst>
                <a:path w="18839" h="1346" extrusionOk="0">
                  <a:moveTo>
                    <a:pt x="18777" y="1"/>
                  </a:moveTo>
                  <a:cubicBezTo>
                    <a:pt x="15845" y="836"/>
                    <a:pt x="12749" y="1060"/>
                    <a:pt x="9979" y="1182"/>
                  </a:cubicBezTo>
                  <a:cubicBezTo>
                    <a:pt x="8808" y="1243"/>
                    <a:pt x="7588" y="1290"/>
                    <a:pt x="6343" y="1290"/>
                  </a:cubicBezTo>
                  <a:cubicBezTo>
                    <a:pt x="4277" y="1290"/>
                    <a:pt x="2146" y="1161"/>
                    <a:pt x="61" y="755"/>
                  </a:cubicBezTo>
                  <a:cubicBezTo>
                    <a:pt x="41" y="775"/>
                    <a:pt x="21" y="795"/>
                    <a:pt x="0" y="795"/>
                  </a:cubicBezTo>
                  <a:cubicBezTo>
                    <a:pt x="306" y="856"/>
                    <a:pt x="632" y="917"/>
                    <a:pt x="937" y="979"/>
                  </a:cubicBezTo>
                  <a:cubicBezTo>
                    <a:pt x="1019" y="979"/>
                    <a:pt x="1100" y="999"/>
                    <a:pt x="1181" y="1019"/>
                  </a:cubicBezTo>
                  <a:cubicBezTo>
                    <a:pt x="2913" y="1264"/>
                    <a:pt x="4644" y="1345"/>
                    <a:pt x="6334" y="1345"/>
                  </a:cubicBezTo>
                  <a:cubicBezTo>
                    <a:pt x="7006" y="1345"/>
                    <a:pt x="7637" y="1345"/>
                    <a:pt x="8289" y="1325"/>
                  </a:cubicBezTo>
                  <a:cubicBezTo>
                    <a:pt x="8859" y="1304"/>
                    <a:pt x="9430" y="1284"/>
                    <a:pt x="9979" y="1243"/>
                  </a:cubicBezTo>
                  <a:lnTo>
                    <a:pt x="10244" y="1243"/>
                  </a:lnTo>
                  <a:cubicBezTo>
                    <a:pt x="11425" y="1182"/>
                    <a:pt x="12688" y="1101"/>
                    <a:pt x="13951" y="958"/>
                  </a:cubicBezTo>
                  <a:cubicBezTo>
                    <a:pt x="14012" y="958"/>
                    <a:pt x="14073" y="938"/>
                    <a:pt x="14134" y="938"/>
                  </a:cubicBezTo>
                  <a:cubicBezTo>
                    <a:pt x="15437" y="795"/>
                    <a:pt x="16761" y="592"/>
                    <a:pt x="18044" y="266"/>
                  </a:cubicBezTo>
                  <a:cubicBezTo>
                    <a:pt x="18105" y="245"/>
                    <a:pt x="18166" y="225"/>
                    <a:pt x="18227" y="225"/>
                  </a:cubicBezTo>
                  <a:cubicBezTo>
                    <a:pt x="18431" y="164"/>
                    <a:pt x="18635" y="103"/>
                    <a:pt x="18838" y="62"/>
                  </a:cubicBezTo>
                  <a:cubicBezTo>
                    <a:pt x="18818" y="42"/>
                    <a:pt x="18798" y="21"/>
                    <a:pt x="187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65"/>
            <p:cNvSpPr/>
            <p:nvPr/>
          </p:nvSpPr>
          <p:spPr>
            <a:xfrm>
              <a:off x="6568359" y="2300776"/>
              <a:ext cx="30021" cy="29377"/>
            </a:xfrm>
            <a:custGeom>
              <a:avLst/>
              <a:gdLst/>
              <a:ahLst/>
              <a:cxnLst/>
              <a:rect l="l" t="t" r="r" b="b"/>
              <a:pathLst>
                <a:path w="979" h="958" extrusionOk="0">
                  <a:moveTo>
                    <a:pt x="490" y="1"/>
                  </a:moveTo>
                  <a:cubicBezTo>
                    <a:pt x="245" y="1"/>
                    <a:pt x="21" y="204"/>
                    <a:pt x="21" y="469"/>
                  </a:cubicBezTo>
                  <a:cubicBezTo>
                    <a:pt x="1" y="734"/>
                    <a:pt x="204" y="958"/>
                    <a:pt x="469" y="958"/>
                  </a:cubicBezTo>
                  <a:cubicBezTo>
                    <a:pt x="734" y="958"/>
                    <a:pt x="958" y="754"/>
                    <a:pt x="958" y="489"/>
                  </a:cubicBezTo>
                  <a:cubicBezTo>
                    <a:pt x="978" y="225"/>
                    <a:pt x="754" y="21"/>
                    <a:pt x="49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65"/>
            <p:cNvSpPr/>
            <p:nvPr/>
          </p:nvSpPr>
          <p:spPr>
            <a:xfrm>
              <a:off x="6622085" y="2304517"/>
              <a:ext cx="29377" cy="29377"/>
            </a:xfrm>
            <a:custGeom>
              <a:avLst/>
              <a:gdLst/>
              <a:ahLst/>
              <a:cxnLst/>
              <a:rect l="l" t="t" r="r" b="b"/>
              <a:pathLst>
                <a:path w="958" h="958" extrusionOk="0">
                  <a:moveTo>
                    <a:pt x="489" y="1"/>
                  </a:moveTo>
                  <a:cubicBezTo>
                    <a:pt x="224" y="1"/>
                    <a:pt x="0" y="204"/>
                    <a:pt x="0" y="469"/>
                  </a:cubicBezTo>
                  <a:cubicBezTo>
                    <a:pt x="0" y="734"/>
                    <a:pt x="204" y="958"/>
                    <a:pt x="469" y="958"/>
                  </a:cubicBezTo>
                  <a:cubicBezTo>
                    <a:pt x="733" y="958"/>
                    <a:pt x="937" y="754"/>
                    <a:pt x="957" y="490"/>
                  </a:cubicBezTo>
                  <a:cubicBezTo>
                    <a:pt x="957" y="225"/>
                    <a:pt x="754" y="21"/>
                    <a:pt x="4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65"/>
            <p:cNvSpPr/>
            <p:nvPr/>
          </p:nvSpPr>
          <p:spPr>
            <a:xfrm>
              <a:off x="6679520" y="2306357"/>
              <a:ext cx="29408" cy="28825"/>
            </a:xfrm>
            <a:custGeom>
              <a:avLst/>
              <a:gdLst/>
              <a:ahLst/>
              <a:cxnLst/>
              <a:rect l="l" t="t" r="r" b="b"/>
              <a:pathLst>
                <a:path w="959" h="940" extrusionOk="0">
                  <a:moveTo>
                    <a:pt x="456" y="1"/>
                  </a:moveTo>
                  <a:cubicBezTo>
                    <a:pt x="206" y="1"/>
                    <a:pt x="1" y="216"/>
                    <a:pt x="1" y="450"/>
                  </a:cubicBezTo>
                  <a:cubicBezTo>
                    <a:pt x="1" y="715"/>
                    <a:pt x="205" y="939"/>
                    <a:pt x="469" y="939"/>
                  </a:cubicBezTo>
                  <a:cubicBezTo>
                    <a:pt x="481" y="940"/>
                    <a:pt x="492" y="940"/>
                    <a:pt x="503" y="940"/>
                  </a:cubicBezTo>
                  <a:cubicBezTo>
                    <a:pt x="751" y="940"/>
                    <a:pt x="939" y="725"/>
                    <a:pt x="958" y="491"/>
                  </a:cubicBezTo>
                  <a:cubicBezTo>
                    <a:pt x="958" y="226"/>
                    <a:pt x="754" y="2"/>
                    <a:pt x="490" y="2"/>
                  </a:cubicBezTo>
                  <a:cubicBezTo>
                    <a:pt x="478" y="1"/>
                    <a:pt x="467" y="1"/>
                    <a:pt x="4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65"/>
            <p:cNvSpPr/>
            <p:nvPr/>
          </p:nvSpPr>
          <p:spPr>
            <a:xfrm>
              <a:off x="6738244" y="2304486"/>
              <a:ext cx="29377" cy="28825"/>
            </a:xfrm>
            <a:custGeom>
              <a:avLst/>
              <a:gdLst/>
              <a:ahLst/>
              <a:cxnLst/>
              <a:rect l="l" t="t" r="r" b="b"/>
              <a:pathLst>
                <a:path w="958" h="940" extrusionOk="0">
                  <a:moveTo>
                    <a:pt x="456" y="0"/>
                  </a:moveTo>
                  <a:cubicBezTo>
                    <a:pt x="207" y="0"/>
                    <a:pt x="20" y="217"/>
                    <a:pt x="0" y="470"/>
                  </a:cubicBezTo>
                  <a:cubicBezTo>
                    <a:pt x="0" y="715"/>
                    <a:pt x="204" y="939"/>
                    <a:pt x="469" y="939"/>
                  </a:cubicBezTo>
                  <a:cubicBezTo>
                    <a:pt x="481" y="940"/>
                    <a:pt x="493" y="940"/>
                    <a:pt x="505" y="940"/>
                  </a:cubicBezTo>
                  <a:cubicBezTo>
                    <a:pt x="752" y="940"/>
                    <a:pt x="938" y="743"/>
                    <a:pt x="957" y="491"/>
                  </a:cubicBezTo>
                  <a:cubicBezTo>
                    <a:pt x="957" y="226"/>
                    <a:pt x="754" y="2"/>
                    <a:pt x="489" y="2"/>
                  </a:cubicBezTo>
                  <a:cubicBezTo>
                    <a:pt x="478" y="1"/>
                    <a:pt x="467" y="0"/>
                    <a:pt x="4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65"/>
            <p:cNvSpPr/>
            <p:nvPr/>
          </p:nvSpPr>
          <p:spPr>
            <a:xfrm>
              <a:off x="6795067" y="2301389"/>
              <a:ext cx="29377" cy="29408"/>
            </a:xfrm>
            <a:custGeom>
              <a:avLst/>
              <a:gdLst/>
              <a:ahLst/>
              <a:cxnLst/>
              <a:rect l="l" t="t" r="r" b="b"/>
              <a:pathLst>
                <a:path w="958" h="959" extrusionOk="0">
                  <a:moveTo>
                    <a:pt x="489" y="1"/>
                  </a:moveTo>
                  <a:cubicBezTo>
                    <a:pt x="225" y="1"/>
                    <a:pt x="1" y="205"/>
                    <a:pt x="1" y="469"/>
                  </a:cubicBezTo>
                  <a:cubicBezTo>
                    <a:pt x="1" y="734"/>
                    <a:pt x="204" y="938"/>
                    <a:pt x="469" y="958"/>
                  </a:cubicBezTo>
                  <a:cubicBezTo>
                    <a:pt x="734" y="958"/>
                    <a:pt x="937" y="754"/>
                    <a:pt x="958" y="490"/>
                  </a:cubicBezTo>
                  <a:cubicBezTo>
                    <a:pt x="958" y="225"/>
                    <a:pt x="754" y="21"/>
                    <a:pt x="4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65"/>
            <p:cNvSpPr/>
            <p:nvPr/>
          </p:nvSpPr>
          <p:spPr>
            <a:xfrm>
              <a:off x="6855017" y="2298875"/>
              <a:ext cx="30021" cy="28825"/>
            </a:xfrm>
            <a:custGeom>
              <a:avLst/>
              <a:gdLst/>
              <a:ahLst/>
              <a:cxnLst/>
              <a:rect l="l" t="t" r="r" b="b"/>
              <a:pathLst>
                <a:path w="979" h="940" extrusionOk="0">
                  <a:moveTo>
                    <a:pt x="473" y="0"/>
                  </a:moveTo>
                  <a:cubicBezTo>
                    <a:pt x="225" y="0"/>
                    <a:pt x="21" y="197"/>
                    <a:pt x="21" y="450"/>
                  </a:cubicBezTo>
                  <a:cubicBezTo>
                    <a:pt x="1" y="714"/>
                    <a:pt x="225" y="938"/>
                    <a:pt x="469" y="938"/>
                  </a:cubicBezTo>
                  <a:cubicBezTo>
                    <a:pt x="480" y="939"/>
                    <a:pt x="491" y="940"/>
                    <a:pt x="503" y="940"/>
                  </a:cubicBezTo>
                  <a:cubicBezTo>
                    <a:pt x="752" y="940"/>
                    <a:pt x="958" y="723"/>
                    <a:pt x="958" y="470"/>
                  </a:cubicBezTo>
                  <a:cubicBezTo>
                    <a:pt x="978" y="225"/>
                    <a:pt x="754" y="1"/>
                    <a:pt x="510" y="1"/>
                  </a:cubicBezTo>
                  <a:cubicBezTo>
                    <a:pt x="498" y="1"/>
                    <a:pt x="485" y="0"/>
                    <a:pt x="4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65"/>
            <p:cNvSpPr/>
            <p:nvPr/>
          </p:nvSpPr>
          <p:spPr>
            <a:xfrm>
              <a:off x="6916225" y="2292650"/>
              <a:ext cx="30021" cy="29377"/>
            </a:xfrm>
            <a:custGeom>
              <a:avLst/>
              <a:gdLst/>
              <a:ahLst/>
              <a:cxnLst/>
              <a:rect l="l" t="t" r="r" b="b"/>
              <a:pathLst>
                <a:path w="979" h="958" extrusionOk="0">
                  <a:moveTo>
                    <a:pt x="510" y="1"/>
                  </a:moveTo>
                  <a:cubicBezTo>
                    <a:pt x="245" y="1"/>
                    <a:pt x="21" y="204"/>
                    <a:pt x="21" y="469"/>
                  </a:cubicBezTo>
                  <a:cubicBezTo>
                    <a:pt x="0" y="734"/>
                    <a:pt x="224" y="938"/>
                    <a:pt x="489" y="958"/>
                  </a:cubicBezTo>
                  <a:cubicBezTo>
                    <a:pt x="734" y="958"/>
                    <a:pt x="958" y="754"/>
                    <a:pt x="958" y="490"/>
                  </a:cubicBezTo>
                  <a:cubicBezTo>
                    <a:pt x="978" y="225"/>
                    <a:pt x="774" y="1"/>
                    <a:pt x="5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65"/>
            <p:cNvSpPr/>
            <p:nvPr/>
          </p:nvSpPr>
          <p:spPr>
            <a:xfrm>
              <a:off x="6983658" y="2284493"/>
              <a:ext cx="30021" cy="28856"/>
            </a:xfrm>
            <a:custGeom>
              <a:avLst/>
              <a:gdLst/>
              <a:ahLst/>
              <a:cxnLst/>
              <a:rect l="l" t="t" r="r" b="b"/>
              <a:pathLst>
                <a:path w="979" h="941" extrusionOk="0">
                  <a:moveTo>
                    <a:pt x="456" y="1"/>
                  </a:moveTo>
                  <a:cubicBezTo>
                    <a:pt x="225" y="1"/>
                    <a:pt x="21" y="198"/>
                    <a:pt x="21" y="450"/>
                  </a:cubicBezTo>
                  <a:cubicBezTo>
                    <a:pt x="1" y="715"/>
                    <a:pt x="225" y="939"/>
                    <a:pt x="469" y="939"/>
                  </a:cubicBezTo>
                  <a:cubicBezTo>
                    <a:pt x="481" y="940"/>
                    <a:pt x="492" y="940"/>
                    <a:pt x="503" y="940"/>
                  </a:cubicBezTo>
                  <a:cubicBezTo>
                    <a:pt x="753" y="940"/>
                    <a:pt x="958" y="724"/>
                    <a:pt x="958" y="470"/>
                  </a:cubicBezTo>
                  <a:cubicBezTo>
                    <a:pt x="979" y="226"/>
                    <a:pt x="754" y="2"/>
                    <a:pt x="490" y="2"/>
                  </a:cubicBezTo>
                  <a:cubicBezTo>
                    <a:pt x="478" y="1"/>
                    <a:pt x="467" y="1"/>
                    <a:pt x="4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65"/>
            <p:cNvSpPr/>
            <p:nvPr/>
          </p:nvSpPr>
          <p:spPr>
            <a:xfrm>
              <a:off x="7043639" y="2270755"/>
              <a:ext cx="29990" cy="28856"/>
            </a:xfrm>
            <a:custGeom>
              <a:avLst/>
              <a:gdLst/>
              <a:ahLst/>
              <a:cxnLst/>
              <a:rect l="l" t="t" r="r" b="b"/>
              <a:pathLst>
                <a:path w="978" h="941" extrusionOk="0">
                  <a:moveTo>
                    <a:pt x="476" y="1"/>
                  </a:moveTo>
                  <a:cubicBezTo>
                    <a:pt x="226" y="1"/>
                    <a:pt x="20" y="216"/>
                    <a:pt x="20" y="450"/>
                  </a:cubicBezTo>
                  <a:cubicBezTo>
                    <a:pt x="0" y="715"/>
                    <a:pt x="224" y="939"/>
                    <a:pt x="489" y="939"/>
                  </a:cubicBezTo>
                  <a:cubicBezTo>
                    <a:pt x="499" y="940"/>
                    <a:pt x="510" y="940"/>
                    <a:pt x="520" y="940"/>
                  </a:cubicBezTo>
                  <a:cubicBezTo>
                    <a:pt x="752" y="940"/>
                    <a:pt x="957" y="725"/>
                    <a:pt x="957" y="491"/>
                  </a:cubicBezTo>
                  <a:cubicBezTo>
                    <a:pt x="978" y="226"/>
                    <a:pt x="774" y="2"/>
                    <a:pt x="509" y="2"/>
                  </a:cubicBezTo>
                  <a:cubicBezTo>
                    <a:pt x="498" y="1"/>
                    <a:pt x="487" y="1"/>
                    <a:pt x="4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65"/>
            <p:cNvSpPr/>
            <p:nvPr/>
          </p:nvSpPr>
          <p:spPr>
            <a:xfrm>
              <a:off x="6514664" y="2293876"/>
              <a:ext cx="29377" cy="28825"/>
            </a:xfrm>
            <a:custGeom>
              <a:avLst/>
              <a:gdLst/>
              <a:ahLst/>
              <a:cxnLst/>
              <a:rect l="l" t="t" r="r" b="b"/>
              <a:pathLst>
                <a:path w="958" h="940" extrusionOk="0">
                  <a:moveTo>
                    <a:pt x="453" y="0"/>
                  </a:moveTo>
                  <a:cubicBezTo>
                    <a:pt x="204" y="0"/>
                    <a:pt x="0" y="197"/>
                    <a:pt x="0" y="450"/>
                  </a:cubicBezTo>
                  <a:cubicBezTo>
                    <a:pt x="0" y="714"/>
                    <a:pt x="204" y="938"/>
                    <a:pt x="469" y="938"/>
                  </a:cubicBezTo>
                  <a:cubicBezTo>
                    <a:pt x="480" y="939"/>
                    <a:pt x="491" y="940"/>
                    <a:pt x="502" y="940"/>
                  </a:cubicBezTo>
                  <a:cubicBezTo>
                    <a:pt x="750" y="940"/>
                    <a:pt x="938" y="723"/>
                    <a:pt x="958" y="470"/>
                  </a:cubicBezTo>
                  <a:cubicBezTo>
                    <a:pt x="958" y="226"/>
                    <a:pt x="754" y="2"/>
                    <a:pt x="489" y="2"/>
                  </a:cubicBezTo>
                  <a:cubicBezTo>
                    <a:pt x="477" y="1"/>
                    <a:pt x="465" y="0"/>
                    <a:pt x="4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65"/>
            <p:cNvSpPr/>
            <p:nvPr/>
          </p:nvSpPr>
          <p:spPr>
            <a:xfrm>
              <a:off x="6613958" y="2260819"/>
              <a:ext cx="31" cy="31"/>
            </a:xfrm>
            <a:custGeom>
              <a:avLst/>
              <a:gdLst/>
              <a:ahLst/>
              <a:cxnLst/>
              <a:rect l="l" t="t" r="r" b="b"/>
              <a:pathLst>
                <a:path w="1" h="1" extrusionOk="0">
                  <a:moveTo>
                    <a:pt x="1" y="0"/>
                  </a:moveTo>
                  <a:cubicBezTo>
                    <a:pt x="1" y="0"/>
                    <a:pt x="1" y="0"/>
                    <a:pt x="1" y="0"/>
                  </a:cubicBezTo>
                  <a:cubicBezTo>
                    <a:pt x="1" y="0"/>
                    <a:pt x="1" y="0"/>
                    <a:pt x="1" y="0"/>
                  </a:cubicBezTo>
                  <a:close/>
                </a:path>
              </a:pathLst>
            </a:custGeom>
            <a:solidFill>
              <a:srgbClr val="FFEA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65"/>
            <p:cNvSpPr/>
            <p:nvPr/>
          </p:nvSpPr>
          <p:spPr>
            <a:xfrm>
              <a:off x="6322946" y="2373084"/>
              <a:ext cx="636391" cy="410482"/>
            </a:xfrm>
            <a:custGeom>
              <a:avLst/>
              <a:gdLst/>
              <a:ahLst/>
              <a:cxnLst/>
              <a:rect l="l" t="t" r="r" b="b"/>
              <a:pathLst>
                <a:path w="20753" h="13386" extrusionOk="0">
                  <a:moveTo>
                    <a:pt x="9127" y="0"/>
                  </a:moveTo>
                  <a:cubicBezTo>
                    <a:pt x="7044" y="0"/>
                    <a:pt x="5020" y="109"/>
                    <a:pt x="3503" y="331"/>
                  </a:cubicBezTo>
                  <a:cubicBezTo>
                    <a:pt x="3442" y="433"/>
                    <a:pt x="3381" y="555"/>
                    <a:pt x="3320" y="657"/>
                  </a:cubicBezTo>
                  <a:cubicBezTo>
                    <a:pt x="3075" y="1105"/>
                    <a:pt x="2851" y="1573"/>
                    <a:pt x="2648" y="2042"/>
                  </a:cubicBezTo>
                  <a:cubicBezTo>
                    <a:pt x="2627" y="2082"/>
                    <a:pt x="2607" y="2123"/>
                    <a:pt x="2587" y="2164"/>
                  </a:cubicBezTo>
                  <a:cubicBezTo>
                    <a:pt x="2403" y="2551"/>
                    <a:pt x="2240" y="2958"/>
                    <a:pt x="2077" y="3365"/>
                  </a:cubicBezTo>
                  <a:cubicBezTo>
                    <a:pt x="1853" y="3997"/>
                    <a:pt x="1629" y="4608"/>
                    <a:pt x="1426" y="5239"/>
                  </a:cubicBezTo>
                  <a:cubicBezTo>
                    <a:pt x="1344" y="5524"/>
                    <a:pt x="1263" y="5809"/>
                    <a:pt x="1181" y="6094"/>
                  </a:cubicBezTo>
                  <a:cubicBezTo>
                    <a:pt x="978" y="6868"/>
                    <a:pt x="794" y="7642"/>
                    <a:pt x="631" y="8416"/>
                  </a:cubicBezTo>
                  <a:cubicBezTo>
                    <a:pt x="346" y="9882"/>
                    <a:pt x="143" y="11349"/>
                    <a:pt x="0" y="12835"/>
                  </a:cubicBezTo>
                  <a:cubicBezTo>
                    <a:pt x="82" y="12917"/>
                    <a:pt x="163" y="12978"/>
                    <a:pt x="224" y="13039"/>
                  </a:cubicBezTo>
                  <a:cubicBezTo>
                    <a:pt x="448" y="13263"/>
                    <a:pt x="611" y="13385"/>
                    <a:pt x="611" y="13385"/>
                  </a:cubicBezTo>
                  <a:lnTo>
                    <a:pt x="13319" y="13385"/>
                  </a:lnTo>
                  <a:cubicBezTo>
                    <a:pt x="13299" y="13263"/>
                    <a:pt x="13279" y="13141"/>
                    <a:pt x="13279" y="12998"/>
                  </a:cubicBezTo>
                  <a:cubicBezTo>
                    <a:pt x="13279" y="12041"/>
                    <a:pt x="14052" y="11247"/>
                    <a:pt x="15030" y="11247"/>
                  </a:cubicBezTo>
                  <a:cubicBezTo>
                    <a:pt x="15987" y="11247"/>
                    <a:pt x="16761" y="12041"/>
                    <a:pt x="16761" y="12998"/>
                  </a:cubicBezTo>
                  <a:cubicBezTo>
                    <a:pt x="16761" y="13141"/>
                    <a:pt x="16761" y="13263"/>
                    <a:pt x="16720" y="13385"/>
                  </a:cubicBezTo>
                  <a:lnTo>
                    <a:pt x="19225" y="13385"/>
                  </a:lnTo>
                  <a:cubicBezTo>
                    <a:pt x="19510" y="13385"/>
                    <a:pt x="19775" y="13243"/>
                    <a:pt x="19938" y="13019"/>
                  </a:cubicBezTo>
                  <a:cubicBezTo>
                    <a:pt x="20182" y="12672"/>
                    <a:pt x="20508" y="12143"/>
                    <a:pt x="20590" y="11552"/>
                  </a:cubicBezTo>
                  <a:cubicBezTo>
                    <a:pt x="20671" y="11104"/>
                    <a:pt x="20753" y="9882"/>
                    <a:pt x="20712" y="8416"/>
                  </a:cubicBezTo>
                  <a:cubicBezTo>
                    <a:pt x="20712" y="8294"/>
                    <a:pt x="20712" y="8151"/>
                    <a:pt x="20712" y="8029"/>
                  </a:cubicBezTo>
                  <a:cubicBezTo>
                    <a:pt x="20692" y="7948"/>
                    <a:pt x="20692" y="7846"/>
                    <a:pt x="20692" y="7764"/>
                  </a:cubicBezTo>
                  <a:cubicBezTo>
                    <a:pt x="20692" y="7662"/>
                    <a:pt x="20692" y="7540"/>
                    <a:pt x="20671" y="7438"/>
                  </a:cubicBezTo>
                  <a:cubicBezTo>
                    <a:pt x="20671" y="7357"/>
                    <a:pt x="20671" y="7275"/>
                    <a:pt x="20671" y="7194"/>
                  </a:cubicBezTo>
                  <a:lnTo>
                    <a:pt x="20651" y="7092"/>
                  </a:lnTo>
                  <a:cubicBezTo>
                    <a:pt x="20651" y="6990"/>
                    <a:pt x="20631" y="6889"/>
                    <a:pt x="20631" y="6787"/>
                  </a:cubicBezTo>
                  <a:cubicBezTo>
                    <a:pt x="20631" y="6665"/>
                    <a:pt x="20610" y="6522"/>
                    <a:pt x="20590" y="6400"/>
                  </a:cubicBezTo>
                  <a:cubicBezTo>
                    <a:pt x="20590" y="6298"/>
                    <a:pt x="20569" y="6216"/>
                    <a:pt x="20569" y="6135"/>
                  </a:cubicBezTo>
                  <a:cubicBezTo>
                    <a:pt x="20569" y="6054"/>
                    <a:pt x="20549" y="5992"/>
                    <a:pt x="20549" y="5911"/>
                  </a:cubicBezTo>
                  <a:cubicBezTo>
                    <a:pt x="20529" y="5850"/>
                    <a:pt x="20529" y="5789"/>
                    <a:pt x="20508" y="5728"/>
                  </a:cubicBezTo>
                  <a:cubicBezTo>
                    <a:pt x="20508" y="5646"/>
                    <a:pt x="20508" y="5585"/>
                    <a:pt x="20488" y="5524"/>
                  </a:cubicBezTo>
                  <a:cubicBezTo>
                    <a:pt x="20488" y="5504"/>
                    <a:pt x="20488" y="5463"/>
                    <a:pt x="20488" y="5443"/>
                  </a:cubicBezTo>
                  <a:lnTo>
                    <a:pt x="20447" y="5259"/>
                  </a:lnTo>
                  <a:cubicBezTo>
                    <a:pt x="20447" y="5219"/>
                    <a:pt x="20427" y="5178"/>
                    <a:pt x="20427" y="5137"/>
                  </a:cubicBezTo>
                  <a:cubicBezTo>
                    <a:pt x="20427" y="5076"/>
                    <a:pt x="20406" y="4995"/>
                    <a:pt x="20386" y="4933"/>
                  </a:cubicBezTo>
                  <a:cubicBezTo>
                    <a:pt x="20386" y="4852"/>
                    <a:pt x="20366" y="4791"/>
                    <a:pt x="20345" y="4709"/>
                  </a:cubicBezTo>
                  <a:cubicBezTo>
                    <a:pt x="20345" y="4648"/>
                    <a:pt x="20325" y="4567"/>
                    <a:pt x="20305" y="4506"/>
                  </a:cubicBezTo>
                  <a:cubicBezTo>
                    <a:pt x="20305" y="4445"/>
                    <a:pt x="20284" y="4363"/>
                    <a:pt x="20264" y="4302"/>
                  </a:cubicBezTo>
                  <a:cubicBezTo>
                    <a:pt x="20244" y="4160"/>
                    <a:pt x="20203" y="4037"/>
                    <a:pt x="20162" y="3895"/>
                  </a:cubicBezTo>
                  <a:cubicBezTo>
                    <a:pt x="20142" y="3834"/>
                    <a:pt x="20142" y="3773"/>
                    <a:pt x="20121" y="3712"/>
                  </a:cubicBezTo>
                  <a:cubicBezTo>
                    <a:pt x="20101" y="3650"/>
                    <a:pt x="20081" y="3589"/>
                    <a:pt x="20060" y="3528"/>
                  </a:cubicBezTo>
                  <a:cubicBezTo>
                    <a:pt x="20060" y="3508"/>
                    <a:pt x="20040" y="3467"/>
                    <a:pt x="20040" y="3426"/>
                  </a:cubicBezTo>
                  <a:cubicBezTo>
                    <a:pt x="20020" y="3386"/>
                    <a:pt x="19999" y="3345"/>
                    <a:pt x="19999" y="3304"/>
                  </a:cubicBezTo>
                  <a:cubicBezTo>
                    <a:pt x="19938" y="3121"/>
                    <a:pt x="19877" y="2958"/>
                    <a:pt x="19796" y="2795"/>
                  </a:cubicBezTo>
                  <a:cubicBezTo>
                    <a:pt x="19775" y="2734"/>
                    <a:pt x="19755" y="2673"/>
                    <a:pt x="19734" y="2632"/>
                  </a:cubicBezTo>
                  <a:cubicBezTo>
                    <a:pt x="19714" y="2591"/>
                    <a:pt x="19694" y="2571"/>
                    <a:pt x="19673" y="2530"/>
                  </a:cubicBezTo>
                  <a:cubicBezTo>
                    <a:pt x="19612" y="2408"/>
                    <a:pt x="19551" y="2286"/>
                    <a:pt x="19490" y="2164"/>
                  </a:cubicBezTo>
                  <a:cubicBezTo>
                    <a:pt x="19470" y="2123"/>
                    <a:pt x="19429" y="2082"/>
                    <a:pt x="19409" y="2042"/>
                  </a:cubicBezTo>
                  <a:cubicBezTo>
                    <a:pt x="19144" y="1614"/>
                    <a:pt x="18818" y="1268"/>
                    <a:pt x="18431" y="1084"/>
                  </a:cubicBezTo>
                  <a:cubicBezTo>
                    <a:pt x="17017" y="371"/>
                    <a:pt x="12973" y="0"/>
                    <a:pt x="91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65"/>
            <p:cNvSpPr/>
            <p:nvPr/>
          </p:nvSpPr>
          <p:spPr>
            <a:xfrm>
              <a:off x="6342296" y="2372900"/>
              <a:ext cx="615784" cy="258261"/>
            </a:xfrm>
            <a:custGeom>
              <a:avLst/>
              <a:gdLst/>
              <a:ahLst/>
              <a:cxnLst/>
              <a:rect l="l" t="t" r="r" b="b"/>
              <a:pathLst>
                <a:path w="20081" h="8422" extrusionOk="0">
                  <a:moveTo>
                    <a:pt x="8590" y="0"/>
                  </a:moveTo>
                  <a:cubicBezTo>
                    <a:pt x="6474" y="0"/>
                    <a:pt x="4412" y="112"/>
                    <a:pt x="2872" y="337"/>
                  </a:cubicBezTo>
                  <a:cubicBezTo>
                    <a:pt x="2811" y="439"/>
                    <a:pt x="2750" y="561"/>
                    <a:pt x="2689" y="663"/>
                  </a:cubicBezTo>
                  <a:cubicBezTo>
                    <a:pt x="2444" y="1111"/>
                    <a:pt x="2220" y="1579"/>
                    <a:pt x="2017" y="2027"/>
                  </a:cubicBezTo>
                  <a:cubicBezTo>
                    <a:pt x="1996" y="2068"/>
                    <a:pt x="1976" y="2109"/>
                    <a:pt x="1956" y="2170"/>
                  </a:cubicBezTo>
                  <a:cubicBezTo>
                    <a:pt x="1772" y="2557"/>
                    <a:pt x="1609" y="2964"/>
                    <a:pt x="1446" y="3371"/>
                  </a:cubicBezTo>
                  <a:cubicBezTo>
                    <a:pt x="1222" y="3982"/>
                    <a:pt x="998" y="4614"/>
                    <a:pt x="795" y="5245"/>
                  </a:cubicBezTo>
                  <a:cubicBezTo>
                    <a:pt x="713" y="5530"/>
                    <a:pt x="632" y="5815"/>
                    <a:pt x="550" y="6100"/>
                  </a:cubicBezTo>
                  <a:cubicBezTo>
                    <a:pt x="347" y="6874"/>
                    <a:pt x="163" y="7648"/>
                    <a:pt x="0" y="8422"/>
                  </a:cubicBezTo>
                  <a:lnTo>
                    <a:pt x="20081" y="8422"/>
                  </a:lnTo>
                  <a:cubicBezTo>
                    <a:pt x="20081" y="8300"/>
                    <a:pt x="20081" y="8157"/>
                    <a:pt x="20081" y="8035"/>
                  </a:cubicBezTo>
                  <a:cubicBezTo>
                    <a:pt x="20061" y="7954"/>
                    <a:pt x="20061" y="7852"/>
                    <a:pt x="20061" y="7770"/>
                  </a:cubicBezTo>
                  <a:cubicBezTo>
                    <a:pt x="20061" y="7668"/>
                    <a:pt x="20061" y="7546"/>
                    <a:pt x="20040" y="7444"/>
                  </a:cubicBezTo>
                  <a:cubicBezTo>
                    <a:pt x="20040" y="7363"/>
                    <a:pt x="20040" y="7281"/>
                    <a:pt x="20040" y="7200"/>
                  </a:cubicBezTo>
                  <a:lnTo>
                    <a:pt x="20020" y="7098"/>
                  </a:lnTo>
                  <a:cubicBezTo>
                    <a:pt x="20020" y="6996"/>
                    <a:pt x="20000" y="6895"/>
                    <a:pt x="20000" y="6793"/>
                  </a:cubicBezTo>
                  <a:cubicBezTo>
                    <a:pt x="20000" y="6671"/>
                    <a:pt x="19979" y="6528"/>
                    <a:pt x="19959" y="6406"/>
                  </a:cubicBezTo>
                  <a:cubicBezTo>
                    <a:pt x="19959" y="6304"/>
                    <a:pt x="19938" y="6222"/>
                    <a:pt x="19938" y="6141"/>
                  </a:cubicBezTo>
                  <a:cubicBezTo>
                    <a:pt x="19938" y="6060"/>
                    <a:pt x="19918" y="5998"/>
                    <a:pt x="19918" y="5917"/>
                  </a:cubicBezTo>
                  <a:cubicBezTo>
                    <a:pt x="19898" y="5856"/>
                    <a:pt x="19898" y="5795"/>
                    <a:pt x="19877" y="5734"/>
                  </a:cubicBezTo>
                  <a:cubicBezTo>
                    <a:pt x="19877" y="5652"/>
                    <a:pt x="19877" y="5591"/>
                    <a:pt x="19857" y="5530"/>
                  </a:cubicBezTo>
                  <a:cubicBezTo>
                    <a:pt x="19857" y="5510"/>
                    <a:pt x="19857" y="5469"/>
                    <a:pt x="19857" y="5449"/>
                  </a:cubicBezTo>
                  <a:lnTo>
                    <a:pt x="19816" y="5265"/>
                  </a:lnTo>
                  <a:cubicBezTo>
                    <a:pt x="19816" y="5225"/>
                    <a:pt x="19796" y="5184"/>
                    <a:pt x="19796" y="5143"/>
                  </a:cubicBezTo>
                  <a:cubicBezTo>
                    <a:pt x="19796" y="5082"/>
                    <a:pt x="19775" y="5001"/>
                    <a:pt x="19755" y="4939"/>
                  </a:cubicBezTo>
                  <a:cubicBezTo>
                    <a:pt x="19755" y="4858"/>
                    <a:pt x="19735" y="4797"/>
                    <a:pt x="19714" y="4715"/>
                  </a:cubicBezTo>
                  <a:cubicBezTo>
                    <a:pt x="19714" y="4654"/>
                    <a:pt x="19694" y="4573"/>
                    <a:pt x="19674" y="4512"/>
                  </a:cubicBezTo>
                  <a:cubicBezTo>
                    <a:pt x="19674" y="4451"/>
                    <a:pt x="19653" y="4369"/>
                    <a:pt x="19633" y="4308"/>
                  </a:cubicBezTo>
                  <a:cubicBezTo>
                    <a:pt x="19613" y="4166"/>
                    <a:pt x="19572" y="4043"/>
                    <a:pt x="19531" y="3901"/>
                  </a:cubicBezTo>
                  <a:cubicBezTo>
                    <a:pt x="19511" y="3840"/>
                    <a:pt x="19511" y="3779"/>
                    <a:pt x="19490" y="3718"/>
                  </a:cubicBezTo>
                  <a:cubicBezTo>
                    <a:pt x="19470" y="3656"/>
                    <a:pt x="19450" y="3595"/>
                    <a:pt x="19429" y="3534"/>
                  </a:cubicBezTo>
                  <a:cubicBezTo>
                    <a:pt x="19429" y="3514"/>
                    <a:pt x="19409" y="3473"/>
                    <a:pt x="19409" y="3432"/>
                  </a:cubicBezTo>
                  <a:cubicBezTo>
                    <a:pt x="19389" y="3392"/>
                    <a:pt x="19368" y="3351"/>
                    <a:pt x="19368" y="3310"/>
                  </a:cubicBezTo>
                  <a:cubicBezTo>
                    <a:pt x="19307" y="3127"/>
                    <a:pt x="19246" y="2964"/>
                    <a:pt x="19165" y="2801"/>
                  </a:cubicBezTo>
                  <a:cubicBezTo>
                    <a:pt x="19144" y="2740"/>
                    <a:pt x="19124" y="2679"/>
                    <a:pt x="19103" y="2638"/>
                  </a:cubicBezTo>
                  <a:cubicBezTo>
                    <a:pt x="19083" y="2597"/>
                    <a:pt x="19063" y="2557"/>
                    <a:pt x="19042" y="2536"/>
                  </a:cubicBezTo>
                  <a:cubicBezTo>
                    <a:pt x="18981" y="2414"/>
                    <a:pt x="18920" y="2272"/>
                    <a:pt x="18859" y="2170"/>
                  </a:cubicBezTo>
                  <a:cubicBezTo>
                    <a:pt x="18839" y="2129"/>
                    <a:pt x="18798" y="2088"/>
                    <a:pt x="18778" y="2048"/>
                  </a:cubicBezTo>
                  <a:cubicBezTo>
                    <a:pt x="18513" y="1599"/>
                    <a:pt x="18187" y="1274"/>
                    <a:pt x="17800" y="1070"/>
                  </a:cubicBezTo>
                  <a:cubicBezTo>
                    <a:pt x="16398" y="362"/>
                    <a:pt x="12408" y="0"/>
                    <a:pt x="85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65"/>
            <p:cNvSpPr/>
            <p:nvPr/>
          </p:nvSpPr>
          <p:spPr>
            <a:xfrm>
              <a:off x="6407858" y="2520614"/>
              <a:ext cx="143052" cy="234833"/>
            </a:xfrm>
            <a:custGeom>
              <a:avLst/>
              <a:gdLst/>
              <a:ahLst/>
              <a:cxnLst/>
              <a:rect l="l" t="t" r="r" b="b"/>
              <a:pathLst>
                <a:path w="4665" h="7658" fill="none" extrusionOk="0">
                  <a:moveTo>
                    <a:pt x="1" y="0"/>
                  </a:moveTo>
                  <a:lnTo>
                    <a:pt x="4665" y="0"/>
                  </a:lnTo>
                  <a:lnTo>
                    <a:pt x="4665" y="7658"/>
                  </a:lnTo>
                  <a:lnTo>
                    <a:pt x="1" y="7658"/>
                  </a:lnTo>
                  <a:close/>
                </a:path>
              </a:pathLst>
            </a:custGeom>
            <a:noFill/>
            <a:ln w="3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65"/>
            <p:cNvSpPr/>
            <p:nvPr/>
          </p:nvSpPr>
          <p:spPr>
            <a:xfrm>
              <a:off x="6530886" y="2624907"/>
              <a:ext cx="13769" cy="13769"/>
            </a:xfrm>
            <a:custGeom>
              <a:avLst/>
              <a:gdLst/>
              <a:ahLst/>
              <a:cxnLst/>
              <a:rect l="l" t="t" r="r" b="b"/>
              <a:pathLst>
                <a:path w="449" h="449" extrusionOk="0">
                  <a:moveTo>
                    <a:pt x="225" y="0"/>
                  </a:moveTo>
                  <a:cubicBezTo>
                    <a:pt x="103" y="0"/>
                    <a:pt x="1" y="102"/>
                    <a:pt x="1" y="224"/>
                  </a:cubicBezTo>
                  <a:cubicBezTo>
                    <a:pt x="1" y="347"/>
                    <a:pt x="103" y="448"/>
                    <a:pt x="225" y="448"/>
                  </a:cubicBezTo>
                  <a:cubicBezTo>
                    <a:pt x="367" y="448"/>
                    <a:pt x="449" y="347"/>
                    <a:pt x="449" y="224"/>
                  </a:cubicBezTo>
                  <a:cubicBezTo>
                    <a:pt x="449" y="102"/>
                    <a:pt x="367" y="0"/>
                    <a:pt x="2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65"/>
            <p:cNvSpPr/>
            <p:nvPr/>
          </p:nvSpPr>
          <p:spPr>
            <a:xfrm>
              <a:off x="6402246" y="2435059"/>
              <a:ext cx="518392" cy="4385"/>
            </a:xfrm>
            <a:custGeom>
              <a:avLst/>
              <a:gdLst/>
              <a:ahLst/>
              <a:cxnLst/>
              <a:rect l="l" t="t" r="r" b="b"/>
              <a:pathLst>
                <a:path w="16905" h="143" extrusionOk="0">
                  <a:moveTo>
                    <a:pt x="62" y="0"/>
                  </a:moveTo>
                  <a:cubicBezTo>
                    <a:pt x="41" y="41"/>
                    <a:pt x="21" y="102"/>
                    <a:pt x="1" y="143"/>
                  </a:cubicBezTo>
                  <a:lnTo>
                    <a:pt x="16904" y="143"/>
                  </a:lnTo>
                  <a:cubicBezTo>
                    <a:pt x="16884" y="102"/>
                    <a:pt x="16843" y="61"/>
                    <a:pt x="1682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65"/>
            <p:cNvSpPr/>
            <p:nvPr/>
          </p:nvSpPr>
          <p:spPr>
            <a:xfrm>
              <a:off x="6430366" y="2526839"/>
              <a:ext cx="2515" cy="4416"/>
            </a:xfrm>
            <a:custGeom>
              <a:avLst/>
              <a:gdLst/>
              <a:ahLst/>
              <a:cxnLst/>
              <a:rect l="l" t="t" r="r" b="b"/>
              <a:pathLst>
                <a:path w="82" h="144" extrusionOk="0">
                  <a:moveTo>
                    <a:pt x="41" y="1"/>
                  </a:moveTo>
                  <a:cubicBezTo>
                    <a:pt x="20" y="42"/>
                    <a:pt x="0" y="103"/>
                    <a:pt x="0" y="143"/>
                  </a:cubicBezTo>
                  <a:lnTo>
                    <a:pt x="81" y="143"/>
                  </a:lnTo>
                  <a:cubicBezTo>
                    <a:pt x="61" y="103"/>
                    <a:pt x="61" y="42"/>
                    <a:pt x="41" y="1"/>
                  </a:cubicBezTo>
                  <a:close/>
                </a:path>
              </a:pathLst>
            </a:custGeom>
            <a:solidFill>
              <a:srgbClr val="95B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65"/>
            <p:cNvSpPr/>
            <p:nvPr/>
          </p:nvSpPr>
          <p:spPr>
            <a:xfrm>
              <a:off x="6474064" y="2526839"/>
              <a:ext cx="2545" cy="4416"/>
            </a:xfrm>
            <a:custGeom>
              <a:avLst/>
              <a:gdLst/>
              <a:ahLst/>
              <a:cxnLst/>
              <a:rect l="l" t="t" r="r" b="b"/>
              <a:pathLst>
                <a:path w="83" h="144" extrusionOk="0">
                  <a:moveTo>
                    <a:pt x="41" y="1"/>
                  </a:moveTo>
                  <a:cubicBezTo>
                    <a:pt x="21" y="42"/>
                    <a:pt x="21" y="103"/>
                    <a:pt x="1" y="143"/>
                  </a:cubicBezTo>
                  <a:lnTo>
                    <a:pt x="82" y="143"/>
                  </a:lnTo>
                  <a:cubicBezTo>
                    <a:pt x="82" y="103"/>
                    <a:pt x="62" y="42"/>
                    <a:pt x="41" y="1"/>
                  </a:cubicBezTo>
                  <a:close/>
                </a:path>
              </a:pathLst>
            </a:custGeom>
            <a:solidFill>
              <a:srgbClr val="95B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65"/>
            <p:cNvSpPr/>
            <p:nvPr/>
          </p:nvSpPr>
          <p:spPr>
            <a:xfrm>
              <a:off x="6565231" y="2527483"/>
              <a:ext cx="1288" cy="3772"/>
            </a:xfrm>
            <a:custGeom>
              <a:avLst/>
              <a:gdLst/>
              <a:ahLst/>
              <a:cxnLst/>
              <a:rect l="l" t="t" r="r" b="b"/>
              <a:pathLst>
                <a:path w="42" h="123" extrusionOk="0">
                  <a:moveTo>
                    <a:pt x="21" y="0"/>
                  </a:moveTo>
                  <a:cubicBezTo>
                    <a:pt x="1" y="41"/>
                    <a:pt x="1" y="82"/>
                    <a:pt x="1" y="122"/>
                  </a:cubicBezTo>
                  <a:lnTo>
                    <a:pt x="42" y="122"/>
                  </a:lnTo>
                  <a:cubicBezTo>
                    <a:pt x="42" y="82"/>
                    <a:pt x="21" y="41"/>
                    <a:pt x="21" y="0"/>
                  </a:cubicBezTo>
                  <a:close/>
                </a:path>
              </a:pathLst>
            </a:custGeom>
            <a:solidFill>
              <a:srgbClr val="95B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65"/>
            <p:cNvSpPr/>
            <p:nvPr/>
          </p:nvSpPr>
          <p:spPr>
            <a:xfrm>
              <a:off x="6608960" y="2526839"/>
              <a:ext cx="1901" cy="4416"/>
            </a:xfrm>
            <a:custGeom>
              <a:avLst/>
              <a:gdLst/>
              <a:ahLst/>
              <a:cxnLst/>
              <a:rect l="l" t="t" r="r" b="b"/>
              <a:pathLst>
                <a:path w="62" h="144" extrusionOk="0">
                  <a:moveTo>
                    <a:pt x="41" y="1"/>
                  </a:moveTo>
                  <a:cubicBezTo>
                    <a:pt x="21" y="42"/>
                    <a:pt x="1" y="103"/>
                    <a:pt x="1" y="143"/>
                  </a:cubicBezTo>
                  <a:lnTo>
                    <a:pt x="62" y="143"/>
                  </a:lnTo>
                  <a:cubicBezTo>
                    <a:pt x="62" y="103"/>
                    <a:pt x="41" y="42"/>
                    <a:pt x="41" y="1"/>
                  </a:cubicBezTo>
                  <a:close/>
                </a:path>
              </a:pathLst>
            </a:custGeom>
            <a:solidFill>
              <a:srgbClr val="95B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65"/>
            <p:cNvSpPr/>
            <p:nvPr/>
          </p:nvSpPr>
          <p:spPr>
            <a:xfrm>
              <a:off x="6698901" y="2526839"/>
              <a:ext cx="2515" cy="4416"/>
            </a:xfrm>
            <a:custGeom>
              <a:avLst/>
              <a:gdLst/>
              <a:ahLst/>
              <a:cxnLst/>
              <a:rect l="l" t="t" r="r" b="b"/>
              <a:pathLst>
                <a:path w="82" h="144" extrusionOk="0">
                  <a:moveTo>
                    <a:pt x="41" y="1"/>
                  </a:moveTo>
                  <a:cubicBezTo>
                    <a:pt x="21" y="42"/>
                    <a:pt x="0" y="103"/>
                    <a:pt x="0" y="143"/>
                  </a:cubicBezTo>
                  <a:lnTo>
                    <a:pt x="82" y="143"/>
                  </a:lnTo>
                  <a:cubicBezTo>
                    <a:pt x="61" y="103"/>
                    <a:pt x="61" y="42"/>
                    <a:pt x="41" y="1"/>
                  </a:cubicBezTo>
                  <a:close/>
                </a:path>
              </a:pathLst>
            </a:custGeom>
            <a:solidFill>
              <a:srgbClr val="95B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65"/>
            <p:cNvSpPr/>
            <p:nvPr/>
          </p:nvSpPr>
          <p:spPr>
            <a:xfrm>
              <a:off x="6742599" y="2526839"/>
              <a:ext cx="2545" cy="4416"/>
            </a:xfrm>
            <a:custGeom>
              <a:avLst/>
              <a:gdLst/>
              <a:ahLst/>
              <a:cxnLst/>
              <a:rect l="l" t="t" r="r" b="b"/>
              <a:pathLst>
                <a:path w="83" h="144" extrusionOk="0">
                  <a:moveTo>
                    <a:pt x="42" y="1"/>
                  </a:moveTo>
                  <a:cubicBezTo>
                    <a:pt x="21" y="42"/>
                    <a:pt x="1" y="103"/>
                    <a:pt x="1" y="143"/>
                  </a:cubicBezTo>
                  <a:lnTo>
                    <a:pt x="82" y="143"/>
                  </a:lnTo>
                  <a:cubicBezTo>
                    <a:pt x="62" y="103"/>
                    <a:pt x="62" y="42"/>
                    <a:pt x="42" y="1"/>
                  </a:cubicBezTo>
                  <a:close/>
                </a:path>
              </a:pathLst>
            </a:custGeom>
            <a:solidFill>
              <a:srgbClr val="95B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65"/>
            <p:cNvSpPr/>
            <p:nvPr/>
          </p:nvSpPr>
          <p:spPr>
            <a:xfrm>
              <a:off x="6833153" y="2526839"/>
              <a:ext cx="1901" cy="4416"/>
            </a:xfrm>
            <a:custGeom>
              <a:avLst/>
              <a:gdLst/>
              <a:ahLst/>
              <a:cxnLst/>
              <a:rect l="l" t="t" r="r" b="b"/>
              <a:pathLst>
                <a:path w="62" h="144" extrusionOk="0">
                  <a:moveTo>
                    <a:pt x="21" y="1"/>
                  </a:moveTo>
                  <a:cubicBezTo>
                    <a:pt x="21" y="62"/>
                    <a:pt x="1" y="103"/>
                    <a:pt x="1" y="143"/>
                  </a:cubicBezTo>
                  <a:lnTo>
                    <a:pt x="62" y="143"/>
                  </a:lnTo>
                  <a:cubicBezTo>
                    <a:pt x="62" y="103"/>
                    <a:pt x="42" y="62"/>
                    <a:pt x="21" y="1"/>
                  </a:cubicBezTo>
                  <a:close/>
                </a:path>
              </a:pathLst>
            </a:custGeom>
            <a:solidFill>
              <a:srgbClr val="95B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65"/>
            <p:cNvSpPr/>
            <p:nvPr/>
          </p:nvSpPr>
          <p:spPr>
            <a:xfrm>
              <a:off x="6359161" y="2476273"/>
              <a:ext cx="596434" cy="84942"/>
            </a:xfrm>
            <a:custGeom>
              <a:avLst/>
              <a:gdLst/>
              <a:ahLst/>
              <a:cxnLst/>
              <a:rect l="l" t="t" r="r" b="b"/>
              <a:pathLst>
                <a:path w="19450" h="2770" extrusionOk="0">
                  <a:moveTo>
                    <a:pt x="917" y="0"/>
                  </a:moveTo>
                  <a:cubicBezTo>
                    <a:pt x="672" y="632"/>
                    <a:pt x="448" y="1243"/>
                    <a:pt x="265" y="1874"/>
                  </a:cubicBezTo>
                  <a:cubicBezTo>
                    <a:pt x="163" y="2159"/>
                    <a:pt x="82" y="2444"/>
                    <a:pt x="0" y="2729"/>
                  </a:cubicBezTo>
                  <a:cubicBezTo>
                    <a:pt x="82" y="2770"/>
                    <a:pt x="163" y="2770"/>
                    <a:pt x="245" y="2770"/>
                  </a:cubicBezTo>
                  <a:cubicBezTo>
                    <a:pt x="672" y="2770"/>
                    <a:pt x="1039" y="2424"/>
                    <a:pt x="1039" y="1976"/>
                  </a:cubicBezTo>
                  <a:cubicBezTo>
                    <a:pt x="1039" y="2342"/>
                    <a:pt x="1263" y="2648"/>
                    <a:pt x="1589" y="2729"/>
                  </a:cubicBezTo>
                  <a:cubicBezTo>
                    <a:pt x="1670" y="2770"/>
                    <a:pt x="1752" y="2770"/>
                    <a:pt x="1833" y="2770"/>
                  </a:cubicBezTo>
                  <a:cubicBezTo>
                    <a:pt x="2179" y="2770"/>
                    <a:pt x="2465" y="2546"/>
                    <a:pt x="2566" y="2240"/>
                  </a:cubicBezTo>
                  <a:cubicBezTo>
                    <a:pt x="2668" y="2546"/>
                    <a:pt x="2974" y="2770"/>
                    <a:pt x="3320" y="2770"/>
                  </a:cubicBezTo>
                  <a:cubicBezTo>
                    <a:pt x="3666" y="2770"/>
                    <a:pt x="3951" y="2546"/>
                    <a:pt x="4073" y="2240"/>
                  </a:cubicBezTo>
                  <a:cubicBezTo>
                    <a:pt x="4175" y="2546"/>
                    <a:pt x="4460" y="2770"/>
                    <a:pt x="4807" y="2770"/>
                  </a:cubicBezTo>
                  <a:cubicBezTo>
                    <a:pt x="5255" y="2770"/>
                    <a:pt x="5601" y="2424"/>
                    <a:pt x="5601" y="1976"/>
                  </a:cubicBezTo>
                  <a:cubicBezTo>
                    <a:pt x="5601" y="2363"/>
                    <a:pt x="5886" y="2689"/>
                    <a:pt x="6253" y="2770"/>
                  </a:cubicBezTo>
                  <a:lnTo>
                    <a:pt x="6395" y="2770"/>
                  </a:lnTo>
                  <a:cubicBezTo>
                    <a:pt x="6741" y="2770"/>
                    <a:pt x="7047" y="2526"/>
                    <a:pt x="7149" y="2200"/>
                  </a:cubicBezTo>
                  <a:cubicBezTo>
                    <a:pt x="7251" y="2546"/>
                    <a:pt x="7556" y="2770"/>
                    <a:pt x="7902" y="2770"/>
                  </a:cubicBezTo>
                  <a:cubicBezTo>
                    <a:pt x="8248" y="2770"/>
                    <a:pt x="8554" y="2546"/>
                    <a:pt x="8656" y="2240"/>
                  </a:cubicBezTo>
                  <a:cubicBezTo>
                    <a:pt x="8758" y="2546"/>
                    <a:pt x="9063" y="2770"/>
                    <a:pt x="9389" y="2770"/>
                  </a:cubicBezTo>
                  <a:cubicBezTo>
                    <a:pt x="9837" y="2770"/>
                    <a:pt x="10183" y="2424"/>
                    <a:pt x="10183" y="1976"/>
                  </a:cubicBezTo>
                  <a:cubicBezTo>
                    <a:pt x="10183" y="1955"/>
                    <a:pt x="10183" y="1935"/>
                    <a:pt x="10183" y="1915"/>
                  </a:cubicBezTo>
                  <a:lnTo>
                    <a:pt x="10204" y="1915"/>
                  </a:lnTo>
                  <a:cubicBezTo>
                    <a:pt x="10204" y="1935"/>
                    <a:pt x="10183" y="1955"/>
                    <a:pt x="10183" y="1976"/>
                  </a:cubicBezTo>
                  <a:cubicBezTo>
                    <a:pt x="10183" y="2424"/>
                    <a:pt x="10550" y="2770"/>
                    <a:pt x="10977" y="2770"/>
                  </a:cubicBezTo>
                  <a:cubicBezTo>
                    <a:pt x="11324" y="2770"/>
                    <a:pt x="11629" y="2546"/>
                    <a:pt x="11731" y="2240"/>
                  </a:cubicBezTo>
                  <a:cubicBezTo>
                    <a:pt x="11833" y="2546"/>
                    <a:pt x="12138" y="2770"/>
                    <a:pt x="12484" y="2770"/>
                  </a:cubicBezTo>
                  <a:cubicBezTo>
                    <a:pt x="12831" y="2770"/>
                    <a:pt x="13116" y="2546"/>
                    <a:pt x="13218" y="2240"/>
                  </a:cubicBezTo>
                  <a:cubicBezTo>
                    <a:pt x="13340" y="2546"/>
                    <a:pt x="13625" y="2770"/>
                    <a:pt x="13971" y="2770"/>
                  </a:cubicBezTo>
                  <a:cubicBezTo>
                    <a:pt x="14399" y="2770"/>
                    <a:pt x="14765" y="2424"/>
                    <a:pt x="14765" y="1976"/>
                  </a:cubicBezTo>
                  <a:cubicBezTo>
                    <a:pt x="14765" y="2424"/>
                    <a:pt x="15112" y="2770"/>
                    <a:pt x="15560" y="2770"/>
                  </a:cubicBezTo>
                  <a:cubicBezTo>
                    <a:pt x="15906" y="2770"/>
                    <a:pt x="16211" y="2546"/>
                    <a:pt x="16313" y="2220"/>
                  </a:cubicBezTo>
                  <a:cubicBezTo>
                    <a:pt x="16415" y="2546"/>
                    <a:pt x="16700" y="2770"/>
                    <a:pt x="17067" y="2770"/>
                  </a:cubicBezTo>
                  <a:cubicBezTo>
                    <a:pt x="17494" y="2770"/>
                    <a:pt x="17861" y="2424"/>
                    <a:pt x="17861" y="1976"/>
                  </a:cubicBezTo>
                  <a:cubicBezTo>
                    <a:pt x="17861" y="1955"/>
                    <a:pt x="17841" y="1935"/>
                    <a:pt x="17841" y="1915"/>
                  </a:cubicBezTo>
                  <a:lnTo>
                    <a:pt x="17861" y="1915"/>
                  </a:lnTo>
                  <a:cubicBezTo>
                    <a:pt x="17861" y="1935"/>
                    <a:pt x="17861" y="1955"/>
                    <a:pt x="17861" y="1976"/>
                  </a:cubicBezTo>
                  <a:cubicBezTo>
                    <a:pt x="17861" y="2424"/>
                    <a:pt x="18207" y="2770"/>
                    <a:pt x="18635" y="2770"/>
                  </a:cubicBezTo>
                  <a:cubicBezTo>
                    <a:pt x="18940" y="2770"/>
                    <a:pt x="19205" y="2607"/>
                    <a:pt x="19348" y="2363"/>
                  </a:cubicBezTo>
                  <a:cubicBezTo>
                    <a:pt x="19409" y="2240"/>
                    <a:pt x="19429" y="2118"/>
                    <a:pt x="19429" y="1976"/>
                  </a:cubicBezTo>
                  <a:cubicBezTo>
                    <a:pt x="19429" y="1955"/>
                    <a:pt x="19429" y="1935"/>
                    <a:pt x="19429" y="1915"/>
                  </a:cubicBezTo>
                  <a:lnTo>
                    <a:pt x="19450" y="1915"/>
                  </a:lnTo>
                  <a:lnTo>
                    <a:pt x="19429" y="1894"/>
                  </a:lnTo>
                  <a:lnTo>
                    <a:pt x="19429" y="1874"/>
                  </a:lnTo>
                  <a:lnTo>
                    <a:pt x="19409" y="1874"/>
                  </a:lnTo>
                  <a:lnTo>
                    <a:pt x="19246" y="1772"/>
                  </a:lnTo>
                  <a:lnTo>
                    <a:pt x="1694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65"/>
            <p:cNvSpPr/>
            <p:nvPr/>
          </p:nvSpPr>
          <p:spPr>
            <a:xfrm>
              <a:off x="6367288" y="2533708"/>
              <a:ext cx="587695" cy="31"/>
            </a:xfrm>
            <a:custGeom>
              <a:avLst/>
              <a:gdLst/>
              <a:ahLst/>
              <a:cxnLst/>
              <a:rect l="l" t="t" r="r" b="b"/>
              <a:pathLst>
                <a:path w="19165" h="1" fill="none" extrusionOk="0">
                  <a:moveTo>
                    <a:pt x="19164" y="1"/>
                  </a:moveTo>
                  <a:lnTo>
                    <a:pt x="19144" y="1"/>
                  </a:lnTo>
                  <a:lnTo>
                    <a:pt x="19001" y="1"/>
                  </a:lnTo>
                  <a:lnTo>
                    <a:pt x="5988" y="1"/>
                  </a:lnTo>
                  <a:lnTo>
                    <a:pt x="1324" y="1"/>
                  </a:lnTo>
                  <a:lnTo>
                    <a:pt x="0" y="1"/>
                  </a:lnTo>
                </a:path>
              </a:pathLst>
            </a:custGeom>
            <a:solidFill>
              <a:schemeClr val="lt1"/>
            </a:solidFill>
            <a:ln w="3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65"/>
            <p:cNvSpPr/>
            <p:nvPr/>
          </p:nvSpPr>
          <p:spPr>
            <a:xfrm>
              <a:off x="6675779" y="2579921"/>
              <a:ext cx="167400" cy="70621"/>
            </a:xfrm>
            <a:custGeom>
              <a:avLst/>
              <a:gdLst/>
              <a:ahLst/>
              <a:cxnLst/>
              <a:rect l="l" t="t" r="r" b="b"/>
              <a:pathLst>
                <a:path w="5459" h="2303" extrusionOk="0">
                  <a:moveTo>
                    <a:pt x="1162" y="1"/>
                  </a:moveTo>
                  <a:cubicBezTo>
                    <a:pt x="530" y="1"/>
                    <a:pt x="1" y="510"/>
                    <a:pt x="1" y="1141"/>
                  </a:cubicBezTo>
                  <a:cubicBezTo>
                    <a:pt x="1" y="1773"/>
                    <a:pt x="530" y="2302"/>
                    <a:pt x="1162" y="2302"/>
                  </a:cubicBezTo>
                  <a:lnTo>
                    <a:pt x="4298" y="2302"/>
                  </a:lnTo>
                  <a:cubicBezTo>
                    <a:pt x="4950" y="2302"/>
                    <a:pt x="5459" y="1773"/>
                    <a:pt x="5459" y="1141"/>
                  </a:cubicBezTo>
                  <a:cubicBezTo>
                    <a:pt x="5459" y="510"/>
                    <a:pt x="4929" y="1"/>
                    <a:pt x="42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65"/>
            <p:cNvSpPr/>
            <p:nvPr/>
          </p:nvSpPr>
          <p:spPr>
            <a:xfrm>
              <a:off x="6727634" y="2721011"/>
              <a:ext cx="111191" cy="101317"/>
            </a:xfrm>
            <a:custGeom>
              <a:avLst/>
              <a:gdLst/>
              <a:ahLst/>
              <a:cxnLst/>
              <a:rect l="l" t="t" r="r" b="b"/>
              <a:pathLst>
                <a:path w="3626" h="3304" extrusionOk="0">
                  <a:moveTo>
                    <a:pt x="1824" y="1"/>
                  </a:moveTo>
                  <a:cubicBezTo>
                    <a:pt x="1065" y="1"/>
                    <a:pt x="379" y="515"/>
                    <a:pt x="204" y="1286"/>
                  </a:cubicBezTo>
                  <a:cubicBezTo>
                    <a:pt x="0" y="2161"/>
                    <a:pt x="550" y="3057"/>
                    <a:pt x="1446" y="3261"/>
                  </a:cubicBezTo>
                  <a:cubicBezTo>
                    <a:pt x="1569" y="3290"/>
                    <a:pt x="1693" y="3303"/>
                    <a:pt x="1815" y="3303"/>
                  </a:cubicBezTo>
                  <a:cubicBezTo>
                    <a:pt x="2560" y="3303"/>
                    <a:pt x="3246" y="2792"/>
                    <a:pt x="3421" y="2039"/>
                  </a:cubicBezTo>
                  <a:cubicBezTo>
                    <a:pt x="3625" y="1143"/>
                    <a:pt x="3075" y="247"/>
                    <a:pt x="2200" y="43"/>
                  </a:cubicBezTo>
                  <a:cubicBezTo>
                    <a:pt x="2074" y="15"/>
                    <a:pt x="1948" y="1"/>
                    <a:pt x="1824" y="1"/>
                  </a:cubicBezTo>
                  <a:close/>
                </a:path>
              </a:pathLst>
            </a:custGeom>
            <a:solidFill>
              <a:srgbClr val="95B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65"/>
            <p:cNvSpPr/>
            <p:nvPr/>
          </p:nvSpPr>
          <p:spPr>
            <a:xfrm>
              <a:off x="6727634" y="2721011"/>
              <a:ext cx="111191" cy="101317"/>
            </a:xfrm>
            <a:custGeom>
              <a:avLst/>
              <a:gdLst/>
              <a:ahLst/>
              <a:cxnLst/>
              <a:rect l="l" t="t" r="r" b="b"/>
              <a:pathLst>
                <a:path w="3626" h="3304" extrusionOk="0">
                  <a:moveTo>
                    <a:pt x="1824" y="1"/>
                  </a:moveTo>
                  <a:cubicBezTo>
                    <a:pt x="1065" y="1"/>
                    <a:pt x="379" y="515"/>
                    <a:pt x="204" y="1286"/>
                  </a:cubicBezTo>
                  <a:cubicBezTo>
                    <a:pt x="0" y="2161"/>
                    <a:pt x="550" y="3057"/>
                    <a:pt x="1446" y="3261"/>
                  </a:cubicBezTo>
                  <a:cubicBezTo>
                    <a:pt x="1569" y="3290"/>
                    <a:pt x="1693" y="3303"/>
                    <a:pt x="1815" y="3303"/>
                  </a:cubicBezTo>
                  <a:cubicBezTo>
                    <a:pt x="2560" y="3303"/>
                    <a:pt x="3246" y="2792"/>
                    <a:pt x="3421" y="2039"/>
                  </a:cubicBezTo>
                  <a:cubicBezTo>
                    <a:pt x="3625" y="1143"/>
                    <a:pt x="3075" y="247"/>
                    <a:pt x="2200" y="43"/>
                  </a:cubicBezTo>
                  <a:cubicBezTo>
                    <a:pt x="2074" y="15"/>
                    <a:pt x="1948" y="1"/>
                    <a:pt x="18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65"/>
            <p:cNvSpPr/>
            <p:nvPr/>
          </p:nvSpPr>
          <p:spPr>
            <a:xfrm>
              <a:off x="6740728" y="2732511"/>
              <a:ext cx="85586" cy="77705"/>
            </a:xfrm>
            <a:custGeom>
              <a:avLst/>
              <a:gdLst/>
              <a:ahLst/>
              <a:cxnLst/>
              <a:rect l="l" t="t" r="r" b="b"/>
              <a:pathLst>
                <a:path w="2791" h="2534" extrusionOk="0">
                  <a:moveTo>
                    <a:pt x="1395" y="0"/>
                  </a:moveTo>
                  <a:cubicBezTo>
                    <a:pt x="816" y="0"/>
                    <a:pt x="303" y="396"/>
                    <a:pt x="164" y="972"/>
                  </a:cubicBezTo>
                  <a:cubicBezTo>
                    <a:pt x="1" y="1664"/>
                    <a:pt x="428" y="2336"/>
                    <a:pt x="1100" y="2499"/>
                  </a:cubicBezTo>
                  <a:cubicBezTo>
                    <a:pt x="1200" y="2523"/>
                    <a:pt x="1299" y="2534"/>
                    <a:pt x="1397" y="2534"/>
                  </a:cubicBezTo>
                  <a:cubicBezTo>
                    <a:pt x="1976" y="2534"/>
                    <a:pt x="2488" y="2138"/>
                    <a:pt x="2628" y="1562"/>
                  </a:cubicBezTo>
                  <a:cubicBezTo>
                    <a:pt x="2791" y="870"/>
                    <a:pt x="2363" y="198"/>
                    <a:pt x="1691" y="35"/>
                  </a:cubicBezTo>
                  <a:cubicBezTo>
                    <a:pt x="1591" y="11"/>
                    <a:pt x="1492" y="0"/>
                    <a:pt x="139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65"/>
            <p:cNvSpPr/>
            <p:nvPr/>
          </p:nvSpPr>
          <p:spPr>
            <a:xfrm>
              <a:off x="6295470" y="2718282"/>
              <a:ext cx="281045" cy="99263"/>
            </a:xfrm>
            <a:custGeom>
              <a:avLst/>
              <a:gdLst/>
              <a:ahLst/>
              <a:cxnLst/>
              <a:rect l="l" t="t" r="r" b="b"/>
              <a:pathLst>
                <a:path w="9165" h="3237" extrusionOk="0">
                  <a:moveTo>
                    <a:pt x="4672" y="1"/>
                  </a:moveTo>
                  <a:cubicBezTo>
                    <a:pt x="4158" y="1"/>
                    <a:pt x="3647" y="237"/>
                    <a:pt x="3299" y="621"/>
                  </a:cubicBezTo>
                  <a:cubicBezTo>
                    <a:pt x="2892" y="1049"/>
                    <a:pt x="2688" y="1619"/>
                    <a:pt x="2627" y="2189"/>
                  </a:cubicBezTo>
                  <a:cubicBezTo>
                    <a:pt x="2349" y="1897"/>
                    <a:pt x="1937" y="1738"/>
                    <a:pt x="1529" y="1738"/>
                  </a:cubicBezTo>
                  <a:cubicBezTo>
                    <a:pt x="1340" y="1738"/>
                    <a:pt x="1152" y="1772"/>
                    <a:pt x="978" y="1843"/>
                  </a:cubicBezTo>
                  <a:cubicBezTo>
                    <a:pt x="407" y="2067"/>
                    <a:pt x="20" y="2637"/>
                    <a:pt x="0" y="3228"/>
                  </a:cubicBezTo>
                  <a:lnTo>
                    <a:pt x="8574" y="3228"/>
                  </a:lnTo>
                  <a:cubicBezTo>
                    <a:pt x="8696" y="3228"/>
                    <a:pt x="8836" y="3237"/>
                    <a:pt x="8971" y="3237"/>
                  </a:cubicBezTo>
                  <a:cubicBezTo>
                    <a:pt x="9038" y="3237"/>
                    <a:pt x="9103" y="3235"/>
                    <a:pt x="9165" y="3228"/>
                  </a:cubicBezTo>
                  <a:cubicBezTo>
                    <a:pt x="9022" y="2800"/>
                    <a:pt x="8717" y="2393"/>
                    <a:pt x="8289" y="2230"/>
                  </a:cubicBezTo>
                  <a:cubicBezTo>
                    <a:pt x="8156" y="2179"/>
                    <a:pt x="8011" y="2154"/>
                    <a:pt x="7865" y="2154"/>
                  </a:cubicBezTo>
                  <a:cubicBezTo>
                    <a:pt x="7544" y="2154"/>
                    <a:pt x="7223" y="2277"/>
                    <a:pt x="7026" y="2515"/>
                  </a:cubicBezTo>
                  <a:cubicBezTo>
                    <a:pt x="6863" y="1945"/>
                    <a:pt x="6660" y="1395"/>
                    <a:pt x="6313" y="906"/>
                  </a:cubicBezTo>
                  <a:cubicBezTo>
                    <a:pt x="5967" y="438"/>
                    <a:pt x="5438" y="71"/>
                    <a:pt x="4847" y="10"/>
                  </a:cubicBezTo>
                  <a:cubicBezTo>
                    <a:pt x="4789" y="4"/>
                    <a:pt x="4730" y="1"/>
                    <a:pt x="46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33" name="Google Shape;3133;p65"/>
          <p:cNvGrpSpPr/>
          <p:nvPr/>
        </p:nvGrpSpPr>
        <p:grpSpPr>
          <a:xfrm>
            <a:off x="4703301" y="3544533"/>
            <a:ext cx="1073071" cy="1061153"/>
            <a:chOff x="4725310" y="3067681"/>
            <a:chExt cx="816272" cy="816272"/>
          </a:xfrm>
        </p:grpSpPr>
        <p:sp>
          <p:nvSpPr>
            <p:cNvPr id="3134" name="Google Shape;3134;p65"/>
            <p:cNvSpPr/>
            <p:nvPr/>
          </p:nvSpPr>
          <p:spPr>
            <a:xfrm>
              <a:off x="4725310" y="3067681"/>
              <a:ext cx="816272" cy="816272"/>
            </a:xfrm>
            <a:custGeom>
              <a:avLst/>
              <a:gdLst/>
              <a:ahLst/>
              <a:cxnLst/>
              <a:rect l="l" t="t" r="r" b="b"/>
              <a:pathLst>
                <a:path w="26619" h="26619" extrusionOk="0">
                  <a:moveTo>
                    <a:pt x="13320" y="0"/>
                  </a:moveTo>
                  <a:cubicBezTo>
                    <a:pt x="8126" y="0"/>
                    <a:pt x="3361" y="3055"/>
                    <a:pt x="1202" y="7780"/>
                  </a:cubicBezTo>
                  <a:cubicBezTo>
                    <a:pt x="734" y="8819"/>
                    <a:pt x="387" y="9918"/>
                    <a:pt x="204" y="11059"/>
                  </a:cubicBezTo>
                  <a:cubicBezTo>
                    <a:pt x="62" y="11792"/>
                    <a:pt x="0" y="12546"/>
                    <a:pt x="0" y="13320"/>
                  </a:cubicBezTo>
                  <a:cubicBezTo>
                    <a:pt x="0" y="14114"/>
                    <a:pt x="82" y="14928"/>
                    <a:pt x="224" y="15702"/>
                  </a:cubicBezTo>
                  <a:cubicBezTo>
                    <a:pt x="876" y="19327"/>
                    <a:pt x="3035" y="22525"/>
                    <a:pt x="6130" y="24521"/>
                  </a:cubicBezTo>
                  <a:cubicBezTo>
                    <a:pt x="6334" y="24663"/>
                    <a:pt x="6538" y="24785"/>
                    <a:pt x="6741" y="24887"/>
                  </a:cubicBezTo>
                  <a:cubicBezTo>
                    <a:pt x="7251" y="25193"/>
                    <a:pt x="7800" y="25457"/>
                    <a:pt x="8350" y="25661"/>
                  </a:cubicBezTo>
                  <a:cubicBezTo>
                    <a:pt x="8737" y="25824"/>
                    <a:pt x="9145" y="25967"/>
                    <a:pt x="9532" y="26089"/>
                  </a:cubicBezTo>
                  <a:cubicBezTo>
                    <a:pt x="9654" y="26129"/>
                    <a:pt x="9796" y="26150"/>
                    <a:pt x="9918" y="26191"/>
                  </a:cubicBezTo>
                  <a:cubicBezTo>
                    <a:pt x="11018" y="26476"/>
                    <a:pt x="12159" y="26618"/>
                    <a:pt x="13299" y="26618"/>
                  </a:cubicBezTo>
                  <a:cubicBezTo>
                    <a:pt x="14888" y="26618"/>
                    <a:pt x="16435" y="26353"/>
                    <a:pt x="17922" y="25804"/>
                  </a:cubicBezTo>
                  <a:cubicBezTo>
                    <a:pt x="20672" y="24785"/>
                    <a:pt x="23034" y="22871"/>
                    <a:pt x="24602" y="20366"/>
                  </a:cubicBezTo>
                  <a:cubicBezTo>
                    <a:pt x="25498" y="18920"/>
                    <a:pt x="26109" y="17332"/>
                    <a:pt x="26415" y="15641"/>
                  </a:cubicBezTo>
                  <a:cubicBezTo>
                    <a:pt x="26557" y="14888"/>
                    <a:pt x="26618" y="14093"/>
                    <a:pt x="26618" y="13320"/>
                  </a:cubicBezTo>
                  <a:cubicBezTo>
                    <a:pt x="26618" y="12729"/>
                    <a:pt x="26578" y="12118"/>
                    <a:pt x="26496" y="11527"/>
                  </a:cubicBezTo>
                  <a:cubicBezTo>
                    <a:pt x="26374" y="10652"/>
                    <a:pt x="26170" y="9756"/>
                    <a:pt x="25865" y="8921"/>
                  </a:cubicBezTo>
                  <a:cubicBezTo>
                    <a:pt x="25783" y="8635"/>
                    <a:pt x="25661" y="8350"/>
                    <a:pt x="25539" y="8065"/>
                  </a:cubicBezTo>
                  <a:cubicBezTo>
                    <a:pt x="25519" y="8004"/>
                    <a:pt x="25478" y="7943"/>
                    <a:pt x="25457" y="7882"/>
                  </a:cubicBezTo>
                  <a:cubicBezTo>
                    <a:pt x="25437" y="7821"/>
                    <a:pt x="25417" y="7760"/>
                    <a:pt x="25396" y="7719"/>
                  </a:cubicBezTo>
                  <a:cubicBezTo>
                    <a:pt x="25356" y="7638"/>
                    <a:pt x="25295" y="7536"/>
                    <a:pt x="25254" y="7454"/>
                  </a:cubicBezTo>
                  <a:cubicBezTo>
                    <a:pt x="25254" y="7434"/>
                    <a:pt x="25233" y="7414"/>
                    <a:pt x="25233" y="7393"/>
                  </a:cubicBezTo>
                  <a:cubicBezTo>
                    <a:pt x="25193" y="7312"/>
                    <a:pt x="25152" y="7251"/>
                    <a:pt x="25111" y="7149"/>
                  </a:cubicBezTo>
                  <a:lnTo>
                    <a:pt x="25091" y="7108"/>
                  </a:lnTo>
                  <a:cubicBezTo>
                    <a:pt x="25050" y="7047"/>
                    <a:pt x="25009" y="6986"/>
                    <a:pt x="24989" y="6904"/>
                  </a:cubicBezTo>
                  <a:cubicBezTo>
                    <a:pt x="24969" y="6884"/>
                    <a:pt x="24948" y="6843"/>
                    <a:pt x="24928" y="6823"/>
                  </a:cubicBezTo>
                  <a:lnTo>
                    <a:pt x="24908" y="6782"/>
                  </a:lnTo>
                  <a:cubicBezTo>
                    <a:pt x="24867" y="6721"/>
                    <a:pt x="24846" y="6660"/>
                    <a:pt x="24806" y="6599"/>
                  </a:cubicBezTo>
                  <a:cubicBezTo>
                    <a:pt x="24785" y="6579"/>
                    <a:pt x="24785" y="6558"/>
                    <a:pt x="24765" y="6538"/>
                  </a:cubicBezTo>
                  <a:lnTo>
                    <a:pt x="24765" y="6517"/>
                  </a:lnTo>
                  <a:cubicBezTo>
                    <a:pt x="24704" y="6436"/>
                    <a:pt x="24643" y="6355"/>
                    <a:pt x="24582" y="6253"/>
                  </a:cubicBezTo>
                  <a:cubicBezTo>
                    <a:pt x="24561" y="6192"/>
                    <a:pt x="24521" y="6151"/>
                    <a:pt x="24480" y="6090"/>
                  </a:cubicBezTo>
                  <a:cubicBezTo>
                    <a:pt x="24460" y="6029"/>
                    <a:pt x="24419" y="5988"/>
                    <a:pt x="24378" y="5927"/>
                  </a:cubicBezTo>
                  <a:cubicBezTo>
                    <a:pt x="24378" y="5927"/>
                    <a:pt x="24358" y="5886"/>
                    <a:pt x="24337" y="5886"/>
                  </a:cubicBezTo>
                  <a:cubicBezTo>
                    <a:pt x="24317" y="5845"/>
                    <a:pt x="24297" y="5805"/>
                    <a:pt x="24276" y="5784"/>
                  </a:cubicBezTo>
                  <a:cubicBezTo>
                    <a:pt x="24276" y="5784"/>
                    <a:pt x="24215" y="5703"/>
                    <a:pt x="24215" y="5682"/>
                  </a:cubicBezTo>
                  <a:cubicBezTo>
                    <a:pt x="24195" y="5662"/>
                    <a:pt x="24195" y="5642"/>
                    <a:pt x="24174" y="5621"/>
                  </a:cubicBezTo>
                  <a:lnTo>
                    <a:pt x="24134" y="5560"/>
                  </a:lnTo>
                  <a:cubicBezTo>
                    <a:pt x="24073" y="5499"/>
                    <a:pt x="24032" y="5418"/>
                    <a:pt x="23971" y="5336"/>
                  </a:cubicBezTo>
                  <a:lnTo>
                    <a:pt x="23930" y="5296"/>
                  </a:lnTo>
                  <a:cubicBezTo>
                    <a:pt x="23889" y="5255"/>
                    <a:pt x="23869" y="5214"/>
                    <a:pt x="23849" y="5173"/>
                  </a:cubicBezTo>
                  <a:lnTo>
                    <a:pt x="23787" y="5133"/>
                  </a:lnTo>
                  <a:cubicBezTo>
                    <a:pt x="23767" y="5092"/>
                    <a:pt x="23726" y="5031"/>
                    <a:pt x="23706" y="5010"/>
                  </a:cubicBezTo>
                  <a:cubicBezTo>
                    <a:pt x="23645" y="4929"/>
                    <a:pt x="23563" y="4847"/>
                    <a:pt x="23502" y="4746"/>
                  </a:cubicBezTo>
                  <a:lnTo>
                    <a:pt x="23482" y="4746"/>
                  </a:lnTo>
                  <a:cubicBezTo>
                    <a:pt x="23462" y="4725"/>
                    <a:pt x="23462" y="4705"/>
                    <a:pt x="23441" y="4685"/>
                  </a:cubicBezTo>
                  <a:cubicBezTo>
                    <a:pt x="23441" y="4685"/>
                    <a:pt x="23360" y="4603"/>
                    <a:pt x="23319" y="4562"/>
                  </a:cubicBezTo>
                  <a:cubicBezTo>
                    <a:pt x="23319" y="4542"/>
                    <a:pt x="23299" y="4522"/>
                    <a:pt x="23278" y="4501"/>
                  </a:cubicBezTo>
                  <a:cubicBezTo>
                    <a:pt x="23217" y="4420"/>
                    <a:pt x="23156" y="4359"/>
                    <a:pt x="23075" y="4277"/>
                  </a:cubicBezTo>
                  <a:cubicBezTo>
                    <a:pt x="23014" y="4216"/>
                    <a:pt x="22952" y="4155"/>
                    <a:pt x="22891" y="4094"/>
                  </a:cubicBezTo>
                  <a:cubicBezTo>
                    <a:pt x="22667" y="3850"/>
                    <a:pt x="22423" y="3605"/>
                    <a:pt x="22158" y="3381"/>
                  </a:cubicBezTo>
                  <a:cubicBezTo>
                    <a:pt x="22016" y="3259"/>
                    <a:pt x="21914" y="3157"/>
                    <a:pt x="21792" y="3076"/>
                  </a:cubicBezTo>
                  <a:cubicBezTo>
                    <a:pt x="21771" y="3035"/>
                    <a:pt x="21751" y="3015"/>
                    <a:pt x="21710" y="2994"/>
                  </a:cubicBezTo>
                  <a:cubicBezTo>
                    <a:pt x="21629" y="2933"/>
                    <a:pt x="21547" y="2872"/>
                    <a:pt x="21466" y="2811"/>
                  </a:cubicBezTo>
                  <a:cubicBezTo>
                    <a:pt x="21405" y="2750"/>
                    <a:pt x="21344" y="2709"/>
                    <a:pt x="21282" y="2668"/>
                  </a:cubicBezTo>
                  <a:cubicBezTo>
                    <a:pt x="21120" y="2526"/>
                    <a:pt x="20936" y="2404"/>
                    <a:pt x="20733" y="2261"/>
                  </a:cubicBezTo>
                  <a:cubicBezTo>
                    <a:pt x="20651" y="2220"/>
                    <a:pt x="20590" y="2180"/>
                    <a:pt x="20529" y="2139"/>
                  </a:cubicBezTo>
                  <a:cubicBezTo>
                    <a:pt x="20407" y="2057"/>
                    <a:pt x="20305" y="1976"/>
                    <a:pt x="20183" y="1915"/>
                  </a:cubicBezTo>
                  <a:cubicBezTo>
                    <a:pt x="20142" y="1894"/>
                    <a:pt x="20101" y="1874"/>
                    <a:pt x="20061" y="1854"/>
                  </a:cubicBezTo>
                  <a:lnTo>
                    <a:pt x="19999" y="1813"/>
                  </a:lnTo>
                  <a:cubicBezTo>
                    <a:pt x="19898" y="1752"/>
                    <a:pt x="19796" y="1691"/>
                    <a:pt x="19674" y="1630"/>
                  </a:cubicBezTo>
                  <a:cubicBezTo>
                    <a:pt x="19653" y="1609"/>
                    <a:pt x="19633" y="1609"/>
                    <a:pt x="19612" y="1589"/>
                  </a:cubicBezTo>
                  <a:lnTo>
                    <a:pt x="19531" y="1548"/>
                  </a:lnTo>
                  <a:cubicBezTo>
                    <a:pt x="19490" y="1528"/>
                    <a:pt x="19429" y="1487"/>
                    <a:pt x="19368" y="1467"/>
                  </a:cubicBezTo>
                  <a:cubicBezTo>
                    <a:pt x="19348" y="1446"/>
                    <a:pt x="19287" y="1426"/>
                    <a:pt x="19287" y="1426"/>
                  </a:cubicBezTo>
                  <a:cubicBezTo>
                    <a:pt x="19205" y="1385"/>
                    <a:pt x="19144" y="1345"/>
                    <a:pt x="19083" y="1324"/>
                  </a:cubicBezTo>
                  <a:cubicBezTo>
                    <a:pt x="18370" y="978"/>
                    <a:pt x="17657" y="713"/>
                    <a:pt x="16904" y="489"/>
                  </a:cubicBezTo>
                  <a:cubicBezTo>
                    <a:pt x="15743" y="163"/>
                    <a:pt x="14521" y="0"/>
                    <a:pt x="133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65"/>
            <p:cNvSpPr/>
            <p:nvPr/>
          </p:nvSpPr>
          <p:spPr>
            <a:xfrm>
              <a:off x="4750302" y="3092029"/>
              <a:ext cx="768158" cy="768189"/>
            </a:xfrm>
            <a:custGeom>
              <a:avLst/>
              <a:gdLst/>
              <a:ahLst/>
              <a:cxnLst/>
              <a:rect l="l" t="t" r="r" b="b"/>
              <a:pathLst>
                <a:path w="25050" h="25051" extrusionOk="0">
                  <a:moveTo>
                    <a:pt x="12525" y="1"/>
                  </a:moveTo>
                  <a:cubicBezTo>
                    <a:pt x="7474" y="1"/>
                    <a:pt x="3116" y="2994"/>
                    <a:pt x="1141" y="7312"/>
                  </a:cubicBezTo>
                  <a:cubicBezTo>
                    <a:pt x="692" y="8289"/>
                    <a:pt x="367" y="9308"/>
                    <a:pt x="183" y="10387"/>
                  </a:cubicBezTo>
                  <a:cubicBezTo>
                    <a:pt x="61" y="11080"/>
                    <a:pt x="0" y="11792"/>
                    <a:pt x="0" y="12526"/>
                  </a:cubicBezTo>
                  <a:cubicBezTo>
                    <a:pt x="0" y="13299"/>
                    <a:pt x="61" y="14053"/>
                    <a:pt x="204" y="14766"/>
                  </a:cubicBezTo>
                  <a:cubicBezTo>
                    <a:pt x="835" y="18248"/>
                    <a:pt x="2912" y="21222"/>
                    <a:pt x="5764" y="23075"/>
                  </a:cubicBezTo>
                  <a:cubicBezTo>
                    <a:pt x="5947" y="23177"/>
                    <a:pt x="6150" y="23299"/>
                    <a:pt x="6334" y="23401"/>
                  </a:cubicBezTo>
                  <a:cubicBezTo>
                    <a:pt x="6823" y="23686"/>
                    <a:pt x="7332" y="23930"/>
                    <a:pt x="7861" y="24134"/>
                  </a:cubicBezTo>
                  <a:cubicBezTo>
                    <a:pt x="8207" y="24297"/>
                    <a:pt x="8594" y="24419"/>
                    <a:pt x="8961" y="24521"/>
                  </a:cubicBezTo>
                  <a:cubicBezTo>
                    <a:pt x="9083" y="24562"/>
                    <a:pt x="9205" y="24602"/>
                    <a:pt x="9348" y="24643"/>
                  </a:cubicBezTo>
                  <a:cubicBezTo>
                    <a:pt x="10366" y="24908"/>
                    <a:pt x="11425" y="25050"/>
                    <a:pt x="12525" y="25050"/>
                  </a:cubicBezTo>
                  <a:cubicBezTo>
                    <a:pt x="14052" y="25050"/>
                    <a:pt x="15498" y="24765"/>
                    <a:pt x="16842" y="24276"/>
                  </a:cubicBezTo>
                  <a:cubicBezTo>
                    <a:pt x="19470" y="23319"/>
                    <a:pt x="21689" y="21486"/>
                    <a:pt x="23135" y="19165"/>
                  </a:cubicBezTo>
                  <a:cubicBezTo>
                    <a:pt x="23970" y="17821"/>
                    <a:pt x="24561" y="16334"/>
                    <a:pt x="24846" y="14725"/>
                  </a:cubicBezTo>
                  <a:cubicBezTo>
                    <a:pt x="24968" y="14012"/>
                    <a:pt x="25050" y="13279"/>
                    <a:pt x="25050" y="12526"/>
                  </a:cubicBezTo>
                  <a:cubicBezTo>
                    <a:pt x="25050" y="11955"/>
                    <a:pt x="25009" y="11385"/>
                    <a:pt x="24948" y="10856"/>
                  </a:cubicBezTo>
                  <a:cubicBezTo>
                    <a:pt x="24826" y="10000"/>
                    <a:pt x="24622" y="9165"/>
                    <a:pt x="24357" y="8391"/>
                  </a:cubicBezTo>
                  <a:cubicBezTo>
                    <a:pt x="24255" y="8106"/>
                    <a:pt x="24154" y="7841"/>
                    <a:pt x="24031" y="7577"/>
                  </a:cubicBezTo>
                  <a:cubicBezTo>
                    <a:pt x="24011" y="7516"/>
                    <a:pt x="23991" y="7475"/>
                    <a:pt x="23970" y="7414"/>
                  </a:cubicBezTo>
                  <a:cubicBezTo>
                    <a:pt x="23930" y="7373"/>
                    <a:pt x="23909" y="7312"/>
                    <a:pt x="23889" y="7271"/>
                  </a:cubicBezTo>
                  <a:cubicBezTo>
                    <a:pt x="23848" y="7169"/>
                    <a:pt x="23807" y="7088"/>
                    <a:pt x="23767" y="6986"/>
                  </a:cubicBezTo>
                  <a:cubicBezTo>
                    <a:pt x="23767" y="6986"/>
                    <a:pt x="23746" y="6986"/>
                    <a:pt x="23746" y="6966"/>
                  </a:cubicBezTo>
                  <a:cubicBezTo>
                    <a:pt x="23706" y="6884"/>
                    <a:pt x="23665" y="6823"/>
                    <a:pt x="23624" y="6742"/>
                  </a:cubicBezTo>
                  <a:cubicBezTo>
                    <a:pt x="23583" y="6660"/>
                    <a:pt x="23543" y="6579"/>
                    <a:pt x="23502" y="6497"/>
                  </a:cubicBezTo>
                  <a:cubicBezTo>
                    <a:pt x="23482" y="6457"/>
                    <a:pt x="23461" y="6416"/>
                    <a:pt x="23441" y="6396"/>
                  </a:cubicBezTo>
                  <a:cubicBezTo>
                    <a:pt x="23400" y="6334"/>
                    <a:pt x="23380" y="6273"/>
                    <a:pt x="23339" y="6212"/>
                  </a:cubicBezTo>
                  <a:lnTo>
                    <a:pt x="23298" y="6131"/>
                  </a:lnTo>
                  <a:cubicBezTo>
                    <a:pt x="23237" y="6049"/>
                    <a:pt x="23196" y="5968"/>
                    <a:pt x="23135" y="5886"/>
                  </a:cubicBezTo>
                  <a:cubicBezTo>
                    <a:pt x="23115" y="5825"/>
                    <a:pt x="23074" y="5785"/>
                    <a:pt x="23034" y="5723"/>
                  </a:cubicBezTo>
                  <a:cubicBezTo>
                    <a:pt x="23013" y="5662"/>
                    <a:pt x="22972" y="5601"/>
                    <a:pt x="22932" y="5561"/>
                  </a:cubicBezTo>
                  <a:lnTo>
                    <a:pt x="22932" y="5540"/>
                  </a:lnTo>
                  <a:cubicBezTo>
                    <a:pt x="22891" y="5479"/>
                    <a:pt x="22830" y="5418"/>
                    <a:pt x="22789" y="5357"/>
                  </a:cubicBezTo>
                  <a:cubicBezTo>
                    <a:pt x="22769" y="5316"/>
                    <a:pt x="22728" y="5275"/>
                    <a:pt x="22708" y="5235"/>
                  </a:cubicBezTo>
                  <a:cubicBezTo>
                    <a:pt x="22647" y="5174"/>
                    <a:pt x="22606" y="5092"/>
                    <a:pt x="22565" y="5031"/>
                  </a:cubicBezTo>
                  <a:cubicBezTo>
                    <a:pt x="22524" y="4990"/>
                    <a:pt x="22484" y="4929"/>
                    <a:pt x="22443" y="4888"/>
                  </a:cubicBezTo>
                  <a:cubicBezTo>
                    <a:pt x="22402" y="4827"/>
                    <a:pt x="22341" y="4766"/>
                    <a:pt x="22300" y="4705"/>
                  </a:cubicBezTo>
                  <a:cubicBezTo>
                    <a:pt x="22239" y="4624"/>
                    <a:pt x="22178" y="4563"/>
                    <a:pt x="22117" y="4481"/>
                  </a:cubicBezTo>
                  <a:cubicBezTo>
                    <a:pt x="22097" y="4461"/>
                    <a:pt x="22076" y="4440"/>
                    <a:pt x="22056" y="4420"/>
                  </a:cubicBezTo>
                  <a:cubicBezTo>
                    <a:pt x="22015" y="4359"/>
                    <a:pt x="21975" y="4318"/>
                    <a:pt x="21934" y="4277"/>
                  </a:cubicBezTo>
                  <a:cubicBezTo>
                    <a:pt x="21934" y="4257"/>
                    <a:pt x="21913" y="4257"/>
                    <a:pt x="21913" y="4237"/>
                  </a:cubicBezTo>
                  <a:cubicBezTo>
                    <a:pt x="21852" y="4176"/>
                    <a:pt x="21791" y="4094"/>
                    <a:pt x="21730" y="4033"/>
                  </a:cubicBezTo>
                  <a:cubicBezTo>
                    <a:pt x="21669" y="3972"/>
                    <a:pt x="21608" y="3911"/>
                    <a:pt x="21547" y="3850"/>
                  </a:cubicBezTo>
                  <a:cubicBezTo>
                    <a:pt x="21323" y="3605"/>
                    <a:pt x="21099" y="3402"/>
                    <a:pt x="20854" y="3178"/>
                  </a:cubicBezTo>
                  <a:cubicBezTo>
                    <a:pt x="20732" y="3076"/>
                    <a:pt x="20630" y="2974"/>
                    <a:pt x="20508" y="2872"/>
                  </a:cubicBezTo>
                  <a:cubicBezTo>
                    <a:pt x="20467" y="2852"/>
                    <a:pt x="20447" y="2832"/>
                    <a:pt x="20427" y="2811"/>
                  </a:cubicBezTo>
                  <a:cubicBezTo>
                    <a:pt x="20345" y="2750"/>
                    <a:pt x="20264" y="2689"/>
                    <a:pt x="20203" y="2628"/>
                  </a:cubicBezTo>
                  <a:cubicBezTo>
                    <a:pt x="20142" y="2587"/>
                    <a:pt x="20101" y="2546"/>
                    <a:pt x="20040" y="2506"/>
                  </a:cubicBezTo>
                  <a:cubicBezTo>
                    <a:pt x="19857" y="2383"/>
                    <a:pt x="19673" y="2241"/>
                    <a:pt x="19490" y="2119"/>
                  </a:cubicBezTo>
                  <a:cubicBezTo>
                    <a:pt x="19429" y="2078"/>
                    <a:pt x="19368" y="2037"/>
                    <a:pt x="19307" y="1997"/>
                  </a:cubicBezTo>
                  <a:cubicBezTo>
                    <a:pt x="19205" y="1935"/>
                    <a:pt x="19103" y="1874"/>
                    <a:pt x="18981" y="1793"/>
                  </a:cubicBezTo>
                  <a:cubicBezTo>
                    <a:pt x="18940" y="1773"/>
                    <a:pt x="18879" y="1732"/>
                    <a:pt x="18818" y="1691"/>
                  </a:cubicBezTo>
                  <a:cubicBezTo>
                    <a:pt x="18716" y="1650"/>
                    <a:pt x="18614" y="1589"/>
                    <a:pt x="18512" y="1528"/>
                  </a:cubicBezTo>
                  <a:cubicBezTo>
                    <a:pt x="18492" y="1528"/>
                    <a:pt x="18492" y="1508"/>
                    <a:pt x="18472" y="1508"/>
                  </a:cubicBezTo>
                  <a:cubicBezTo>
                    <a:pt x="18390" y="1447"/>
                    <a:pt x="18288" y="1406"/>
                    <a:pt x="18207" y="1365"/>
                  </a:cubicBezTo>
                  <a:lnTo>
                    <a:pt x="18166" y="1345"/>
                  </a:lnTo>
                  <a:lnTo>
                    <a:pt x="18146" y="1345"/>
                  </a:lnTo>
                  <a:cubicBezTo>
                    <a:pt x="18085" y="1304"/>
                    <a:pt x="18003" y="1263"/>
                    <a:pt x="17942" y="1243"/>
                  </a:cubicBezTo>
                  <a:cubicBezTo>
                    <a:pt x="17290" y="917"/>
                    <a:pt x="16598" y="652"/>
                    <a:pt x="15906" y="469"/>
                  </a:cubicBezTo>
                  <a:cubicBezTo>
                    <a:pt x="14826" y="164"/>
                    <a:pt x="13686" y="1"/>
                    <a:pt x="125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65"/>
            <p:cNvSpPr/>
            <p:nvPr/>
          </p:nvSpPr>
          <p:spPr>
            <a:xfrm>
              <a:off x="5245514" y="3227569"/>
              <a:ext cx="218611" cy="52468"/>
            </a:xfrm>
            <a:custGeom>
              <a:avLst/>
              <a:gdLst/>
              <a:ahLst/>
              <a:cxnLst/>
              <a:rect l="l" t="t" r="r" b="b"/>
              <a:pathLst>
                <a:path w="7129" h="1711" extrusionOk="0">
                  <a:moveTo>
                    <a:pt x="5805" y="0"/>
                  </a:moveTo>
                  <a:cubicBezTo>
                    <a:pt x="4726" y="41"/>
                    <a:pt x="3728" y="631"/>
                    <a:pt x="2893" y="1324"/>
                  </a:cubicBezTo>
                  <a:cubicBezTo>
                    <a:pt x="2852" y="1385"/>
                    <a:pt x="2791" y="1426"/>
                    <a:pt x="2710" y="1426"/>
                  </a:cubicBezTo>
                  <a:cubicBezTo>
                    <a:pt x="2701" y="1428"/>
                    <a:pt x="2692" y="1429"/>
                    <a:pt x="2683" y="1429"/>
                  </a:cubicBezTo>
                  <a:cubicBezTo>
                    <a:pt x="2611" y="1429"/>
                    <a:pt x="2538" y="1358"/>
                    <a:pt x="2465" y="1303"/>
                  </a:cubicBezTo>
                  <a:cubicBezTo>
                    <a:pt x="2201" y="1068"/>
                    <a:pt x="1851" y="939"/>
                    <a:pt x="1501" y="939"/>
                  </a:cubicBezTo>
                  <a:cubicBezTo>
                    <a:pt x="1366" y="939"/>
                    <a:pt x="1231" y="958"/>
                    <a:pt x="1101" y="998"/>
                  </a:cubicBezTo>
                  <a:cubicBezTo>
                    <a:pt x="673" y="1100"/>
                    <a:pt x="327" y="1385"/>
                    <a:pt x="1" y="1711"/>
                  </a:cubicBezTo>
                  <a:lnTo>
                    <a:pt x="7129" y="1711"/>
                  </a:lnTo>
                  <a:cubicBezTo>
                    <a:pt x="7088" y="1629"/>
                    <a:pt x="7047" y="1548"/>
                    <a:pt x="6986" y="1466"/>
                  </a:cubicBezTo>
                  <a:cubicBezTo>
                    <a:pt x="6946" y="1405"/>
                    <a:pt x="6925" y="1344"/>
                    <a:pt x="6885" y="1303"/>
                  </a:cubicBezTo>
                  <a:cubicBezTo>
                    <a:pt x="6844" y="1242"/>
                    <a:pt x="6803" y="1181"/>
                    <a:pt x="6783" y="1120"/>
                  </a:cubicBezTo>
                  <a:lnTo>
                    <a:pt x="6762" y="1120"/>
                  </a:lnTo>
                  <a:cubicBezTo>
                    <a:pt x="6722" y="1059"/>
                    <a:pt x="6681" y="998"/>
                    <a:pt x="6640" y="937"/>
                  </a:cubicBezTo>
                  <a:cubicBezTo>
                    <a:pt x="6620" y="896"/>
                    <a:pt x="6579" y="855"/>
                    <a:pt x="6538" y="815"/>
                  </a:cubicBezTo>
                  <a:cubicBezTo>
                    <a:pt x="6498" y="733"/>
                    <a:pt x="6457" y="672"/>
                    <a:pt x="6396" y="611"/>
                  </a:cubicBezTo>
                  <a:cubicBezTo>
                    <a:pt x="6355" y="550"/>
                    <a:pt x="6335" y="509"/>
                    <a:pt x="6294" y="448"/>
                  </a:cubicBezTo>
                  <a:cubicBezTo>
                    <a:pt x="6233" y="407"/>
                    <a:pt x="6192" y="346"/>
                    <a:pt x="6151" y="285"/>
                  </a:cubicBezTo>
                  <a:cubicBezTo>
                    <a:pt x="6090" y="204"/>
                    <a:pt x="6029" y="122"/>
                    <a:pt x="5968" y="61"/>
                  </a:cubicBezTo>
                  <a:cubicBezTo>
                    <a:pt x="5948" y="41"/>
                    <a:pt x="5927" y="20"/>
                    <a:pt x="59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65"/>
            <p:cNvSpPr/>
            <p:nvPr/>
          </p:nvSpPr>
          <p:spPr>
            <a:xfrm>
              <a:off x="4765266" y="3361821"/>
              <a:ext cx="254213" cy="52498"/>
            </a:xfrm>
            <a:custGeom>
              <a:avLst/>
              <a:gdLst/>
              <a:ahLst/>
              <a:cxnLst/>
              <a:rect l="l" t="t" r="r" b="b"/>
              <a:pathLst>
                <a:path w="8290" h="1712" extrusionOk="0">
                  <a:moveTo>
                    <a:pt x="5854" y="0"/>
                  </a:moveTo>
                  <a:cubicBezTo>
                    <a:pt x="5838" y="0"/>
                    <a:pt x="5821" y="0"/>
                    <a:pt x="5805" y="1"/>
                  </a:cubicBezTo>
                  <a:cubicBezTo>
                    <a:pt x="4705" y="41"/>
                    <a:pt x="3728" y="632"/>
                    <a:pt x="2893" y="1345"/>
                  </a:cubicBezTo>
                  <a:cubicBezTo>
                    <a:pt x="2852" y="1385"/>
                    <a:pt x="2771" y="1447"/>
                    <a:pt x="2709" y="1447"/>
                  </a:cubicBezTo>
                  <a:cubicBezTo>
                    <a:pt x="2608" y="1447"/>
                    <a:pt x="2547" y="1385"/>
                    <a:pt x="2465" y="1324"/>
                  </a:cubicBezTo>
                  <a:cubicBezTo>
                    <a:pt x="2192" y="1082"/>
                    <a:pt x="1829" y="952"/>
                    <a:pt x="1459" y="952"/>
                  </a:cubicBezTo>
                  <a:cubicBezTo>
                    <a:pt x="1333" y="952"/>
                    <a:pt x="1205" y="967"/>
                    <a:pt x="1080" y="999"/>
                  </a:cubicBezTo>
                  <a:cubicBezTo>
                    <a:pt x="673" y="1121"/>
                    <a:pt x="327" y="1406"/>
                    <a:pt x="1" y="1711"/>
                  </a:cubicBezTo>
                  <a:lnTo>
                    <a:pt x="7516" y="1711"/>
                  </a:lnTo>
                  <a:lnTo>
                    <a:pt x="8290" y="1691"/>
                  </a:lnTo>
                  <a:cubicBezTo>
                    <a:pt x="8049" y="648"/>
                    <a:pt x="6919" y="0"/>
                    <a:pt x="58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65"/>
            <p:cNvSpPr/>
            <p:nvPr/>
          </p:nvSpPr>
          <p:spPr>
            <a:xfrm>
              <a:off x="4756527" y="3370101"/>
              <a:ext cx="761933" cy="490119"/>
            </a:xfrm>
            <a:custGeom>
              <a:avLst/>
              <a:gdLst/>
              <a:ahLst/>
              <a:cxnLst/>
              <a:rect l="l" t="t" r="r" b="b"/>
              <a:pathLst>
                <a:path w="24847" h="15983" extrusionOk="0">
                  <a:moveTo>
                    <a:pt x="17321" y="0"/>
                  </a:moveTo>
                  <a:cubicBezTo>
                    <a:pt x="16900" y="0"/>
                    <a:pt x="16477" y="75"/>
                    <a:pt x="16090" y="219"/>
                  </a:cubicBezTo>
                  <a:cubicBezTo>
                    <a:pt x="14868" y="647"/>
                    <a:pt x="13931" y="1625"/>
                    <a:pt x="13096" y="2602"/>
                  </a:cubicBezTo>
                  <a:cubicBezTo>
                    <a:pt x="12261" y="3600"/>
                    <a:pt x="11467" y="4659"/>
                    <a:pt x="10408" y="5392"/>
                  </a:cubicBezTo>
                  <a:cubicBezTo>
                    <a:pt x="10183" y="5555"/>
                    <a:pt x="9919" y="5698"/>
                    <a:pt x="9654" y="5718"/>
                  </a:cubicBezTo>
                  <a:cubicBezTo>
                    <a:pt x="9642" y="5719"/>
                    <a:pt x="9631" y="5719"/>
                    <a:pt x="9619" y="5719"/>
                  </a:cubicBezTo>
                  <a:cubicBezTo>
                    <a:pt x="9126" y="5719"/>
                    <a:pt x="8730" y="5302"/>
                    <a:pt x="8412" y="4944"/>
                  </a:cubicBezTo>
                  <a:cubicBezTo>
                    <a:pt x="7964" y="4415"/>
                    <a:pt x="7495" y="3906"/>
                    <a:pt x="7047" y="3396"/>
                  </a:cubicBezTo>
                  <a:cubicBezTo>
                    <a:pt x="6513" y="2783"/>
                    <a:pt x="5882" y="2112"/>
                    <a:pt x="5081" y="2112"/>
                  </a:cubicBezTo>
                  <a:cubicBezTo>
                    <a:pt x="5058" y="2112"/>
                    <a:pt x="5034" y="2112"/>
                    <a:pt x="5011" y="2113"/>
                  </a:cubicBezTo>
                  <a:cubicBezTo>
                    <a:pt x="4461" y="2113"/>
                    <a:pt x="3972" y="2439"/>
                    <a:pt x="3544" y="2765"/>
                  </a:cubicBezTo>
                  <a:cubicBezTo>
                    <a:pt x="2546" y="3478"/>
                    <a:pt x="1589" y="4272"/>
                    <a:pt x="673" y="5107"/>
                  </a:cubicBezTo>
                  <a:cubicBezTo>
                    <a:pt x="469" y="5290"/>
                    <a:pt x="245" y="5494"/>
                    <a:pt x="1" y="5698"/>
                  </a:cubicBezTo>
                  <a:cubicBezTo>
                    <a:pt x="632" y="9180"/>
                    <a:pt x="2709" y="12154"/>
                    <a:pt x="5561" y="14007"/>
                  </a:cubicBezTo>
                  <a:cubicBezTo>
                    <a:pt x="5744" y="14109"/>
                    <a:pt x="5947" y="14231"/>
                    <a:pt x="6131" y="14333"/>
                  </a:cubicBezTo>
                  <a:cubicBezTo>
                    <a:pt x="6620" y="14618"/>
                    <a:pt x="7129" y="14862"/>
                    <a:pt x="7658" y="15066"/>
                  </a:cubicBezTo>
                  <a:cubicBezTo>
                    <a:pt x="8004" y="15229"/>
                    <a:pt x="8391" y="15351"/>
                    <a:pt x="8758" y="15453"/>
                  </a:cubicBezTo>
                  <a:cubicBezTo>
                    <a:pt x="8880" y="15494"/>
                    <a:pt x="9002" y="15534"/>
                    <a:pt x="9145" y="15575"/>
                  </a:cubicBezTo>
                  <a:cubicBezTo>
                    <a:pt x="10163" y="15840"/>
                    <a:pt x="11222" y="15982"/>
                    <a:pt x="12322" y="15982"/>
                  </a:cubicBezTo>
                  <a:cubicBezTo>
                    <a:pt x="13849" y="15982"/>
                    <a:pt x="15295" y="15697"/>
                    <a:pt x="16639" y="15208"/>
                  </a:cubicBezTo>
                  <a:cubicBezTo>
                    <a:pt x="19267" y="14251"/>
                    <a:pt x="21486" y="12418"/>
                    <a:pt x="22932" y="10097"/>
                  </a:cubicBezTo>
                  <a:cubicBezTo>
                    <a:pt x="23767" y="8753"/>
                    <a:pt x="24358" y="7266"/>
                    <a:pt x="24643" y="5657"/>
                  </a:cubicBezTo>
                  <a:cubicBezTo>
                    <a:pt x="24765" y="4944"/>
                    <a:pt x="24847" y="4211"/>
                    <a:pt x="24847" y="3458"/>
                  </a:cubicBezTo>
                  <a:cubicBezTo>
                    <a:pt x="24847" y="2887"/>
                    <a:pt x="24806" y="2317"/>
                    <a:pt x="24725" y="1788"/>
                  </a:cubicBezTo>
                  <a:cubicBezTo>
                    <a:pt x="24549" y="1765"/>
                    <a:pt x="24370" y="1754"/>
                    <a:pt x="24189" y="1754"/>
                  </a:cubicBezTo>
                  <a:cubicBezTo>
                    <a:pt x="23409" y="1754"/>
                    <a:pt x="22601" y="1954"/>
                    <a:pt x="21873" y="2236"/>
                  </a:cubicBezTo>
                  <a:cubicBezTo>
                    <a:pt x="21608" y="2335"/>
                    <a:pt x="21330" y="2461"/>
                    <a:pt x="21038" y="2461"/>
                  </a:cubicBezTo>
                  <a:cubicBezTo>
                    <a:pt x="20971" y="2461"/>
                    <a:pt x="20903" y="2454"/>
                    <a:pt x="20835" y="2439"/>
                  </a:cubicBezTo>
                  <a:cubicBezTo>
                    <a:pt x="20224" y="2297"/>
                    <a:pt x="19979" y="1564"/>
                    <a:pt x="19592" y="1034"/>
                  </a:cubicBezTo>
                  <a:cubicBezTo>
                    <a:pt x="19082" y="330"/>
                    <a:pt x="18206" y="0"/>
                    <a:pt x="1732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65"/>
            <p:cNvSpPr/>
            <p:nvPr/>
          </p:nvSpPr>
          <p:spPr>
            <a:xfrm>
              <a:off x="4927025" y="3515454"/>
              <a:ext cx="532743" cy="344767"/>
            </a:xfrm>
            <a:custGeom>
              <a:avLst/>
              <a:gdLst/>
              <a:ahLst/>
              <a:cxnLst/>
              <a:rect l="l" t="t" r="r" b="b"/>
              <a:pathLst>
                <a:path w="17373" h="11243" extrusionOk="0">
                  <a:moveTo>
                    <a:pt x="10102" y="1"/>
                  </a:moveTo>
                  <a:lnTo>
                    <a:pt x="6232" y="550"/>
                  </a:lnTo>
                  <a:cubicBezTo>
                    <a:pt x="6232" y="550"/>
                    <a:pt x="6171" y="591"/>
                    <a:pt x="6029" y="673"/>
                  </a:cubicBezTo>
                  <a:cubicBezTo>
                    <a:pt x="5255" y="1060"/>
                    <a:pt x="2628" y="2424"/>
                    <a:pt x="1446" y="3707"/>
                  </a:cubicBezTo>
                  <a:cubicBezTo>
                    <a:pt x="1324" y="3850"/>
                    <a:pt x="1222" y="3992"/>
                    <a:pt x="1121" y="4135"/>
                  </a:cubicBezTo>
                  <a:cubicBezTo>
                    <a:pt x="1039" y="4237"/>
                    <a:pt x="978" y="4379"/>
                    <a:pt x="897" y="4522"/>
                  </a:cubicBezTo>
                  <a:cubicBezTo>
                    <a:pt x="876" y="4583"/>
                    <a:pt x="856" y="4664"/>
                    <a:pt x="815" y="4725"/>
                  </a:cubicBezTo>
                  <a:cubicBezTo>
                    <a:pt x="734" y="4949"/>
                    <a:pt x="652" y="5194"/>
                    <a:pt x="591" y="5438"/>
                  </a:cubicBezTo>
                  <a:cubicBezTo>
                    <a:pt x="530" y="5642"/>
                    <a:pt x="469" y="5845"/>
                    <a:pt x="428" y="6049"/>
                  </a:cubicBezTo>
                  <a:cubicBezTo>
                    <a:pt x="225" y="6966"/>
                    <a:pt x="102" y="7984"/>
                    <a:pt x="41" y="8819"/>
                  </a:cubicBezTo>
                  <a:cubicBezTo>
                    <a:pt x="21" y="8982"/>
                    <a:pt x="21" y="9124"/>
                    <a:pt x="1" y="9267"/>
                  </a:cubicBezTo>
                  <a:cubicBezTo>
                    <a:pt x="184" y="9369"/>
                    <a:pt x="387" y="9491"/>
                    <a:pt x="571" y="9593"/>
                  </a:cubicBezTo>
                  <a:cubicBezTo>
                    <a:pt x="1060" y="9878"/>
                    <a:pt x="1569" y="10122"/>
                    <a:pt x="2098" y="10326"/>
                  </a:cubicBezTo>
                  <a:cubicBezTo>
                    <a:pt x="2444" y="10489"/>
                    <a:pt x="2831" y="10611"/>
                    <a:pt x="3198" y="10713"/>
                  </a:cubicBezTo>
                  <a:cubicBezTo>
                    <a:pt x="3320" y="10754"/>
                    <a:pt x="3442" y="10794"/>
                    <a:pt x="3585" y="10835"/>
                  </a:cubicBezTo>
                  <a:cubicBezTo>
                    <a:pt x="4603" y="11100"/>
                    <a:pt x="5662" y="11242"/>
                    <a:pt x="6762" y="11242"/>
                  </a:cubicBezTo>
                  <a:cubicBezTo>
                    <a:pt x="8289" y="11242"/>
                    <a:pt x="9735" y="10957"/>
                    <a:pt x="11079" y="10468"/>
                  </a:cubicBezTo>
                  <a:cubicBezTo>
                    <a:pt x="13707" y="9511"/>
                    <a:pt x="15926" y="7678"/>
                    <a:pt x="17372" y="5357"/>
                  </a:cubicBezTo>
                  <a:cubicBezTo>
                    <a:pt x="17108" y="4440"/>
                    <a:pt x="16537" y="2933"/>
                    <a:pt x="15763" y="2383"/>
                  </a:cubicBezTo>
                  <a:cubicBezTo>
                    <a:pt x="14827" y="1711"/>
                    <a:pt x="11527" y="510"/>
                    <a:pt x="10448" y="123"/>
                  </a:cubicBezTo>
                  <a:cubicBezTo>
                    <a:pt x="10244" y="41"/>
                    <a:pt x="10102" y="1"/>
                    <a:pt x="101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65"/>
            <p:cNvSpPr/>
            <p:nvPr/>
          </p:nvSpPr>
          <p:spPr>
            <a:xfrm>
              <a:off x="4972624" y="3523580"/>
              <a:ext cx="147407" cy="164886"/>
            </a:xfrm>
            <a:custGeom>
              <a:avLst/>
              <a:gdLst/>
              <a:ahLst/>
              <a:cxnLst/>
              <a:rect l="l" t="t" r="r" b="b"/>
              <a:pathLst>
                <a:path w="4807" h="5377" fill="none" extrusionOk="0">
                  <a:moveTo>
                    <a:pt x="4806" y="0"/>
                  </a:moveTo>
                  <a:cubicBezTo>
                    <a:pt x="4155" y="1039"/>
                    <a:pt x="3218" y="1874"/>
                    <a:pt x="2302" y="2668"/>
                  </a:cubicBezTo>
                  <a:lnTo>
                    <a:pt x="957" y="3849"/>
                  </a:lnTo>
                  <a:cubicBezTo>
                    <a:pt x="733" y="4053"/>
                    <a:pt x="489" y="4257"/>
                    <a:pt x="306" y="4501"/>
                  </a:cubicBezTo>
                  <a:cubicBezTo>
                    <a:pt x="122" y="4766"/>
                    <a:pt x="0" y="5051"/>
                    <a:pt x="0" y="5377"/>
                  </a:cubicBezTo>
                </a:path>
              </a:pathLst>
            </a:custGeom>
            <a:noFill/>
            <a:ln w="3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65"/>
            <p:cNvSpPr/>
            <p:nvPr/>
          </p:nvSpPr>
          <p:spPr>
            <a:xfrm>
              <a:off x="5105650" y="3602880"/>
              <a:ext cx="18123" cy="23765"/>
            </a:xfrm>
            <a:custGeom>
              <a:avLst/>
              <a:gdLst/>
              <a:ahLst/>
              <a:cxnLst/>
              <a:rect l="l" t="t" r="r" b="b"/>
              <a:pathLst>
                <a:path w="591" h="775" fill="none" extrusionOk="0">
                  <a:moveTo>
                    <a:pt x="0" y="245"/>
                  </a:moveTo>
                  <a:cubicBezTo>
                    <a:pt x="0" y="245"/>
                    <a:pt x="285" y="1"/>
                    <a:pt x="407" y="184"/>
                  </a:cubicBezTo>
                  <a:cubicBezTo>
                    <a:pt x="530" y="388"/>
                    <a:pt x="591" y="490"/>
                    <a:pt x="509" y="591"/>
                  </a:cubicBezTo>
                  <a:cubicBezTo>
                    <a:pt x="428" y="673"/>
                    <a:pt x="244" y="775"/>
                    <a:pt x="244" y="775"/>
                  </a:cubicBezTo>
                </a:path>
              </a:pathLst>
            </a:custGeom>
            <a:noFill/>
            <a:ln w="3050" cap="rnd" cmpd="sng">
              <a:solidFill>
                <a:srgbClr val="4F1F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65"/>
            <p:cNvSpPr/>
            <p:nvPr/>
          </p:nvSpPr>
          <p:spPr>
            <a:xfrm>
              <a:off x="5119388" y="3511713"/>
              <a:ext cx="217967" cy="256083"/>
            </a:xfrm>
            <a:custGeom>
              <a:avLst/>
              <a:gdLst/>
              <a:ahLst/>
              <a:cxnLst/>
              <a:rect l="l" t="t" r="r" b="b"/>
              <a:pathLst>
                <a:path w="7108" h="8351" fill="none" extrusionOk="0">
                  <a:moveTo>
                    <a:pt x="0" y="3259"/>
                  </a:moveTo>
                  <a:cubicBezTo>
                    <a:pt x="204" y="3198"/>
                    <a:pt x="428" y="3279"/>
                    <a:pt x="611" y="3401"/>
                  </a:cubicBezTo>
                  <a:cubicBezTo>
                    <a:pt x="774" y="3544"/>
                    <a:pt x="876" y="3748"/>
                    <a:pt x="978" y="3931"/>
                  </a:cubicBezTo>
                  <a:cubicBezTo>
                    <a:pt x="1222" y="4460"/>
                    <a:pt x="1324" y="5051"/>
                    <a:pt x="1548" y="5601"/>
                  </a:cubicBezTo>
                  <a:cubicBezTo>
                    <a:pt x="1813" y="6314"/>
                    <a:pt x="2240" y="6945"/>
                    <a:pt x="2790" y="7454"/>
                  </a:cubicBezTo>
                  <a:cubicBezTo>
                    <a:pt x="3116" y="7760"/>
                    <a:pt x="3483" y="8024"/>
                    <a:pt x="3910" y="8167"/>
                  </a:cubicBezTo>
                  <a:cubicBezTo>
                    <a:pt x="4338" y="8310"/>
                    <a:pt x="4806" y="8350"/>
                    <a:pt x="5214" y="8208"/>
                  </a:cubicBezTo>
                  <a:cubicBezTo>
                    <a:pt x="6008" y="7943"/>
                    <a:pt x="6497" y="7149"/>
                    <a:pt x="6721" y="6354"/>
                  </a:cubicBezTo>
                  <a:cubicBezTo>
                    <a:pt x="7108" y="5071"/>
                    <a:pt x="6986" y="3605"/>
                    <a:pt x="6273" y="2465"/>
                  </a:cubicBezTo>
                  <a:cubicBezTo>
                    <a:pt x="6069" y="2139"/>
                    <a:pt x="5804" y="1833"/>
                    <a:pt x="5560" y="1548"/>
                  </a:cubicBezTo>
                  <a:cubicBezTo>
                    <a:pt x="5153" y="1120"/>
                    <a:pt x="4338" y="387"/>
                    <a:pt x="3910" y="0"/>
                  </a:cubicBezTo>
                </a:path>
              </a:pathLst>
            </a:custGeom>
            <a:noFill/>
            <a:ln w="3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65"/>
            <p:cNvSpPr/>
            <p:nvPr/>
          </p:nvSpPr>
          <p:spPr>
            <a:xfrm>
              <a:off x="4930153" y="3152777"/>
              <a:ext cx="461539" cy="262646"/>
            </a:xfrm>
            <a:custGeom>
              <a:avLst/>
              <a:gdLst/>
              <a:ahLst/>
              <a:cxnLst/>
              <a:rect l="l" t="t" r="r" b="b"/>
              <a:pathLst>
                <a:path w="15051" h="8565" extrusionOk="0">
                  <a:moveTo>
                    <a:pt x="6317" y="0"/>
                  </a:moveTo>
                  <a:cubicBezTo>
                    <a:pt x="3156" y="0"/>
                    <a:pt x="638" y="1274"/>
                    <a:pt x="347" y="3213"/>
                  </a:cubicBezTo>
                  <a:cubicBezTo>
                    <a:pt x="0" y="5494"/>
                    <a:pt x="2933" y="7836"/>
                    <a:pt x="6904" y="8427"/>
                  </a:cubicBezTo>
                  <a:cubicBezTo>
                    <a:pt x="7530" y="8520"/>
                    <a:pt x="8143" y="8564"/>
                    <a:pt x="8734" y="8564"/>
                  </a:cubicBezTo>
                  <a:cubicBezTo>
                    <a:pt x="11895" y="8564"/>
                    <a:pt x="14413" y="7290"/>
                    <a:pt x="14704" y="5351"/>
                  </a:cubicBezTo>
                  <a:cubicBezTo>
                    <a:pt x="15051" y="3070"/>
                    <a:pt x="12118" y="728"/>
                    <a:pt x="8147" y="138"/>
                  </a:cubicBezTo>
                  <a:cubicBezTo>
                    <a:pt x="7521" y="45"/>
                    <a:pt x="6908" y="0"/>
                    <a:pt x="63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65"/>
            <p:cNvSpPr/>
            <p:nvPr/>
          </p:nvSpPr>
          <p:spPr>
            <a:xfrm>
              <a:off x="5118131" y="3407420"/>
              <a:ext cx="124316" cy="170528"/>
            </a:xfrm>
            <a:custGeom>
              <a:avLst/>
              <a:gdLst/>
              <a:ahLst/>
              <a:cxnLst/>
              <a:rect l="l" t="t" r="r" b="b"/>
              <a:pathLst>
                <a:path w="4054" h="5561" extrusionOk="0">
                  <a:moveTo>
                    <a:pt x="4053" y="0"/>
                  </a:moveTo>
                  <a:lnTo>
                    <a:pt x="184" y="795"/>
                  </a:lnTo>
                  <a:lnTo>
                    <a:pt x="184" y="2302"/>
                  </a:lnTo>
                  <a:lnTo>
                    <a:pt x="0" y="4073"/>
                  </a:lnTo>
                  <a:cubicBezTo>
                    <a:pt x="0" y="4073"/>
                    <a:pt x="61" y="4196"/>
                    <a:pt x="184" y="4318"/>
                  </a:cubicBezTo>
                  <a:lnTo>
                    <a:pt x="1609" y="5560"/>
                  </a:lnTo>
                  <a:lnTo>
                    <a:pt x="3340" y="4135"/>
                  </a:lnTo>
                  <a:cubicBezTo>
                    <a:pt x="3687" y="3809"/>
                    <a:pt x="3911" y="3625"/>
                    <a:pt x="3870" y="3524"/>
                  </a:cubicBezTo>
                  <a:lnTo>
                    <a:pt x="4053" y="0"/>
                  </a:lnTo>
                  <a:close/>
                </a:path>
              </a:pathLst>
            </a:custGeom>
            <a:solidFill>
              <a:srgbClr val="FFA5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65"/>
            <p:cNvSpPr/>
            <p:nvPr/>
          </p:nvSpPr>
          <p:spPr>
            <a:xfrm>
              <a:off x="5120614" y="3461115"/>
              <a:ext cx="95583" cy="57896"/>
            </a:xfrm>
            <a:custGeom>
              <a:avLst/>
              <a:gdLst/>
              <a:ahLst/>
              <a:cxnLst/>
              <a:rect l="l" t="t" r="r" b="b"/>
              <a:pathLst>
                <a:path w="3117" h="1888" extrusionOk="0">
                  <a:moveTo>
                    <a:pt x="3117" y="1"/>
                  </a:moveTo>
                  <a:lnTo>
                    <a:pt x="3117" y="1"/>
                  </a:lnTo>
                  <a:cubicBezTo>
                    <a:pt x="2160" y="327"/>
                    <a:pt x="1060" y="652"/>
                    <a:pt x="62" y="917"/>
                  </a:cubicBezTo>
                  <a:lnTo>
                    <a:pt x="1" y="1630"/>
                  </a:lnTo>
                  <a:cubicBezTo>
                    <a:pt x="204" y="1773"/>
                    <a:pt x="449" y="1834"/>
                    <a:pt x="693" y="1854"/>
                  </a:cubicBezTo>
                  <a:cubicBezTo>
                    <a:pt x="825" y="1876"/>
                    <a:pt x="959" y="1887"/>
                    <a:pt x="1093" y="1887"/>
                  </a:cubicBezTo>
                  <a:cubicBezTo>
                    <a:pt x="1332" y="1887"/>
                    <a:pt x="1571" y="1851"/>
                    <a:pt x="1793" y="1773"/>
                  </a:cubicBezTo>
                  <a:cubicBezTo>
                    <a:pt x="2506" y="1487"/>
                    <a:pt x="2954" y="754"/>
                    <a:pt x="3117" y="1"/>
                  </a:cubicBezTo>
                  <a:close/>
                </a:path>
              </a:pathLst>
            </a:custGeom>
            <a:solidFill>
              <a:srgbClr val="000000">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65"/>
            <p:cNvSpPr/>
            <p:nvPr/>
          </p:nvSpPr>
          <p:spPr>
            <a:xfrm>
              <a:off x="5021321" y="3200032"/>
              <a:ext cx="244216" cy="295703"/>
            </a:xfrm>
            <a:custGeom>
              <a:avLst/>
              <a:gdLst/>
              <a:ahLst/>
              <a:cxnLst/>
              <a:rect l="l" t="t" r="r" b="b"/>
              <a:pathLst>
                <a:path w="7964" h="9643" extrusionOk="0">
                  <a:moveTo>
                    <a:pt x="4053" y="1"/>
                  </a:moveTo>
                  <a:cubicBezTo>
                    <a:pt x="2128" y="1"/>
                    <a:pt x="497" y="1463"/>
                    <a:pt x="306" y="3423"/>
                  </a:cubicBezTo>
                  <a:cubicBezTo>
                    <a:pt x="265" y="3668"/>
                    <a:pt x="265" y="3933"/>
                    <a:pt x="306" y="4177"/>
                  </a:cubicBezTo>
                  <a:cubicBezTo>
                    <a:pt x="265" y="5317"/>
                    <a:pt x="1" y="8189"/>
                    <a:pt x="1162" y="9146"/>
                  </a:cubicBezTo>
                  <a:cubicBezTo>
                    <a:pt x="1574" y="9505"/>
                    <a:pt x="2255" y="9642"/>
                    <a:pt x="2981" y="9642"/>
                  </a:cubicBezTo>
                  <a:cubicBezTo>
                    <a:pt x="3080" y="9642"/>
                    <a:pt x="3180" y="9640"/>
                    <a:pt x="3280" y="9635"/>
                  </a:cubicBezTo>
                  <a:cubicBezTo>
                    <a:pt x="4420" y="9614"/>
                    <a:pt x="5601" y="9329"/>
                    <a:pt x="6029" y="9126"/>
                  </a:cubicBezTo>
                  <a:cubicBezTo>
                    <a:pt x="6090" y="9105"/>
                    <a:pt x="6131" y="9065"/>
                    <a:pt x="6192" y="9024"/>
                  </a:cubicBezTo>
                  <a:cubicBezTo>
                    <a:pt x="6721" y="8637"/>
                    <a:pt x="7068" y="7659"/>
                    <a:pt x="7169" y="7354"/>
                  </a:cubicBezTo>
                  <a:cubicBezTo>
                    <a:pt x="7169" y="7354"/>
                    <a:pt x="7169" y="7334"/>
                    <a:pt x="7169" y="7334"/>
                  </a:cubicBezTo>
                  <a:cubicBezTo>
                    <a:pt x="7190" y="7272"/>
                    <a:pt x="7210" y="7252"/>
                    <a:pt x="7210" y="7252"/>
                  </a:cubicBezTo>
                  <a:cubicBezTo>
                    <a:pt x="7210" y="7252"/>
                    <a:pt x="7231" y="7130"/>
                    <a:pt x="7292" y="6947"/>
                  </a:cubicBezTo>
                  <a:cubicBezTo>
                    <a:pt x="7332" y="6743"/>
                    <a:pt x="7414" y="6458"/>
                    <a:pt x="7516" y="6112"/>
                  </a:cubicBezTo>
                  <a:cubicBezTo>
                    <a:pt x="7597" y="5847"/>
                    <a:pt x="7679" y="5541"/>
                    <a:pt x="7780" y="5236"/>
                  </a:cubicBezTo>
                  <a:cubicBezTo>
                    <a:pt x="7780" y="5216"/>
                    <a:pt x="7780" y="5175"/>
                    <a:pt x="7801" y="5154"/>
                  </a:cubicBezTo>
                  <a:cubicBezTo>
                    <a:pt x="7821" y="5053"/>
                    <a:pt x="7862" y="4930"/>
                    <a:pt x="7903" y="4808"/>
                  </a:cubicBezTo>
                  <a:cubicBezTo>
                    <a:pt x="7943" y="4421"/>
                    <a:pt x="7964" y="4034"/>
                    <a:pt x="7903" y="3688"/>
                  </a:cubicBezTo>
                  <a:cubicBezTo>
                    <a:pt x="7903" y="3647"/>
                    <a:pt x="7882" y="3607"/>
                    <a:pt x="7862" y="3566"/>
                  </a:cubicBezTo>
                  <a:cubicBezTo>
                    <a:pt x="7780" y="2079"/>
                    <a:pt x="6803" y="755"/>
                    <a:pt x="5418" y="246"/>
                  </a:cubicBezTo>
                  <a:cubicBezTo>
                    <a:pt x="5112" y="124"/>
                    <a:pt x="4787" y="43"/>
                    <a:pt x="4461" y="22"/>
                  </a:cubicBezTo>
                  <a:cubicBezTo>
                    <a:pt x="4324" y="8"/>
                    <a:pt x="4187" y="1"/>
                    <a:pt x="4053" y="1"/>
                  </a:cubicBezTo>
                  <a:close/>
                </a:path>
              </a:pathLst>
            </a:custGeom>
            <a:solidFill>
              <a:srgbClr val="FFA5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65"/>
            <p:cNvSpPr/>
            <p:nvPr/>
          </p:nvSpPr>
          <p:spPr>
            <a:xfrm>
              <a:off x="5216811" y="3359705"/>
              <a:ext cx="71204" cy="66482"/>
            </a:xfrm>
            <a:custGeom>
              <a:avLst/>
              <a:gdLst/>
              <a:ahLst/>
              <a:cxnLst/>
              <a:rect l="l" t="t" r="r" b="b"/>
              <a:pathLst>
                <a:path w="2322" h="2168" extrusionOk="0">
                  <a:moveTo>
                    <a:pt x="1624" y="0"/>
                  </a:moveTo>
                  <a:cubicBezTo>
                    <a:pt x="1539" y="0"/>
                    <a:pt x="1457" y="15"/>
                    <a:pt x="1385" y="29"/>
                  </a:cubicBezTo>
                  <a:cubicBezTo>
                    <a:pt x="591" y="192"/>
                    <a:pt x="0" y="1027"/>
                    <a:pt x="367" y="1780"/>
                  </a:cubicBezTo>
                  <a:cubicBezTo>
                    <a:pt x="407" y="1882"/>
                    <a:pt x="469" y="1964"/>
                    <a:pt x="550" y="2025"/>
                  </a:cubicBezTo>
                  <a:cubicBezTo>
                    <a:pt x="693" y="2147"/>
                    <a:pt x="917" y="2167"/>
                    <a:pt x="1120" y="2167"/>
                  </a:cubicBezTo>
                  <a:cubicBezTo>
                    <a:pt x="1385" y="2147"/>
                    <a:pt x="1690" y="2106"/>
                    <a:pt x="1894" y="1923"/>
                  </a:cubicBezTo>
                  <a:cubicBezTo>
                    <a:pt x="2077" y="1760"/>
                    <a:pt x="2179" y="1516"/>
                    <a:pt x="2240" y="1271"/>
                  </a:cubicBezTo>
                  <a:cubicBezTo>
                    <a:pt x="2301" y="1027"/>
                    <a:pt x="2322" y="762"/>
                    <a:pt x="2240" y="538"/>
                  </a:cubicBezTo>
                  <a:cubicBezTo>
                    <a:pt x="2159" y="294"/>
                    <a:pt x="1976" y="70"/>
                    <a:pt x="1731" y="9"/>
                  </a:cubicBezTo>
                  <a:cubicBezTo>
                    <a:pt x="1695" y="3"/>
                    <a:pt x="1660" y="0"/>
                    <a:pt x="1624" y="0"/>
                  </a:cubicBezTo>
                  <a:close/>
                </a:path>
              </a:pathLst>
            </a:custGeom>
            <a:solidFill>
              <a:srgbClr val="FFA5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65"/>
            <p:cNvSpPr/>
            <p:nvPr/>
          </p:nvSpPr>
          <p:spPr>
            <a:xfrm>
              <a:off x="5243030" y="3363079"/>
              <a:ext cx="37503" cy="49984"/>
            </a:xfrm>
            <a:custGeom>
              <a:avLst/>
              <a:gdLst/>
              <a:ahLst/>
              <a:cxnLst/>
              <a:rect l="l" t="t" r="r" b="b"/>
              <a:pathLst>
                <a:path w="1223" h="1630" extrusionOk="0">
                  <a:moveTo>
                    <a:pt x="1161" y="0"/>
                  </a:moveTo>
                  <a:cubicBezTo>
                    <a:pt x="550" y="285"/>
                    <a:pt x="82" y="917"/>
                    <a:pt x="1" y="1589"/>
                  </a:cubicBezTo>
                  <a:cubicBezTo>
                    <a:pt x="1" y="1609"/>
                    <a:pt x="21" y="1630"/>
                    <a:pt x="41" y="1630"/>
                  </a:cubicBezTo>
                  <a:cubicBezTo>
                    <a:pt x="62" y="1630"/>
                    <a:pt x="82" y="1630"/>
                    <a:pt x="82" y="1609"/>
                  </a:cubicBezTo>
                  <a:cubicBezTo>
                    <a:pt x="163" y="958"/>
                    <a:pt x="611" y="367"/>
                    <a:pt x="1202" y="82"/>
                  </a:cubicBezTo>
                  <a:cubicBezTo>
                    <a:pt x="1222" y="82"/>
                    <a:pt x="1222" y="41"/>
                    <a:pt x="1222" y="21"/>
                  </a:cubicBezTo>
                  <a:cubicBezTo>
                    <a:pt x="1202" y="0"/>
                    <a:pt x="1182" y="0"/>
                    <a:pt x="11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65"/>
            <p:cNvSpPr/>
            <p:nvPr/>
          </p:nvSpPr>
          <p:spPr>
            <a:xfrm>
              <a:off x="5123742" y="3322018"/>
              <a:ext cx="43759" cy="26709"/>
            </a:xfrm>
            <a:custGeom>
              <a:avLst/>
              <a:gdLst/>
              <a:ahLst/>
              <a:cxnLst/>
              <a:rect l="l" t="t" r="r" b="b"/>
              <a:pathLst>
                <a:path w="1427" h="871" extrusionOk="0">
                  <a:moveTo>
                    <a:pt x="607" y="0"/>
                  </a:moveTo>
                  <a:cubicBezTo>
                    <a:pt x="466" y="0"/>
                    <a:pt x="334" y="25"/>
                    <a:pt x="245" y="77"/>
                  </a:cubicBezTo>
                  <a:cubicBezTo>
                    <a:pt x="184" y="97"/>
                    <a:pt x="143" y="138"/>
                    <a:pt x="102" y="179"/>
                  </a:cubicBezTo>
                  <a:cubicBezTo>
                    <a:pt x="1" y="321"/>
                    <a:pt x="62" y="565"/>
                    <a:pt x="204" y="688"/>
                  </a:cubicBezTo>
                  <a:cubicBezTo>
                    <a:pt x="347" y="810"/>
                    <a:pt x="530" y="830"/>
                    <a:pt x="713" y="851"/>
                  </a:cubicBezTo>
                  <a:cubicBezTo>
                    <a:pt x="795" y="851"/>
                    <a:pt x="856" y="851"/>
                    <a:pt x="937" y="871"/>
                  </a:cubicBezTo>
                  <a:cubicBezTo>
                    <a:pt x="1060" y="871"/>
                    <a:pt x="1162" y="851"/>
                    <a:pt x="1263" y="769"/>
                  </a:cubicBezTo>
                  <a:cubicBezTo>
                    <a:pt x="1426" y="647"/>
                    <a:pt x="1406" y="362"/>
                    <a:pt x="1263" y="219"/>
                  </a:cubicBezTo>
                  <a:cubicBezTo>
                    <a:pt x="1134" y="77"/>
                    <a:pt x="855" y="0"/>
                    <a:pt x="6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65"/>
            <p:cNvSpPr/>
            <p:nvPr/>
          </p:nvSpPr>
          <p:spPr>
            <a:xfrm>
              <a:off x="5037573" y="3321221"/>
              <a:ext cx="38730" cy="26893"/>
            </a:xfrm>
            <a:custGeom>
              <a:avLst/>
              <a:gdLst/>
              <a:ahLst/>
              <a:cxnLst/>
              <a:rect l="l" t="t" r="r" b="b"/>
              <a:pathLst>
                <a:path w="1263" h="877" extrusionOk="0">
                  <a:moveTo>
                    <a:pt x="847" y="0"/>
                  </a:moveTo>
                  <a:cubicBezTo>
                    <a:pt x="585" y="0"/>
                    <a:pt x="219" y="146"/>
                    <a:pt x="102" y="347"/>
                  </a:cubicBezTo>
                  <a:cubicBezTo>
                    <a:pt x="0" y="510"/>
                    <a:pt x="41" y="754"/>
                    <a:pt x="204" y="836"/>
                  </a:cubicBezTo>
                  <a:cubicBezTo>
                    <a:pt x="245" y="866"/>
                    <a:pt x="296" y="877"/>
                    <a:pt x="349" y="877"/>
                  </a:cubicBezTo>
                  <a:cubicBezTo>
                    <a:pt x="402" y="877"/>
                    <a:pt x="458" y="866"/>
                    <a:pt x="509" y="856"/>
                  </a:cubicBezTo>
                  <a:cubicBezTo>
                    <a:pt x="570" y="836"/>
                    <a:pt x="632" y="815"/>
                    <a:pt x="693" y="795"/>
                  </a:cubicBezTo>
                  <a:cubicBezTo>
                    <a:pt x="856" y="754"/>
                    <a:pt x="1018" y="693"/>
                    <a:pt x="1141" y="551"/>
                  </a:cubicBezTo>
                  <a:cubicBezTo>
                    <a:pt x="1243" y="429"/>
                    <a:pt x="1263" y="184"/>
                    <a:pt x="1120" y="82"/>
                  </a:cubicBezTo>
                  <a:cubicBezTo>
                    <a:pt x="1100" y="42"/>
                    <a:pt x="1039" y="42"/>
                    <a:pt x="998" y="21"/>
                  </a:cubicBezTo>
                  <a:cubicBezTo>
                    <a:pt x="955" y="7"/>
                    <a:pt x="903" y="0"/>
                    <a:pt x="8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65"/>
            <p:cNvSpPr/>
            <p:nvPr/>
          </p:nvSpPr>
          <p:spPr>
            <a:xfrm>
              <a:off x="5046926" y="3361208"/>
              <a:ext cx="14413" cy="18123"/>
            </a:xfrm>
            <a:custGeom>
              <a:avLst/>
              <a:gdLst/>
              <a:ahLst/>
              <a:cxnLst/>
              <a:rect l="l" t="t" r="r" b="b"/>
              <a:pathLst>
                <a:path w="470" h="591" extrusionOk="0">
                  <a:moveTo>
                    <a:pt x="245" y="0"/>
                  </a:moveTo>
                  <a:cubicBezTo>
                    <a:pt x="103" y="0"/>
                    <a:pt x="1" y="122"/>
                    <a:pt x="1" y="306"/>
                  </a:cubicBezTo>
                  <a:cubicBezTo>
                    <a:pt x="1" y="469"/>
                    <a:pt x="103" y="591"/>
                    <a:pt x="245" y="591"/>
                  </a:cubicBezTo>
                  <a:cubicBezTo>
                    <a:pt x="367" y="591"/>
                    <a:pt x="469" y="469"/>
                    <a:pt x="469" y="306"/>
                  </a:cubicBezTo>
                  <a:cubicBezTo>
                    <a:pt x="469" y="122"/>
                    <a:pt x="367" y="0"/>
                    <a:pt x="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65"/>
            <p:cNvSpPr/>
            <p:nvPr/>
          </p:nvSpPr>
          <p:spPr>
            <a:xfrm>
              <a:off x="5125613" y="3359951"/>
              <a:ext cx="14413" cy="18767"/>
            </a:xfrm>
            <a:custGeom>
              <a:avLst/>
              <a:gdLst/>
              <a:ahLst/>
              <a:cxnLst/>
              <a:rect l="l" t="t" r="r" b="b"/>
              <a:pathLst>
                <a:path w="470" h="612" extrusionOk="0">
                  <a:moveTo>
                    <a:pt x="245" y="1"/>
                  </a:moveTo>
                  <a:cubicBezTo>
                    <a:pt x="103" y="1"/>
                    <a:pt x="1" y="143"/>
                    <a:pt x="1" y="306"/>
                  </a:cubicBezTo>
                  <a:cubicBezTo>
                    <a:pt x="1" y="489"/>
                    <a:pt x="103" y="612"/>
                    <a:pt x="245" y="612"/>
                  </a:cubicBezTo>
                  <a:cubicBezTo>
                    <a:pt x="367" y="612"/>
                    <a:pt x="469" y="489"/>
                    <a:pt x="469" y="306"/>
                  </a:cubicBezTo>
                  <a:cubicBezTo>
                    <a:pt x="469" y="143"/>
                    <a:pt x="367" y="1"/>
                    <a:pt x="2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65"/>
            <p:cNvSpPr/>
            <p:nvPr/>
          </p:nvSpPr>
          <p:spPr>
            <a:xfrm>
              <a:off x="5075659" y="3358080"/>
              <a:ext cx="21895" cy="58110"/>
            </a:xfrm>
            <a:custGeom>
              <a:avLst/>
              <a:gdLst/>
              <a:ahLst/>
              <a:cxnLst/>
              <a:rect l="l" t="t" r="r" b="b"/>
              <a:pathLst>
                <a:path w="714" h="1895" fill="none" extrusionOk="0">
                  <a:moveTo>
                    <a:pt x="225" y="0"/>
                  </a:moveTo>
                  <a:cubicBezTo>
                    <a:pt x="82" y="611"/>
                    <a:pt x="21" y="1243"/>
                    <a:pt x="1" y="1854"/>
                  </a:cubicBezTo>
                  <a:cubicBezTo>
                    <a:pt x="245" y="1874"/>
                    <a:pt x="469" y="1894"/>
                    <a:pt x="713" y="1894"/>
                  </a:cubicBezTo>
                </a:path>
              </a:pathLst>
            </a:custGeom>
            <a:noFill/>
            <a:ln w="35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65"/>
            <p:cNvSpPr/>
            <p:nvPr/>
          </p:nvSpPr>
          <p:spPr>
            <a:xfrm>
              <a:off x="5085656" y="3428027"/>
              <a:ext cx="24379" cy="5029"/>
            </a:xfrm>
            <a:custGeom>
              <a:avLst/>
              <a:gdLst/>
              <a:ahLst/>
              <a:cxnLst/>
              <a:rect l="l" t="t" r="r" b="b"/>
              <a:pathLst>
                <a:path w="795" h="164" fill="none" extrusionOk="0">
                  <a:moveTo>
                    <a:pt x="0" y="21"/>
                  </a:moveTo>
                  <a:cubicBezTo>
                    <a:pt x="123" y="102"/>
                    <a:pt x="265" y="163"/>
                    <a:pt x="408" y="163"/>
                  </a:cubicBezTo>
                  <a:cubicBezTo>
                    <a:pt x="550" y="143"/>
                    <a:pt x="693" y="102"/>
                    <a:pt x="795" y="0"/>
                  </a:cubicBezTo>
                </a:path>
              </a:pathLst>
            </a:custGeom>
            <a:noFill/>
            <a:ln w="35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65"/>
            <p:cNvSpPr/>
            <p:nvPr/>
          </p:nvSpPr>
          <p:spPr>
            <a:xfrm>
              <a:off x="5168697" y="3206932"/>
              <a:ext cx="96840" cy="162433"/>
            </a:xfrm>
            <a:custGeom>
              <a:avLst/>
              <a:gdLst/>
              <a:ahLst/>
              <a:cxnLst/>
              <a:rect l="l" t="t" r="r" b="b"/>
              <a:pathLst>
                <a:path w="3158" h="5297" extrusionOk="0">
                  <a:moveTo>
                    <a:pt x="612" y="1"/>
                  </a:moveTo>
                  <a:cubicBezTo>
                    <a:pt x="184" y="897"/>
                    <a:pt x="1" y="1915"/>
                    <a:pt x="225" y="2873"/>
                  </a:cubicBezTo>
                  <a:cubicBezTo>
                    <a:pt x="449" y="3911"/>
                    <a:pt x="1141" y="4848"/>
                    <a:pt x="2119" y="5296"/>
                  </a:cubicBezTo>
                  <a:cubicBezTo>
                    <a:pt x="2343" y="5092"/>
                    <a:pt x="2669" y="4970"/>
                    <a:pt x="2995" y="4929"/>
                  </a:cubicBezTo>
                  <a:cubicBezTo>
                    <a:pt x="3015" y="4828"/>
                    <a:pt x="3056" y="4705"/>
                    <a:pt x="3097" y="4583"/>
                  </a:cubicBezTo>
                  <a:cubicBezTo>
                    <a:pt x="3137" y="4196"/>
                    <a:pt x="3158" y="3809"/>
                    <a:pt x="3097" y="3463"/>
                  </a:cubicBezTo>
                  <a:cubicBezTo>
                    <a:pt x="3097" y="3422"/>
                    <a:pt x="3076" y="3382"/>
                    <a:pt x="3056" y="3341"/>
                  </a:cubicBezTo>
                  <a:cubicBezTo>
                    <a:pt x="2974" y="1834"/>
                    <a:pt x="1997" y="530"/>
                    <a:pt x="6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65"/>
            <p:cNvSpPr/>
            <p:nvPr/>
          </p:nvSpPr>
          <p:spPr>
            <a:xfrm>
              <a:off x="5003228" y="3199541"/>
              <a:ext cx="187363" cy="112847"/>
            </a:xfrm>
            <a:custGeom>
              <a:avLst/>
              <a:gdLst/>
              <a:ahLst/>
              <a:cxnLst/>
              <a:rect l="l" t="t" r="r" b="b"/>
              <a:pathLst>
                <a:path w="6110" h="3680" extrusionOk="0">
                  <a:moveTo>
                    <a:pt x="4345" y="1"/>
                  </a:moveTo>
                  <a:cubicBezTo>
                    <a:pt x="3496" y="1"/>
                    <a:pt x="2648" y="138"/>
                    <a:pt x="1833" y="405"/>
                  </a:cubicBezTo>
                  <a:cubicBezTo>
                    <a:pt x="1426" y="527"/>
                    <a:pt x="1018" y="690"/>
                    <a:pt x="672" y="975"/>
                  </a:cubicBezTo>
                  <a:cubicBezTo>
                    <a:pt x="346" y="1240"/>
                    <a:pt x="82" y="1627"/>
                    <a:pt x="20" y="2055"/>
                  </a:cubicBezTo>
                  <a:cubicBezTo>
                    <a:pt x="0" y="2177"/>
                    <a:pt x="20" y="2319"/>
                    <a:pt x="82" y="2421"/>
                  </a:cubicBezTo>
                  <a:cubicBezTo>
                    <a:pt x="163" y="2564"/>
                    <a:pt x="326" y="2625"/>
                    <a:pt x="489" y="2645"/>
                  </a:cubicBezTo>
                  <a:cubicBezTo>
                    <a:pt x="652" y="2645"/>
                    <a:pt x="815" y="2604"/>
                    <a:pt x="957" y="2564"/>
                  </a:cubicBezTo>
                  <a:lnTo>
                    <a:pt x="957" y="2564"/>
                  </a:lnTo>
                  <a:cubicBezTo>
                    <a:pt x="896" y="2788"/>
                    <a:pt x="876" y="3032"/>
                    <a:pt x="978" y="3256"/>
                  </a:cubicBezTo>
                  <a:cubicBezTo>
                    <a:pt x="1059" y="3480"/>
                    <a:pt x="1283" y="3623"/>
                    <a:pt x="1507" y="3663"/>
                  </a:cubicBezTo>
                  <a:cubicBezTo>
                    <a:pt x="1575" y="3675"/>
                    <a:pt x="1642" y="3680"/>
                    <a:pt x="1708" y="3680"/>
                  </a:cubicBezTo>
                  <a:cubicBezTo>
                    <a:pt x="1878" y="3680"/>
                    <a:pt x="2044" y="3646"/>
                    <a:pt x="2220" y="3602"/>
                  </a:cubicBezTo>
                  <a:cubicBezTo>
                    <a:pt x="3136" y="3378"/>
                    <a:pt x="3971" y="2910"/>
                    <a:pt x="4643" y="2238"/>
                  </a:cubicBezTo>
                  <a:cubicBezTo>
                    <a:pt x="5214" y="1668"/>
                    <a:pt x="5702" y="975"/>
                    <a:pt x="6110" y="303"/>
                  </a:cubicBezTo>
                  <a:cubicBezTo>
                    <a:pt x="5865" y="161"/>
                    <a:pt x="5580" y="99"/>
                    <a:pt x="5295" y="59"/>
                  </a:cubicBezTo>
                  <a:cubicBezTo>
                    <a:pt x="4979" y="20"/>
                    <a:pt x="4662" y="1"/>
                    <a:pt x="43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65"/>
            <p:cNvSpPr/>
            <p:nvPr/>
          </p:nvSpPr>
          <p:spPr>
            <a:xfrm>
              <a:off x="5118744" y="3515454"/>
              <a:ext cx="118060" cy="123672"/>
            </a:xfrm>
            <a:custGeom>
              <a:avLst/>
              <a:gdLst/>
              <a:ahLst/>
              <a:cxnLst/>
              <a:rect l="l" t="t" r="r" b="b"/>
              <a:pathLst>
                <a:path w="3850" h="4033" fill="none" extrusionOk="0">
                  <a:moveTo>
                    <a:pt x="1" y="550"/>
                  </a:moveTo>
                  <a:lnTo>
                    <a:pt x="367" y="4033"/>
                  </a:lnTo>
                  <a:lnTo>
                    <a:pt x="1589" y="2037"/>
                  </a:lnTo>
                  <a:lnTo>
                    <a:pt x="2730" y="3951"/>
                  </a:lnTo>
                  <a:lnTo>
                    <a:pt x="3850" y="1"/>
                  </a:lnTo>
                </a:path>
              </a:pathLst>
            </a:custGeom>
            <a:noFill/>
            <a:ln w="3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65"/>
            <p:cNvSpPr/>
            <p:nvPr/>
          </p:nvSpPr>
          <p:spPr>
            <a:xfrm>
              <a:off x="4988846" y="3732165"/>
              <a:ext cx="49371" cy="115576"/>
            </a:xfrm>
            <a:custGeom>
              <a:avLst/>
              <a:gdLst/>
              <a:ahLst/>
              <a:cxnLst/>
              <a:rect l="l" t="t" r="r" b="b"/>
              <a:pathLst>
                <a:path w="1610" h="3769" extrusionOk="0">
                  <a:moveTo>
                    <a:pt x="1243" y="0"/>
                  </a:moveTo>
                  <a:lnTo>
                    <a:pt x="327" y="896"/>
                  </a:lnTo>
                  <a:lnTo>
                    <a:pt x="184" y="1039"/>
                  </a:lnTo>
                  <a:lnTo>
                    <a:pt x="1" y="1243"/>
                  </a:lnTo>
                  <a:lnTo>
                    <a:pt x="82" y="3259"/>
                  </a:lnTo>
                  <a:cubicBezTo>
                    <a:pt x="428" y="3422"/>
                    <a:pt x="815" y="3544"/>
                    <a:pt x="1182" y="3646"/>
                  </a:cubicBezTo>
                  <a:cubicBezTo>
                    <a:pt x="1304" y="3687"/>
                    <a:pt x="1426" y="3727"/>
                    <a:pt x="1569" y="3768"/>
                  </a:cubicBezTo>
                  <a:cubicBezTo>
                    <a:pt x="1548" y="3381"/>
                    <a:pt x="1528" y="2668"/>
                    <a:pt x="1569" y="1976"/>
                  </a:cubicBezTo>
                  <a:cubicBezTo>
                    <a:pt x="1610" y="1385"/>
                    <a:pt x="1487" y="815"/>
                    <a:pt x="1386" y="428"/>
                  </a:cubicBezTo>
                  <a:cubicBezTo>
                    <a:pt x="1304" y="163"/>
                    <a:pt x="1243" y="0"/>
                    <a:pt x="1243" y="0"/>
                  </a:cubicBezTo>
                  <a:close/>
                </a:path>
              </a:pathLst>
            </a:custGeom>
            <a:solidFill>
              <a:srgbClr val="FFA5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65"/>
            <p:cNvSpPr/>
            <p:nvPr/>
          </p:nvSpPr>
          <p:spPr>
            <a:xfrm>
              <a:off x="4928896" y="3588529"/>
              <a:ext cx="216740" cy="186750"/>
            </a:xfrm>
            <a:custGeom>
              <a:avLst/>
              <a:gdLst/>
              <a:ahLst/>
              <a:cxnLst/>
              <a:rect l="l" t="t" r="r" b="b"/>
              <a:pathLst>
                <a:path w="7068" h="6090" extrusionOk="0">
                  <a:moveTo>
                    <a:pt x="5540" y="0"/>
                  </a:moveTo>
                  <a:lnTo>
                    <a:pt x="1" y="2526"/>
                  </a:lnTo>
                  <a:lnTo>
                    <a:pt x="1182" y="6090"/>
                  </a:lnTo>
                  <a:lnTo>
                    <a:pt x="7067" y="3442"/>
                  </a:lnTo>
                  <a:lnTo>
                    <a:pt x="554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65"/>
            <p:cNvSpPr/>
            <p:nvPr/>
          </p:nvSpPr>
          <p:spPr>
            <a:xfrm>
              <a:off x="4898292" y="3628332"/>
              <a:ext cx="129314" cy="215636"/>
            </a:xfrm>
            <a:custGeom>
              <a:avLst/>
              <a:gdLst/>
              <a:ahLst/>
              <a:cxnLst/>
              <a:rect l="l" t="t" r="r" b="b"/>
              <a:pathLst>
                <a:path w="4217" h="7032" extrusionOk="0">
                  <a:moveTo>
                    <a:pt x="2685" y="0"/>
                  </a:moveTo>
                  <a:cubicBezTo>
                    <a:pt x="2586" y="0"/>
                    <a:pt x="2483" y="10"/>
                    <a:pt x="2383" y="26"/>
                  </a:cubicBezTo>
                  <a:lnTo>
                    <a:pt x="2363" y="26"/>
                  </a:lnTo>
                  <a:cubicBezTo>
                    <a:pt x="1976" y="108"/>
                    <a:pt x="1060" y="596"/>
                    <a:pt x="795" y="841"/>
                  </a:cubicBezTo>
                  <a:cubicBezTo>
                    <a:pt x="530" y="1065"/>
                    <a:pt x="632" y="1370"/>
                    <a:pt x="571" y="1472"/>
                  </a:cubicBezTo>
                  <a:cubicBezTo>
                    <a:pt x="551" y="1492"/>
                    <a:pt x="551" y="1492"/>
                    <a:pt x="530" y="1513"/>
                  </a:cubicBezTo>
                  <a:cubicBezTo>
                    <a:pt x="428" y="1716"/>
                    <a:pt x="164" y="2633"/>
                    <a:pt x="41" y="3264"/>
                  </a:cubicBezTo>
                  <a:cubicBezTo>
                    <a:pt x="21" y="3346"/>
                    <a:pt x="21" y="3427"/>
                    <a:pt x="1" y="3488"/>
                  </a:cubicBezTo>
                  <a:cubicBezTo>
                    <a:pt x="1" y="3529"/>
                    <a:pt x="1" y="3570"/>
                    <a:pt x="1" y="3610"/>
                  </a:cubicBezTo>
                  <a:cubicBezTo>
                    <a:pt x="41" y="4079"/>
                    <a:pt x="571" y="4690"/>
                    <a:pt x="978" y="5138"/>
                  </a:cubicBezTo>
                  <a:cubicBezTo>
                    <a:pt x="1141" y="5321"/>
                    <a:pt x="1284" y="5484"/>
                    <a:pt x="1365" y="5586"/>
                  </a:cubicBezTo>
                  <a:cubicBezTo>
                    <a:pt x="1406" y="5667"/>
                    <a:pt x="1467" y="5790"/>
                    <a:pt x="1508" y="5912"/>
                  </a:cubicBezTo>
                  <a:cubicBezTo>
                    <a:pt x="1997" y="6197"/>
                    <a:pt x="2506" y="6441"/>
                    <a:pt x="3015" y="6645"/>
                  </a:cubicBezTo>
                  <a:cubicBezTo>
                    <a:pt x="3381" y="6808"/>
                    <a:pt x="3748" y="6930"/>
                    <a:pt x="4135" y="7032"/>
                  </a:cubicBezTo>
                  <a:cubicBezTo>
                    <a:pt x="4115" y="6726"/>
                    <a:pt x="4074" y="6258"/>
                    <a:pt x="4013" y="5871"/>
                  </a:cubicBezTo>
                  <a:cubicBezTo>
                    <a:pt x="3952" y="5525"/>
                    <a:pt x="3809" y="5301"/>
                    <a:pt x="3707" y="5179"/>
                  </a:cubicBezTo>
                  <a:cubicBezTo>
                    <a:pt x="3605" y="5056"/>
                    <a:pt x="3524" y="5016"/>
                    <a:pt x="3524" y="5016"/>
                  </a:cubicBezTo>
                  <a:cubicBezTo>
                    <a:pt x="3524" y="5016"/>
                    <a:pt x="3544" y="4975"/>
                    <a:pt x="3565" y="4934"/>
                  </a:cubicBezTo>
                  <a:cubicBezTo>
                    <a:pt x="3646" y="4812"/>
                    <a:pt x="3789" y="4527"/>
                    <a:pt x="3768" y="4242"/>
                  </a:cubicBezTo>
                  <a:cubicBezTo>
                    <a:pt x="3748" y="4201"/>
                    <a:pt x="3748" y="4181"/>
                    <a:pt x="3748" y="4140"/>
                  </a:cubicBezTo>
                  <a:cubicBezTo>
                    <a:pt x="3748" y="4120"/>
                    <a:pt x="3728" y="4099"/>
                    <a:pt x="3728" y="4079"/>
                  </a:cubicBezTo>
                  <a:cubicBezTo>
                    <a:pt x="3728" y="4018"/>
                    <a:pt x="3707" y="3936"/>
                    <a:pt x="3687" y="3875"/>
                  </a:cubicBezTo>
                  <a:cubicBezTo>
                    <a:pt x="3687" y="3834"/>
                    <a:pt x="3666" y="3814"/>
                    <a:pt x="3666" y="3773"/>
                  </a:cubicBezTo>
                  <a:cubicBezTo>
                    <a:pt x="3605" y="3570"/>
                    <a:pt x="3524" y="3407"/>
                    <a:pt x="3300" y="3264"/>
                  </a:cubicBezTo>
                  <a:cubicBezTo>
                    <a:pt x="3280" y="3244"/>
                    <a:pt x="3239" y="3223"/>
                    <a:pt x="3198" y="3203"/>
                  </a:cubicBezTo>
                  <a:cubicBezTo>
                    <a:pt x="3033" y="3125"/>
                    <a:pt x="2816" y="3099"/>
                    <a:pt x="2602" y="3099"/>
                  </a:cubicBezTo>
                  <a:cubicBezTo>
                    <a:pt x="2367" y="3099"/>
                    <a:pt x="2136" y="3130"/>
                    <a:pt x="1976" y="3162"/>
                  </a:cubicBezTo>
                  <a:lnTo>
                    <a:pt x="1956" y="3162"/>
                  </a:lnTo>
                  <a:cubicBezTo>
                    <a:pt x="1895" y="3162"/>
                    <a:pt x="1834" y="3183"/>
                    <a:pt x="1813" y="3183"/>
                  </a:cubicBezTo>
                  <a:cubicBezTo>
                    <a:pt x="1793" y="3203"/>
                    <a:pt x="1772" y="3203"/>
                    <a:pt x="1772" y="3203"/>
                  </a:cubicBezTo>
                  <a:lnTo>
                    <a:pt x="2098" y="2694"/>
                  </a:lnTo>
                  <a:cubicBezTo>
                    <a:pt x="2098" y="2694"/>
                    <a:pt x="2282" y="2775"/>
                    <a:pt x="2526" y="2857"/>
                  </a:cubicBezTo>
                  <a:lnTo>
                    <a:pt x="2567" y="2857"/>
                  </a:lnTo>
                  <a:cubicBezTo>
                    <a:pt x="2750" y="2918"/>
                    <a:pt x="2974" y="2999"/>
                    <a:pt x="3096" y="3020"/>
                  </a:cubicBezTo>
                  <a:cubicBezTo>
                    <a:pt x="3239" y="3040"/>
                    <a:pt x="3442" y="3101"/>
                    <a:pt x="3626" y="3122"/>
                  </a:cubicBezTo>
                  <a:cubicBezTo>
                    <a:pt x="3789" y="3122"/>
                    <a:pt x="3931" y="3122"/>
                    <a:pt x="4033" y="3061"/>
                  </a:cubicBezTo>
                  <a:cubicBezTo>
                    <a:pt x="4053" y="3040"/>
                    <a:pt x="4053" y="3040"/>
                    <a:pt x="4074" y="3020"/>
                  </a:cubicBezTo>
                  <a:cubicBezTo>
                    <a:pt x="4094" y="3020"/>
                    <a:pt x="4094" y="3020"/>
                    <a:pt x="4094" y="2999"/>
                  </a:cubicBezTo>
                  <a:cubicBezTo>
                    <a:pt x="4135" y="2959"/>
                    <a:pt x="4176" y="2918"/>
                    <a:pt x="4196" y="2857"/>
                  </a:cubicBezTo>
                  <a:cubicBezTo>
                    <a:pt x="4216" y="2775"/>
                    <a:pt x="4216" y="2694"/>
                    <a:pt x="4176" y="2613"/>
                  </a:cubicBezTo>
                  <a:lnTo>
                    <a:pt x="4155" y="2613"/>
                  </a:lnTo>
                  <a:cubicBezTo>
                    <a:pt x="4074" y="2470"/>
                    <a:pt x="3911" y="2348"/>
                    <a:pt x="3728" y="2246"/>
                  </a:cubicBezTo>
                  <a:lnTo>
                    <a:pt x="3687" y="2226"/>
                  </a:lnTo>
                  <a:cubicBezTo>
                    <a:pt x="3463" y="2103"/>
                    <a:pt x="3239" y="2022"/>
                    <a:pt x="3239" y="2022"/>
                  </a:cubicBezTo>
                  <a:cubicBezTo>
                    <a:pt x="3239" y="2022"/>
                    <a:pt x="3239" y="2002"/>
                    <a:pt x="3259" y="2002"/>
                  </a:cubicBezTo>
                  <a:cubicBezTo>
                    <a:pt x="3320" y="1961"/>
                    <a:pt x="3442" y="1879"/>
                    <a:pt x="3483" y="1615"/>
                  </a:cubicBezTo>
                  <a:cubicBezTo>
                    <a:pt x="3504" y="1574"/>
                    <a:pt x="3483" y="1533"/>
                    <a:pt x="3463" y="1492"/>
                  </a:cubicBezTo>
                  <a:cubicBezTo>
                    <a:pt x="3442" y="1492"/>
                    <a:pt x="3442" y="1472"/>
                    <a:pt x="3422" y="1472"/>
                  </a:cubicBezTo>
                  <a:cubicBezTo>
                    <a:pt x="3422" y="1472"/>
                    <a:pt x="3422" y="1452"/>
                    <a:pt x="3422" y="1452"/>
                  </a:cubicBezTo>
                  <a:cubicBezTo>
                    <a:pt x="3280" y="1350"/>
                    <a:pt x="2974" y="1248"/>
                    <a:pt x="2669" y="1167"/>
                  </a:cubicBezTo>
                  <a:cubicBezTo>
                    <a:pt x="2485" y="1126"/>
                    <a:pt x="2322" y="1105"/>
                    <a:pt x="2180" y="1085"/>
                  </a:cubicBezTo>
                  <a:cubicBezTo>
                    <a:pt x="2017" y="1044"/>
                    <a:pt x="1895" y="1024"/>
                    <a:pt x="1895" y="1024"/>
                  </a:cubicBezTo>
                  <a:lnTo>
                    <a:pt x="2343" y="698"/>
                  </a:lnTo>
                  <a:cubicBezTo>
                    <a:pt x="2343" y="698"/>
                    <a:pt x="3178" y="556"/>
                    <a:pt x="3198" y="250"/>
                  </a:cubicBezTo>
                  <a:cubicBezTo>
                    <a:pt x="3198" y="250"/>
                    <a:pt x="3198" y="230"/>
                    <a:pt x="3198" y="230"/>
                  </a:cubicBezTo>
                  <a:cubicBezTo>
                    <a:pt x="3183" y="66"/>
                    <a:pt x="2952" y="0"/>
                    <a:pt x="2685" y="0"/>
                  </a:cubicBezTo>
                  <a:close/>
                </a:path>
              </a:pathLst>
            </a:custGeom>
            <a:solidFill>
              <a:srgbClr val="FFA5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65"/>
            <p:cNvSpPr/>
            <p:nvPr/>
          </p:nvSpPr>
          <p:spPr>
            <a:xfrm>
              <a:off x="5090011" y="3592270"/>
              <a:ext cx="47500" cy="105580"/>
            </a:xfrm>
            <a:custGeom>
              <a:avLst/>
              <a:gdLst/>
              <a:ahLst/>
              <a:cxnLst/>
              <a:rect l="l" t="t" r="r" b="b"/>
              <a:pathLst>
                <a:path w="1549" h="3443" fill="none" extrusionOk="0">
                  <a:moveTo>
                    <a:pt x="1" y="1"/>
                  </a:moveTo>
                  <a:lnTo>
                    <a:pt x="1549" y="3442"/>
                  </a:lnTo>
                </a:path>
              </a:pathLst>
            </a:custGeom>
            <a:noFill/>
            <a:ln w="20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65"/>
            <p:cNvSpPr/>
            <p:nvPr/>
          </p:nvSpPr>
          <p:spPr>
            <a:xfrm>
              <a:off x="5010710" y="3619746"/>
              <a:ext cx="95583" cy="95583"/>
            </a:xfrm>
            <a:custGeom>
              <a:avLst/>
              <a:gdLst/>
              <a:ahLst/>
              <a:cxnLst/>
              <a:rect l="l" t="t" r="r" b="b"/>
              <a:pathLst>
                <a:path w="3117" h="3117" fill="none" extrusionOk="0">
                  <a:moveTo>
                    <a:pt x="2831" y="1039"/>
                  </a:moveTo>
                  <a:cubicBezTo>
                    <a:pt x="3116" y="1732"/>
                    <a:pt x="2791" y="2526"/>
                    <a:pt x="2078" y="2831"/>
                  </a:cubicBezTo>
                  <a:cubicBezTo>
                    <a:pt x="1385" y="3117"/>
                    <a:pt x="591" y="2791"/>
                    <a:pt x="286" y="2078"/>
                  </a:cubicBezTo>
                  <a:cubicBezTo>
                    <a:pt x="0" y="1385"/>
                    <a:pt x="326" y="591"/>
                    <a:pt x="1039" y="306"/>
                  </a:cubicBezTo>
                  <a:cubicBezTo>
                    <a:pt x="1732" y="1"/>
                    <a:pt x="2526" y="326"/>
                    <a:pt x="2831" y="1039"/>
                  </a:cubicBezTo>
                  <a:close/>
                </a:path>
              </a:pathLst>
            </a:custGeom>
            <a:noFill/>
            <a:ln w="2025" cap="flat" cmpd="sng">
              <a:solidFill>
                <a:schemeClr val="lt1"/>
              </a:solidFill>
              <a:prstDash val="solid"/>
              <a:miter lim="203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65"/>
            <p:cNvSpPr/>
            <p:nvPr/>
          </p:nvSpPr>
          <p:spPr>
            <a:xfrm>
              <a:off x="5026319" y="3635999"/>
              <a:ext cx="64366" cy="63722"/>
            </a:xfrm>
            <a:custGeom>
              <a:avLst/>
              <a:gdLst/>
              <a:ahLst/>
              <a:cxnLst/>
              <a:rect l="l" t="t" r="r" b="b"/>
              <a:pathLst>
                <a:path w="2099" h="2078" fill="none" extrusionOk="0">
                  <a:moveTo>
                    <a:pt x="1202" y="82"/>
                  </a:moveTo>
                  <a:cubicBezTo>
                    <a:pt x="1732" y="163"/>
                    <a:pt x="2098" y="672"/>
                    <a:pt x="2017" y="1202"/>
                  </a:cubicBezTo>
                  <a:cubicBezTo>
                    <a:pt x="1915" y="1731"/>
                    <a:pt x="1426" y="2077"/>
                    <a:pt x="897" y="1996"/>
                  </a:cubicBezTo>
                  <a:cubicBezTo>
                    <a:pt x="367" y="1914"/>
                    <a:pt x="1" y="1405"/>
                    <a:pt x="82" y="876"/>
                  </a:cubicBezTo>
                  <a:cubicBezTo>
                    <a:pt x="184" y="346"/>
                    <a:pt x="673" y="0"/>
                    <a:pt x="1202" y="82"/>
                  </a:cubicBezTo>
                  <a:close/>
                </a:path>
              </a:pathLst>
            </a:custGeom>
            <a:noFill/>
            <a:ln w="1525" cap="flat" cmpd="sng">
              <a:solidFill>
                <a:schemeClr val="lt1"/>
              </a:solidFill>
              <a:prstDash val="solid"/>
              <a:miter lim="203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65"/>
            <p:cNvSpPr/>
            <p:nvPr/>
          </p:nvSpPr>
          <p:spPr>
            <a:xfrm>
              <a:off x="5061308" y="3642070"/>
              <a:ext cx="19994" cy="23612"/>
            </a:xfrm>
            <a:custGeom>
              <a:avLst/>
              <a:gdLst/>
              <a:ahLst/>
              <a:cxnLst/>
              <a:rect l="l" t="t" r="r" b="b"/>
              <a:pathLst>
                <a:path w="652" h="770" extrusionOk="0">
                  <a:moveTo>
                    <a:pt x="189" y="0"/>
                  </a:moveTo>
                  <a:cubicBezTo>
                    <a:pt x="157" y="0"/>
                    <a:pt x="127" y="8"/>
                    <a:pt x="102" y="26"/>
                  </a:cubicBezTo>
                  <a:cubicBezTo>
                    <a:pt x="20" y="87"/>
                    <a:pt x="0" y="209"/>
                    <a:pt x="20" y="311"/>
                  </a:cubicBezTo>
                  <a:cubicBezTo>
                    <a:pt x="41" y="413"/>
                    <a:pt x="82" y="495"/>
                    <a:pt x="143" y="576"/>
                  </a:cubicBezTo>
                  <a:cubicBezTo>
                    <a:pt x="204" y="637"/>
                    <a:pt x="244" y="698"/>
                    <a:pt x="326" y="739"/>
                  </a:cubicBezTo>
                  <a:cubicBezTo>
                    <a:pt x="367" y="759"/>
                    <a:pt x="413" y="769"/>
                    <a:pt x="456" y="769"/>
                  </a:cubicBezTo>
                  <a:cubicBezTo>
                    <a:pt x="499" y="769"/>
                    <a:pt x="540" y="759"/>
                    <a:pt x="570" y="739"/>
                  </a:cubicBezTo>
                  <a:cubicBezTo>
                    <a:pt x="611" y="698"/>
                    <a:pt x="652" y="637"/>
                    <a:pt x="652" y="576"/>
                  </a:cubicBezTo>
                  <a:cubicBezTo>
                    <a:pt x="652" y="495"/>
                    <a:pt x="652" y="433"/>
                    <a:pt x="611" y="372"/>
                  </a:cubicBezTo>
                  <a:cubicBezTo>
                    <a:pt x="570" y="271"/>
                    <a:pt x="489" y="148"/>
                    <a:pt x="387" y="67"/>
                  </a:cubicBezTo>
                  <a:cubicBezTo>
                    <a:pt x="345" y="39"/>
                    <a:pt x="263" y="0"/>
                    <a:pt x="189" y="0"/>
                  </a:cubicBezTo>
                  <a:close/>
                </a:path>
              </a:pathLst>
            </a:custGeom>
            <a:solidFill>
              <a:srgbClr val="FFFFFF">
                <a:alpha val="22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65"/>
            <p:cNvSpPr/>
            <p:nvPr/>
          </p:nvSpPr>
          <p:spPr>
            <a:xfrm>
              <a:off x="5051311" y="3683162"/>
              <a:ext cx="18767" cy="9690"/>
            </a:xfrm>
            <a:custGeom>
              <a:avLst/>
              <a:gdLst/>
              <a:ahLst/>
              <a:cxnLst/>
              <a:rect l="l" t="t" r="r" b="b"/>
              <a:pathLst>
                <a:path w="612" h="316" extrusionOk="0">
                  <a:moveTo>
                    <a:pt x="413" y="1"/>
                  </a:moveTo>
                  <a:cubicBezTo>
                    <a:pt x="378" y="1"/>
                    <a:pt x="346" y="10"/>
                    <a:pt x="306" y="10"/>
                  </a:cubicBezTo>
                  <a:cubicBezTo>
                    <a:pt x="269" y="10"/>
                    <a:pt x="221" y="5"/>
                    <a:pt x="174" y="5"/>
                  </a:cubicBezTo>
                  <a:cubicBezTo>
                    <a:pt x="92" y="5"/>
                    <a:pt x="13" y="21"/>
                    <a:pt x="0" y="112"/>
                  </a:cubicBezTo>
                  <a:cubicBezTo>
                    <a:pt x="0" y="173"/>
                    <a:pt x="41" y="234"/>
                    <a:pt x="102" y="275"/>
                  </a:cubicBezTo>
                  <a:cubicBezTo>
                    <a:pt x="163" y="295"/>
                    <a:pt x="224" y="315"/>
                    <a:pt x="285" y="315"/>
                  </a:cubicBezTo>
                  <a:cubicBezTo>
                    <a:pt x="346" y="315"/>
                    <a:pt x="428" y="315"/>
                    <a:pt x="489" y="295"/>
                  </a:cubicBezTo>
                  <a:cubicBezTo>
                    <a:pt x="550" y="254"/>
                    <a:pt x="611" y="173"/>
                    <a:pt x="591" y="112"/>
                  </a:cubicBezTo>
                  <a:cubicBezTo>
                    <a:pt x="570" y="71"/>
                    <a:pt x="530" y="30"/>
                    <a:pt x="469" y="10"/>
                  </a:cubicBezTo>
                  <a:cubicBezTo>
                    <a:pt x="448" y="3"/>
                    <a:pt x="430" y="1"/>
                    <a:pt x="413" y="1"/>
                  </a:cubicBezTo>
                  <a:close/>
                </a:path>
              </a:pathLst>
            </a:custGeom>
            <a:solidFill>
              <a:srgbClr val="FFFFFF">
                <a:alpha val="22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65"/>
            <p:cNvSpPr/>
            <p:nvPr/>
          </p:nvSpPr>
          <p:spPr>
            <a:xfrm>
              <a:off x="4898292" y="3659733"/>
              <a:ext cx="111191" cy="79944"/>
            </a:xfrm>
            <a:custGeom>
              <a:avLst/>
              <a:gdLst/>
              <a:ahLst/>
              <a:cxnLst/>
              <a:rect l="l" t="t" r="r" b="b"/>
              <a:pathLst>
                <a:path w="3626" h="2607" fill="none" extrusionOk="0">
                  <a:moveTo>
                    <a:pt x="1" y="2607"/>
                  </a:moveTo>
                  <a:cubicBezTo>
                    <a:pt x="1" y="2607"/>
                    <a:pt x="62" y="1955"/>
                    <a:pt x="245" y="1344"/>
                  </a:cubicBezTo>
                  <a:cubicBezTo>
                    <a:pt x="449" y="733"/>
                    <a:pt x="428" y="489"/>
                    <a:pt x="734" y="326"/>
                  </a:cubicBezTo>
                  <a:cubicBezTo>
                    <a:pt x="1060" y="143"/>
                    <a:pt x="1386" y="0"/>
                    <a:pt x="1935" y="20"/>
                  </a:cubicBezTo>
                  <a:cubicBezTo>
                    <a:pt x="2465" y="61"/>
                    <a:pt x="3381" y="244"/>
                    <a:pt x="3504" y="530"/>
                  </a:cubicBezTo>
                  <a:cubicBezTo>
                    <a:pt x="3504" y="530"/>
                    <a:pt x="3626" y="733"/>
                    <a:pt x="3300" y="998"/>
                  </a:cubicBezTo>
                </a:path>
              </a:pathLst>
            </a:custGeom>
            <a:noFill/>
            <a:ln w="35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65"/>
            <p:cNvSpPr/>
            <p:nvPr/>
          </p:nvSpPr>
          <p:spPr>
            <a:xfrm>
              <a:off x="4946375" y="3719684"/>
              <a:ext cx="68751" cy="61851"/>
            </a:xfrm>
            <a:custGeom>
              <a:avLst/>
              <a:gdLst/>
              <a:ahLst/>
              <a:cxnLst/>
              <a:rect l="l" t="t" r="r" b="b"/>
              <a:pathLst>
                <a:path w="2242" h="2017" fill="none" extrusionOk="0">
                  <a:moveTo>
                    <a:pt x="1" y="183"/>
                  </a:moveTo>
                  <a:cubicBezTo>
                    <a:pt x="1" y="183"/>
                    <a:pt x="103" y="244"/>
                    <a:pt x="306" y="204"/>
                  </a:cubicBezTo>
                  <a:cubicBezTo>
                    <a:pt x="510" y="163"/>
                    <a:pt x="1202" y="0"/>
                    <a:pt x="1630" y="224"/>
                  </a:cubicBezTo>
                  <a:cubicBezTo>
                    <a:pt x="2037" y="428"/>
                    <a:pt x="2058" y="570"/>
                    <a:pt x="2119" y="835"/>
                  </a:cubicBezTo>
                  <a:cubicBezTo>
                    <a:pt x="2180" y="1120"/>
                    <a:pt x="2200" y="1303"/>
                    <a:pt x="2221" y="1487"/>
                  </a:cubicBezTo>
                  <a:cubicBezTo>
                    <a:pt x="2241" y="1690"/>
                    <a:pt x="2180" y="1914"/>
                    <a:pt x="2037" y="2016"/>
                  </a:cubicBezTo>
                </a:path>
              </a:pathLst>
            </a:custGeom>
            <a:noFill/>
            <a:ln w="35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65"/>
            <p:cNvSpPr/>
            <p:nvPr/>
          </p:nvSpPr>
          <p:spPr>
            <a:xfrm>
              <a:off x="4986362" y="3756513"/>
              <a:ext cx="33732" cy="65623"/>
            </a:xfrm>
            <a:custGeom>
              <a:avLst/>
              <a:gdLst/>
              <a:ahLst/>
              <a:cxnLst/>
              <a:rect l="l" t="t" r="r" b="b"/>
              <a:pathLst>
                <a:path w="1100" h="2140" fill="none" extrusionOk="0">
                  <a:moveTo>
                    <a:pt x="0" y="1"/>
                  </a:moveTo>
                  <a:cubicBezTo>
                    <a:pt x="0" y="1"/>
                    <a:pt x="611" y="489"/>
                    <a:pt x="856" y="1039"/>
                  </a:cubicBezTo>
                  <a:cubicBezTo>
                    <a:pt x="1100" y="1589"/>
                    <a:pt x="1100" y="2139"/>
                    <a:pt x="1100" y="2139"/>
                  </a:cubicBezTo>
                </a:path>
              </a:pathLst>
            </a:custGeom>
            <a:noFill/>
            <a:ln w="35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65"/>
            <p:cNvSpPr/>
            <p:nvPr/>
          </p:nvSpPr>
          <p:spPr>
            <a:xfrm>
              <a:off x="4979493" y="3753385"/>
              <a:ext cx="13769" cy="5673"/>
            </a:xfrm>
            <a:custGeom>
              <a:avLst/>
              <a:gdLst/>
              <a:ahLst/>
              <a:cxnLst/>
              <a:rect l="l" t="t" r="r" b="b"/>
              <a:pathLst>
                <a:path w="449" h="185" fill="none" extrusionOk="0">
                  <a:moveTo>
                    <a:pt x="0" y="184"/>
                  </a:moveTo>
                  <a:cubicBezTo>
                    <a:pt x="143" y="123"/>
                    <a:pt x="285" y="62"/>
                    <a:pt x="448" y="1"/>
                  </a:cubicBezTo>
                </a:path>
              </a:pathLst>
            </a:custGeom>
            <a:noFill/>
            <a:ln w="35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65"/>
            <p:cNvSpPr/>
            <p:nvPr/>
          </p:nvSpPr>
          <p:spPr>
            <a:xfrm>
              <a:off x="4917672" y="3677213"/>
              <a:ext cx="112418" cy="49984"/>
            </a:xfrm>
            <a:custGeom>
              <a:avLst/>
              <a:gdLst/>
              <a:ahLst/>
              <a:cxnLst/>
              <a:rect l="l" t="t" r="r" b="b"/>
              <a:pathLst>
                <a:path w="3666" h="1630" fill="none" extrusionOk="0">
                  <a:moveTo>
                    <a:pt x="1426" y="1080"/>
                  </a:moveTo>
                  <a:cubicBezTo>
                    <a:pt x="1426" y="1080"/>
                    <a:pt x="2464" y="1507"/>
                    <a:pt x="2953" y="1528"/>
                  </a:cubicBezTo>
                  <a:cubicBezTo>
                    <a:pt x="3442" y="1528"/>
                    <a:pt x="3523" y="1405"/>
                    <a:pt x="3584" y="1222"/>
                  </a:cubicBezTo>
                  <a:cubicBezTo>
                    <a:pt x="3666" y="937"/>
                    <a:pt x="3014" y="591"/>
                    <a:pt x="2668" y="428"/>
                  </a:cubicBezTo>
                  <a:cubicBezTo>
                    <a:pt x="2301" y="265"/>
                    <a:pt x="1853" y="0"/>
                    <a:pt x="1222" y="21"/>
                  </a:cubicBezTo>
                  <a:cubicBezTo>
                    <a:pt x="591" y="41"/>
                    <a:pt x="0" y="1629"/>
                    <a:pt x="0" y="1629"/>
                  </a:cubicBezTo>
                </a:path>
              </a:pathLst>
            </a:custGeom>
            <a:noFill/>
            <a:ln w="35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71" name="Google Shape;3171;p65"/>
          <p:cNvGrpSpPr/>
          <p:nvPr/>
        </p:nvGrpSpPr>
        <p:grpSpPr>
          <a:xfrm>
            <a:off x="5934220" y="3538436"/>
            <a:ext cx="1220009" cy="1073352"/>
            <a:chOff x="5839454" y="3062991"/>
            <a:chExt cx="928046" cy="825655"/>
          </a:xfrm>
        </p:grpSpPr>
        <p:sp>
          <p:nvSpPr>
            <p:cNvPr id="3172" name="Google Shape;3172;p65"/>
            <p:cNvSpPr/>
            <p:nvPr/>
          </p:nvSpPr>
          <p:spPr>
            <a:xfrm>
              <a:off x="6680048" y="3275347"/>
              <a:ext cx="26249" cy="22140"/>
            </a:xfrm>
            <a:custGeom>
              <a:avLst/>
              <a:gdLst/>
              <a:ahLst/>
              <a:cxnLst/>
              <a:rect l="l" t="t" r="r" b="b"/>
              <a:pathLst>
                <a:path w="856" h="722" extrusionOk="0">
                  <a:moveTo>
                    <a:pt x="724" y="1"/>
                  </a:moveTo>
                  <a:cubicBezTo>
                    <a:pt x="623" y="1"/>
                    <a:pt x="465" y="81"/>
                    <a:pt x="306" y="224"/>
                  </a:cubicBezTo>
                  <a:cubicBezTo>
                    <a:pt x="102" y="408"/>
                    <a:pt x="1" y="611"/>
                    <a:pt x="82" y="693"/>
                  </a:cubicBezTo>
                  <a:cubicBezTo>
                    <a:pt x="97" y="712"/>
                    <a:pt x="120" y="721"/>
                    <a:pt x="151" y="721"/>
                  </a:cubicBezTo>
                  <a:cubicBezTo>
                    <a:pt x="248" y="721"/>
                    <a:pt x="411" y="629"/>
                    <a:pt x="551" y="489"/>
                  </a:cubicBezTo>
                  <a:cubicBezTo>
                    <a:pt x="754" y="306"/>
                    <a:pt x="856" y="102"/>
                    <a:pt x="795" y="21"/>
                  </a:cubicBezTo>
                  <a:cubicBezTo>
                    <a:pt x="777" y="7"/>
                    <a:pt x="753" y="1"/>
                    <a:pt x="7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65"/>
            <p:cNvSpPr/>
            <p:nvPr/>
          </p:nvSpPr>
          <p:spPr>
            <a:xfrm>
              <a:off x="6701912" y="3357530"/>
              <a:ext cx="26249" cy="22109"/>
            </a:xfrm>
            <a:custGeom>
              <a:avLst/>
              <a:gdLst/>
              <a:ahLst/>
              <a:cxnLst/>
              <a:rect l="l" t="t" r="r" b="b"/>
              <a:pathLst>
                <a:path w="856" h="721" extrusionOk="0">
                  <a:moveTo>
                    <a:pt x="717" y="0"/>
                  </a:moveTo>
                  <a:cubicBezTo>
                    <a:pt x="616" y="0"/>
                    <a:pt x="461" y="93"/>
                    <a:pt x="306" y="232"/>
                  </a:cubicBezTo>
                  <a:cubicBezTo>
                    <a:pt x="102" y="416"/>
                    <a:pt x="0" y="619"/>
                    <a:pt x="82" y="701"/>
                  </a:cubicBezTo>
                  <a:cubicBezTo>
                    <a:pt x="95" y="714"/>
                    <a:pt x="117" y="721"/>
                    <a:pt x="144" y="721"/>
                  </a:cubicBezTo>
                  <a:cubicBezTo>
                    <a:pt x="240" y="721"/>
                    <a:pt x="408" y="640"/>
                    <a:pt x="550" y="497"/>
                  </a:cubicBezTo>
                  <a:cubicBezTo>
                    <a:pt x="754" y="314"/>
                    <a:pt x="856" y="110"/>
                    <a:pt x="795" y="29"/>
                  </a:cubicBezTo>
                  <a:cubicBezTo>
                    <a:pt x="775" y="9"/>
                    <a:pt x="749" y="0"/>
                    <a:pt x="7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65"/>
            <p:cNvSpPr/>
            <p:nvPr/>
          </p:nvSpPr>
          <p:spPr>
            <a:xfrm>
              <a:off x="5839454" y="3062991"/>
              <a:ext cx="928046" cy="825655"/>
            </a:xfrm>
            <a:custGeom>
              <a:avLst/>
              <a:gdLst/>
              <a:ahLst/>
              <a:cxnLst/>
              <a:rect l="l" t="t" r="r" b="b"/>
              <a:pathLst>
                <a:path w="30264" h="26925" extrusionOk="0">
                  <a:moveTo>
                    <a:pt x="14969" y="1"/>
                  </a:moveTo>
                  <a:cubicBezTo>
                    <a:pt x="13808" y="1"/>
                    <a:pt x="12668" y="143"/>
                    <a:pt x="11589" y="429"/>
                  </a:cubicBezTo>
                  <a:cubicBezTo>
                    <a:pt x="10102" y="816"/>
                    <a:pt x="8697" y="1447"/>
                    <a:pt x="7434" y="2302"/>
                  </a:cubicBezTo>
                  <a:cubicBezTo>
                    <a:pt x="6843" y="2689"/>
                    <a:pt x="6293" y="3137"/>
                    <a:pt x="5784" y="3626"/>
                  </a:cubicBezTo>
                  <a:cubicBezTo>
                    <a:pt x="5764" y="3646"/>
                    <a:pt x="5662" y="3728"/>
                    <a:pt x="5662" y="3728"/>
                  </a:cubicBezTo>
                  <a:cubicBezTo>
                    <a:pt x="5520" y="3707"/>
                    <a:pt x="5357" y="3707"/>
                    <a:pt x="5194" y="3707"/>
                  </a:cubicBezTo>
                  <a:cubicBezTo>
                    <a:pt x="2322" y="3707"/>
                    <a:pt x="1" y="6029"/>
                    <a:pt x="1" y="8921"/>
                  </a:cubicBezTo>
                  <a:cubicBezTo>
                    <a:pt x="1" y="10306"/>
                    <a:pt x="550" y="11630"/>
                    <a:pt x="1528" y="12607"/>
                  </a:cubicBezTo>
                  <a:cubicBezTo>
                    <a:pt x="1508" y="12892"/>
                    <a:pt x="1487" y="13177"/>
                    <a:pt x="1487" y="13463"/>
                  </a:cubicBezTo>
                  <a:cubicBezTo>
                    <a:pt x="1487" y="14440"/>
                    <a:pt x="1609" y="15418"/>
                    <a:pt x="1813" y="16354"/>
                  </a:cubicBezTo>
                  <a:cubicBezTo>
                    <a:pt x="1833" y="16456"/>
                    <a:pt x="1854" y="16538"/>
                    <a:pt x="1874" y="16619"/>
                  </a:cubicBezTo>
                  <a:cubicBezTo>
                    <a:pt x="1895" y="16762"/>
                    <a:pt x="1935" y="16884"/>
                    <a:pt x="1976" y="17006"/>
                  </a:cubicBezTo>
                  <a:lnTo>
                    <a:pt x="1996" y="17128"/>
                  </a:lnTo>
                  <a:cubicBezTo>
                    <a:pt x="2017" y="17210"/>
                    <a:pt x="2057" y="17291"/>
                    <a:pt x="2078" y="17393"/>
                  </a:cubicBezTo>
                  <a:cubicBezTo>
                    <a:pt x="2098" y="17434"/>
                    <a:pt x="2098" y="17475"/>
                    <a:pt x="2119" y="17515"/>
                  </a:cubicBezTo>
                  <a:cubicBezTo>
                    <a:pt x="2139" y="17597"/>
                    <a:pt x="2159" y="17678"/>
                    <a:pt x="2200" y="17760"/>
                  </a:cubicBezTo>
                  <a:lnTo>
                    <a:pt x="2241" y="17902"/>
                  </a:lnTo>
                  <a:lnTo>
                    <a:pt x="2322" y="18126"/>
                  </a:lnTo>
                  <a:cubicBezTo>
                    <a:pt x="2322" y="18126"/>
                    <a:pt x="2363" y="18228"/>
                    <a:pt x="2383" y="18269"/>
                  </a:cubicBezTo>
                  <a:cubicBezTo>
                    <a:pt x="2424" y="18371"/>
                    <a:pt x="2465" y="18493"/>
                    <a:pt x="2505" y="18615"/>
                  </a:cubicBezTo>
                  <a:cubicBezTo>
                    <a:pt x="2526" y="18635"/>
                    <a:pt x="2567" y="18717"/>
                    <a:pt x="2567" y="18717"/>
                  </a:cubicBezTo>
                  <a:cubicBezTo>
                    <a:pt x="2587" y="18798"/>
                    <a:pt x="2628" y="18880"/>
                    <a:pt x="2668" y="18961"/>
                  </a:cubicBezTo>
                  <a:lnTo>
                    <a:pt x="2750" y="19124"/>
                  </a:lnTo>
                  <a:cubicBezTo>
                    <a:pt x="2750" y="19165"/>
                    <a:pt x="2770" y="19206"/>
                    <a:pt x="2791" y="19226"/>
                  </a:cubicBezTo>
                  <a:cubicBezTo>
                    <a:pt x="2791" y="19246"/>
                    <a:pt x="2811" y="19267"/>
                    <a:pt x="2811" y="19287"/>
                  </a:cubicBezTo>
                  <a:cubicBezTo>
                    <a:pt x="2892" y="19470"/>
                    <a:pt x="2994" y="19633"/>
                    <a:pt x="3076" y="19796"/>
                  </a:cubicBezTo>
                  <a:lnTo>
                    <a:pt x="3116" y="19878"/>
                  </a:lnTo>
                  <a:cubicBezTo>
                    <a:pt x="3198" y="20020"/>
                    <a:pt x="3279" y="20183"/>
                    <a:pt x="3361" y="20326"/>
                  </a:cubicBezTo>
                  <a:lnTo>
                    <a:pt x="3422" y="20428"/>
                  </a:lnTo>
                  <a:cubicBezTo>
                    <a:pt x="3524" y="20570"/>
                    <a:pt x="3626" y="20733"/>
                    <a:pt x="3727" y="20896"/>
                  </a:cubicBezTo>
                  <a:cubicBezTo>
                    <a:pt x="3748" y="20916"/>
                    <a:pt x="3809" y="20998"/>
                    <a:pt x="3809" y="20998"/>
                  </a:cubicBezTo>
                  <a:cubicBezTo>
                    <a:pt x="3911" y="21161"/>
                    <a:pt x="4013" y="21303"/>
                    <a:pt x="4114" y="21446"/>
                  </a:cubicBezTo>
                  <a:lnTo>
                    <a:pt x="4135" y="21487"/>
                  </a:lnTo>
                  <a:cubicBezTo>
                    <a:pt x="4237" y="21629"/>
                    <a:pt x="4359" y="21772"/>
                    <a:pt x="4481" y="21935"/>
                  </a:cubicBezTo>
                  <a:cubicBezTo>
                    <a:pt x="4522" y="21975"/>
                    <a:pt x="4542" y="21996"/>
                    <a:pt x="4583" y="22036"/>
                  </a:cubicBezTo>
                  <a:cubicBezTo>
                    <a:pt x="4705" y="22199"/>
                    <a:pt x="4827" y="22342"/>
                    <a:pt x="4949" y="22464"/>
                  </a:cubicBezTo>
                  <a:lnTo>
                    <a:pt x="5010" y="22525"/>
                  </a:lnTo>
                  <a:cubicBezTo>
                    <a:pt x="5112" y="22647"/>
                    <a:pt x="5234" y="22770"/>
                    <a:pt x="5357" y="22892"/>
                  </a:cubicBezTo>
                  <a:lnTo>
                    <a:pt x="5438" y="22994"/>
                  </a:lnTo>
                  <a:cubicBezTo>
                    <a:pt x="5581" y="23116"/>
                    <a:pt x="5703" y="23238"/>
                    <a:pt x="5845" y="23381"/>
                  </a:cubicBezTo>
                  <a:lnTo>
                    <a:pt x="5947" y="23462"/>
                  </a:lnTo>
                  <a:cubicBezTo>
                    <a:pt x="6069" y="23584"/>
                    <a:pt x="6212" y="23686"/>
                    <a:pt x="6334" y="23788"/>
                  </a:cubicBezTo>
                  <a:lnTo>
                    <a:pt x="6375" y="23849"/>
                  </a:lnTo>
                  <a:cubicBezTo>
                    <a:pt x="6518" y="23951"/>
                    <a:pt x="6660" y="24073"/>
                    <a:pt x="6843" y="24195"/>
                  </a:cubicBezTo>
                  <a:lnTo>
                    <a:pt x="6925" y="24277"/>
                  </a:lnTo>
                  <a:cubicBezTo>
                    <a:pt x="7108" y="24399"/>
                    <a:pt x="7251" y="24521"/>
                    <a:pt x="7414" y="24623"/>
                  </a:cubicBezTo>
                  <a:lnTo>
                    <a:pt x="7434" y="24623"/>
                  </a:lnTo>
                  <a:cubicBezTo>
                    <a:pt x="7577" y="24725"/>
                    <a:pt x="7739" y="24827"/>
                    <a:pt x="7902" y="24928"/>
                  </a:cubicBezTo>
                  <a:lnTo>
                    <a:pt x="8004" y="24989"/>
                  </a:lnTo>
                  <a:cubicBezTo>
                    <a:pt x="8167" y="25091"/>
                    <a:pt x="8350" y="25193"/>
                    <a:pt x="8513" y="25275"/>
                  </a:cubicBezTo>
                  <a:lnTo>
                    <a:pt x="8595" y="25336"/>
                  </a:lnTo>
                  <a:cubicBezTo>
                    <a:pt x="8758" y="25417"/>
                    <a:pt x="8921" y="25499"/>
                    <a:pt x="9063" y="25580"/>
                  </a:cubicBezTo>
                  <a:lnTo>
                    <a:pt x="9145" y="25621"/>
                  </a:lnTo>
                  <a:cubicBezTo>
                    <a:pt x="9308" y="25682"/>
                    <a:pt x="9491" y="25763"/>
                    <a:pt x="9674" y="25845"/>
                  </a:cubicBezTo>
                  <a:lnTo>
                    <a:pt x="9796" y="25906"/>
                  </a:lnTo>
                  <a:cubicBezTo>
                    <a:pt x="10000" y="25987"/>
                    <a:pt x="10183" y="26048"/>
                    <a:pt x="10346" y="26110"/>
                  </a:cubicBezTo>
                  <a:cubicBezTo>
                    <a:pt x="10815" y="26293"/>
                    <a:pt x="11303" y="26435"/>
                    <a:pt x="11813" y="26558"/>
                  </a:cubicBezTo>
                  <a:cubicBezTo>
                    <a:pt x="12729" y="26782"/>
                    <a:pt x="13666" y="26904"/>
                    <a:pt x="14623" y="26924"/>
                  </a:cubicBezTo>
                  <a:lnTo>
                    <a:pt x="14969" y="26924"/>
                  </a:lnTo>
                  <a:cubicBezTo>
                    <a:pt x="15234" y="26924"/>
                    <a:pt x="15499" y="26924"/>
                    <a:pt x="15743" y="26904"/>
                  </a:cubicBezTo>
                  <a:cubicBezTo>
                    <a:pt x="15886" y="26904"/>
                    <a:pt x="16028" y="26883"/>
                    <a:pt x="16171" y="26863"/>
                  </a:cubicBezTo>
                  <a:lnTo>
                    <a:pt x="16334" y="26863"/>
                  </a:lnTo>
                  <a:cubicBezTo>
                    <a:pt x="16354" y="26863"/>
                    <a:pt x="16395" y="26843"/>
                    <a:pt x="16415" y="26843"/>
                  </a:cubicBezTo>
                  <a:lnTo>
                    <a:pt x="16436" y="26843"/>
                  </a:lnTo>
                  <a:cubicBezTo>
                    <a:pt x="16578" y="26822"/>
                    <a:pt x="16721" y="26822"/>
                    <a:pt x="16863" y="26802"/>
                  </a:cubicBezTo>
                  <a:cubicBezTo>
                    <a:pt x="16904" y="26782"/>
                    <a:pt x="16965" y="26782"/>
                    <a:pt x="17026" y="26761"/>
                  </a:cubicBezTo>
                  <a:cubicBezTo>
                    <a:pt x="17148" y="26741"/>
                    <a:pt x="17291" y="26721"/>
                    <a:pt x="17413" y="26700"/>
                  </a:cubicBezTo>
                  <a:cubicBezTo>
                    <a:pt x="17413" y="26700"/>
                    <a:pt x="17535" y="26680"/>
                    <a:pt x="17576" y="26680"/>
                  </a:cubicBezTo>
                  <a:cubicBezTo>
                    <a:pt x="17739" y="26639"/>
                    <a:pt x="17902" y="26598"/>
                    <a:pt x="18065" y="26578"/>
                  </a:cubicBezTo>
                  <a:lnTo>
                    <a:pt x="18106" y="26558"/>
                  </a:lnTo>
                  <a:cubicBezTo>
                    <a:pt x="18289" y="26517"/>
                    <a:pt x="18452" y="26476"/>
                    <a:pt x="18635" y="26415"/>
                  </a:cubicBezTo>
                  <a:lnTo>
                    <a:pt x="18676" y="26415"/>
                  </a:lnTo>
                  <a:cubicBezTo>
                    <a:pt x="18717" y="26395"/>
                    <a:pt x="18737" y="26395"/>
                    <a:pt x="18757" y="26395"/>
                  </a:cubicBezTo>
                  <a:lnTo>
                    <a:pt x="18798" y="26374"/>
                  </a:lnTo>
                  <a:cubicBezTo>
                    <a:pt x="18920" y="26334"/>
                    <a:pt x="19042" y="26293"/>
                    <a:pt x="19144" y="26272"/>
                  </a:cubicBezTo>
                  <a:cubicBezTo>
                    <a:pt x="19226" y="26252"/>
                    <a:pt x="19287" y="26211"/>
                    <a:pt x="19348" y="26191"/>
                  </a:cubicBezTo>
                  <a:cubicBezTo>
                    <a:pt x="19450" y="26171"/>
                    <a:pt x="19552" y="26130"/>
                    <a:pt x="19674" y="26089"/>
                  </a:cubicBezTo>
                  <a:lnTo>
                    <a:pt x="19694" y="26069"/>
                  </a:lnTo>
                  <a:cubicBezTo>
                    <a:pt x="19755" y="26048"/>
                    <a:pt x="19796" y="26028"/>
                    <a:pt x="19857" y="26008"/>
                  </a:cubicBezTo>
                  <a:cubicBezTo>
                    <a:pt x="19979" y="25967"/>
                    <a:pt x="20081" y="25926"/>
                    <a:pt x="20203" y="25865"/>
                  </a:cubicBezTo>
                  <a:cubicBezTo>
                    <a:pt x="20203" y="25865"/>
                    <a:pt x="20305" y="25824"/>
                    <a:pt x="20346" y="25824"/>
                  </a:cubicBezTo>
                  <a:cubicBezTo>
                    <a:pt x="20488" y="25743"/>
                    <a:pt x="20651" y="25682"/>
                    <a:pt x="20814" y="25600"/>
                  </a:cubicBezTo>
                  <a:cubicBezTo>
                    <a:pt x="20835" y="25580"/>
                    <a:pt x="20916" y="25539"/>
                    <a:pt x="20916" y="25539"/>
                  </a:cubicBezTo>
                  <a:cubicBezTo>
                    <a:pt x="21038" y="25478"/>
                    <a:pt x="21160" y="25417"/>
                    <a:pt x="21283" y="25356"/>
                  </a:cubicBezTo>
                  <a:cubicBezTo>
                    <a:pt x="21323" y="25336"/>
                    <a:pt x="21446" y="25275"/>
                    <a:pt x="21446" y="25275"/>
                  </a:cubicBezTo>
                  <a:cubicBezTo>
                    <a:pt x="21547" y="25213"/>
                    <a:pt x="21649" y="25152"/>
                    <a:pt x="21751" y="25091"/>
                  </a:cubicBezTo>
                  <a:cubicBezTo>
                    <a:pt x="21812" y="25071"/>
                    <a:pt x="21853" y="25030"/>
                    <a:pt x="21914" y="25010"/>
                  </a:cubicBezTo>
                  <a:cubicBezTo>
                    <a:pt x="22016" y="24949"/>
                    <a:pt x="22118" y="24888"/>
                    <a:pt x="22219" y="24806"/>
                  </a:cubicBezTo>
                  <a:lnTo>
                    <a:pt x="22260" y="24786"/>
                  </a:lnTo>
                  <a:cubicBezTo>
                    <a:pt x="22301" y="24765"/>
                    <a:pt x="22321" y="24745"/>
                    <a:pt x="22362" y="24725"/>
                  </a:cubicBezTo>
                  <a:cubicBezTo>
                    <a:pt x="22525" y="24623"/>
                    <a:pt x="22667" y="24521"/>
                    <a:pt x="22790" y="24440"/>
                  </a:cubicBezTo>
                  <a:cubicBezTo>
                    <a:pt x="22973" y="24297"/>
                    <a:pt x="23136" y="24175"/>
                    <a:pt x="23299" y="24053"/>
                  </a:cubicBezTo>
                  <a:cubicBezTo>
                    <a:pt x="23319" y="24032"/>
                    <a:pt x="23340" y="24012"/>
                    <a:pt x="23340" y="24012"/>
                  </a:cubicBezTo>
                  <a:cubicBezTo>
                    <a:pt x="23543" y="23849"/>
                    <a:pt x="23706" y="23706"/>
                    <a:pt x="23849" y="23584"/>
                  </a:cubicBezTo>
                  <a:cubicBezTo>
                    <a:pt x="23930" y="23523"/>
                    <a:pt x="23991" y="23462"/>
                    <a:pt x="24073" y="23401"/>
                  </a:cubicBezTo>
                  <a:cubicBezTo>
                    <a:pt x="24093" y="23381"/>
                    <a:pt x="24113" y="23340"/>
                    <a:pt x="24134" y="23319"/>
                  </a:cubicBezTo>
                  <a:cubicBezTo>
                    <a:pt x="24175" y="23299"/>
                    <a:pt x="24215" y="23258"/>
                    <a:pt x="24256" y="23218"/>
                  </a:cubicBezTo>
                  <a:cubicBezTo>
                    <a:pt x="24337" y="23157"/>
                    <a:pt x="24399" y="23075"/>
                    <a:pt x="24460" y="23014"/>
                  </a:cubicBezTo>
                  <a:cubicBezTo>
                    <a:pt x="24480" y="23014"/>
                    <a:pt x="24500" y="22994"/>
                    <a:pt x="24500" y="22973"/>
                  </a:cubicBezTo>
                  <a:cubicBezTo>
                    <a:pt x="24582" y="22892"/>
                    <a:pt x="24663" y="22831"/>
                    <a:pt x="24724" y="22749"/>
                  </a:cubicBezTo>
                  <a:cubicBezTo>
                    <a:pt x="24724" y="22749"/>
                    <a:pt x="24745" y="22729"/>
                    <a:pt x="24745" y="22729"/>
                  </a:cubicBezTo>
                  <a:cubicBezTo>
                    <a:pt x="24745" y="22729"/>
                    <a:pt x="24785" y="22688"/>
                    <a:pt x="24785" y="22688"/>
                  </a:cubicBezTo>
                  <a:cubicBezTo>
                    <a:pt x="24826" y="22627"/>
                    <a:pt x="24887" y="22566"/>
                    <a:pt x="24948" y="22505"/>
                  </a:cubicBezTo>
                  <a:cubicBezTo>
                    <a:pt x="25132" y="22301"/>
                    <a:pt x="25295" y="22118"/>
                    <a:pt x="25458" y="21914"/>
                  </a:cubicBezTo>
                  <a:cubicBezTo>
                    <a:pt x="25478" y="21894"/>
                    <a:pt x="25498" y="21874"/>
                    <a:pt x="25498" y="21853"/>
                  </a:cubicBezTo>
                  <a:lnTo>
                    <a:pt x="25519" y="21833"/>
                  </a:lnTo>
                  <a:cubicBezTo>
                    <a:pt x="25519" y="21833"/>
                    <a:pt x="25539" y="21812"/>
                    <a:pt x="25539" y="21812"/>
                  </a:cubicBezTo>
                  <a:cubicBezTo>
                    <a:pt x="25580" y="21751"/>
                    <a:pt x="25620" y="21711"/>
                    <a:pt x="25661" y="21649"/>
                  </a:cubicBezTo>
                  <a:lnTo>
                    <a:pt x="25702" y="21588"/>
                  </a:lnTo>
                  <a:cubicBezTo>
                    <a:pt x="25702" y="21588"/>
                    <a:pt x="25783" y="21507"/>
                    <a:pt x="25783" y="21507"/>
                  </a:cubicBezTo>
                  <a:cubicBezTo>
                    <a:pt x="25824" y="21446"/>
                    <a:pt x="25865" y="21364"/>
                    <a:pt x="25906" y="21303"/>
                  </a:cubicBezTo>
                  <a:cubicBezTo>
                    <a:pt x="25967" y="21242"/>
                    <a:pt x="26007" y="21181"/>
                    <a:pt x="26069" y="21100"/>
                  </a:cubicBezTo>
                  <a:cubicBezTo>
                    <a:pt x="26089" y="21059"/>
                    <a:pt x="26109" y="21039"/>
                    <a:pt x="26130" y="20998"/>
                  </a:cubicBezTo>
                  <a:lnTo>
                    <a:pt x="26150" y="20977"/>
                  </a:lnTo>
                  <a:cubicBezTo>
                    <a:pt x="26211" y="20876"/>
                    <a:pt x="26293" y="20774"/>
                    <a:pt x="26354" y="20672"/>
                  </a:cubicBezTo>
                  <a:lnTo>
                    <a:pt x="26374" y="20631"/>
                  </a:lnTo>
                  <a:cubicBezTo>
                    <a:pt x="26415" y="20570"/>
                    <a:pt x="26455" y="20509"/>
                    <a:pt x="26476" y="20448"/>
                  </a:cubicBezTo>
                  <a:cubicBezTo>
                    <a:pt x="26537" y="20366"/>
                    <a:pt x="26598" y="20265"/>
                    <a:pt x="26639" y="20183"/>
                  </a:cubicBezTo>
                  <a:cubicBezTo>
                    <a:pt x="26679" y="20102"/>
                    <a:pt x="26741" y="20020"/>
                    <a:pt x="26781" y="19939"/>
                  </a:cubicBezTo>
                  <a:cubicBezTo>
                    <a:pt x="26802" y="19898"/>
                    <a:pt x="26822" y="19857"/>
                    <a:pt x="26842" y="19817"/>
                  </a:cubicBezTo>
                  <a:cubicBezTo>
                    <a:pt x="26863" y="19776"/>
                    <a:pt x="26883" y="19735"/>
                    <a:pt x="26904" y="19694"/>
                  </a:cubicBezTo>
                  <a:lnTo>
                    <a:pt x="26944" y="19633"/>
                  </a:lnTo>
                  <a:cubicBezTo>
                    <a:pt x="26944" y="19613"/>
                    <a:pt x="26965" y="19593"/>
                    <a:pt x="26985" y="19552"/>
                  </a:cubicBezTo>
                  <a:cubicBezTo>
                    <a:pt x="27046" y="19450"/>
                    <a:pt x="27087" y="19328"/>
                    <a:pt x="27148" y="19185"/>
                  </a:cubicBezTo>
                  <a:cubicBezTo>
                    <a:pt x="27189" y="19104"/>
                    <a:pt x="27229" y="19022"/>
                    <a:pt x="27270" y="18941"/>
                  </a:cubicBezTo>
                  <a:cubicBezTo>
                    <a:pt x="27331" y="18819"/>
                    <a:pt x="27392" y="18676"/>
                    <a:pt x="27453" y="18493"/>
                  </a:cubicBezTo>
                  <a:lnTo>
                    <a:pt x="27474" y="18472"/>
                  </a:lnTo>
                  <a:lnTo>
                    <a:pt x="27514" y="18350"/>
                  </a:lnTo>
                  <a:cubicBezTo>
                    <a:pt x="27535" y="18310"/>
                    <a:pt x="27555" y="18289"/>
                    <a:pt x="27555" y="18248"/>
                  </a:cubicBezTo>
                  <a:cubicBezTo>
                    <a:pt x="27576" y="18187"/>
                    <a:pt x="27596" y="18147"/>
                    <a:pt x="27616" y="18106"/>
                  </a:cubicBezTo>
                  <a:cubicBezTo>
                    <a:pt x="27616" y="18106"/>
                    <a:pt x="27637" y="18065"/>
                    <a:pt x="27637" y="18045"/>
                  </a:cubicBezTo>
                  <a:cubicBezTo>
                    <a:pt x="27637" y="18024"/>
                    <a:pt x="27657" y="18004"/>
                    <a:pt x="27657" y="17984"/>
                  </a:cubicBezTo>
                  <a:cubicBezTo>
                    <a:pt x="27738" y="17760"/>
                    <a:pt x="27820" y="17536"/>
                    <a:pt x="27881" y="17312"/>
                  </a:cubicBezTo>
                  <a:cubicBezTo>
                    <a:pt x="27901" y="17210"/>
                    <a:pt x="27942" y="17088"/>
                    <a:pt x="27963" y="16986"/>
                  </a:cubicBezTo>
                  <a:cubicBezTo>
                    <a:pt x="28024" y="16782"/>
                    <a:pt x="28064" y="16578"/>
                    <a:pt x="28125" y="16354"/>
                  </a:cubicBezTo>
                  <a:cubicBezTo>
                    <a:pt x="28207" y="15988"/>
                    <a:pt x="28268" y="15581"/>
                    <a:pt x="28329" y="15214"/>
                  </a:cubicBezTo>
                  <a:cubicBezTo>
                    <a:pt x="28390" y="14623"/>
                    <a:pt x="28431" y="14053"/>
                    <a:pt x="28431" y="13463"/>
                  </a:cubicBezTo>
                  <a:cubicBezTo>
                    <a:pt x="28431" y="13381"/>
                    <a:pt x="28431" y="13300"/>
                    <a:pt x="28431" y="13218"/>
                  </a:cubicBezTo>
                  <a:lnTo>
                    <a:pt x="28431" y="13157"/>
                  </a:lnTo>
                  <a:cubicBezTo>
                    <a:pt x="28431" y="13137"/>
                    <a:pt x="28431" y="13116"/>
                    <a:pt x="28431" y="13076"/>
                  </a:cubicBezTo>
                  <a:cubicBezTo>
                    <a:pt x="28431" y="13035"/>
                    <a:pt x="28431" y="12974"/>
                    <a:pt x="28431" y="12933"/>
                  </a:cubicBezTo>
                  <a:lnTo>
                    <a:pt x="28431" y="12892"/>
                  </a:lnTo>
                  <a:cubicBezTo>
                    <a:pt x="29571" y="11894"/>
                    <a:pt x="30264" y="10448"/>
                    <a:pt x="30264" y="8921"/>
                  </a:cubicBezTo>
                  <a:cubicBezTo>
                    <a:pt x="30264" y="6049"/>
                    <a:pt x="27922" y="3707"/>
                    <a:pt x="25050" y="3707"/>
                  </a:cubicBezTo>
                  <a:cubicBezTo>
                    <a:pt x="24785" y="3707"/>
                    <a:pt x="24541" y="3728"/>
                    <a:pt x="24297" y="3769"/>
                  </a:cubicBezTo>
                  <a:lnTo>
                    <a:pt x="24195" y="3667"/>
                  </a:lnTo>
                  <a:cubicBezTo>
                    <a:pt x="24195" y="3667"/>
                    <a:pt x="24175" y="3646"/>
                    <a:pt x="24175" y="3646"/>
                  </a:cubicBezTo>
                  <a:cubicBezTo>
                    <a:pt x="24175" y="3646"/>
                    <a:pt x="24113" y="3606"/>
                    <a:pt x="24093" y="3585"/>
                  </a:cubicBezTo>
                  <a:cubicBezTo>
                    <a:pt x="24093" y="3565"/>
                    <a:pt x="24093" y="3565"/>
                    <a:pt x="24073" y="3565"/>
                  </a:cubicBezTo>
                  <a:cubicBezTo>
                    <a:pt x="24052" y="3545"/>
                    <a:pt x="24052" y="3524"/>
                    <a:pt x="24032" y="3524"/>
                  </a:cubicBezTo>
                  <a:lnTo>
                    <a:pt x="23991" y="3483"/>
                  </a:lnTo>
                  <a:cubicBezTo>
                    <a:pt x="23971" y="3463"/>
                    <a:pt x="23950" y="3443"/>
                    <a:pt x="23930" y="3422"/>
                  </a:cubicBezTo>
                  <a:cubicBezTo>
                    <a:pt x="23889" y="3402"/>
                    <a:pt x="23849" y="3361"/>
                    <a:pt x="23828" y="3320"/>
                  </a:cubicBezTo>
                  <a:cubicBezTo>
                    <a:pt x="23767" y="3280"/>
                    <a:pt x="23686" y="3219"/>
                    <a:pt x="23625" y="3158"/>
                  </a:cubicBezTo>
                  <a:lnTo>
                    <a:pt x="23564" y="3117"/>
                  </a:lnTo>
                  <a:cubicBezTo>
                    <a:pt x="23523" y="3076"/>
                    <a:pt x="23482" y="3035"/>
                    <a:pt x="23441" y="2995"/>
                  </a:cubicBezTo>
                  <a:lnTo>
                    <a:pt x="23421" y="2995"/>
                  </a:lnTo>
                  <a:cubicBezTo>
                    <a:pt x="23401" y="2974"/>
                    <a:pt x="23380" y="2954"/>
                    <a:pt x="23360" y="2954"/>
                  </a:cubicBezTo>
                  <a:cubicBezTo>
                    <a:pt x="23360" y="2934"/>
                    <a:pt x="23360" y="2934"/>
                    <a:pt x="23340" y="2934"/>
                  </a:cubicBezTo>
                  <a:cubicBezTo>
                    <a:pt x="23340" y="2913"/>
                    <a:pt x="23319" y="2913"/>
                    <a:pt x="23299" y="2893"/>
                  </a:cubicBezTo>
                  <a:lnTo>
                    <a:pt x="23115" y="2750"/>
                  </a:lnTo>
                  <a:cubicBezTo>
                    <a:pt x="23115" y="2750"/>
                    <a:pt x="23095" y="2730"/>
                    <a:pt x="23075" y="2730"/>
                  </a:cubicBezTo>
                  <a:cubicBezTo>
                    <a:pt x="23075" y="2710"/>
                    <a:pt x="23054" y="2710"/>
                    <a:pt x="23054" y="2710"/>
                  </a:cubicBezTo>
                  <a:cubicBezTo>
                    <a:pt x="22932" y="2628"/>
                    <a:pt x="22810" y="2526"/>
                    <a:pt x="22688" y="2445"/>
                  </a:cubicBezTo>
                  <a:lnTo>
                    <a:pt x="22586" y="2363"/>
                  </a:lnTo>
                  <a:cubicBezTo>
                    <a:pt x="22586" y="2363"/>
                    <a:pt x="22525" y="2323"/>
                    <a:pt x="22525" y="2323"/>
                  </a:cubicBezTo>
                  <a:cubicBezTo>
                    <a:pt x="22443" y="2261"/>
                    <a:pt x="22362" y="2221"/>
                    <a:pt x="22281" y="2160"/>
                  </a:cubicBezTo>
                  <a:cubicBezTo>
                    <a:pt x="22260" y="2160"/>
                    <a:pt x="22240" y="2139"/>
                    <a:pt x="22219" y="2119"/>
                  </a:cubicBezTo>
                  <a:cubicBezTo>
                    <a:pt x="22219" y="2119"/>
                    <a:pt x="22199" y="2119"/>
                    <a:pt x="22179" y="2099"/>
                  </a:cubicBezTo>
                  <a:cubicBezTo>
                    <a:pt x="22138" y="2078"/>
                    <a:pt x="22077" y="2037"/>
                    <a:pt x="22036" y="1997"/>
                  </a:cubicBezTo>
                  <a:cubicBezTo>
                    <a:pt x="19918" y="693"/>
                    <a:pt x="17474" y="1"/>
                    <a:pt x="1496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65"/>
            <p:cNvSpPr/>
            <p:nvPr/>
          </p:nvSpPr>
          <p:spPr>
            <a:xfrm>
              <a:off x="5913143" y="3086113"/>
              <a:ext cx="778799" cy="779412"/>
            </a:xfrm>
            <a:custGeom>
              <a:avLst/>
              <a:gdLst/>
              <a:ahLst/>
              <a:cxnLst/>
              <a:rect l="l" t="t" r="r" b="b"/>
              <a:pathLst>
                <a:path w="25397" h="25417" extrusionOk="0">
                  <a:moveTo>
                    <a:pt x="12709" y="0"/>
                  </a:moveTo>
                  <a:cubicBezTo>
                    <a:pt x="11609" y="0"/>
                    <a:pt x="10530" y="143"/>
                    <a:pt x="9511" y="408"/>
                  </a:cubicBezTo>
                  <a:cubicBezTo>
                    <a:pt x="8106" y="774"/>
                    <a:pt x="6782" y="1365"/>
                    <a:pt x="5601" y="2159"/>
                  </a:cubicBezTo>
                  <a:cubicBezTo>
                    <a:pt x="5051" y="2546"/>
                    <a:pt x="4522" y="2974"/>
                    <a:pt x="4033" y="3422"/>
                  </a:cubicBezTo>
                  <a:cubicBezTo>
                    <a:pt x="4013" y="3442"/>
                    <a:pt x="3992" y="3463"/>
                    <a:pt x="3972" y="3463"/>
                  </a:cubicBezTo>
                  <a:cubicBezTo>
                    <a:pt x="3972" y="3483"/>
                    <a:pt x="3952" y="3503"/>
                    <a:pt x="3931" y="3503"/>
                  </a:cubicBezTo>
                  <a:cubicBezTo>
                    <a:pt x="3442" y="3972"/>
                    <a:pt x="2994" y="4501"/>
                    <a:pt x="2567" y="5031"/>
                  </a:cubicBezTo>
                  <a:cubicBezTo>
                    <a:pt x="958" y="7169"/>
                    <a:pt x="1" y="9817"/>
                    <a:pt x="1" y="12709"/>
                  </a:cubicBezTo>
                  <a:cubicBezTo>
                    <a:pt x="1" y="13645"/>
                    <a:pt x="102" y="14562"/>
                    <a:pt x="286" y="15438"/>
                  </a:cubicBezTo>
                  <a:cubicBezTo>
                    <a:pt x="306" y="15519"/>
                    <a:pt x="327" y="15600"/>
                    <a:pt x="347" y="15682"/>
                  </a:cubicBezTo>
                  <a:cubicBezTo>
                    <a:pt x="1345" y="19836"/>
                    <a:pt x="4379" y="23197"/>
                    <a:pt x="8330" y="24643"/>
                  </a:cubicBezTo>
                  <a:cubicBezTo>
                    <a:pt x="8799" y="24806"/>
                    <a:pt x="9267" y="24948"/>
                    <a:pt x="9735" y="25070"/>
                  </a:cubicBezTo>
                  <a:cubicBezTo>
                    <a:pt x="10591" y="25274"/>
                    <a:pt x="11467" y="25376"/>
                    <a:pt x="12383" y="25417"/>
                  </a:cubicBezTo>
                  <a:lnTo>
                    <a:pt x="12709" y="25417"/>
                  </a:lnTo>
                  <a:cubicBezTo>
                    <a:pt x="12953" y="25417"/>
                    <a:pt x="13198" y="25396"/>
                    <a:pt x="13442" y="25396"/>
                  </a:cubicBezTo>
                  <a:cubicBezTo>
                    <a:pt x="15906" y="25254"/>
                    <a:pt x="18187" y="24398"/>
                    <a:pt x="20081" y="23054"/>
                  </a:cubicBezTo>
                  <a:cubicBezTo>
                    <a:pt x="20244" y="22932"/>
                    <a:pt x="20407" y="22810"/>
                    <a:pt x="20570" y="22688"/>
                  </a:cubicBezTo>
                  <a:cubicBezTo>
                    <a:pt x="20570" y="22667"/>
                    <a:pt x="20590" y="22667"/>
                    <a:pt x="20590" y="22667"/>
                  </a:cubicBezTo>
                  <a:cubicBezTo>
                    <a:pt x="20753" y="22525"/>
                    <a:pt x="20937" y="22382"/>
                    <a:pt x="21079" y="22240"/>
                  </a:cubicBezTo>
                  <a:cubicBezTo>
                    <a:pt x="21161" y="22199"/>
                    <a:pt x="21222" y="22138"/>
                    <a:pt x="21283" y="22077"/>
                  </a:cubicBezTo>
                  <a:cubicBezTo>
                    <a:pt x="21303" y="22056"/>
                    <a:pt x="21323" y="22036"/>
                    <a:pt x="21344" y="22016"/>
                  </a:cubicBezTo>
                  <a:cubicBezTo>
                    <a:pt x="21385" y="21975"/>
                    <a:pt x="21425" y="21934"/>
                    <a:pt x="21466" y="21893"/>
                  </a:cubicBezTo>
                  <a:cubicBezTo>
                    <a:pt x="21527" y="21832"/>
                    <a:pt x="21609" y="21771"/>
                    <a:pt x="21670" y="21710"/>
                  </a:cubicBezTo>
                  <a:lnTo>
                    <a:pt x="21690" y="21690"/>
                  </a:lnTo>
                  <a:cubicBezTo>
                    <a:pt x="21772" y="21608"/>
                    <a:pt x="21853" y="21527"/>
                    <a:pt x="21914" y="21445"/>
                  </a:cubicBezTo>
                  <a:lnTo>
                    <a:pt x="21934" y="21425"/>
                  </a:lnTo>
                  <a:cubicBezTo>
                    <a:pt x="21996" y="21364"/>
                    <a:pt x="22057" y="21303"/>
                    <a:pt x="22118" y="21221"/>
                  </a:cubicBezTo>
                  <a:cubicBezTo>
                    <a:pt x="22281" y="21038"/>
                    <a:pt x="22444" y="20855"/>
                    <a:pt x="22607" y="20671"/>
                  </a:cubicBezTo>
                  <a:cubicBezTo>
                    <a:pt x="22607" y="20651"/>
                    <a:pt x="22627" y="20651"/>
                    <a:pt x="22627" y="20631"/>
                  </a:cubicBezTo>
                  <a:cubicBezTo>
                    <a:pt x="22647" y="20610"/>
                    <a:pt x="22647" y="20590"/>
                    <a:pt x="22668" y="20570"/>
                  </a:cubicBezTo>
                  <a:cubicBezTo>
                    <a:pt x="22729" y="20509"/>
                    <a:pt x="22769" y="20447"/>
                    <a:pt x="22831" y="20366"/>
                  </a:cubicBezTo>
                  <a:cubicBezTo>
                    <a:pt x="22831" y="20366"/>
                    <a:pt x="22831" y="20366"/>
                    <a:pt x="22851" y="20346"/>
                  </a:cubicBezTo>
                  <a:cubicBezTo>
                    <a:pt x="22912" y="20264"/>
                    <a:pt x="22973" y="20183"/>
                    <a:pt x="23014" y="20101"/>
                  </a:cubicBezTo>
                  <a:cubicBezTo>
                    <a:pt x="23075" y="20040"/>
                    <a:pt x="23116" y="19959"/>
                    <a:pt x="23177" y="19898"/>
                  </a:cubicBezTo>
                  <a:cubicBezTo>
                    <a:pt x="23197" y="19877"/>
                    <a:pt x="23197" y="19857"/>
                    <a:pt x="23217" y="19836"/>
                  </a:cubicBezTo>
                  <a:cubicBezTo>
                    <a:pt x="23299" y="19714"/>
                    <a:pt x="23360" y="19612"/>
                    <a:pt x="23421" y="19511"/>
                  </a:cubicBezTo>
                  <a:cubicBezTo>
                    <a:pt x="23482" y="19429"/>
                    <a:pt x="23523" y="19368"/>
                    <a:pt x="23564" y="19287"/>
                  </a:cubicBezTo>
                  <a:cubicBezTo>
                    <a:pt x="23604" y="19205"/>
                    <a:pt x="23666" y="19124"/>
                    <a:pt x="23706" y="19042"/>
                  </a:cubicBezTo>
                  <a:cubicBezTo>
                    <a:pt x="23747" y="18961"/>
                    <a:pt x="23788" y="18879"/>
                    <a:pt x="23828" y="18818"/>
                  </a:cubicBezTo>
                  <a:cubicBezTo>
                    <a:pt x="23869" y="18777"/>
                    <a:pt x="23890" y="18737"/>
                    <a:pt x="23910" y="18676"/>
                  </a:cubicBezTo>
                  <a:cubicBezTo>
                    <a:pt x="23930" y="18635"/>
                    <a:pt x="23971" y="18574"/>
                    <a:pt x="23991" y="18513"/>
                  </a:cubicBezTo>
                  <a:cubicBezTo>
                    <a:pt x="24012" y="18492"/>
                    <a:pt x="24012" y="18472"/>
                    <a:pt x="24032" y="18452"/>
                  </a:cubicBezTo>
                  <a:lnTo>
                    <a:pt x="24195" y="18105"/>
                  </a:lnTo>
                  <a:cubicBezTo>
                    <a:pt x="24236" y="18024"/>
                    <a:pt x="24256" y="17963"/>
                    <a:pt x="24297" y="17881"/>
                  </a:cubicBezTo>
                  <a:cubicBezTo>
                    <a:pt x="24378" y="17698"/>
                    <a:pt x="24460" y="17515"/>
                    <a:pt x="24521" y="17332"/>
                  </a:cubicBezTo>
                  <a:cubicBezTo>
                    <a:pt x="24541" y="17291"/>
                    <a:pt x="24562" y="17250"/>
                    <a:pt x="24562" y="17230"/>
                  </a:cubicBezTo>
                  <a:cubicBezTo>
                    <a:pt x="24582" y="17169"/>
                    <a:pt x="24602" y="17108"/>
                    <a:pt x="24643" y="17046"/>
                  </a:cubicBezTo>
                  <a:cubicBezTo>
                    <a:pt x="24643" y="17026"/>
                    <a:pt x="24643" y="17006"/>
                    <a:pt x="24663" y="16985"/>
                  </a:cubicBezTo>
                  <a:cubicBezTo>
                    <a:pt x="24745" y="16761"/>
                    <a:pt x="24806" y="16558"/>
                    <a:pt x="24867" y="16334"/>
                  </a:cubicBezTo>
                  <a:cubicBezTo>
                    <a:pt x="24908" y="16232"/>
                    <a:pt x="24928" y="16130"/>
                    <a:pt x="24949" y="16028"/>
                  </a:cubicBezTo>
                  <a:cubicBezTo>
                    <a:pt x="25010" y="15824"/>
                    <a:pt x="25050" y="15641"/>
                    <a:pt x="25091" y="15438"/>
                  </a:cubicBezTo>
                  <a:cubicBezTo>
                    <a:pt x="25173" y="15091"/>
                    <a:pt x="25234" y="14725"/>
                    <a:pt x="25295" y="14358"/>
                  </a:cubicBezTo>
                  <a:cubicBezTo>
                    <a:pt x="25356" y="13808"/>
                    <a:pt x="25397" y="13258"/>
                    <a:pt x="25397" y="12709"/>
                  </a:cubicBezTo>
                  <a:cubicBezTo>
                    <a:pt x="25397" y="12627"/>
                    <a:pt x="25397" y="12546"/>
                    <a:pt x="25356" y="12403"/>
                  </a:cubicBezTo>
                  <a:cubicBezTo>
                    <a:pt x="25356" y="12383"/>
                    <a:pt x="25356" y="12383"/>
                    <a:pt x="25356" y="12362"/>
                  </a:cubicBezTo>
                  <a:lnTo>
                    <a:pt x="25356" y="12322"/>
                  </a:lnTo>
                  <a:cubicBezTo>
                    <a:pt x="25335" y="12261"/>
                    <a:pt x="25335" y="12220"/>
                    <a:pt x="25335" y="12159"/>
                  </a:cubicBezTo>
                  <a:cubicBezTo>
                    <a:pt x="25335" y="12118"/>
                    <a:pt x="25335" y="12098"/>
                    <a:pt x="25335" y="12057"/>
                  </a:cubicBezTo>
                  <a:cubicBezTo>
                    <a:pt x="25335" y="12036"/>
                    <a:pt x="25335" y="12016"/>
                    <a:pt x="25335" y="11996"/>
                  </a:cubicBezTo>
                  <a:cubicBezTo>
                    <a:pt x="25335" y="11975"/>
                    <a:pt x="25335" y="11955"/>
                    <a:pt x="25335" y="11955"/>
                  </a:cubicBezTo>
                  <a:cubicBezTo>
                    <a:pt x="25335" y="11914"/>
                    <a:pt x="25335" y="11874"/>
                    <a:pt x="25335" y="11833"/>
                  </a:cubicBezTo>
                  <a:cubicBezTo>
                    <a:pt x="25335" y="11792"/>
                    <a:pt x="25315" y="11772"/>
                    <a:pt x="25315" y="11751"/>
                  </a:cubicBezTo>
                  <a:cubicBezTo>
                    <a:pt x="25315" y="11731"/>
                    <a:pt x="25315" y="11731"/>
                    <a:pt x="25315" y="11711"/>
                  </a:cubicBezTo>
                  <a:cubicBezTo>
                    <a:pt x="25315" y="11711"/>
                    <a:pt x="25315" y="11690"/>
                    <a:pt x="25315" y="11670"/>
                  </a:cubicBezTo>
                  <a:cubicBezTo>
                    <a:pt x="25315" y="11670"/>
                    <a:pt x="25315" y="11650"/>
                    <a:pt x="25315" y="11650"/>
                  </a:cubicBezTo>
                  <a:cubicBezTo>
                    <a:pt x="25315" y="11629"/>
                    <a:pt x="25315" y="11629"/>
                    <a:pt x="25315" y="11609"/>
                  </a:cubicBezTo>
                  <a:cubicBezTo>
                    <a:pt x="25315" y="11588"/>
                    <a:pt x="25315" y="11548"/>
                    <a:pt x="25315" y="11527"/>
                  </a:cubicBezTo>
                  <a:cubicBezTo>
                    <a:pt x="25295" y="11507"/>
                    <a:pt x="25295" y="11466"/>
                    <a:pt x="25295" y="11446"/>
                  </a:cubicBezTo>
                  <a:cubicBezTo>
                    <a:pt x="25295" y="11385"/>
                    <a:pt x="25295" y="11344"/>
                    <a:pt x="25274" y="11283"/>
                  </a:cubicBezTo>
                  <a:cubicBezTo>
                    <a:pt x="25274" y="11263"/>
                    <a:pt x="25274" y="11263"/>
                    <a:pt x="25274" y="11242"/>
                  </a:cubicBezTo>
                  <a:cubicBezTo>
                    <a:pt x="25274" y="11181"/>
                    <a:pt x="25274" y="11120"/>
                    <a:pt x="25254" y="11039"/>
                  </a:cubicBezTo>
                  <a:cubicBezTo>
                    <a:pt x="25254" y="11039"/>
                    <a:pt x="25254" y="11018"/>
                    <a:pt x="25254" y="10998"/>
                  </a:cubicBezTo>
                  <a:cubicBezTo>
                    <a:pt x="25254" y="10998"/>
                    <a:pt x="25254" y="10998"/>
                    <a:pt x="25254" y="10977"/>
                  </a:cubicBezTo>
                  <a:cubicBezTo>
                    <a:pt x="25234" y="10896"/>
                    <a:pt x="25234" y="10815"/>
                    <a:pt x="25213" y="10733"/>
                  </a:cubicBezTo>
                  <a:cubicBezTo>
                    <a:pt x="25213" y="10733"/>
                    <a:pt x="25213" y="10713"/>
                    <a:pt x="25213" y="10713"/>
                  </a:cubicBezTo>
                  <a:cubicBezTo>
                    <a:pt x="25193" y="10672"/>
                    <a:pt x="25193" y="10611"/>
                    <a:pt x="25193" y="10570"/>
                  </a:cubicBezTo>
                  <a:cubicBezTo>
                    <a:pt x="25173" y="10509"/>
                    <a:pt x="25173" y="10468"/>
                    <a:pt x="25152" y="10407"/>
                  </a:cubicBezTo>
                  <a:cubicBezTo>
                    <a:pt x="25152" y="10407"/>
                    <a:pt x="25152" y="10387"/>
                    <a:pt x="25152" y="10387"/>
                  </a:cubicBezTo>
                  <a:cubicBezTo>
                    <a:pt x="25152" y="10387"/>
                    <a:pt x="25152" y="10367"/>
                    <a:pt x="25152" y="10367"/>
                  </a:cubicBezTo>
                  <a:cubicBezTo>
                    <a:pt x="25152" y="10346"/>
                    <a:pt x="25152" y="10326"/>
                    <a:pt x="25152" y="10305"/>
                  </a:cubicBezTo>
                  <a:cubicBezTo>
                    <a:pt x="25132" y="10265"/>
                    <a:pt x="25132" y="10224"/>
                    <a:pt x="25111" y="10183"/>
                  </a:cubicBezTo>
                  <a:lnTo>
                    <a:pt x="25111" y="10142"/>
                  </a:lnTo>
                  <a:cubicBezTo>
                    <a:pt x="25091" y="10081"/>
                    <a:pt x="25091" y="10020"/>
                    <a:pt x="25071" y="9959"/>
                  </a:cubicBezTo>
                  <a:cubicBezTo>
                    <a:pt x="25071" y="9939"/>
                    <a:pt x="25071" y="9939"/>
                    <a:pt x="25071" y="9939"/>
                  </a:cubicBezTo>
                  <a:cubicBezTo>
                    <a:pt x="25050" y="9857"/>
                    <a:pt x="25030" y="9796"/>
                    <a:pt x="25030" y="9735"/>
                  </a:cubicBezTo>
                  <a:cubicBezTo>
                    <a:pt x="25010" y="9674"/>
                    <a:pt x="24989" y="9633"/>
                    <a:pt x="24989" y="9572"/>
                  </a:cubicBezTo>
                  <a:cubicBezTo>
                    <a:pt x="24969" y="9552"/>
                    <a:pt x="24969" y="9511"/>
                    <a:pt x="24949" y="9470"/>
                  </a:cubicBezTo>
                  <a:cubicBezTo>
                    <a:pt x="24949" y="9470"/>
                    <a:pt x="24949" y="9450"/>
                    <a:pt x="24949" y="9450"/>
                  </a:cubicBezTo>
                  <a:cubicBezTo>
                    <a:pt x="24928" y="9369"/>
                    <a:pt x="24908" y="9267"/>
                    <a:pt x="24867" y="9165"/>
                  </a:cubicBezTo>
                  <a:cubicBezTo>
                    <a:pt x="24867" y="9145"/>
                    <a:pt x="24867" y="9124"/>
                    <a:pt x="24847" y="9104"/>
                  </a:cubicBezTo>
                  <a:cubicBezTo>
                    <a:pt x="24826" y="9022"/>
                    <a:pt x="24806" y="8961"/>
                    <a:pt x="24786" y="8880"/>
                  </a:cubicBezTo>
                  <a:cubicBezTo>
                    <a:pt x="24786" y="8880"/>
                    <a:pt x="24786" y="8859"/>
                    <a:pt x="24786" y="8839"/>
                  </a:cubicBezTo>
                  <a:cubicBezTo>
                    <a:pt x="24745" y="8778"/>
                    <a:pt x="24725" y="8697"/>
                    <a:pt x="24704" y="8635"/>
                  </a:cubicBezTo>
                  <a:cubicBezTo>
                    <a:pt x="24704" y="8615"/>
                    <a:pt x="24704" y="8595"/>
                    <a:pt x="24704" y="8595"/>
                  </a:cubicBezTo>
                  <a:lnTo>
                    <a:pt x="24704" y="8574"/>
                  </a:lnTo>
                  <a:lnTo>
                    <a:pt x="24684" y="8574"/>
                  </a:lnTo>
                  <a:lnTo>
                    <a:pt x="24684" y="8554"/>
                  </a:lnTo>
                  <a:cubicBezTo>
                    <a:pt x="24684" y="8513"/>
                    <a:pt x="24663" y="8493"/>
                    <a:pt x="24663" y="8473"/>
                  </a:cubicBezTo>
                  <a:cubicBezTo>
                    <a:pt x="24643" y="8432"/>
                    <a:pt x="24643" y="8411"/>
                    <a:pt x="24623" y="8391"/>
                  </a:cubicBezTo>
                  <a:cubicBezTo>
                    <a:pt x="24623" y="8350"/>
                    <a:pt x="24602" y="8330"/>
                    <a:pt x="24602" y="8310"/>
                  </a:cubicBezTo>
                  <a:cubicBezTo>
                    <a:pt x="24602" y="8310"/>
                    <a:pt x="24602" y="8310"/>
                    <a:pt x="24602" y="8289"/>
                  </a:cubicBezTo>
                  <a:cubicBezTo>
                    <a:pt x="24562" y="8208"/>
                    <a:pt x="24541" y="8126"/>
                    <a:pt x="24501" y="8045"/>
                  </a:cubicBezTo>
                  <a:cubicBezTo>
                    <a:pt x="24501" y="8024"/>
                    <a:pt x="24480" y="8004"/>
                    <a:pt x="24480" y="7984"/>
                  </a:cubicBezTo>
                  <a:cubicBezTo>
                    <a:pt x="24460" y="7923"/>
                    <a:pt x="24439" y="7862"/>
                    <a:pt x="24399" y="7800"/>
                  </a:cubicBezTo>
                  <a:cubicBezTo>
                    <a:pt x="24399" y="7760"/>
                    <a:pt x="24378" y="7739"/>
                    <a:pt x="24378" y="7719"/>
                  </a:cubicBezTo>
                  <a:cubicBezTo>
                    <a:pt x="24358" y="7699"/>
                    <a:pt x="24358" y="7678"/>
                    <a:pt x="24338" y="7658"/>
                  </a:cubicBezTo>
                  <a:cubicBezTo>
                    <a:pt x="24317" y="7617"/>
                    <a:pt x="24317" y="7576"/>
                    <a:pt x="24276" y="7536"/>
                  </a:cubicBezTo>
                  <a:cubicBezTo>
                    <a:pt x="24276" y="7515"/>
                    <a:pt x="24276" y="7515"/>
                    <a:pt x="24276" y="7515"/>
                  </a:cubicBezTo>
                  <a:cubicBezTo>
                    <a:pt x="24276" y="7495"/>
                    <a:pt x="24276" y="7495"/>
                    <a:pt x="24276" y="7495"/>
                  </a:cubicBezTo>
                  <a:cubicBezTo>
                    <a:pt x="24256" y="7454"/>
                    <a:pt x="24215" y="7393"/>
                    <a:pt x="24195" y="7332"/>
                  </a:cubicBezTo>
                  <a:cubicBezTo>
                    <a:pt x="24195" y="7312"/>
                    <a:pt x="24195" y="7312"/>
                    <a:pt x="24175" y="7291"/>
                  </a:cubicBezTo>
                  <a:cubicBezTo>
                    <a:pt x="24154" y="7251"/>
                    <a:pt x="24134" y="7210"/>
                    <a:pt x="24114" y="7169"/>
                  </a:cubicBezTo>
                  <a:cubicBezTo>
                    <a:pt x="24093" y="7128"/>
                    <a:pt x="24093" y="7108"/>
                    <a:pt x="24073" y="7067"/>
                  </a:cubicBezTo>
                  <a:cubicBezTo>
                    <a:pt x="24052" y="7027"/>
                    <a:pt x="24032" y="6986"/>
                    <a:pt x="24012" y="6945"/>
                  </a:cubicBezTo>
                  <a:cubicBezTo>
                    <a:pt x="23991" y="6904"/>
                    <a:pt x="23971" y="6864"/>
                    <a:pt x="23951" y="6843"/>
                  </a:cubicBezTo>
                  <a:lnTo>
                    <a:pt x="23951" y="6823"/>
                  </a:lnTo>
                  <a:cubicBezTo>
                    <a:pt x="23910" y="6741"/>
                    <a:pt x="23849" y="6640"/>
                    <a:pt x="23808" y="6558"/>
                  </a:cubicBezTo>
                  <a:lnTo>
                    <a:pt x="23727" y="6416"/>
                  </a:lnTo>
                  <a:cubicBezTo>
                    <a:pt x="23706" y="6375"/>
                    <a:pt x="23686" y="6354"/>
                    <a:pt x="23666" y="6334"/>
                  </a:cubicBezTo>
                  <a:cubicBezTo>
                    <a:pt x="23645" y="6293"/>
                    <a:pt x="23645" y="6253"/>
                    <a:pt x="23625" y="6232"/>
                  </a:cubicBezTo>
                  <a:cubicBezTo>
                    <a:pt x="23604" y="6212"/>
                    <a:pt x="23584" y="6192"/>
                    <a:pt x="23584" y="6151"/>
                  </a:cubicBezTo>
                  <a:cubicBezTo>
                    <a:pt x="23543" y="6110"/>
                    <a:pt x="23523" y="6069"/>
                    <a:pt x="23482" y="6029"/>
                  </a:cubicBezTo>
                  <a:cubicBezTo>
                    <a:pt x="23482" y="6008"/>
                    <a:pt x="23482" y="6008"/>
                    <a:pt x="23482" y="6008"/>
                  </a:cubicBezTo>
                  <a:cubicBezTo>
                    <a:pt x="23441" y="5927"/>
                    <a:pt x="23401" y="5866"/>
                    <a:pt x="23340" y="5784"/>
                  </a:cubicBezTo>
                  <a:cubicBezTo>
                    <a:pt x="23340" y="5784"/>
                    <a:pt x="23340" y="5764"/>
                    <a:pt x="23319" y="5764"/>
                  </a:cubicBezTo>
                  <a:cubicBezTo>
                    <a:pt x="23319" y="5723"/>
                    <a:pt x="23299" y="5703"/>
                    <a:pt x="23279" y="5682"/>
                  </a:cubicBezTo>
                  <a:cubicBezTo>
                    <a:pt x="23238" y="5621"/>
                    <a:pt x="23217" y="5581"/>
                    <a:pt x="23177" y="5540"/>
                  </a:cubicBezTo>
                  <a:cubicBezTo>
                    <a:pt x="23177" y="5520"/>
                    <a:pt x="23156" y="5499"/>
                    <a:pt x="23156" y="5499"/>
                  </a:cubicBezTo>
                  <a:cubicBezTo>
                    <a:pt x="23156" y="5479"/>
                    <a:pt x="23136" y="5479"/>
                    <a:pt x="23136" y="5458"/>
                  </a:cubicBezTo>
                  <a:cubicBezTo>
                    <a:pt x="23075" y="5397"/>
                    <a:pt x="23034" y="5316"/>
                    <a:pt x="22993" y="5255"/>
                  </a:cubicBezTo>
                  <a:lnTo>
                    <a:pt x="22973" y="5255"/>
                  </a:lnTo>
                  <a:cubicBezTo>
                    <a:pt x="22932" y="5173"/>
                    <a:pt x="22871" y="5092"/>
                    <a:pt x="22810" y="5031"/>
                  </a:cubicBezTo>
                  <a:cubicBezTo>
                    <a:pt x="22810" y="5010"/>
                    <a:pt x="22790" y="5010"/>
                    <a:pt x="22790" y="4990"/>
                  </a:cubicBezTo>
                  <a:cubicBezTo>
                    <a:pt x="22790" y="4990"/>
                    <a:pt x="22769" y="4970"/>
                    <a:pt x="22749" y="4949"/>
                  </a:cubicBezTo>
                  <a:cubicBezTo>
                    <a:pt x="22708" y="4888"/>
                    <a:pt x="22668" y="4827"/>
                    <a:pt x="22607" y="4766"/>
                  </a:cubicBezTo>
                  <a:cubicBezTo>
                    <a:pt x="22586" y="4725"/>
                    <a:pt x="22545" y="4685"/>
                    <a:pt x="22505" y="4644"/>
                  </a:cubicBezTo>
                  <a:cubicBezTo>
                    <a:pt x="22484" y="4603"/>
                    <a:pt x="22444" y="4562"/>
                    <a:pt x="22423" y="4522"/>
                  </a:cubicBezTo>
                  <a:cubicBezTo>
                    <a:pt x="22382" y="4481"/>
                    <a:pt x="22321" y="4420"/>
                    <a:pt x="22281" y="4359"/>
                  </a:cubicBezTo>
                  <a:cubicBezTo>
                    <a:pt x="22260" y="4359"/>
                    <a:pt x="22260" y="4338"/>
                    <a:pt x="22260" y="4338"/>
                  </a:cubicBezTo>
                  <a:cubicBezTo>
                    <a:pt x="22240" y="4338"/>
                    <a:pt x="22240" y="4318"/>
                    <a:pt x="22240" y="4318"/>
                  </a:cubicBezTo>
                  <a:cubicBezTo>
                    <a:pt x="22240" y="4318"/>
                    <a:pt x="22240" y="4318"/>
                    <a:pt x="22220" y="4298"/>
                  </a:cubicBezTo>
                  <a:cubicBezTo>
                    <a:pt x="22179" y="4236"/>
                    <a:pt x="22118" y="4175"/>
                    <a:pt x="22077" y="4135"/>
                  </a:cubicBezTo>
                  <a:cubicBezTo>
                    <a:pt x="22057" y="4114"/>
                    <a:pt x="22036" y="4094"/>
                    <a:pt x="22016" y="4053"/>
                  </a:cubicBezTo>
                  <a:cubicBezTo>
                    <a:pt x="21955" y="3992"/>
                    <a:pt x="21894" y="3931"/>
                    <a:pt x="21833" y="3890"/>
                  </a:cubicBezTo>
                  <a:cubicBezTo>
                    <a:pt x="21833" y="3870"/>
                    <a:pt x="21812" y="3850"/>
                    <a:pt x="21792" y="3850"/>
                  </a:cubicBezTo>
                  <a:cubicBezTo>
                    <a:pt x="21792" y="3829"/>
                    <a:pt x="21772" y="3809"/>
                    <a:pt x="21751" y="3809"/>
                  </a:cubicBezTo>
                  <a:cubicBezTo>
                    <a:pt x="21690" y="3748"/>
                    <a:pt x="21649" y="3687"/>
                    <a:pt x="21588" y="3626"/>
                  </a:cubicBezTo>
                  <a:cubicBezTo>
                    <a:pt x="21547" y="3585"/>
                    <a:pt x="21527" y="3564"/>
                    <a:pt x="21486" y="3544"/>
                  </a:cubicBezTo>
                  <a:cubicBezTo>
                    <a:pt x="21466" y="3503"/>
                    <a:pt x="21425" y="3483"/>
                    <a:pt x="21405" y="3442"/>
                  </a:cubicBezTo>
                  <a:cubicBezTo>
                    <a:pt x="21364" y="3422"/>
                    <a:pt x="21344" y="3401"/>
                    <a:pt x="21323" y="3361"/>
                  </a:cubicBezTo>
                  <a:lnTo>
                    <a:pt x="21303" y="3361"/>
                  </a:lnTo>
                  <a:cubicBezTo>
                    <a:pt x="21283" y="3340"/>
                    <a:pt x="21283" y="3340"/>
                    <a:pt x="21262" y="3320"/>
                  </a:cubicBezTo>
                  <a:cubicBezTo>
                    <a:pt x="21242" y="3300"/>
                    <a:pt x="21222" y="3300"/>
                    <a:pt x="21222" y="3279"/>
                  </a:cubicBezTo>
                  <a:cubicBezTo>
                    <a:pt x="21201" y="3259"/>
                    <a:pt x="21181" y="3239"/>
                    <a:pt x="21161" y="3218"/>
                  </a:cubicBezTo>
                  <a:cubicBezTo>
                    <a:pt x="21120" y="3198"/>
                    <a:pt x="21079" y="3157"/>
                    <a:pt x="21038" y="3137"/>
                  </a:cubicBezTo>
                  <a:cubicBezTo>
                    <a:pt x="20998" y="3076"/>
                    <a:pt x="20937" y="3035"/>
                    <a:pt x="20875" y="2974"/>
                  </a:cubicBezTo>
                  <a:cubicBezTo>
                    <a:pt x="20855" y="2974"/>
                    <a:pt x="20855" y="2974"/>
                    <a:pt x="20855" y="2953"/>
                  </a:cubicBezTo>
                  <a:cubicBezTo>
                    <a:pt x="20794" y="2913"/>
                    <a:pt x="20733" y="2872"/>
                    <a:pt x="20692" y="2831"/>
                  </a:cubicBezTo>
                  <a:cubicBezTo>
                    <a:pt x="20672" y="2811"/>
                    <a:pt x="20651" y="2791"/>
                    <a:pt x="20611" y="2770"/>
                  </a:cubicBezTo>
                  <a:cubicBezTo>
                    <a:pt x="20611" y="2750"/>
                    <a:pt x="20590" y="2750"/>
                    <a:pt x="20570" y="2729"/>
                  </a:cubicBezTo>
                  <a:cubicBezTo>
                    <a:pt x="20529" y="2689"/>
                    <a:pt x="20468" y="2648"/>
                    <a:pt x="20427" y="2607"/>
                  </a:cubicBezTo>
                  <a:cubicBezTo>
                    <a:pt x="20407" y="2607"/>
                    <a:pt x="20387" y="2587"/>
                    <a:pt x="20387" y="2587"/>
                  </a:cubicBezTo>
                  <a:cubicBezTo>
                    <a:pt x="20366" y="2587"/>
                    <a:pt x="20366" y="2587"/>
                    <a:pt x="20366" y="2566"/>
                  </a:cubicBezTo>
                  <a:cubicBezTo>
                    <a:pt x="20346" y="2566"/>
                    <a:pt x="20346" y="2566"/>
                    <a:pt x="20326" y="2546"/>
                  </a:cubicBezTo>
                  <a:cubicBezTo>
                    <a:pt x="20224" y="2465"/>
                    <a:pt x="20102" y="2383"/>
                    <a:pt x="19979" y="2302"/>
                  </a:cubicBezTo>
                  <a:cubicBezTo>
                    <a:pt x="19959" y="2281"/>
                    <a:pt x="19918" y="2241"/>
                    <a:pt x="19878" y="2220"/>
                  </a:cubicBezTo>
                  <a:lnTo>
                    <a:pt x="19837" y="2200"/>
                  </a:lnTo>
                  <a:cubicBezTo>
                    <a:pt x="19755" y="2139"/>
                    <a:pt x="19674" y="2078"/>
                    <a:pt x="19572" y="2017"/>
                  </a:cubicBezTo>
                  <a:lnTo>
                    <a:pt x="19552" y="2017"/>
                  </a:lnTo>
                  <a:lnTo>
                    <a:pt x="19552" y="1996"/>
                  </a:lnTo>
                  <a:cubicBezTo>
                    <a:pt x="19552" y="1996"/>
                    <a:pt x="19531" y="1996"/>
                    <a:pt x="19511" y="1976"/>
                  </a:cubicBezTo>
                  <a:lnTo>
                    <a:pt x="19368" y="1894"/>
                  </a:lnTo>
                  <a:cubicBezTo>
                    <a:pt x="17434" y="693"/>
                    <a:pt x="15153" y="0"/>
                    <a:pt x="127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65"/>
            <p:cNvSpPr/>
            <p:nvPr/>
          </p:nvSpPr>
          <p:spPr>
            <a:xfrm>
              <a:off x="6252882" y="3159218"/>
              <a:ext cx="261082" cy="56822"/>
            </a:xfrm>
            <a:custGeom>
              <a:avLst/>
              <a:gdLst/>
              <a:ahLst/>
              <a:cxnLst/>
              <a:rect l="l" t="t" r="r" b="b"/>
              <a:pathLst>
                <a:path w="8514" h="1853" extrusionOk="0">
                  <a:moveTo>
                    <a:pt x="4433" y="0"/>
                  </a:moveTo>
                  <a:cubicBezTo>
                    <a:pt x="4333" y="0"/>
                    <a:pt x="4233" y="7"/>
                    <a:pt x="4135" y="20"/>
                  </a:cubicBezTo>
                  <a:cubicBezTo>
                    <a:pt x="3198" y="162"/>
                    <a:pt x="2363" y="834"/>
                    <a:pt x="1935" y="1669"/>
                  </a:cubicBezTo>
                  <a:cubicBezTo>
                    <a:pt x="1724" y="1458"/>
                    <a:pt x="1428" y="1358"/>
                    <a:pt x="1123" y="1358"/>
                  </a:cubicBezTo>
                  <a:cubicBezTo>
                    <a:pt x="958" y="1358"/>
                    <a:pt x="790" y="1388"/>
                    <a:pt x="632" y="1445"/>
                  </a:cubicBezTo>
                  <a:cubicBezTo>
                    <a:pt x="408" y="1527"/>
                    <a:pt x="184" y="1669"/>
                    <a:pt x="1" y="1852"/>
                  </a:cubicBezTo>
                  <a:lnTo>
                    <a:pt x="8513" y="1852"/>
                  </a:lnTo>
                  <a:cubicBezTo>
                    <a:pt x="8493" y="1751"/>
                    <a:pt x="8452" y="1649"/>
                    <a:pt x="8412" y="1547"/>
                  </a:cubicBezTo>
                  <a:cubicBezTo>
                    <a:pt x="8228" y="1242"/>
                    <a:pt x="7902" y="997"/>
                    <a:pt x="7536" y="936"/>
                  </a:cubicBezTo>
                  <a:cubicBezTo>
                    <a:pt x="7466" y="924"/>
                    <a:pt x="7396" y="919"/>
                    <a:pt x="7326" y="919"/>
                  </a:cubicBezTo>
                  <a:cubicBezTo>
                    <a:pt x="7027" y="919"/>
                    <a:pt x="6732" y="1023"/>
                    <a:pt x="6518" y="1221"/>
                  </a:cubicBezTo>
                  <a:cubicBezTo>
                    <a:pt x="6153" y="456"/>
                    <a:pt x="5283" y="0"/>
                    <a:pt x="44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65"/>
            <p:cNvSpPr/>
            <p:nvPr/>
          </p:nvSpPr>
          <p:spPr>
            <a:xfrm>
              <a:off x="5979962" y="3300983"/>
              <a:ext cx="260469" cy="56822"/>
            </a:xfrm>
            <a:custGeom>
              <a:avLst/>
              <a:gdLst/>
              <a:ahLst/>
              <a:cxnLst/>
              <a:rect l="l" t="t" r="r" b="b"/>
              <a:pathLst>
                <a:path w="8494" h="1853" extrusionOk="0">
                  <a:moveTo>
                    <a:pt x="4433" y="0"/>
                  </a:moveTo>
                  <a:cubicBezTo>
                    <a:pt x="4333" y="0"/>
                    <a:pt x="4234" y="7"/>
                    <a:pt x="4135" y="20"/>
                  </a:cubicBezTo>
                  <a:cubicBezTo>
                    <a:pt x="3198" y="162"/>
                    <a:pt x="2363" y="834"/>
                    <a:pt x="1936" y="1669"/>
                  </a:cubicBezTo>
                  <a:cubicBezTo>
                    <a:pt x="1724" y="1458"/>
                    <a:pt x="1428" y="1358"/>
                    <a:pt x="1124" y="1358"/>
                  </a:cubicBezTo>
                  <a:cubicBezTo>
                    <a:pt x="958" y="1358"/>
                    <a:pt x="790" y="1388"/>
                    <a:pt x="632" y="1445"/>
                  </a:cubicBezTo>
                  <a:cubicBezTo>
                    <a:pt x="388" y="1527"/>
                    <a:pt x="184" y="1669"/>
                    <a:pt x="1" y="1852"/>
                  </a:cubicBezTo>
                  <a:lnTo>
                    <a:pt x="8493" y="1852"/>
                  </a:lnTo>
                  <a:cubicBezTo>
                    <a:pt x="8493" y="1751"/>
                    <a:pt x="8453" y="1649"/>
                    <a:pt x="8412" y="1547"/>
                  </a:cubicBezTo>
                  <a:cubicBezTo>
                    <a:pt x="8228" y="1241"/>
                    <a:pt x="7903" y="997"/>
                    <a:pt x="7536" y="936"/>
                  </a:cubicBezTo>
                  <a:cubicBezTo>
                    <a:pt x="7467" y="924"/>
                    <a:pt x="7396" y="919"/>
                    <a:pt x="7326" y="919"/>
                  </a:cubicBezTo>
                  <a:cubicBezTo>
                    <a:pt x="7027" y="919"/>
                    <a:pt x="6732" y="1023"/>
                    <a:pt x="6518" y="1221"/>
                  </a:cubicBezTo>
                  <a:cubicBezTo>
                    <a:pt x="6135" y="456"/>
                    <a:pt x="5280" y="0"/>
                    <a:pt x="44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65"/>
            <p:cNvSpPr/>
            <p:nvPr/>
          </p:nvSpPr>
          <p:spPr>
            <a:xfrm>
              <a:off x="6410900" y="3403221"/>
              <a:ext cx="260438" cy="56393"/>
            </a:xfrm>
            <a:custGeom>
              <a:avLst/>
              <a:gdLst/>
              <a:ahLst/>
              <a:cxnLst/>
              <a:rect l="l" t="t" r="r" b="b"/>
              <a:pathLst>
                <a:path w="8493" h="1839" extrusionOk="0">
                  <a:moveTo>
                    <a:pt x="4442" y="1"/>
                  </a:moveTo>
                  <a:cubicBezTo>
                    <a:pt x="4332" y="1"/>
                    <a:pt x="4222" y="9"/>
                    <a:pt x="4114" y="26"/>
                  </a:cubicBezTo>
                  <a:cubicBezTo>
                    <a:pt x="3177" y="148"/>
                    <a:pt x="2362" y="820"/>
                    <a:pt x="1914" y="1675"/>
                  </a:cubicBezTo>
                  <a:cubicBezTo>
                    <a:pt x="1715" y="1449"/>
                    <a:pt x="1411" y="1345"/>
                    <a:pt x="1106" y="1345"/>
                  </a:cubicBezTo>
                  <a:cubicBezTo>
                    <a:pt x="943" y="1345"/>
                    <a:pt x="780" y="1374"/>
                    <a:pt x="631" y="1431"/>
                  </a:cubicBezTo>
                  <a:cubicBezTo>
                    <a:pt x="387" y="1512"/>
                    <a:pt x="183" y="1655"/>
                    <a:pt x="0" y="1838"/>
                  </a:cubicBezTo>
                  <a:lnTo>
                    <a:pt x="8493" y="1838"/>
                  </a:lnTo>
                  <a:cubicBezTo>
                    <a:pt x="8472" y="1736"/>
                    <a:pt x="8452" y="1634"/>
                    <a:pt x="8391" y="1553"/>
                  </a:cubicBezTo>
                  <a:cubicBezTo>
                    <a:pt x="8207" y="1227"/>
                    <a:pt x="7882" y="983"/>
                    <a:pt x="7535" y="922"/>
                  </a:cubicBezTo>
                  <a:cubicBezTo>
                    <a:pt x="7472" y="911"/>
                    <a:pt x="7409" y="906"/>
                    <a:pt x="7345" y="906"/>
                  </a:cubicBezTo>
                  <a:cubicBezTo>
                    <a:pt x="7039" y="906"/>
                    <a:pt x="6733" y="1025"/>
                    <a:pt x="6497" y="1227"/>
                  </a:cubicBezTo>
                  <a:cubicBezTo>
                    <a:pt x="6137" y="471"/>
                    <a:pt x="5283" y="1"/>
                    <a:pt x="444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65"/>
            <p:cNvSpPr/>
            <p:nvPr/>
          </p:nvSpPr>
          <p:spPr>
            <a:xfrm>
              <a:off x="5921882" y="3559491"/>
              <a:ext cx="760707" cy="306037"/>
            </a:xfrm>
            <a:custGeom>
              <a:avLst/>
              <a:gdLst/>
              <a:ahLst/>
              <a:cxnLst/>
              <a:rect l="l" t="t" r="r" b="b"/>
              <a:pathLst>
                <a:path w="24807" h="9980" extrusionOk="0">
                  <a:moveTo>
                    <a:pt x="1" y="1"/>
                  </a:moveTo>
                  <a:cubicBezTo>
                    <a:pt x="21" y="82"/>
                    <a:pt x="42" y="184"/>
                    <a:pt x="62" y="265"/>
                  </a:cubicBezTo>
                  <a:cubicBezTo>
                    <a:pt x="266" y="1121"/>
                    <a:pt x="551" y="1935"/>
                    <a:pt x="917" y="2709"/>
                  </a:cubicBezTo>
                  <a:cubicBezTo>
                    <a:pt x="2343" y="5703"/>
                    <a:pt x="4909" y="8065"/>
                    <a:pt x="8045" y="9206"/>
                  </a:cubicBezTo>
                  <a:cubicBezTo>
                    <a:pt x="8514" y="9369"/>
                    <a:pt x="8982" y="9511"/>
                    <a:pt x="9450" y="9633"/>
                  </a:cubicBezTo>
                  <a:cubicBezTo>
                    <a:pt x="10306" y="9837"/>
                    <a:pt x="11182" y="9959"/>
                    <a:pt x="12098" y="9980"/>
                  </a:cubicBezTo>
                  <a:lnTo>
                    <a:pt x="12424" y="9980"/>
                  </a:lnTo>
                  <a:cubicBezTo>
                    <a:pt x="12668" y="9980"/>
                    <a:pt x="12913" y="9980"/>
                    <a:pt x="13157" y="9959"/>
                  </a:cubicBezTo>
                  <a:cubicBezTo>
                    <a:pt x="13340" y="9939"/>
                    <a:pt x="13524" y="9939"/>
                    <a:pt x="13707" y="9919"/>
                  </a:cubicBezTo>
                  <a:cubicBezTo>
                    <a:pt x="14460" y="9837"/>
                    <a:pt x="15194" y="9695"/>
                    <a:pt x="15906" y="9491"/>
                  </a:cubicBezTo>
                  <a:cubicBezTo>
                    <a:pt x="17312" y="9084"/>
                    <a:pt x="18635" y="8452"/>
                    <a:pt x="19796" y="7617"/>
                  </a:cubicBezTo>
                  <a:cubicBezTo>
                    <a:pt x="19959" y="7495"/>
                    <a:pt x="20122" y="7373"/>
                    <a:pt x="20285" y="7251"/>
                  </a:cubicBezTo>
                  <a:cubicBezTo>
                    <a:pt x="20285" y="7251"/>
                    <a:pt x="20305" y="7230"/>
                    <a:pt x="20305" y="7230"/>
                  </a:cubicBezTo>
                  <a:cubicBezTo>
                    <a:pt x="20468" y="7088"/>
                    <a:pt x="20631" y="6945"/>
                    <a:pt x="20794" y="6823"/>
                  </a:cubicBezTo>
                  <a:cubicBezTo>
                    <a:pt x="20876" y="6762"/>
                    <a:pt x="20937" y="6701"/>
                    <a:pt x="20998" y="6640"/>
                  </a:cubicBezTo>
                  <a:cubicBezTo>
                    <a:pt x="21018" y="6619"/>
                    <a:pt x="21038" y="6599"/>
                    <a:pt x="21059" y="6579"/>
                  </a:cubicBezTo>
                  <a:cubicBezTo>
                    <a:pt x="21100" y="6538"/>
                    <a:pt x="21140" y="6497"/>
                    <a:pt x="21181" y="6456"/>
                  </a:cubicBezTo>
                  <a:cubicBezTo>
                    <a:pt x="21242" y="6395"/>
                    <a:pt x="21324" y="6334"/>
                    <a:pt x="21385" y="6273"/>
                  </a:cubicBezTo>
                  <a:lnTo>
                    <a:pt x="21405" y="6253"/>
                  </a:lnTo>
                  <a:cubicBezTo>
                    <a:pt x="21487" y="6171"/>
                    <a:pt x="21548" y="6090"/>
                    <a:pt x="21629" y="6008"/>
                  </a:cubicBezTo>
                  <a:lnTo>
                    <a:pt x="21649" y="5988"/>
                  </a:lnTo>
                  <a:cubicBezTo>
                    <a:pt x="21711" y="5927"/>
                    <a:pt x="21772" y="5866"/>
                    <a:pt x="21833" y="5805"/>
                  </a:cubicBezTo>
                  <a:cubicBezTo>
                    <a:pt x="21996" y="5621"/>
                    <a:pt x="22159" y="5418"/>
                    <a:pt x="22322" y="5234"/>
                  </a:cubicBezTo>
                  <a:cubicBezTo>
                    <a:pt x="22322" y="5214"/>
                    <a:pt x="22342" y="5214"/>
                    <a:pt x="22342" y="5194"/>
                  </a:cubicBezTo>
                  <a:cubicBezTo>
                    <a:pt x="22362" y="5173"/>
                    <a:pt x="22362" y="5153"/>
                    <a:pt x="22383" y="5133"/>
                  </a:cubicBezTo>
                  <a:cubicBezTo>
                    <a:pt x="22444" y="5072"/>
                    <a:pt x="22484" y="5010"/>
                    <a:pt x="22546" y="4929"/>
                  </a:cubicBezTo>
                  <a:cubicBezTo>
                    <a:pt x="22607" y="4827"/>
                    <a:pt x="22668" y="4746"/>
                    <a:pt x="22729" y="4664"/>
                  </a:cubicBezTo>
                  <a:cubicBezTo>
                    <a:pt x="22790" y="4603"/>
                    <a:pt x="22831" y="4542"/>
                    <a:pt x="22892" y="4461"/>
                  </a:cubicBezTo>
                  <a:cubicBezTo>
                    <a:pt x="22912" y="4440"/>
                    <a:pt x="22912" y="4420"/>
                    <a:pt x="22932" y="4399"/>
                  </a:cubicBezTo>
                  <a:cubicBezTo>
                    <a:pt x="23014" y="4277"/>
                    <a:pt x="23075" y="4175"/>
                    <a:pt x="23136" y="4074"/>
                  </a:cubicBezTo>
                  <a:cubicBezTo>
                    <a:pt x="23197" y="4013"/>
                    <a:pt x="23238" y="3931"/>
                    <a:pt x="23279" y="3870"/>
                  </a:cubicBezTo>
                  <a:cubicBezTo>
                    <a:pt x="23319" y="3768"/>
                    <a:pt x="23381" y="3687"/>
                    <a:pt x="23421" y="3605"/>
                  </a:cubicBezTo>
                  <a:cubicBezTo>
                    <a:pt x="23462" y="3524"/>
                    <a:pt x="23503" y="3463"/>
                    <a:pt x="23543" y="3381"/>
                  </a:cubicBezTo>
                  <a:cubicBezTo>
                    <a:pt x="23584" y="3340"/>
                    <a:pt x="23605" y="3300"/>
                    <a:pt x="23625" y="3259"/>
                  </a:cubicBezTo>
                  <a:cubicBezTo>
                    <a:pt x="23645" y="3198"/>
                    <a:pt x="23686" y="3137"/>
                    <a:pt x="23706" y="3076"/>
                  </a:cubicBezTo>
                  <a:cubicBezTo>
                    <a:pt x="23727" y="3055"/>
                    <a:pt x="23727" y="3035"/>
                    <a:pt x="23747" y="3015"/>
                  </a:cubicBezTo>
                  <a:lnTo>
                    <a:pt x="23910" y="2668"/>
                  </a:lnTo>
                  <a:cubicBezTo>
                    <a:pt x="23951" y="2607"/>
                    <a:pt x="23971" y="2526"/>
                    <a:pt x="24012" y="2444"/>
                  </a:cubicBezTo>
                  <a:cubicBezTo>
                    <a:pt x="24073" y="2302"/>
                    <a:pt x="24134" y="2139"/>
                    <a:pt x="24195" y="1996"/>
                  </a:cubicBezTo>
                  <a:cubicBezTo>
                    <a:pt x="24216" y="1956"/>
                    <a:pt x="24236" y="1935"/>
                    <a:pt x="24236" y="1895"/>
                  </a:cubicBezTo>
                  <a:cubicBezTo>
                    <a:pt x="24256" y="1854"/>
                    <a:pt x="24277" y="1833"/>
                    <a:pt x="24277" y="1793"/>
                  </a:cubicBezTo>
                  <a:cubicBezTo>
                    <a:pt x="24297" y="1732"/>
                    <a:pt x="24317" y="1671"/>
                    <a:pt x="24338" y="1609"/>
                  </a:cubicBezTo>
                  <a:cubicBezTo>
                    <a:pt x="24358" y="1589"/>
                    <a:pt x="24358" y="1569"/>
                    <a:pt x="24378" y="1548"/>
                  </a:cubicBezTo>
                  <a:cubicBezTo>
                    <a:pt x="24460" y="1324"/>
                    <a:pt x="24521" y="1121"/>
                    <a:pt x="24582" y="897"/>
                  </a:cubicBezTo>
                  <a:cubicBezTo>
                    <a:pt x="24623" y="795"/>
                    <a:pt x="24643" y="693"/>
                    <a:pt x="24664" y="591"/>
                  </a:cubicBezTo>
                  <a:cubicBezTo>
                    <a:pt x="24725" y="387"/>
                    <a:pt x="24765" y="204"/>
                    <a:pt x="24806" y="1"/>
                  </a:cubicBezTo>
                  <a:close/>
                </a:path>
              </a:pathLst>
            </a:custGeom>
            <a:solidFill>
              <a:srgbClr val="000000">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65"/>
            <p:cNvSpPr/>
            <p:nvPr/>
          </p:nvSpPr>
          <p:spPr>
            <a:xfrm>
              <a:off x="6302222" y="3188534"/>
              <a:ext cx="355377" cy="422196"/>
            </a:xfrm>
            <a:custGeom>
              <a:avLst/>
              <a:gdLst/>
              <a:ahLst/>
              <a:cxnLst/>
              <a:rect l="l" t="t" r="r" b="b"/>
              <a:pathLst>
                <a:path w="11589" h="13768" fill="none" extrusionOk="0">
                  <a:moveTo>
                    <a:pt x="0" y="0"/>
                  </a:moveTo>
                  <a:cubicBezTo>
                    <a:pt x="0" y="0"/>
                    <a:pt x="5377" y="8248"/>
                    <a:pt x="7352" y="10550"/>
                  </a:cubicBezTo>
                  <a:cubicBezTo>
                    <a:pt x="8941" y="12383"/>
                    <a:pt x="11588" y="13768"/>
                    <a:pt x="11588" y="13768"/>
                  </a:cubicBezTo>
                </a:path>
              </a:pathLst>
            </a:custGeom>
            <a:noFill/>
            <a:ln w="35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65"/>
            <p:cNvSpPr/>
            <p:nvPr/>
          </p:nvSpPr>
          <p:spPr>
            <a:xfrm>
              <a:off x="6633222" y="3580711"/>
              <a:ext cx="21895" cy="32505"/>
            </a:xfrm>
            <a:custGeom>
              <a:avLst/>
              <a:gdLst/>
              <a:ahLst/>
              <a:cxnLst/>
              <a:rect l="l" t="t" r="r" b="b"/>
              <a:pathLst>
                <a:path w="714" h="1060" extrusionOk="0">
                  <a:moveTo>
                    <a:pt x="346" y="1"/>
                  </a:moveTo>
                  <a:lnTo>
                    <a:pt x="0" y="999"/>
                  </a:lnTo>
                  <a:lnTo>
                    <a:pt x="102" y="1060"/>
                  </a:lnTo>
                  <a:lnTo>
                    <a:pt x="713" y="205"/>
                  </a:lnTo>
                  <a:lnTo>
                    <a:pt x="34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65"/>
            <p:cNvSpPr/>
            <p:nvPr/>
          </p:nvSpPr>
          <p:spPr>
            <a:xfrm>
              <a:off x="5949358" y="3188534"/>
              <a:ext cx="349765" cy="425937"/>
            </a:xfrm>
            <a:custGeom>
              <a:avLst/>
              <a:gdLst/>
              <a:ahLst/>
              <a:cxnLst/>
              <a:rect l="l" t="t" r="r" b="b"/>
              <a:pathLst>
                <a:path w="11406" h="13890" fill="none" extrusionOk="0">
                  <a:moveTo>
                    <a:pt x="11406" y="0"/>
                  </a:moveTo>
                  <a:cubicBezTo>
                    <a:pt x="11406" y="0"/>
                    <a:pt x="6151" y="8310"/>
                    <a:pt x="4196" y="10631"/>
                  </a:cubicBezTo>
                  <a:cubicBezTo>
                    <a:pt x="2628" y="12505"/>
                    <a:pt x="1" y="13890"/>
                    <a:pt x="1" y="13890"/>
                  </a:cubicBezTo>
                </a:path>
              </a:pathLst>
            </a:custGeom>
            <a:noFill/>
            <a:ln w="35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65"/>
            <p:cNvSpPr/>
            <p:nvPr/>
          </p:nvSpPr>
          <p:spPr>
            <a:xfrm>
              <a:off x="5951229" y="3584483"/>
              <a:ext cx="22539" cy="32505"/>
            </a:xfrm>
            <a:custGeom>
              <a:avLst/>
              <a:gdLst/>
              <a:ahLst/>
              <a:cxnLst/>
              <a:rect l="l" t="t" r="r" b="b"/>
              <a:pathLst>
                <a:path w="735" h="1060" extrusionOk="0">
                  <a:moveTo>
                    <a:pt x="368" y="0"/>
                  </a:moveTo>
                  <a:lnTo>
                    <a:pt x="1" y="224"/>
                  </a:lnTo>
                  <a:lnTo>
                    <a:pt x="632" y="1059"/>
                  </a:lnTo>
                  <a:lnTo>
                    <a:pt x="734" y="1018"/>
                  </a:lnTo>
                  <a:lnTo>
                    <a:pt x="36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65"/>
            <p:cNvSpPr/>
            <p:nvPr/>
          </p:nvSpPr>
          <p:spPr>
            <a:xfrm>
              <a:off x="6009953" y="3162929"/>
              <a:ext cx="608915" cy="469021"/>
            </a:xfrm>
            <a:custGeom>
              <a:avLst/>
              <a:gdLst/>
              <a:ahLst/>
              <a:cxnLst/>
              <a:rect l="l" t="t" r="r" b="b"/>
              <a:pathLst>
                <a:path w="19857" h="15295" extrusionOk="0">
                  <a:moveTo>
                    <a:pt x="9144" y="0"/>
                  </a:moveTo>
                  <a:cubicBezTo>
                    <a:pt x="7536" y="4684"/>
                    <a:pt x="41" y="15254"/>
                    <a:pt x="41" y="15254"/>
                  </a:cubicBezTo>
                  <a:cubicBezTo>
                    <a:pt x="0" y="15295"/>
                    <a:pt x="3238" y="15295"/>
                    <a:pt x="7128" y="15295"/>
                  </a:cubicBezTo>
                  <a:lnTo>
                    <a:pt x="11609" y="15295"/>
                  </a:lnTo>
                  <a:cubicBezTo>
                    <a:pt x="15967" y="15275"/>
                    <a:pt x="19857" y="15254"/>
                    <a:pt x="19857" y="15254"/>
                  </a:cubicBezTo>
                  <a:cubicBezTo>
                    <a:pt x="18126" y="13930"/>
                    <a:pt x="9144" y="0"/>
                    <a:pt x="91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65"/>
            <p:cNvSpPr/>
            <p:nvPr/>
          </p:nvSpPr>
          <p:spPr>
            <a:xfrm>
              <a:off x="6227890" y="3179151"/>
              <a:ext cx="138054" cy="452799"/>
            </a:xfrm>
            <a:custGeom>
              <a:avLst/>
              <a:gdLst/>
              <a:ahLst/>
              <a:cxnLst/>
              <a:rect l="l" t="t" r="r" b="b"/>
              <a:pathLst>
                <a:path w="4502" h="14766" extrusionOk="0">
                  <a:moveTo>
                    <a:pt x="2078" y="1"/>
                  </a:moveTo>
                  <a:cubicBezTo>
                    <a:pt x="2078" y="1"/>
                    <a:pt x="1712" y="4868"/>
                    <a:pt x="1162" y="9023"/>
                  </a:cubicBezTo>
                  <a:cubicBezTo>
                    <a:pt x="795" y="11955"/>
                    <a:pt x="286" y="13890"/>
                    <a:pt x="1" y="14766"/>
                  </a:cubicBezTo>
                  <a:lnTo>
                    <a:pt x="4502" y="14766"/>
                  </a:lnTo>
                  <a:cubicBezTo>
                    <a:pt x="4237" y="13748"/>
                    <a:pt x="3646" y="11426"/>
                    <a:pt x="3056" y="8758"/>
                  </a:cubicBezTo>
                  <a:cubicBezTo>
                    <a:pt x="2241" y="5133"/>
                    <a:pt x="2078" y="1"/>
                    <a:pt x="20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65"/>
            <p:cNvSpPr/>
            <p:nvPr/>
          </p:nvSpPr>
          <p:spPr>
            <a:xfrm>
              <a:off x="6164198" y="3179795"/>
              <a:ext cx="127444" cy="452799"/>
            </a:xfrm>
            <a:custGeom>
              <a:avLst/>
              <a:gdLst/>
              <a:ahLst/>
              <a:cxnLst/>
              <a:rect l="l" t="t" r="r" b="b"/>
              <a:pathLst>
                <a:path w="4156" h="14766" fill="none" extrusionOk="0">
                  <a:moveTo>
                    <a:pt x="4155" y="0"/>
                  </a:moveTo>
                  <a:cubicBezTo>
                    <a:pt x="3850" y="2281"/>
                    <a:pt x="3524" y="4379"/>
                    <a:pt x="2893" y="6599"/>
                  </a:cubicBezTo>
                  <a:cubicBezTo>
                    <a:pt x="2241" y="8819"/>
                    <a:pt x="1324" y="10977"/>
                    <a:pt x="1" y="12851"/>
                  </a:cubicBezTo>
                  <a:cubicBezTo>
                    <a:pt x="551" y="13666"/>
                    <a:pt x="1284" y="14277"/>
                    <a:pt x="2139" y="14765"/>
                  </a:cubicBezTo>
                </a:path>
              </a:pathLst>
            </a:custGeom>
            <a:noFill/>
            <a:ln w="35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65"/>
            <p:cNvSpPr/>
            <p:nvPr/>
          </p:nvSpPr>
          <p:spPr>
            <a:xfrm>
              <a:off x="6291612" y="3179795"/>
              <a:ext cx="125543" cy="450929"/>
            </a:xfrm>
            <a:custGeom>
              <a:avLst/>
              <a:gdLst/>
              <a:ahLst/>
              <a:cxnLst/>
              <a:rect l="l" t="t" r="r" b="b"/>
              <a:pathLst>
                <a:path w="4094" h="14705" fill="none" extrusionOk="0">
                  <a:moveTo>
                    <a:pt x="0" y="0"/>
                  </a:moveTo>
                  <a:cubicBezTo>
                    <a:pt x="591" y="4297"/>
                    <a:pt x="1955" y="8696"/>
                    <a:pt x="4094" y="12464"/>
                  </a:cubicBezTo>
                  <a:cubicBezTo>
                    <a:pt x="3727" y="13360"/>
                    <a:pt x="3035" y="13991"/>
                    <a:pt x="2383" y="14704"/>
                  </a:cubicBezTo>
                </a:path>
              </a:pathLst>
            </a:custGeom>
            <a:noFill/>
            <a:ln w="35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65"/>
            <p:cNvSpPr/>
            <p:nvPr/>
          </p:nvSpPr>
          <p:spPr>
            <a:xfrm>
              <a:off x="5950002" y="3636000"/>
              <a:ext cx="395333" cy="229528"/>
            </a:xfrm>
            <a:custGeom>
              <a:avLst/>
              <a:gdLst/>
              <a:ahLst/>
              <a:cxnLst/>
              <a:rect l="l" t="t" r="r" b="b"/>
              <a:pathLst>
                <a:path w="12892" h="7485" extrusionOk="0">
                  <a:moveTo>
                    <a:pt x="719" y="0"/>
                  </a:moveTo>
                  <a:cubicBezTo>
                    <a:pt x="467" y="0"/>
                    <a:pt x="220" y="79"/>
                    <a:pt x="0" y="214"/>
                  </a:cubicBezTo>
                  <a:cubicBezTo>
                    <a:pt x="1426" y="3208"/>
                    <a:pt x="3992" y="5570"/>
                    <a:pt x="7128" y="6711"/>
                  </a:cubicBezTo>
                  <a:cubicBezTo>
                    <a:pt x="7576" y="6874"/>
                    <a:pt x="8045" y="7016"/>
                    <a:pt x="8513" y="7138"/>
                  </a:cubicBezTo>
                  <a:cubicBezTo>
                    <a:pt x="9368" y="7342"/>
                    <a:pt x="10265" y="7464"/>
                    <a:pt x="11161" y="7485"/>
                  </a:cubicBezTo>
                  <a:lnTo>
                    <a:pt x="11486" y="7485"/>
                  </a:lnTo>
                  <a:cubicBezTo>
                    <a:pt x="11731" y="7485"/>
                    <a:pt x="11975" y="7485"/>
                    <a:pt x="12220" y="7464"/>
                  </a:cubicBezTo>
                  <a:cubicBezTo>
                    <a:pt x="12403" y="7464"/>
                    <a:pt x="12586" y="7444"/>
                    <a:pt x="12769" y="7424"/>
                  </a:cubicBezTo>
                  <a:cubicBezTo>
                    <a:pt x="12892" y="6955"/>
                    <a:pt x="12892" y="6446"/>
                    <a:pt x="12749" y="5998"/>
                  </a:cubicBezTo>
                  <a:cubicBezTo>
                    <a:pt x="12668" y="5692"/>
                    <a:pt x="12525" y="5387"/>
                    <a:pt x="12301" y="5163"/>
                  </a:cubicBezTo>
                  <a:cubicBezTo>
                    <a:pt x="11984" y="4817"/>
                    <a:pt x="11523" y="4654"/>
                    <a:pt x="11057" y="4654"/>
                  </a:cubicBezTo>
                  <a:cubicBezTo>
                    <a:pt x="10865" y="4654"/>
                    <a:pt x="10673" y="4682"/>
                    <a:pt x="10489" y="4735"/>
                  </a:cubicBezTo>
                  <a:cubicBezTo>
                    <a:pt x="9857" y="4898"/>
                    <a:pt x="9328" y="5346"/>
                    <a:pt x="8920" y="5855"/>
                  </a:cubicBezTo>
                  <a:cubicBezTo>
                    <a:pt x="8941" y="4919"/>
                    <a:pt x="8941" y="3982"/>
                    <a:pt x="8778" y="3045"/>
                  </a:cubicBezTo>
                  <a:cubicBezTo>
                    <a:pt x="8635" y="2210"/>
                    <a:pt x="8330" y="1314"/>
                    <a:pt x="7617" y="866"/>
                  </a:cubicBezTo>
                  <a:cubicBezTo>
                    <a:pt x="7294" y="656"/>
                    <a:pt x="6921" y="561"/>
                    <a:pt x="6540" y="561"/>
                  </a:cubicBezTo>
                  <a:cubicBezTo>
                    <a:pt x="5960" y="561"/>
                    <a:pt x="5364" y="782"/>
                    <a:pt x="4908" y="1151"/>
                  </a:cubicBezTo>
                  <a:cubicBezTo>
                    <a:pt x="4155" y="1742"/>
                    <a:pt x="3707" y="2658"/>
                    <a:pt x="3401" y="3574"/>
                  </a:cubicBezTo>
                  <a:cubicBezTo>
                    <a:pt x="3238" y="2515"/>
                    <a:pt x="2750" y="1477"/>
                    <a:pt x="1996" y="683"/>
                  </a:cubicBezTo>
                  <a:cubicBezTo>
                    <a:pt x="1691" y="357"/>
                    <a:pt x="1304" y="72"/>
                    <a:pt x="876" y="10"/>
                  </a:cubicBezTo>
                  <a:cubicBezTo>
                    <a:pt x="824" y="4"/>
                    <a:pt x="771" y="0"/>
                    <a:pt x="7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65"/>
            <p:cNvSpPr/>
            <p:nvPr/>
          </p:nvSpPr>
          <p:spPr>
            <a:xfrm>
              <a:off x="6407128" y="3618736"/>
              <a:ext cx="256727" cy="231797"/>
            </a:xfrm>
            <a:custGeom>
              <a:avLst/>
              <a:gdLst/>
              <a:ahLst/>
              <a:cxnLst/>
              <a:rect l="l" t="t" r="r" b="b"/>
              <a:pathLst>
                <a:path w="8372" h="7559" extrusionOk="0">
                  <a:moveTo>
                    <a:pt x="7926" y="0"/>
                  </a:moveTo>
                  <a:cubicBezTo>
                    <a:pt x="7445" y="0"/>
                    <a:pt x="6961" y="212"/>
                    <a:pt x="6620" y="553"/>
                  </a:cubicBezTo>
                  <a:cubicBezTo>
                    <a:pt x="6172" y="1001"/>
                    <a:pt x="5927" y="1673"/>
                    <a:pt x="5887" y="2325"/>
                  </a:cubicBezTo>
                  <a:cubicBezTo>
                    <a:pt x="5305" y="1703"/>
                    <a:pt x="4624" y="1041"/>
                    <a:pt x="3786" y="1041"/>
                  </a:cubicBezTo>
                  <a:cubicBezTo>
                    <a:pt x="3773" y="1041"/>
                    <a:pt x="3761" y="1042"/>
                    <a:pt x="3748" y="1042"/>
                  </a:cubicBezTo>
                  <a:cubicBezTo>
                    <a:pt x="2872" y="1062"/>
                    <a:pt x="2180" y="1877"/>
                    <a:pt x="1976" y="2732"/>
                  </a:cubicBezTo>
                  <a:cubicBezTo>
                    <a:pt x="1752" y="3588"/>
                    <a:pt x="1936" y="4463"/>
                    <a:pt x="2099" y="5339"/>
                  </a:cubicBezTo>
                  <a:cubicBezTo>
                    <a:pt x="1925" y="5218"/>
                    <a:pt x="1727" y="5164"/>
                    <a:pt x="1526" y="5164"/>
                  </a:cubicBezTo>
                  <a:cubicBezTo>
                    <a:pt x="1015" y="5164"/>
                    <a:pt x="479" y="5509"/>
                    <a:pt x="245" y="5991"/>
                  </a:cubicBezTo>
                  <a:cubicBezTo>
                    <a:pt x="1" y="6479"/>
                    <a:pt x="1" y="7029"/>
                    <a:pt x="82" y="7559"/>
                  </a:cubicBezTo>
                  <a:cubicBezTo>
                    <a:pt x="1488" y="7152"/>
                    <a:pt x="2811" y="6520"/>
                    <a:pt x="3972" y="5685"/>
                  </a:cubicBezTo>
                  <a:cubicBezTo>
                    <a:pt x="4135" y="5563"/>
                    <a:pt x="4298" y="5441"/>
                    <a:pt x="4461" y="5319"/>
                  </a:cubicBezTo>
                  <a:cubicBezTo>
                    <a:pt x="4461" y="5319"/>
                    <a:pt x="4481" y="5298"/>
                    <a:pt x="4481" y="5298"/>
                  </a:cubicBezTo>
                  <a:cubicBezTo>
                    <a:pt x="4644" y="5156"/>
                    <a:pt x="4807" y="5013"/>
                    <a:pt x="4970" y="4891"/>
                  </a:cubicBezTo>
                  <a:cubicBezTo>
                    <a:pt x="5052" y="4830"/>
                    <a:pt x="5113" y="4769"/>
                    <a:pt x="5174" y="4708"/>
                  </a:cubicBezTo>
                  <a:cubicBezTo>
                    <a:pt x="5194" y="4687"/>
                    <a:pt x="5214" y="4667"/>
                    <a:pt x="5235" y="4647"/>
                  </a:cubicBezTo>
                  <a:cubicBezTo>
                    <a:pt x="5276" y="4606"/>
                    <a:pt x="5316" y="4565"/>
                    <a:pt x="5357" y="4524"/>
                  </a:cubicBezTo>
                  <a:cubicBezTo>
                    <a:pt x="5418" y="4463"/>
                    <a:pt x="5479" y="4402"/>
                    <a:pt x="5561" y="4341"/>
                  </a:cubicBezTo>
                  <a:lnTo>
                    <a:pt x="5581" y="4321"/>
                  </a:lnTo>
                  <a:cubicBezTo>
                    <a:pt x="5663" y="4239"/>
                    <a:pt x="5724" y="4158"/>
                    <a:pt x="5805" y="4076"/>
                  </a:cubicBezTo>
                  <a:lnTo>
                    <a:pt x="5825" y="4056"/>
                  </a:lnTo>
                  <a:cubicBezTo>
                    <a:pt x="5887" y="3995"/>
                    <a:pt x="5948" y="3934"/>
                    <a:pt x="6009" y="3873"/>
                  </a:cubicBezTo>
                  <a:cubicBezTo>
                    <a:pt x="6172" y="3689"/>
                    <a:pt x="6335" y="3486"/>
                    <a:pt x="6498" y="3302"/>
                  </a:cubicBezTo>
                  <a:cubicBezTo>
                    <a:pt x="6498" y="3282"/>
                    <a:pt x="6498" y="3282"/>
                    <a:pt x="6518" y="3262"/>
                  </a:cubicBezTo>
                  <a:cubicBezTo>
                    <a:pt x="6518" y="3241"/>
                    <a:pt x="6538" y="3221"/>
                    <a:pt x="6559" y="3201"/>
                  </a:cubicBezTo>
                  <a:cubicBezTo>
                    <a:pt x="6620" y="3140"/>
                    <a:pt x="6660" y="3078"/>
                    <a:pt x="6722" y="2997"/>
                  </a:cubicBezTo>
                  <a:cubicBezTo>
                    <a:pt x="6783" y="2916"/>
                    <a:pt x="6844" y="2814"/>
                    <a:pt x="6905" y="2732"/>
                  </a:cubicBezTo>
                  <a:cubicBezTo>
                    <a:pt x="6966" y="2671"/>
                    <a:pt x="7007" y="2610"/>
                    <a:pt x="7068" y="2529"/>
                  </a:cubicBezTo>
                  <a:cubicBezTo>
                    <a:pt x="7068" y="2508"/>
                    <a:pt x="7088" y="2488"/>
                    <a:pt x="7108" y="2467"/>
                  </a:cubicBezTo>
                  <a:cubicBezTo>
                    <a:pt x="7170" y="2345"/>
                    <a:pt x="7251" y="2243"/>
                    <a:pt x="7312" y="2142"/>
                  </a:cubicBezTo>
                  <a:cubicBezTo>
                    <a:pt x="7353" y="2081"/>
                    <a:pt x="7414" y="1999"/>
                    <a:pt x="7455" y="1938"/>
                  </a:cubicBezTo>
                  <a:cubicBezTo>
                    <a:pt x="7495" y="1836"/>
                    <a:pt x="7557" y="1755"/>
                    <a:pt x="7597" y="1673"/>
                  </a:cubicBezTo>
                  <a:cubicBezTo>
                    <a:pt x="7638" y="1592"/>
                    <a:pt x="7679" y="1531"/>
                    <a:pt x="7719" y="1449"/>
                  </a:cubicBezTo>
                  <a:cubicBezTo>
                    <a:pt x="7740" y="1408"/>
                    <a:pt x="7781" y="1368"/>
                    <a:pt x="7801" y="1327"/>
                  </a:cubicBezTo>
                  <a:cubicBezTo>
                    <a:pt x="7821" y="1266"/>
                    <a:pt x="7862" y="1205"/>
                    <a:pt x="7882" y="1144"/>
                  </a:cubicBezTo>
                  <a:cubicBezTo>
                    <a:pt x="7903" y="1123"/>
                    <a:pt x="7903" y="1103"/>
                    <a:pt x="7923" y="1083"/>
                  </a:cubicBezTo>
                  <a:lnTo>
                    <a:pt x="8086" y="736"/>
                  </a:lnTo>
                  <a:cubicBezTo>
                    <a:pt x="8127" y="675"/>
                    <a:pt x="8147" y="594"/>
                    <a:pt x="8188" y="512"/>
                  </a:cubicBezTo>
                  <a:cubicBezTo>
                    <a:pt x="8249" y="370"/>
                    <a:pt x="8310" y="207"/>
                    <a:pt x="8371" y="64"/>
                  </a:cubicBezTo>
                  <a:cubicBezTo>
                    <a:pt x="8226" y="21"/>
                    <a:pt x="8076" y="0"/>
                    <a:pt x="79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65"/>
            <p:cNvSpPr/>
            <p:nvPr/>
          </p:nvSpPr>
          <p:spPr>
            <a:xfrm>
              <a:off x="6474591" y="3199758"/>
              <a:ext cx="272949" cy="272949"/>
            </a:xfrm>
            <a:custGeom>
              <a:avLst/>
              <a:gdLst/>
              <a:ahLst/>
              <a:cxnLst/>
              <a:rect l="l" t="t" r="r" b="b"/>
              <a:pathLst>
                <a:path w="8901" h="8901" extrusionOk="0">
                  <a:moveTo>
                    <a:pt x="4460" y="1"/>
                  </a:moveTo>
                  <a:cubicBezTo>
                    <a:pt x="1996" y="1"/>
                    <a:pt x="0" y="1997"/>
                    <a:pt x="0" y="4461"/>
                  </a:cubicBezTo>
                  <a:cubicBezTo>
                    <a:pt x="0" y="6905"/>
                    <a:pt x="1996" y="8901"/>
                    <a:pt x="4460" y="8901"/>
                  </a:cubicBezTo>
                  <a:cubicBezTo>
                    <a:pt x="6904" y="8901"/>
                    <a:pt x="8900" y="6905"/>
                    <a:pt x="8900" y="4461"/>
                  </a:cubicBezTo>
                  <a:cubicBezTo>
                    <a:pt x="8900" y="1997"/>
                    <a:pt x="6904" y="1"/>
                    <a:pt x="446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65"/>
            <p:cNvSpPr/>
            <p:nvPr/>
          </p:nvSpPr>
          <p:spPr>
            <a:xfrm>
              <a:off x="6616970" y="3284700"/>
              <a:ext cx="31" cy="283559"/>
            </a:xfrm>
            <a:custGeom>
              <a:avLst/>
              <a:gdLst/>
              <a:ahLst/>
              <a:cxnLst/>
              <a:rect l="l" t="t" r="r" b="b"/>
              <a:pathLst>
                <a:path w="1" h="9247" fill="none" extrusionOk="0">
                  <a:moveTo>
                    <a:pt x="1" y="1"/>
                  </a:moveTo>
                  <a:lnTo>
                    <a:pt x="1" y="9247"/>
                  </a:lnTo>
                </a:path>
              </a:pathLst>
            </a:custGeom>
            <a:solidFill>
              <a:schemeClr val="dk1"/>
            </a:solidFill>
            <a:ln w="6625" cap="rnd" cmpd="sng">
              <a:solidFill>
                <a:srgbClr val="5D355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65"/>
            <p:cNvSpPr/>
            <p:nvPr/>
          </p:nvSpPr>
          <p:spPr>
            <a:xfrm>
              <a:off x="6582011" y="3321560"/>
              <a:ext cx="34375" cy="56240"/>
            </a:xfrm>
            <a:custGeom>
              <a:avLst/>
              <a:gdLst/>
              <a:ahLst/>
              <a:cxnLst/>
              <a:rect l="l" t="t" r="r" b="b"/>
              <a:pathLst>
                <a:path w="1121" h="1834" fill="none" extrusionOk="0">
                  <a:moveTo>
                    <a:pt x="0" y="0"/>
                  </a:moveTo>
                  <a:lnTo>
                    <a:pt x="1120" y="1833"/>
                  </a:lnTo>
                </a:path>
              </a:pathLst>
            </a:custGeom>
            <a:noFill/>
            <a:ln w="6625" cap="rnd" cmpd="sng">
              <a:solidFill>
                <a:srgbClr val="5D355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65"/>
            <p:cNvSpPr/>
            <p:nvPr/>
          </p:nvSpPr>
          <p:spPr>
            <a:xfrm>
              <a:off x="6616970" y="3295954"/>
              <a:ext cx="25023" cy="40631"/>
            </a:xfrm>
            <a:custGeom>
              <a:avLst/>
              <a:gdLst/>
              <a:ahLst/>
              <a:cxnLst/>
              <a:rect l="l" t="t" r="r" b="b"/>
              <a:pathLst>
                <a:path w="816" h="1325" fill="none" extrusionOk="0">
                  <a:moveTo>
                    <a:pt x="1" y="1324"/>
                  </a:moveTo>
                  <a:lnTo>
                    <a:pt x="815" y="0"/>
                  </a:lnTo>
                </a:path>
              </a:pathLst>
            </a:custGeom>
            <a:noFill/>
            <a:ln w="6625" cap="rnd" cmpd="sng">
              <a:solidFill>
                <a:srgbClr val="5D355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65"/>
            <p:cNvSpPr/>
            <p:nvPr/>
          </p:nvSpPr>
          <p:spPr>
            <a:xfrm>
              <a:off x="6537669" y="3256120"/>
              <a:ext cx="28764" cy="17847"/>
            </a:xfrm>
            <a:custGeom>
              <a:avLst/>
              <a:gdLst/>
              <a:ahLst/>
              <a:cxnLst/>
              <a:rect l="l" t="t" r="r" b="b"/>
              <a:pathLst>
                <a:path w="938" h="582" extrusionOk="0">
                  <a:moveTo>
                    <a:pt x="171" y="0"/>
                  </a:moveTo>
                  <a:cubicBezTo>
                    <a:pt x="110" y="0"/>
                    <a:pt x="64" y="19"/>
                    <a:pt x="41" y="57"/>
                  </a:cubicBezTo>
                  <a:cubicBezTo>
                    <a:pt x="0" y="138"/>
                    <a:pt x="143" y="322"/>
                    <a:pt x="367" y="444"/>
                  </a:cubicBezTo>
                  <a:cubicBezTo>
                    <a:pt x="519" y="533"/>
                    <a:pt x="663" y="582"/>
                    <a:pt x="765" y="582"/>
                  </a:cubicBezTo>
                  <a:cubicBezTo>
                    <a:pt x="827" y="582"/>
                    <a:pt x="873" y="564"/>
                    <a:pt x="896" y="525"/>
                  </a:cubicBezTo>
                  <a:cubicBezTo>
                    <a:pt x="937" y="444"/>
                    <a:pt x="795" y="261"/>
                    <a:pt x="550" y="138"/>
                  </a:cubicBezTo>
                  <a:cubicBezTo>
                    <a:pt x="411" y="50"/>
                    <a:pt x="271" y="0"/>
                    <a:pt x="17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65"/>
            <p:cNvSpPr/>
            <p:nvPr/>
          </p:nvSpPr>
          <p:spPr>
            <a:xfrm>
              <a:off x="6640091" y="3337291"/>
              <a:ext cx="28764" cy="17878"/>
            </a:xfrm>
            <a:custGeom>
              <a:avLst/>
              <a:gdLst/>
              <a:ahLst/>
              <a:cxnLst/>
              <a:rect l="l" t="t" r="r" b="b"/>
              <a:pathLst>
                <a:path w="938" h="583" extrusionOk="0">
                  <a:moveTo>
                    <a:pt x="177" y="1"/>
                  </a:moveTo>
                  <a:cubicBezTo>
                    <a:pt x="118" y="1"/>
                    <a:pt x="77" y="19"/>
                    <a:pt x="61" y="57"/>
                  </a:cubicBezTo>
                  <a:cubicBezTo>
                    <a:pt x="0" y="139"/>
                    <a:pt x="143" y="322"/>
                    <a:pt x="387" y="444"/>
                  </a:cubicBezTo>
                  <a:cubicBezTo>
                    <a:pt x="527" y="533"/>
                    <a:pt x="666" y="582"/>
                    <a:pt x="766" y="582"/>
                  </a:cubicBezTo>
                  <a:cubicBezTo>
                    <a:pt x="827" y="582"/>
                    <a:pt x="873" y="564"/>
                    <a:pt x="896" y="526"/>
                  </a:cubicBezTo>
                  <a:cubicBezTo>
                    <a:pt x="937" y="444"/>
                    <a:pt x="795" y="261"/>
                    <a:pt x="570" y="139"/>
                  </a:cubicBezTo>
                  <a:cubicBezTo>
                    <a:pt x="418" y="50"/>
                    <a:pt x="274" y="1"/>
                    <a:pt x="1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65"/>
            <p:cNvSpPr/>
            <p:nvPr/>
          </p:nvSpPr>
          <p:spPr>
            <a:xfrm>
              <a:off x="6606973" y="3226283"/>
              <a:ext cx="26280" cy="21956"/>
            </a:xfrm>
            <a:custGeom>
              <a:avLst/>
              <a:gdLst/>
              <a:ahLst/>
              <a:cxnLst/>
              <a:rect l="l" t="t" r="r" b="b"/>
              <a:pathLst>
                <a:path w="857" h="716" extrusionOk="0">
                  <a:moveTo>
                    <a:pt x="708" y="0"/>
                  </a:moveTo>
                  <a:cubicBezTo>
                    <a:pt x="607" y="0"/>
                    <a:pt x="456" y="80"/>
                    <a:pt x="306" y="215"/>
                  </a:cubicBezTo>
                  <a:cubicBezTo>
                    <a:pt x="103" y="399"/>
                    <a:pt x="1" y="602"/>
                    <a:pt x="82" y="684"/>
                  </a:cubicBezTo>
                  <a:cubicBezTo>
                    <a:pt x="98" y="705"/>
                    <a:pt x="126" y="715"/>
                    <a:pt x="161" y="715"/>
                  </a:cubicBezTo>
                  <a:cubicBezTo>
                    <a:pt x="258" y="715"/>
                    <a:pt x="416" y="636"/>
                    <a:pt x="551" y="500"/>
                  </a:cubicBezTo>
                  <a:cubicBezTo>
                    <a:pt x="754" y="317"/>
                    <a:pt x="856" y="93"/>
                    <a:pt x="795" y="32"/>
                  </a:cubicBezTo>
                  <a:cubicBezTo>
                    <a:pt x="774" y="11"/>
                    <a:pt x="744" y="0"/>
                    <a:pt x="7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65"/>
            <p:cNvSpPr/>
            <p:nvPr/>
          </p:nvSpPr>
          <p:spPr>
            <a:xfrm>
              <a:off x="6508323" y="3320578"/>
              <a:ext cx="26249" cy="21864"/>
            </a:xfrm>
            <a:custGeom>
              <a:avLst/>
              <a:gdLst/>
              <a:ahLst/>
              <a:cxnLst/>
              <a:rect l="l" t="t" r="r" b="b"/>
              <a:pathLst>
                <a:path w="856" h="713" extrusionOk="0">
                  <a:moveTo>
                    <a:pt x="707" y="1"/>
                  </a:moveTo>
                  <a:cubicBezTo>
                    <a:pt x="606" y="1"/>
                    <a:pt x="456" y="80"/>
                    <a:pt x="306" y="216"/>
                  </a:cubicBezTo>
                  <a:cubicBezTo>
                    <a:pt x="122" y="399"/>
                    <a:pt x="0" y="602"/>
                    <a:pt x="82" y="684"/>
                  </a:cubicBezTo>
                  <a:cubicBezTo>
                    <a:pt x="96" y="703"/>
                    <a:pt x="120" y="712"/>
                    <a:pt x="150" y="712"/>
                  </a:cubicBezTo>
                  <a:cubicBezTo>
                    <a:pt x="247" y="712"/>
                    <a:pt x="410" y="620"/>
                    <a:pt x="550" y="480"/>
                  </a:cubicBezTo>
                  <a:cubicBezTo>
                    <a:pt x="754" y="297"/>
                    <a:pt x="855" y="93"/>
                    <a:pt x="794" y="32"/>
                  </a:cubicBezTo>
                  <a:cubicBezTo>
                    <a:pt x="773" y="11"/>
                    <a:pt x="743" y="1"/>
                    <a:pt x="7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65"/>
            <p:cNvSpPr/>
            <p:nvPr/>
          </p:nvSpPr>
          <p:spPr>
            <a:xfrm>
              <a:off x="6536412" y="3369275"/>
              <a:ext cx="27507" cy="20239"/>
            </a:xfrm>
            <a:custGeom>
              <a:avLst/>
              <a:gdLst/>
              <a:ahLst/>
              <a:cxnLst/>
              <a:rect l="l" t="t" r="r" b="b"/>
              <a:pathLst>
                <a:path w="897" h="660" extrusionOk="0">
                  <a:moveTo>
                    <a:pt x="142" y="1"/>
                  </a:moveTo>
                  <a:cubicBezTo>
                    <a:pt x="106" y="1"/>
                    <a:pt x="78" y="11"/>
                    <a:pt x="62" y="33"/>
                  </a:cubicBezTo>
                  <a:cubicBezTo>
                    <a:pt x="1" y="114"/>
                    <a:pt x="123" y="318"/>
                    <a:pt x="347" y="481"/>
                  </a:cubicBezTo>
                  <a:cubicBezTo>
                    <a:pt x="490" y="595"/>
                    <a:pt x="643" y="659"/>
                    <a:pt x="742" y="659"/>
                  </a:cubicBezTo>
                  <a:cubicBezTo>
                    <a:pt x="785" y="659"/>
                    <a:pt x="817" y="648"/>
                    <a:pt x="836" y="623"/>
                  </a:cubicBezTo>
                  <a:cubicBezTo>
                    <a:pt x="897" y="542"/>
                    <a:pt x="774" y="338"/>
                    <a:pt x="550" y="196"/>
                  </a:cubicBezTo>
                  <a:cubicBezTo>
                    <a:pt x="401" y="76"/>
                    <a:pt x="241" y="1"/>
                    <a:pt x="14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65"/>
            <p:cNvSpPr/>
            <p:nvPr/>
          </p:nvSpPr>
          <p:spPr>
            <a:xfrm>
              <a:off x="5866317" y="3199758"/>
              <a:ext cx="272949" cy="272949"/>
            </a:xfrm>
            <a:custGeom>
              <a:avLst/>
              <a:gdLst/>
              <a:ahLst/>
              <a:cxnLst/>
              <a:rect l="l" t="t" r="r" b="b"/>
              <a:pathLst>
                <a:path w="8901" h="8901" extrusionOk="0">
                  <a:moveTo>
                    <a:pt x="4460" y="1"/>
                  </a:moveTo>
                  <a:cubicBezTo>
                    <a:pt x="1996" y="1"/>
                    <a:pt x="0" y="1997"/>
                    <a:pt x="0" y="4461"/>
                  </a:cubicBezTo>
                  <a:cubicBezTo>
                    <a:pt x="0" y="6905"/>
                    <a:pt x="1996" y="8901"/>
                    <a:pt x="4460" y="8901"/>
                  </a:cubicBezTo>
                  <a:cubicBezTo>
                    <a:pt x="6925" y="8901"/>
                    <a:pt x="8900" y="6905"/>
                    <a:pt x="8900" y="4461"/>
                  </a:cubicBezTo>
                  <a:cubicBezTo>
                    <a:pt x="8900" y="1997"/>
                    <a:pt x="6925" y="1"/>
                    <a:pt x="446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65"/>
            <p:cNvSpPr/>
            <p:nvPr/>
          </p:nvSpPr>
          <p:spPr>
            <a:xfrm>
              <a:off x="6008695" y="3284700"/>
              <a:ext cx="31" cy="283559"/>
            </a:xfrm>
            <a:custGeom>
              <a:avLst/>
              <a:gdLst/>
              <a:ahLst/>
              <a:cxnLst/>
              <a:rect l="l" t="t" r="r" b="b"/>
              <a:pathLst>
                <a:path w="1" h="9247" fill="none" extrusionOk="0">
                  <a:moveTo>
                    <a:pt x="1" y="1"/>
                  </a:moveTo>
                  <a:lnTo>
                    <a:pt x="1" y="9247"/>
                  </a:lnTo>
                </a:path>
              </a:pathLst>
            </a:custGeom>
            <a:solidFill>
              <a:schemeClr val="dk1"/>
            </a:solidFill>
            <a:ln w="6625" cap="rnd" cmpd="sng">
              <a:solidFill>
                <a:srgbClr val="5D355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65"/>
            <p:cNvSpPr/>
            <p:nvPr/>
          </p:nvSpPr>
          <p:spPr>
            <a:xfrm>
              <a:off x="5973737" y="3321560"/>
              <a:ext cx="34375" cy="56240"/>
            </a:xfrm>
            <a:custGeom>
              <a:avLst/>
              <a:gdLst/>
              <a:ahLst/>
              <a:cxnLst/>
              <a:rect l="l" t="t" r="r" b="b"/>
              <a:pathLst>
                <a:path w="1121" h="1834" fill="none" extrusionOk="0">
                  <a:moveTo>
                    <a:pt x="0" y="0"/>
                  </a:moveTo>
                  <a:lnTo>
                    <a:pt x="1120" y="1833"/>
                  </a:lnTo>
                </a:path>
              </a:pathLst>
            </a:custGeom>
            <a:noFill/>
            <a:ln w="6625" cap="rnd" cmpd="sng">
              <a:solidFill>
                <a:srgbClr val="5D355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65"/>
            <p:cNvSpPr/>
            <p:nvPr/>
          </p:nvSpPr>
          <p:spPr>
            <a:xfrm>
              <a:off x="6008695" y="3295954"/>
              <a:ext cx="25023" cy="40631"/>
            </a:xfrm>
            <a:custGeom>
              <a:avLst/>
              <a:gdLst/>
              <a:ahLst/>
              <a:cxnLst/>
              <a:rect l="l" t="t" r="r" b="b"/>
              <a:pathLst>
                <a:path w="816" h="1325" fill="none" extrusionOk="0">
                  <a:moveTo>
                    <a:pt x="1" y="1324"/>
                  </a:moveTo>
                  <a:lnTo>
                    <a:pt x="815" y="0"/>
                  </a:lnTo>
                </a:path>
              </a:pathLst>
            </a:custGeom>
            <a:noFill/>
            <a:ln w="6625" cap="rnd" cmpd="sng">
              <a:solidFill>
                <a:srgbClr val="5D355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65"/>
            <p:cNvSpPr/>
            <p:nvPr/>
          </p:nvSpPr>
          <p:spPr>
            <a:xfrm>
              <a:off x="5928138" y="3256120"/>
              <a:ext cx="29377" cy="17847"/>
            </a:xfrm>
            <a:custGeom>
              <a:avLst/>
              <a:gdLst/>
              <a:ahLst/>
              <a:cxnLst/>
              <a:rect l="l" t="t" r="r" b="b"/>
              <a:pathLst>
                <a:path w="958" h="582" extrusionOk="0">
                  <a:moveTo>
                    <a:pt x="183" y="0"/>
                  </a:moveTo>
                  <a:cubicBezTo>
                    <a:pt x="121" y="0"/>
                    <a:pt x="77" y="19"/>
                    <a:pt x="62" y="57"/>
                  </a:cubicBezTo>
                  <a:cubicBezTo>
                    <a:pt x="0" y="138"/>
                    <a:pt x="163" y="322"/>
                    <a:pt x="387" y="444"/>
                  </a:cubicBezTo>
                  <a:cubicBezTo>
                    <a:pt x="527" y="533"/>
                    <a:pt x="674" y="582"/>
                    <a:pt x="775" y="582"/>
                  </a:cubicBezTo>
                  <a:cubicBezTo>
                    <a:pt x="837" y="582"/>
                    <a:pt x="881" y="564"/>
                    <a:pt x="897" y="525"/>
                  </a:cubicBezTo>
                  <a:cubicBezTo>
                    <a:pt x="958" y="444"/>
                    <a:pt x="795" y="261"/>
                    <a:pt x="571" y="138"/>
                  </a:cubicBezTo>
                  <a:cubicBezTo>
                    <a:pt x="431" y="50"/>
                    <a:pt x="284" y="0"/>
                    <a:pt x="18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65"/>
            <p:cNvSpPr/>
            <p:nvPr/>
          </p:nvSpPr>
          <p:spPr>
            <a:xfrm>
              <a:off x="6031173" y="3337291"/>
              <a:ext cx="28764" cy="17878"/>
            </a:xfrm>
            <a:custGeom>
              <a:avLst/>
              <a:gdLst/>
              <a:ahLst/>
              <a:cxnLst/>
              <a:rect l="l" t="t" r="r" b="b"/>
              <a:pathLst>
                <a:path w="938" h="583" extrusionOk="0">
                  <a:moveTo>
                    <a:pt x="172" y="1"/>
                  </a:moveTo>
                  <a:cubicBezTo>
                    <a:pt x="111" y="1"/>
                    <a:pt x="65" y="19"/>
                    <a:pt x="41" y="57"/>
                  </a:cubicBezTo>
                  <a:cubicBezTo>
                    <a:pt x="1" y="139"/>
                    <a:pt x="143" y="322"/>
                    <a:pt x="367" y="444"/>
                  </a:cubicBezTo>
                  <a:cubicBezTo>
                    <a:pt x="519" y="533"/>
                    <a:pt x="664" y="582"/>
                    <a:pt x="761" y="582"/>
                  </a:cubicBezTo>
                  <a:cubicBezTo>
                    <a:pt x="820" y="582"/>
                    <a:pt x="861" y="564"/>
                    <a:pt x="876" y="526"/>
                  </a:cubicBezTo>
                  <a:cubicBezTo>
                    <a:pt x="938" y="444"/>
                    <a:pt x="795" y="261"/>
                    <a:pt x="551" y="139"/>
                  </a:cubicBezTo>
                  <a:cubicBezTo>
                    <a:pt x="411" y="50"/>
                    <a:pt x="272" y="1"/>
                    <a:pt x="17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65"/>
            <p:cNvSpPr/>
            <p:nvPr/>
          </p:nvSpPr>
          <p:spPr>
            <a:xfrm>
              <a:off x="5998085" y="3226283"/>
              <a:ext cx="26249" cy="21956"/>
            </a:xfrm>
            <a:custGeom>
              <a:avLst/>
              <a:gdLst/>
              <a:ahLst/>
              <a:cxnLst/>
              <a:rect l="l" t="t" r="r" b="b"/>
              <a:pathLst>
                <a:path w="856" h="716" extrusionOk="0">
                  <a:moveTo>
                    <a:pt x="696" y="0"/>
                  </a:moveTo>
                  <a:cubicBezTo>
                    <a:pt x="598" y="0"/>
                    <a:pt x="441" y="80"/>
                    <a:pt x="306" y="215"/>
                  </a:cubicBezTo>
                  <a:cubicBezTo>
                    <a:pt x="102" y="399"/>
                    <a:pt x="0" y="602"/>
                    <a:pt x="61" y="684"/>
                  </a:cubicBezTo>
                  <a:cubicBezTo>
                    <a:pt x="83" y="705"/>
                    <a:pt x="113" y="715"/>
                    <a:pt x="149" y="715"/>
                  </a:cubicBezTo>
                  <a:cubicBezTo>
                    <a:pt x="250" y="715"/>
                    <a:pt x="400" y="636"/>
                    <a:pt x="550" y="500"/>
                  </a:cubicBezTo>
                  <a:cubicBezTo>
                    <a:pt x="734" y="317"/>
                    <a:pt x="856" y="93"/>
                    <a:pt x="774" y="32"/>
                  </a:cubicBezTo>
                  <a:cubicBezTo>
                    <a:pt x="758" y="11"/>
                    <a:pt x="731" y="0"/>
                    <a:pt x="6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65"/>
            <p:cNvSpPr/>
            <p:nvPr/>
          </p:nvSpPr>
          <p:spPr>
            <a:xfrm>
              <a:off x="5899405" y="3320578"/>
              <a:ext cx="26249" cy="21864"/>
            </a:xfrm>
            <a:custGeom>
              <a:avLst/>
              <a:gdLst/>
              <a:ahLst/>
              <a:cxnLst/>
              <a:rect l="l" t="t" r="r" b="b"/>
              <a:pathLst>
                <a:path w="856" h="713" extrusionOk="0">
                  <a:moveTo>
                    <a:pt x="696" y="1"/>
                  </a:moveTo>
                  <a:cubicBezTo>
                    <a:pt x="598" y="1"/>
                    <a:pt x="441" y="80"/>
                    <a:pt x="306" y="216"/>
                  </a:cubicBezTo>
                  <a:cubicBezTo>
                    <a:pt x="102" y="399"/>
                    <a:pt x="1" y="602"/>
                    <a:pt x="62" y="684"/>
                  </a:cubicBezTo>
                  <a:cubicBezTo>
                    <a:pt x="81" y="703"/>
                    <a:pt x="107" y="712"/>
                    <a:pt x="139" y="712"/>
                  </a:cubicBezTo>
                  <a:cubicBezTo>
                    <a:pt x="240" y="712"/>
                    <a:pt x="395" y="620"/>
                    <a:pt x="550" y="480"/>
                  </a:cubicBezTo>
                  <a:cubicBezTo>
                    <a:pt x="754" y="297"/>
                    <a:pt x="856" y="93"/>
                    <a:pt x="775" y="32"/>
                  </a:cubicBezTo>
                  <a:cubicBezTo>
                    <a:pt x="758" y="11"/>
                    <a:pt x="731" y="1"/>
                    <a:pt x="6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65"/>
            <p:cNvSpPr/>
            <p:nvPr/>
          </p:nvSpPr>
          <p:spPr>
            <a:xfrm>
              <a:off x="6071160" y="3275347"/>
              <a:ext cx="26249" cy="22140"/>
            </a:xfrm>
            <a:custGeom>
              <a:avLst/>
              <a:gdLst/>
              <a:ahLst/>
              <a:cxnLst/>
              <a:rect l="l" t="t" r="r" b="b"/>
              <a:pathLst>
                <a:path w="856" h="722" extrusionOk="0">
                  <a:moveTo>
                    <a:pt x="712" y="1"/>
                  </a:moveTo>
                  <a:cubicBezTo>
                    <a:pt x="616" y="1"/>
                    <a:pt x="448" y="81"/>
                    <a:pt x="306" y="224"/>
                  </a:cubicBezTo>
                  <a:cubicBezTo>
                    <a:pt x="102" y="408"/>
                    <a:pt x="0" y="611"/>
                    <a:pt x="61" y="693"/>
                  </a:cubicBezTo>
                  <a:cubicBezTo>
                    <a:pt x="81" y="712"/>
                    <a:pt x="107" y="721"/>
                    <a:pt x="139" y="721"/>
                  </a:cubicBezTo>
                  <a:cubicBezTo>
                    <a:pt x="240" y="721"/>
                    <a:pt x="395" y="629"/>
                    <a:pt x="550" y="489"/>
                  </a:cubicBezTo>
                  <a:cubicBezTo>
                    <a:pt x="733" y="306"/>
                    <a:pt x="856" y="102"/>
                    <a:pt x="774" y="21"/>
                  </a:cubicBezTo>
                  <a:cubicBezTo>
                    <a:pt x="761" y="7"/>
                    <a:pt x="739" y="1"/>
                    <a:pt x="7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65"/>
            <p:cNvSpPr/>
            <p:nvPr/>
          </p:nvSpPr>
          <p:spPr>
            <a:xfrm>
              <a:off x="6092994" y="3357530"/>
              <a:ext cx="26280" cy="22109"/>
            </a:xfrm>
            <a:custGeom>
              <a:avLst/>
              <a:gdLst/>
              <a:ahLst/>
              <a:cxnLst/>
              <a:rect l="l" t="t" r="r" b="b"/>
              <a:pathLst>
                <a:path w="857" h="721" extrusionOk="0">
                  <a:moveTo>
                    <a:pt x="706" y="0"/>
                  </a:moveTo>
                  <a:cubicBezTo>
                    <a:pt x="609" y="0"/>
                    <a:pt x="446" y="93"/>
                    <a:pt x="306" y="232"/>
                  </a:cubicBezTo>
                  <a:cubicBezTo>
                    <a:pt x="103" y="416"/>
                    <a:pt x="1" y="619"/>
                    <a:pt x="62" y="701"/>
                  </a:cubicBezTo>
                  <a:cubicBezTo>
                    <a:pt x="80" y="714"/>
                    <a:pt x="104" y="721"/>
                    <a:pt x="133" y="721"/>
                  </a:cubicBezTo>
                  <a:cubicBezTo>
                    <a:pt x="234" y="721"/>
                    <a:pt x="392" y="640"/>
                    <a:pt x="551" y="497"/>
                  </a:cubicBezTo>
                  <a:cubicBezTo>
                    <a:pt x="734" y="314"/>
                    <a:pt x="856" y="110"/>
                    <a:pt x="775" y="29"/>
                  </a:cubicBezTo>
                  <a:cubicBezTo>
                    <a:pt x="760" y="9"/>
                    <a:pt x="737" y="0"/>
                    <a:pt x="7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65"/>
            <p:cNvSpPr/>
            <p:nvPr/>
          </p:nvSpPr>
          <p:spPr>
            <a:xfrm>
              <a:off x="5926881" y="3369275"/>
              <a:ext cx="28150" cy="20239"/>
            </a:xfrm>
            <a:custGeom>
              <a:avLst/>
              <a:gdLst/>
              <a:ahLst/>
              <a:cxnLst/>
              <a:rect l="l" t="t" r="r" b="b"/>
              <a:pathLst>
                <a:path w="918" h="660" extrusionOk="0">
                  <a:moveTo>
                    <a:pt x="143" y="1"/>
                  </a:moveTo>
                  <a:cubicBezTo>
                    <a:pt x="106" y="1"/>
                    <a:pt x="78" y="11"/>
                    <a:pt x="62" y="33"/>
                  </a:cubicBezTo>
                  <a:cubicBezTo>
                    <a:pt x="1" y="114"/>
                    <a:pt x="143" y="318"/>
                    <a:pt x="347" y="481"/>
                  </a:cubicBezTo>
                  <a:cubicBezTo>
                    <a:pt x="504" y="595"/>
                    <a:pt x="661" y="659"/>
                    <a:pt x="762" y="659"/>
                  </a:cubicBezTo>
                  <a:cubicBezTo>
                    <a:pt x="805" y="659"/>
                    <a:pt x="838" y="648"/>
                    <a:pt x="856" y="623"/>
                  </a:cubicBezTo>
                  <a:cubicBezTo>
                    <a:pt x="917" y="542"/>
                    <a:pt x="775" y="338"/>
                    <a:pt x="571" y="196"/>
                  </a:cubicBezTo>
                  <a:cubicBezTo>
                    <a:pt x="407" y="76"/>
                    <a:pt x="243" y="1"/>
                    <a:pt x="1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65"/>
            <p:cNvSpPr/>
            <p:nvPr/>
          </p:nvSpPr>
          <p:spPr>
            <a:xfrm>
              <a:off x="6084254" y="3098593"/>
              <a:ext cx="132442" cy="104966"/>
            </a:xfrm>
            <a:custGeom>
              <a:avLst/>
              <a:gdLst/>
              <a:ahLst/>
              <a:cxnLst/>
              <a:rect l="l" t="t" r="r" b="b"/>
              <a:pathLst>
                <a:path w="4319" h="3423" extrusionOk="0">
                  <a:moveTo>
                    <a:pt x="3911" y="1"/>
                  </a:moveTo>
                  <a:cubicBezTo>
                    <a:pt x="2506" y="367"/>
                    <a:pt x="1182" y="978"/>
                    <a:pt x="1" y="1773"/>
                  </a:cubicBezTo>
                  <a:cubicBezTo>
                    <a:pt x="245" y="2730"/>
                    <a:pt x="1101" y="3422"/>
                    <a:pt x="2119" y="3422"/>
                  </a:cubicBezTo>
                  <a:cubicBezTo>
                    <a:pt x="3341" y="3422"/>
                    <a:pt x="4318" y="2445"/>
                    <a:pt x="4318" y="1243"/>
                  </a:cubicBezTo>
                  <a:cubicBezTo>
                    <a:pt x="4318" y="795"/>
                    <a:pt x="4176" y="367"/>
                    <a:pt x="39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65"/>
            <p:cNvSpPr/>
            <p:nvPr/>
          </p:nvSpPr>
          <p:spPr>
            <a:xfrm>
              <a:off x="6678160" y="3274445"/>
              <a:ext cx="26280" cy="21956"/>
            </a:xfrm>
            <a:custGeom>
              <a:avLst/>
              <a:gdLst/>
              <a:ahLst/>
              <a:cxnLst/>
              <a:rect l="l" t="t" r="r" b="b"/>
              <a:pathLst>
                <a:path w="857" h="716" extrusionOk="0">
                  <a:moveTo>
                    <a:pt x="708" y="0"/>
                  </a:moveTo>
                  <a:cubicBezTo>
                    <a:pt x="607" y="0"/>
                    <a:pt x="456" y="80"/>
                    <a:pt x="306" y="215"/>
                  </a:cubicBezTo>
                  <a:cubicBezTo>
                    <a:pt x="103" y="399"/>
                    <a:pt x="1" y="602"/>
                    <a:pt x="82" y="684"/>
                  </a:cubicBezTo>
                  <a:cubicBezTo>
                    <a:pt x="98" y="705"/>
                    <a:pt x="126" y="715"/>
                    <a:pt x="161" y="715"/>
                  </a:cubicBezTo>
                  <a:cubicBezTo>
                    <a:pt x="258" y="715"/>
                    <a:pt x="416" y="636"/>
                    <a:pt x="551" y="500"/>
                  </a:cubicBezTo>
                  <a:cubicBezTo>
                    <a:pt x="754" y="317"/>
                    <a:pt x="856" y="93"/>
                    <a:pt x="795" y="32"/>
                  </a:cubicBezTo>
                  <a:cubicBezTo>
                    <a:pt x="774" y="11"/>
                    <a:pt x="744" y="0"/>
                    <a:pt x="7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12" name="Google Shape;3212;p65"/>
          <p:cNvGrpSpPr/>
          <p:nvPr/>
        </p:nvGrpSpPr>
        <p:grpSpPr>
          <a:xfrm>
            <a:off x="1989765" y="3527478"/>
            <a:ext cx="1118220" cy="1095237"/>
            <a:chOff x="2399602" y="3054562"/>
            <a:chExt cx="850616" cy="842490"/>
          </a:xfrm>
        </p:grpSpPr>
        <p:sp>
          <p:nvSpPr>
            <p:cNvPr id="3213" name="Google Shape;3213;p65"/>
            <p:cNvSpPr/>
            <p:nvPr/>
          </p:nvSpPr>
          <p:spPr>
            <a:xfrm>
              <a:off x="2399602" y="3054562"/>
              <a:ext cx="850616" cy="842490"/>
            </a:xfrm>
            <a:custGeom>
              <a:avLst/>
              <a:gdLst/>
              <a:ahLst/>
              <a:cxnLst/>
              <a:rect l="l" t="t" r="r" b="b"/>
              <a:pathLst>
                <a:path w="27739" h="27474" extrusionOk="0">
                  <a:moveTo>
                    <a:pt x="13727" y="0"/>
                  </a:moveTo>
                  <a:cubicBezTo>
                    <a:pt x="8351" y="0"/>
                    <a:pt x="3422" y="3157"/>
                    <a:pt x="1202" y="8086"/>
                  </a:cubicBezTo>
                  <a:cubicBezTo>
                    <a:pt x="1019" y="8493"/>
                    <a:pt x="856" y="8941"/>
                    <a:pt x="693" y="9369"/>
                  </a:cubicBezTo>
                  <a:cubicBezTo>
                    <a:pt x="367" y="10367"/>
                    <a:pt x="164" y="11385"/>
                    <a:pt x="62" y="12423"/>
                  </a:cubicBezTo>
                  <a:cubicBezTo>
                    <a:pt x="21" y="12851"/>
                    <a:pt x="1" y="13299"/>
                    <a:pt x="1" y="13727"/>
                  </a:cubicBezTo>
                  <a:cubicBezTo>
                    <a:pt x="1" y="14460"/>
                    <a:pt x="42" y="15193"/>
                    <a:pt x="164" y="15906"/>
                  </a:cubicBezTo>
                  <a:cubicBezTo>
                    <a:pt x="510" y="18044"/>
                    <a:pt x="1365" y="20101"/>
                    <a:pt x="2648" y="21873"/>
                  </a:cubicBezTo>
                  <a:cubicBezTo>
                    <a:pt x="2709" y="22016"/>
                    <a:pt x="2771" y="22138"/>
                    <a:pt x="2832" y="22260"/>
                  </a:cubicBezTo>
                  <a:cubicBezTo>
                    <a:pt x="2974" y="22484"/>
                    <a:pt x="3158" y="22667"/>
                    <a:pt x="3382" y="22790"/>
                  </a:cubicBezTo>
                  <a:cubicBezTo>
                    <a:pt x="4257" y="23767"/>
                    <a:pt x="5255" y="24622"/>
                    <a:pt x="6335" y="25335"/>
                  </a:cubicBezTo>
                  <a:cubicBezTo>
                    <a:pt x="6925" y="25702"/>
                    <a:pt x="7536" y="26028"/>
                    <a:pt x="8167" y="26313"/>
                  </a:cubicBezTo>
                  <a:cubicBezTo>
                    <a:pt x="9919" y="27087"/>
                    <a:pt x="11793" y="27474"/>
                    <a:pt x="13727" y="27474"/>
                  </a:cubicBezTo>
                  <a:cubicBezTo>
                    <a:pt x="14868" y="27474"/>
                    <a:pt x="15988" y="27351"/>
                    <a:pt x="17067" y="27066"/>
                  </a:cubicBezTo>
                  <a:cubicBezTo>
                    <a:pt x="17108" y="27066"/>
                    <a:pt x="17149" y="27046"/>
                    <a:pt x="17189" y="27046"/>
                  </a:cubicBezTo>
                  <a:cubicBezTo>
                    <a:pt x="19409" y="26476"/>
                    <a:pt x="21466" y="25335"/>
                    <a:pt x="23157" y="23747"/>
                  </a:cubicBezTo>
                  <a:cubicBezTo>
                    <a:pt x="23523" y="23747"/>
                    <a:pt x="23849" y="23462"/>
                    <a:pt x="23910" y="23095"/>
                  </a:cubicBezTo>
                  <a:cubicBezTo>
                    <a:pt x="24521" y="22810"/>
                    <a:pt x="25152" y="22362"/>
                    <a:pt x="25213" y="21669"/>
                  </a:cubicBezTo>
                  <a:cubicBezTo>
                    <a:pt x="25234" y="21506"/>
                    <a:pt x="25254" y="21364"/>
                    <a:pt x="25254" y="21221"/>
                  </a:cubicBezTo>
                  <a:cubicBezTo>
                    <a:pt x="26110" y="19918"/>
                    <a:pt x="26721" y="18492"/>
                    <a:pt x="27087" y="16965"/>
                  </a:cubicBezTo>
                  <a:lnTo>
                    <a:pt x="27352" y="16843"/>
                  </a:lnTo>
                  <a:cubicBezTo>
                    <a:pt x="27596" y="16700"/>
                    <a:pt x="27739" y="16456"/>
                    <a:pt x="27739" y="16171"/>
                  </a:cubicBezTo>
                  <a:cubicBezTo>
                    <a:pt x="27739" y="15886"/>
                    <a:pt x="27596" y="15641"/>
                    <a:pt x="27372" y="15499"/>
                  </a:cubicBezTo>
                  <a:cubicBezTo>
                    <a:pt x="27433" y="14928"/>
                    <a:pt x="27474" y="14317"/>
                    <a:pt x="27474" y="13727"/>
                  </a:cubicBezTo>
                  <a:cubicBezTo>
                    <a:pt x="27474" y="13584"/>
                    <a:pt x="27474" y="13421"/>
                    <a:pt x="27474" y="13258"/>
                  </a:cubicBezTo>
                  <a:cubicBezTo>
                    <a:pt x="27433" y="11914"/>
                    <a:pt x="27189" y="10611"/>
                    <a:pt x="26761" y="9348"/>
                  </a:cubicBezTo>
                  <a:cubicBezTo>
                    <a:pt x="25947" y="6925"/>
                    <a:pt x="24480" y="4786"/>
                    <a:pt x="22505" y="3157"/>
                  </a:cubicBezTo>
                  <a:cubicBezTo>
                    <a:pt x="21975" y="2729"/>
                    <a:pt x="21425" y="2322"/>
                    <a:pt x="20855" y="1976"/>
                  </a:cubicBezTo>
                  <a:cubicBezTo>
                    <a:pt x="18717" y="673"/>
                    <a:pt x="16253" y="0"/>
                    <a:pt x="1372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65"/>
            <p:cNvSpPr/>
            <p:nvPr/>
          </p:nvSpPr>
          <p:spPr>
            <a:xfrm>
              <a:off x="2424594" y="3077653"/>
              <a:ext cx="796278" cy="796309"/>
            </a:xfrm>
            <a:custGeom>
              <a:avLst/>
              <a:gdLst/>
              <a:ahLst/>
              <a:cxnLst/>
              <a:rect l="l" t="t" r="r" b="b"/>
              <a:pathLst>
                <a:path w="25967" h="25968" extrusionOk="0">
                  <a:moveTo>
                    <a:pt x="12973" y="1"/>
                  </a:moveTo>
                  <a:cubicBezTo>
                    <a:pt x="7719" y="1"/>
                    <a:pt x="3178" y="3137"/>
                    <a:pt x="1141" y="7638"/>
                  </a:cubicBezTo>
                  <a:cubicBezTo>
                    <a:pt x="958" y="8045"/>
                    <a:pt x="815" y="8432"/>
                    <a:pt x="673" y="8860"/>
                  </a:cubicBezTo>
                  <a:cubicBezTo>
                    <a:pt x="367" y="9776"/>
                    <a:pt x="143" y="10754"/>
                    <a:pt x="62" y="11752"/>
                  </a:cubicBezTo>
                  <a:cubicBezTo>
                    <a:pt x="21" y="12159"/>
                    <a:pt x="0" y="12567"/>
                    <a:pt x="0" y="12974"/>
                  </a:cubicBezTo>
                  <a:cubicBezTo>
                    <a:pt x="0" y="13666"/>
                    <a:pt x="62" y="14359"/>
                    <a:pt x="163" y="15010"/>
                  </a:cubicBezTo>
                  <a:cubicBezTo>
                    <a:pt x="754" y="18758"/>
                    <a:pt x="2933" y="21975"/>
                    <a:pt x="6008" y="23931"/>
                  </a:cubicBezTo>
                  <a:cubicBezTo>
                    <a:pt x="6558" y="24277"/>
                    <a:pt x="7128" y="24582"/>
                    <a:pt x="7719" y="24847"/>
                  </a:cubicBezTo>
                  <a:cubicBezTo>
                    <a:pt x="9328" y="25560"/>
                    <a:pt x="11120" y="25967"/>
                    <a:pt x="12973" y="25967"/>
                  </a:cubicBezTo>
                  <a:cubicBezTo>
                    <a:pt x="14073" y="25967"/>
                    <a:pt x="15132" y="25825"/>
                    <a:pt x="16130" y="25580"/>
                  </a:cubicBezTo>
                  <a:cubicBezTo>
                    <a:pt x="16171" y="25580"/>
                    <a:pt x="16211" y="25560"/>
                    <a:pt x="16232" y="25560"/>
                  </a:cubicBezTo>
                  <a:cubicBezTo>
                    <a:pt x="21832" y="24114"/>
                    <a:pt x="25967" y="19022"/>
                    <a:pt x="25967" y="12974"/>
                  </a:cubicBezTo>
                  <a:cubicBezTo>
                    <a:pt x="25967" y="12831"/>
                    <a:pt x="25967" y="12689"/>
                    <a:pt x="25967" y="12526"/>
                  </a:cubicBezTo>
                  <a:cubicBezTo>
                    <a:pt x="25926" y="11243"/>
                    <a:pt x="25682" y="10000"/>
                    <a:pt x="25295" y="8819"/>
                  </a:cubicBezTo>
                  <a:cubicBezTo>
                    <a:pt x="24521" y="6518"/>
                    <a:pt x="23095" y="4502"/>
                    <a:pt x="21262" y="2974"/>
                  </a:cubicBezTo>
                  <a:cubicBezTo>
                    <a:pt x="20773" y="2567"/>
                    <a:pt x="20244" y="2200"/>
                    <a:pt x="19694" y="1875"/>
                  </a:cubicBezTo>
                  <a:cubicBezTo>
                    <a:pt x="17739" y="673"/>
                    <a:pt x="15438" y="1"/>
                    <a:pt x="129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65"/>
            <p:cNvSpPr/>
            <p:nvPr/>
          </p:nvSpPr>
          <p:spPr>
            <a:xfrm>
              <a:off x="2458326" y="3233186"/>
              <a:ext cx="760676" cy="398461"/>
            </a:xfrm>
            <a:custGeom>
              <a:avLst/>
              <a:gdLst/>
              <a:ahLst/>
              <a:cxnLst/>
              <a:rect l="l" t="t" r="r" b="b"/>
              <a:pathLst>
                <a:path w="24806" h="12994" extrusionOk="0">
                  <a:moveTo>
                    <a:pt x="13177" y="0"/>
                  </a:moveTo>
                  <a:cubicBezTo>
                    <a:pt x="13156" y="0"/>
                    <a:pt x="13116" y="20"/>
                    <a:pt x="13075" y="20"/>
                  </a:cubicBezTo>
                  <a:cubicBezTo>
                    <a:pt x="12932" y="61"/>
                    <a:pt x="12810" y="143"/>
                    <a:pt x="12729" y="244"/>
                  </a:cubicBezTo>
                  <a:cubicBezTo>
                    <a:pt x="12708" y="265"/>
                    <a:pt x="12708" y="265"/>
                    <a:pt x="12729" y="265"/>
                  </a:cubicBezTo>
                  <a:cubicBezTo>
                    <a:pt x="12729" y="265"/>
                    <a:pt x="12729" y="285"/>
                    <a:pt x="12729" y="285"/>
                  </a:cubicBezTo>
                  <a:cubicBezTo>
                    <a:pt x="12729" y="285"/>
                    <a:pt x="12749" y="265"/>
                    <a:pt x="12749" y="265"/>
                  </a:cubicBezTo>
                  <a:cubicBezTo>
                    <a:pt x="12851" y="163"/>
                    <a:pt x="12953" y="102"/>
                    <a:pt x="13095" y="41"/>
                  </a:cubicBezTo>
                  <a:cubicBezTo>
                    <a:pt x="13116" y="41"/>
                    <a:pt x="13156" y="41"/>
                    <a:pt x="13177" y="20"/>
                  </a:cubicBezTo>
                  <a:cubicBezTo>
                    <a:pt x="13197" y="20"/>
                    <a:pt x="13197" y="20"/>
                    <a:pt x="13197" y="0"/>
                  </a:cubicBezTo>
                  <a:close/>
                  <a:moveTo>
                    <a:pt x="13706" y="41"/>
                  </a:moveTo>
                  <a:cubicBezTo>
                    <a:pt x="13706" y="41"/>
                    <a:pt x="13686" y="41"/>
                    <a:pt x="13686" y="61"/>
                  </a:cubicBezTo>
                  <a:cubicBezTo>
                    <a:pt x="13686" y="61"/>
                    <a:pt x="13686" y="81"/>
                    <a:pt x="13686" y="81"/>
                  </a:cubicBezTo>
                  <a:cubicBezTo>
                    <a:pt x="13727" y="81"/>
                    <a:pt x="13767" y="102"/>
                    <a:pt x="13808" y="122"/>
                  </a:cubicBezTo>
                  <a:cubicBezTo>
                    <a:pt x="13930" y="163"/>
                    <a:pt x="14052" y="224"/>
                    <a:pt x="14154" y="305"/>
                  </a:cubicBezTo>
                  <a:cubicBezTo>
                    <a:pt x="14154" y="305"/>
                    <a:pt x="14154" y="326"/>
                    <a:pt x="14175" y="326"/>
                  </a:cubicBezTo>
                  <a:cubicBezTo>
                    <a:pt x="14175" y="326"/>
                    <a:pt x="14175" y="305"/>
                    <a:pt x="14175" y="305"/>
                  </a:cubicBezTo>
                  <a:cubicBezTo>
                    <a:pt x="14195" y="305"/>
                    <a:pt x="14175" y="285"/>
                    <a:pt x="14175" y="285"/>
                  </a:cubicBezTo>
                  <a:cubicBezTo>
                    <a:pt x="14073" y="204"/>
                    <a:pt x="13951" y="143"/>
                    <a:pt x="13828" y="81"/>
                  </a:cubicBezTo>
                  <a:cubicBezTo>
                    <a:pt x="13788" y="61"/>
                    <a:pt x="13747" y="61"/>
                    <a:pt x="13706" y="41"/>
                  </a:cubicBezTo>
                  <a:close/>
                  <a:moveTo>
                    <a:pt x="14541" y="652"/>
                  </a:moveTo>
                  <a:cubicBezTo>
                    <a:pt x="14521" y="652"/>
                    <a:pt x="14521" y="672"/>
                    <a:pt x="14541" y="672"/>
                  </a:cubicBezTo>
                  <a:cubicBezTo>
                    <a:pt x="14643" y="815"/>
                    <a:pt x="14725" y="957"/>
                    <a:pt x="14806" y="1120"/>
                  </a:cubicBezTo>
                  <a:lnTo>
                    <a:pt x="14826" y="1120"/>
                  </a:lnTo>
                  <a:cubicBezTo>
                    <a:pt x="14826" y="1120"/>
                    <a:pt x="14826" y="1120"/>
                    <a:pt x="14826" y="1100"/>
                  </a:cubicBezTo>
                  <a:cubicBezTo>
                    <a:pt x="14765" y="937"/>
                    <a:pt x="14663" y="794"/>
                    <a:pt x="14562" y="652"/>
                  </a:cubicBezTo>
                  <a:close/>
                  <a:moveTo>
                    <a:pt x="12464" y="713"/>
                  </a:moveTo>
                  <a:cubicBezTo>
                    <a:pt x="12444" y="855"/>
                    <a:pt x="12423" y="998"/>
                    <a:pt x="12423" y="1140"/>
                  </a:cubicBezTo>
                  <a:cubicBezTo>
                    <a:pt x="12423" y="1181"/>
                    <a:pt x="12423" y="1222"/>
                    <a:pt x="12423" y="1242"/>
                  </a:cubicBezTo>
                  <a:cubicBezTo>
                    <a:pt x="12423" y="1263"/>
                    <a:pt x="12423" y="1263"/>
                    <a:pt x="12444" y="1263"/>
                  </a:cubicBezTo>
                  <a:cubicBezTo>
                    <a:pt x="12444" y="1263"/>
                    <a:pt x="12464" y="1263"/>
                    <a:pt x="12464" y="1242"/>
                  </a:cubicBezTo>
                  <a:cubicBezTo>
                    <a:pt x="12464" y="1202"/>
                    <a:pt x="12464" y="1181"/>
                    <a:pt x="12464" y="1140"/>
                  </a:cubicBezTo>
                  <a:cubicBezTo>
                    <a:pt x="12464" y="998"/>
                    <a:pt x="12484" y="855"/>
                    <a:pt x="12505" y="733"/>
                  </a:cubicBezTo>
                  <a:cubicBezTo>
                    <a:pt x="12505" y="713"/>
                    <a:pt x="12505" y="713"/>
                    <a:pt x="12484" y="713"/>
                  </a:cubicBezTo>
                  <a:close/>
                  <a:moveTo>
                    <a:pt x="14969" y="1589"/>
                  </a:moveTo>
                  <a:cubicBezTo>
                    <a:pt x="14969" y="1589"/>
                    <a:pt x="14949" y="1609"/>
                    <a:pt x="14969" y="1609"/>
                  </a:cubicBezTo>
                  <a:cubicBezTo>
                    <a:pt x="14969" y="1650"/>
                    <a:pt x="14969" y="1690"/>
                    <a:pt x="14969" y="1711"/>
                  </a:cubicBezTo>
                  <a:cubicBezTo>
                    <a:pt x="15010" y="1853"/>
                    <a:pt x="15010" y="1996"/>
                    <a:pt x="15010" y="2138"/>
                  </a:cubicBezTo>
                  <a:cubicBezTo>
                    <a:pt x="15010" y="2138"/>
                    <a:pt x="15010" y="2159"/>
                    <a:pt x="15030" y="2159"/>
                  </a:cubicBezTo>
                  <a:cubicBezTo>
                    <a:pt x="15030" y="2159"/>
                    <a:pt x="15050" y="2138"/>
                    <a:pt x="15050" y="2138"/>
                  </a:cubicBezTo>
                  <a:cubicBezTo>
                    <a:pt x="15050" y="1996"/>
                    <a:pt x="15030" y="1853"/>
                    <a:pt x="15010" y="1711"/>
                  </a:cubicBezTo>
                  <a:cubicBezTo>
                    <a:pt x="15010" y="1670"/>
                    <a:pt x="14989" y="1650"/>
                    <a:pt x="14989" y="1609"/>
                  </a:cubicBezTo>
                  <a:cubicBezTo>
                    <a:pt x="14989" y="1589"/>
                    <a:pt x="14989" y="1589"/>
                    <a:pt x="14969" y="1589"/>
                  </a:cubicBezTo>
                  <a:close/>
                  <a:moveTo>
                    <a:pt x="12525" y="1751"/>
                  </a:moveTo>
                  <a:cubicBezTo>
                    <a:pt x="12525" y="1751"/>
                    <a:pt x="12525" y="1751"/>
                    <a:pt x="12525" y="1772"/>
                  </a:cubicBezTo>
                  <a:cubicBezTo>
                    <a:pt x="12586" y="1935"/>
                    <a:pt x="12647" y="2098"/>
                    <a:pt x="12749" y="2240"/>
                  </a:cubicBezTo>
                  <a:cubicBezTo>
                    <a:pt x="12749" y="2261"/>
                    <a:pt x="12749" y="2261"/>
                    <a:pt x="12749" y="2261"/>
                  </a:cubicBezTo>
                  <a:lnTo>
                    <a:pt x="12769" y="2261"/>
                  </a:lnTo>
                  <a:cubicBezTo>
                    <a:pt x="12769" y="2261"/>
                    <a:pt x="12769" y="2240"/>
                    <a:pt x="12769" y="2240"/>
                  </a:cubicBezTo>
                  <a:cubicBezTo>
                    <a:pt x="12688" y="2077"/>
                    <a:pt x="12607" y="1914"/>
                    <a:pt x="12545" y="1751"/>
                  </a:cubicBezTo>
                  <a:close/>
                  <a:moveTo>
                    <a:pt x="13034" y="2668"/>
                  </a:moveTo>
                  <a:cubicBezTo>
                    <a:pt x="13034" y="2668"/>
                    <a:pt x="13034" y="2688"/>
                    <a:pt x="13034" y="2688"/>
                  </a:cubicBezTo>
                  <a:cubicBezTo>
                    <a:pt x="13156" y="2831"/>
                    <a:pt x="13279" y="2953"/>
                    <a:pt x="13401" y="3075"/>
                  </a:cubicBezTo>
                  <a:lnTo>
                    <a:pt x="13442" y="3075"/>
                  </a:lnTo>
                  <a:cubicBezTo>
                    <a:pt x="13442" y="3055"/>
                    <a:pt x="13442" y="3055"/>
                    <a:pt x="13442" y="3034"/>
                  </a:cubicBezTo>
                  <a:cubicBezTo>
                    <a:pt x="13299" y="2933"/>
                    <a:pt x="13177" y="2810"/>
                    <a:pt x="13075" y="2668"/>
                  </a:cubicBezTo>
                  <a:close/>
                  <a:moveTo>
                    <a:pt x="14969" y="2648"/>
                  </a:moveTo>
                  <a:cubicBezTo>
                    <a:pt x="14949" y="2810"/>
                    <a:pt x="14908" y="2994"/>
                    <a:pt x="14847" y="3157"/>
                  </a:cubicBezTo>
                  <a:cubicBezTo>
                    <a:pt x="14847" y="3177"/>
                    <a:pt x="14847" y="3177"/>
                    <a:pt x="14867" y="3177"/>
                  </a:cubicBezTo>
                  <a:lnTo>
                    <a:pt x="14887" y="3177"/>
                  </a:lnTo>
                  <a:cubicBezTo>
                    <a:pt x="14949" y="2994"/>
                    <a:pt x="14989" y="2831"/>
                    <a:pt x="15010" y="2648"/>
                  </a:cubicBezTo>
                  <a:close/>
                  <a:moveTo>
                    <a:pt x="13849" y="3340"/>
                  </a:moveTo>
                  <a:cubicBezTo>
                    <a:pt x="13849" y="3340"/>
                    <a:pt x="13849" y="3340"/>
                    <a:pt x="13828" y="3360"/>
                  </a:cubicBezTo>
                  <a:cubicBezTo>
                    <a:pt x="13828" y="3360"/>
                    <a:pt x="13828" y="3360"/>
                    <a:pt x="13849" y="3381"/>
                  </a:cubicBezTo>
                  <a:cubicBezTo>
                    <a:pt x="13890" y="3401"/>
                    <a:pt x="13951" y="3442"/>
                    <a:pt x="13991" y="3462"/>
                  </a:cubicBezTo>
                  <a:cubicBezTo>
                    <a:pt x="14093" y="3503"/>
                    <a:pt x="14195" y="3564"/>
                    <a:pt x="14317" y="3605"/>
                  </a:cubicBezTo>
                  <a:cubicBezTo>
                    <a:pt x="14338" y="3605"/>
                    <a:pt x="14338" y="3605"/>
                    <a:pt x="14338" y="3584"/>
                  </a:cubicBezTo>
                  <a:cubicBezTo>
                    <a:pt x="14338" y="3584"/>
                    <a:pt x="14338" y="3564"/>
                    <a:pt x="14338" y="3564"/>
                  </a:cubicBezTo>
                  <a:cubicBezTo>
                    <a:pt x="14215" y="3523"/>
                    <a:pt x="14114" y="3483"/>
                    <a:pt x="14012" y="3421"/>
                  </a:cubicBezTo>
                  <a:cubicBezTo>
                    <a:pt x="13971" y="3401"/>
                    <a:pt x="13910" y="3381"/>
                    <a:pt x="13849" y="3340"/>
                  </a:cubicBezTo>
                  <a:close/>
                  <a:moveTo>
                    <a:pt x="14826" y="3727"/>
                  </a:moveTo>
                  <a:cubicBezTo>
                    <a:pt x="14806" y="3727"/>
                    <a:pt x="14806" y="3727"/>
                    <a:pt x="14806" y="3747"/>
                  </a:cubicBezTo>
                  <a:cubicBezTo>
                    <a:pt x="14806" y="3747"/>
                    <a:pt x="14806" y="3768"/>
                    <a:pt x="14806" y="3768"/>
                  </a:cubicBezTo>
                  <a:cubicBezTo>
                    <a:pt x="14908" y="3788"/>
                    <a:pt x="15030" y="3829"/>
                    <a:pt x="15132" y="3849"/>
                  </a:cubicBezTo>
                  <a:cubicBezTo>
                    <a:pt x="15193" y="3869"/>
                    <a:pt x="15254" y="3890"/>
                    <a:pt x="15315" y="3910"/>
                  </a:cubicBezTo>
                  <a:lnTo>
                    <a:pt x="15336" y="3910"/>
                  </a:lnTo>
                  <a:cubicBezTo>
                    <a:pt x="15336" y="3910"/>
                    <a:pt x="15336" y="3910"/>
                    <a:pt x="15336" y="3890"/>
                  </a:cubicBezTo>
                  <a:cubicBezTo>
                    <a:pt x="15356" y="3890"/>
                    <a:pt x="15336" y="3890"/>
                    <a:pt x="15336" y="3869"/>
                  </a:cubicBezTo>
                  <a:cubicBezTo>
                    <a:pt x="15274" y="3869"/>
                    <a:pt x="15193" y="3849"/>
                    <a:pt x="15132" y="3829"/>
                  </a:cubicBezTo>
                  <a:cubicBezTo>
                    <a:pt x="15030" y="3788"/>
                    <a:pt x="14928" y="3768"/>
                    <a:pt x="14826" y="3727"/>
                  </a:cubicBezTo>
                  <a:close/>
                  <a:moveTo>
                    <a:pt x="14704" y="3645"/>
                  </a:moveTo>
                  <a:cubicBezTo>
                    <a:pt x="14684" y="3645"/>
                    <a:pt x="14684" y="3645"/>
                    <a:pt x="14684" y="3666"/>
                  </a:cubicBezTo>
                  <a:cubicBezTo>
                    <a:pt x="14663" y="3686"/>
                    <a:pt x="14663" y="3707"/>
                    <a:pt x="14643" y="3747"/>
                  </a:cubicBezTo>
                  <a:cubicBezTo>
                    <a:pt x="14582" y="3869"/>
                    <a:pt x="14521" y="4012"/>
                    <a:pt x="14460" y="4134"/>
                  </a:cubicBezTo>
                  <a:cubicBezTo>
                    <a:pt x="14439" y="4134"/>
                    <a:pt x="14460" y="4155"/>
                    <a:pt x="14460" y="4155"/>
                  </a:cubicBezTo>
                  <a:lnTo>
                    <a:pt x="14480" y="4155"/>
                  </a:lnTo>
                  <a:cubicBezTo>
                    <a:pt x="14480" y="4155"/>
                    <a:pt x="14480" y="4155"/>
                    <a:pt x="14480" y="4134"/>
                  </a:cubicBezTo>
                  <a:cubicBezTo>
                    <a:pt x="14541" y="4012"/>
                    <a:pt x="14623" y="3890"/>
                    <a:pt x="14684" y="3747"/>
                  </a:cubicBezTo>
                  <a:cubicBezTo>
                    <a:pt x="14684" y="3727"/>
                    <a:pt x="14704" y="3686"/>
                    <a:pt x="14704" y="3666"/>
                  </a:cubicBezTo>
                  <a:cubicBezTo>
                    <a:pt x="14704" y="3666"/>
                    <a:pt x="14704" y="3645"/>
                    <a:pt x="14704" y="3645"/>
                  </a:cubicBezTo>
                  <a:close/>
                  <a:moveTo>
                    <a:pt x="15824" y="4032"/>
                  </a:moveTo>
                  <a:cubicBezTo>
                    <a:pt x="15824" y="4032"/>
                    <a:pt x="15824" y="4032"/>
                    <a:pt x="15804" y="4053"/>
                  </a:cubicBezTo>
                  <a:cubicBezTo>
                    <a:pt x="15804" y="4053"/>
                    <a:pt x="15804" y="4073"/>
                    <a:pt x="15824" y="4073"/>
                  </a:cubicBezTo>
                  <a:cubicBezTo>
                    <a:pt x="16008" y="4134"/>
                    <a:pt x="16150" y="4195"/>
                    <a:pt x="16293" y="4277"/>
                  </a:cubicBezTo>
                  <a:lnTo>
                    <a:pt x="16313" y="4277"/>
                  </a:lnTo>
                  <a:cubicBezTo>
                    <a:pt x="16333" y="4277"/>
                    <a:pt x="16333" y="4256"/>
                    <a:pt x="16313" y="4256"/>
                  </a:cubicBezTo>
                  <a:cubicBezTo>
                    <a:pt x="16171" y="4175"/>
                    <a:pt x="16028" y="4114"/>
                    <a:pt x="15824" y="4032"/>
                  </a:cubicBezTo>
                  <a:close/>
                  <a:moveTo>
                    <a:pt x="5988" y="4297"/>
                  </a:moveTo>
                  <a:cubicBezTo>
                    <a:pt x="5988" y="4297"/>
                    <a:pt x="5988" y="4318"/>
                    <a:pt x="5988" y="4318"/>
                  </a:cubicBezTo>
                  <a:cubicBezTo>
                    <a:pt x="5967" y="4338"/>
                    <a:pt x="5988" y="4338"/>
                    <a:pt x="5988" y="4338"/>
                  </a:cubicBezTo>
                  <a:cubicBezTo>
                    <a:pt x="6151" y="4358"/>
                    <a:pt x="6314" y="4399"/>
                    <a:pt x="6497" y="4440"/>
                  </a:cubicBezTo>
                  <a:cubicBezTo>
                    <a:pt x="6497" y="4440"/>
                    <a:pt x="6517" y="4460"/>
                    <a:pt x="6517" y="4460"/>
                  </a:cubicBezTo>
                  <a:cubicBezTo>
                    <a:pt x="6517" y="4460"/>
                    <a:pt x="6517" y="4440"/>
                    <a:pt x="6517" y="4440"/>
                  </a:cubicBezTo>
                  <a:cubicBezTo>
                    <a:pt x="6517" y="4440"/>
                    <a:pt x="6517" y="4419"/>
                    <a:pt x="6517" y="4419"/>
                  </a:cubicBezTo>
                  <a:cubicBezTo>
                    <a:pt x="6334" y="4358"/>
                    <a:pt x="6151" y="4318"/>
                    <a:pt x="5988" y="4297"/>
                  </a:cubicBezTo>
                  <a:close/>
                  <a:moveTo>
                    <a:pt x="5479" y="4358"/>
                  </a:moveTo>
                  <a:cubicBezTo>
                    <a:pt x="5356" y="4399"/>
                    <a:pt x="5255" y="4480"/>
                    <a:pt x="5173" y="4562"/>
                  </a:cubicBezTo>
                  <a:cubicBezTo>
                    <a:pt x="5132" y="4623"/>
                    <a:pt x="5092" y="4664"/>
                    <a:pt x="5071" y="4704"/>
                  </a:cubicBezTo>
                  <a:cubicBezTo>
                    <a:pt x="5071" y="4704"/>
                    <a:pt x="5071" y="4725"/>
                    <a:pt x="5071" y="4725"/>
                  </a:cubicBezTo>
                  <a:lnTo>
                    <a:pt x="5112" y="4725"/>
                  </a:lnTo>
                  <a:cubicBezTo>
                    <a:pt x="5132" y="4664"/>
                    <a:pt x="5153" y="4623"/>
                    <a:pt x="5193" y="4582"/>
                  </a:cubicBezTo>
                  <a:cubicBezTo>
                    <a:pt x="5275" y="4501"/>
                    <a:pt x="5377" y="4440"/>
                    <a:pt x="5479" y="4379"/>
                  </a:cubicBezTo>
                  <a:cubicBezTo>
                    <a:pt x="5499" y="4379"/>
                    <a:pt x="5499" y="4379"/>
                    <a:pt x="5499" y="4358"/>
                  </a:cubicBezTo>
                  <a:close/>
                  <a:moveTo>
                    <a:pt x="6986" y="4603"/>
                  </a:moveTo>
                  <a:cubicBezTo>
                    <a:pt x="6986" y="4623"/>
                    <a:pt x="6986" y="4623"/>
                    <a:pt x="7006" y="4623"/>
                  </a:cubicBezTo>
                  <a:lnTo>
                    <a:pt x="7495" y="4806"/>
                  </a:lnTo>
                  <a:cubicBezTo>
                    <a:pt x="7495" y="4827"/>
                    <a:pt x="7495" y="4827"/>
                    <a:pt x="7495" y="4827"/>
                  </a:cubicBezTo>
                  <a:cubicBezTo>
                    <a:pt x="7495" y="4827"/>
                    <a:pt x="7515" y="4806"/>
                    <a:pt x="7515" y="4806"/>
                  </a:cubicBezTo>
                  <a:cubicBezTo>
                    <a:pt x="7515" y="4806"/>
                    <a:pt x="7515" y="4786"/>
                    <a:pt x="7495" y="4786"/>
                  </a:cubicBezTo>
                  <a:lnTo>
                    <a:pt x="7006" y="4603"/>
                  </a:lnTo>
                  <a:close/>
                  <a:moveTo>
                    <a:pt x="16720" y="4562"/>
                  </a:moveTo>
                  <a:cubicBezTo>
                    <a:pt x="16720" y="4562"/>
                    <a:pt x="16720" y="4582"/>
                    <a:pt x="16720" y="4582"/>
                  </a:cubicBezTo>
                  <a:lnTo>
                    <a:pt x="16761" y="4623"/>
                  </a:lnTo>
                  <a:cubicBezTo>
                    <a:pt x="16863" y="4725"/>
                    <a:pt x="16965" y="4847"/>
                    <a:pt x="17046" y="4990"/>
                  </a:cubicBezTo>
                  <a:lnTo>
                    <a:pt x="17087" y="4990"/>
                  </a:lnTo>
                  <a:cubicBezTo>
                    <a:pt x="17087" y="4990"/>
                    <a:pt x="17087" y="4969"/>
                    <a:pt x="17087" y="4969"/>
                  </a:cubicBezTo>
                  <a:cubicBezTo>
                    <a:pt x="17005" y="4827"/>
                    <a:pt x="16904" y="4704"/>
                    <a:pt x="16781" y="4582"/>
                  </a:cubicBezTo>
                  <a:lnTo>
                    <a:pt x="16741" y="4562"/>
                  </a:lnTo>
                  <a:close/>
                  <a:moveTo>
                    <a:pt x="14185" y="4567"/>
                  </a:moveTo>
                  <a:cubicBezTo>
                    <a:pt x="14180" y="4567"/>
                    <a:pt x="14175" y="4572"/>
                    <a:pt x="14175" y="4582"/>
                  </a:cubicBezTo>
                  <a:cubicBezTo>
                    <a:pt x="14073" y="4725"/>
                    <a:pt x="13971" y="4867"/>
                    <a:pt x="13849" y="4990"/>
                  </a:cubicBezTo>
                  <a:cubicBezTo>
                    <a:pt x="13849" y="4990"/>
                    <a:pt x="13849" y="5010"/>
                    <a:pt x="13849" y="5010"/>
                  </a:cubicBezTo>
                  <a:lnTo>
                    <a:pt x="13869" y="5010"/>
                  </a:lnTo>
                  <a:cubicBezTo>
                    <a:pt x="13991" y="4888"/>
                    <a:pt x="14093" y="4745"/>
                    <a:pt x="14195" y="4603"/>
                  </a:cubicBezTo>
                  <a:cubicBezTo>
                    <a:pt x="14215" y="4582"/>
                    <a:pt x="14215" y="4582"/>
                    <a:pt x="14195" y="4582"/>
                  </a:cubicBezTo>
                  <a:cubicBezTo>
                    <a:pt x="14195" y="4572"/>
                    <a:pt x="14190" y="4567"/>
                    <a:pt x="14185" y="4567"/>
                  </a:cubicBezTo>
                  <a:close/>
                  <a:moveTo>
                    <a:pt x="7984" y="4969"/>
                  </a:moveTo>
                  <a:cubicBezTo>
                    <a:pt x="7984" y="4969"/>
                    <a:pt x="7963" y="4969"/>
                    <a:pt x="7963" y="4990"/>
                  </a:cubicBezTo>
                  <a:cubicBezTo>
                    <a:pt x="7963" y="4990"/>
                    <a:pt x="7963" y="5010"/>
                    <a:pt x="7984" y="5010"/>
                  </a:cubicBezTo>
                  <a:lnTo>
                    <a:pt x="8472" y="5193"/>
                  </a:lnTo>
                  <a:cubicBezTo>
                    <a:pt x="8493" y="5193"/>
                    <a:pt x="8493" y="5193"/>
                    <a:pt x="8493" y="5173"/>
                  </a:cubicBezTo>
                  <a:cubicBezTo>
                    <a:pt x="8493" y="5173"/>
                    <a:pt x="8493" y="5173"/>
                    <a:pt x="8472" y="5152"/>
                  </a:cubicBezTo>
                  <a:lnTo>
                    <a:pt x="7984" y="4969"/>
                  </a:lnTo>
                  <a:close/>
                  <a:moveTo>
                    <a:pt x="8967" y="5347"/>
                  </a:moveTo>
                  <a:cubicBezTo>
                    <a:pt x="8961" y="5347"/>
                    <a:pt x="8961" y="5356"/>
                    <a:pt x="8961" y="5356"/>
                  </a:cubicBezTo>
                  <a:cubicBezTo>
                    <a:pt x="8941" y="5377"/>
                    <a:pt x="8961" y="5377"/>
                    <a:pt x="8961" y="5377"/>
                  </a:cubicBezTo>
                  <a:cubicBezTo>
                    <a:pt x="9144" y="5438"/>
                    <a:pt x="9307" y="5499"/>
                    <a:pt x="9450" y="5560"/>
                  </a:cubicBezTo>
                  <a:lnTo>
                    <a:pt x="9470" y="5560"/>
                  </a:lnTo>
                  <a:cubicBezTo>
                    <a:pt x="9470" y="5560"/>
                    <a:pt x="9470" y="5560"/>
                    <a:pt x="9470" y="5539"/>
                  </a:cubicBezTo>
                  <a:cubicBezTo>
                    <a:pt x="9491" y="5539"/>
                    <a:pt x="9470" y="5519"/>
                    <a:pt x="9470" y="5519"/>
                  </a:cubicBezTo>
                  <a:cubicBezTo>
                    <a:pt x="9307" y="5478"/>
                    <a:pt x="9165" y="5417"/>
                    <a:pt x="8981" y="5356"/>
                  </a:cubicBezTo>
                  <a:cubicBezTo>
                    <a:pt x="8975" y="5349"/>
                    <a:pt x="8970" y="5347"/>
                    <a:pt x="8967" y="5347"/>
                  </a:cubicBezTo>
                  <a:close/>
                  <a:moveTo>
                    <a:pt x="13462" y="5336"/>
                  </a:moveTo>
                  <a:cubicBezTo>
                    <a:pt x="13319" y="5458"/>
                    <a:pt x="13177" y="5560"/>
                    <a:pt x="13034" y="5621"/>
                  </a:cubicBezTo>
                  <a:cubicBezTo>
                    <a:pt x="13014" y="5641"/>
                    <a:pt x="13014" y="5641"/>
                    <a:pt x="13014" y="5641"/>
                  </a:cubicBezTo>
                  <a:cubicBezTo>
                    <a:pt x="13034" y="5662"/>
                    <a:pt x="13034" y="5662"/>
                    <a:pt x="13034" y="5662"/>
                  </a:cubicBezTo>
                  <a:lnTo>
                    <a:pt x="13055" y="5662"/>
                  </a:lnTo>
                  <a:cubicBezTo>
                    <a:pt x="13197" y="5580"/>
                    <a:pt x="13340" y="5478"/>
                    <a:pt x="13482" y="5356"/>
                  </a:cubicBezTo>
                  <a:lnTo>
                    <a:pt x="13503" y="5356"/>
                  </a:lnTo>
                  <a:cubicBezTo>
                    <a:pt x="13482" y="5336"/>
                    <a:pt x="13482" y="5336"/>
                    <a:pt x="13462" y="5336"/>
                  </a:cubicBezTo>
                  <a:close/>
                  <a:moveTo>
                    <a:pt x="5010" y="5214"/>
                  </a:moveTo>
                  <a:cubicBezTo>
                    <a:pt x="5010" y="5214"/>
                    <a:pt x="4990" y="5214"/>
                    <a:pt x="4990" y="5234"/>
                  </a:cubicBezTo>
                  <a:cubicBezTo>
                    <a:pt x="5031" y="5397"/>
                    <a:pt x="5092" y="5580"/>
                    <a:pt x="5193" y="5723"/>
                  </a:cubicBezTo>
                  <a:lnTo>
                    <a:pt x="5214" y="5723"/>
                  </a:lnTo>
                  <a:cubicBezTo>
                    <a:pt x="5214" y="5723"/>
                    <a:pt x="5214" y="5723"/>
                    <a:pt x="5214" y="5702"/>
                  </a:cubicBezTo>
                  <a:cubicBezTo>
                    <a:pt x="5112" y="5560"/>
                    <a:pt x="5051" y="5397"/>
                    <a:pt x="5031" y="5234"/>
                  </a:cubicBezTo>
                  <a:cubicBezTo>
                    <a:pt x="5031" y="5214"/>
                    <a:pt x="5031" y="5214"/>
                    <a:pt x="5010" y="5214"/>
                  </a:cubicBezTo>
                  <a:close/>
                  <a:moveTo>
                    <a:pt x="9959" y="5682"/>
                  </a:moveTo>
                  <a:cubicBezTo>
                    <a:pt x="9959" y="5682"/>
                    <a:pt x="9959" y="5682"/>
                    <a:pt x="9939" y="5702"/>
                  </a:cubicBezTo>
                  <a:cubicBezTo>
                    <a:pt x="9939" y="5702"/>
                    <a:pt x="9959" y="5723"/>
                    <a:pt x="9959" y="5723"/>
                  </a:cubicBezTo>
                  <a:cubicBezTo>
                    <a:pt x="10142" y="5763"/>
                    <a:pt x="10305" y="5804"/>
                    <a:pt x="10468" y="5845"/>
                  </a:cubicBezTo>
                  <a:lnTo>
                    <a:pt x="10489" y="5845"/>
                  </a:lnTo>
                  <a:cubicBezTo>
                    <a:pt x="10489" y="5825"/>
                    <a:pt x="10489" y="5825"/>
                    <a:pt x="10468" y="5825"/>
                  </a:cubicBezTo>
                  <a:cubicBezTo>
                    <a:pt x="10305" y="5784"/>
                    <a:pt x="10142" y="5743"/>
                    <a:pt x="9959" y="5682"/>
                  </a:cubicBezTo>
                  <a:close/>
                  <a:moveTo>
                    <a:pt x="12545" y="5825"/>
                  </a:moveTo>
                  <a:cubicBezTo>
                    <a:pt x="12383" y="5886"/>
                    <a:pt x="12220" y="5906"/>
                    <a:pt x="12036" y="5926"/>
                  </a:cubicBezTo>
                  <a:cubicBezTo>
                    <a:pt x="12036" y="5926"/>
                    <a:pt x="12016" y="5947"/>
                    <a:pt x="12016" y="5947"/>
                  </a:cubicBezTo>
                  <a:cubicBezTo>
                    <a:pt x="12016" y="5967"/>
                    <a:pt x="12036" y="5967"/>
                    <a:pt x="12036" y="5967"/>
                  </a:cubicBezTo>
                  <a:cubicBezTo>
                    <a:pt x="12220" y="5947"/>
                    <a:pt x="12383" y="5906"/>
                    <a:pt x="12566" y="5865"/>
                  </a:cubicBezTo>
                  <a:cubicBezTo>
                    <a:pt x="12566" y="5865"/>
                    <a:pt x="12566" y="5845"/>
                    <a:pt x="12566" y="5845"/>
                  </a:cubicBezTo>
                  <a:cubicBezTo>
                    <a:pt x="12566" y="5825"/>
                    <a:pt x="12545" y="5825"/>
                    <a:pt x="12545" y="5825"/>
                  </a:cubicBezTo>
                  <a:close/>
                  <a:moveTo>
                    <a:pt x="10998" y="5906"/>
                  </a:moveTo>
                  <a:cubicBezTo>
                    <a:pt x="10977" y="5906"/>
                    <a:pt x="10977" y="5926"/>
                    <a:pt x="10977" y="5926"/>
                  </a:cubicBezTo>
                  <a:cubicBezTo>
                    <a:pt x="10977" y="5947"/>
                    <a:pt x="10977" y="5947"/>
                    <a:pt x="10998" y="5947"/>
                  </a:cubicBezTo>
                  <a:cubicBezTo>
                    <a:pt x="11181" y="5967"/>
                    <a:pt x="11344" y="5987"/>
                    <a:pt x="11527" y="5987"/>
                  </a:cubicBezTo>
                  <a:cubicBezTo>
                    <a:pt x="11527" y="5987"/>
                    <a:pt x="11527" y="5987"/>
                    <a:pt x="11527" y="5967"/>
                  </a:cubicBezTo>
                  <a:lnTo>
                    <a:pt x="11507" y="5967"/>
                  </a:lnTo>
                  <a:cubicBezTo>
                    <a:pt x="11344" y="5947"/>
                    <a:pt x="11181" y="5947"/>
                    <a:pt x="10998" y="5906"/>
                  </a:cubicBezTo>
                  <a:close/>
                  <a:moveTo>
                    <a:pt x="17270" y="5438"/>
                  </a:moveTo>
                  <a:cubicBezTo>
                    <a:pt x="17250" y="5438"/>
                    <a:pt x="17250" y="5458"/>
                    <a:pt x="17250" y="5458"/>
                  </a:cubicBezTo>
                  <a:cubicBezTo>
                    <a:pt x="17291" y="5621"/>
                    <a:pt x="17311" y="5804"/>
                    <a:pt x="17311" y="5967"/>
                  </a:cubicBezTo>
                  <a:lnTo>
                    <a:pt x="17311" y="5987"/>
                  </a:lnTo>
                  <a:lnTo>
                    <a:pt x="17352" y="5987"/>
                  </a:lnTo>
                  <a:lnTo>
                    <a:pt x="17352" y="5967"/>
                  </a:lnTo>
                  <a:cubicBezTo>
                    <a:pt x="17352" y="5784"/>
                    <a:pt x="17331" y="5621"/>
                    <a:pt x="17291" y="5458"/>
                  </a:cubicBezTo>
                  <a:cubicBezTo>
                    <a:pt x="17291" y="5438"/>
                    <a:pt x="17270" y="5438"/>
                    <a:pt x="17270" y="5438"/>
                  </a:cubicBezTo>
                  <a:close/>
                  <a:moveTo>
                    <a:pt x="5540" y="6089"/>
                  </a:moveTo>
                  <a:cubicBezTo>
                    <a:pt x="5540" y="6089"/>
                    <a:pt x="5540" y="6110"/>
                    <a:pt x="5540" y="6110"/>
                  </a:cubicBezTo>
                  <a:cubicBezTo>
                    <a:pt x="5662" y="6232"/>
                    <a:pt x="5804" y="6334"/>
                    <a:pt x="5947" y="6436"/>
                  </a:cubicBezTo>
                  <a:lnTo>
                    <a:pt x="5988" y="6436"/>
                  </a:lnTo>
                  <a:cubicBezTo>
                    <a:pt x="5988" y="6436"/>
                    <a:pt x="5988" y="6415"/>
                    <a:pt x="5967" y="6415"/>
                  </a:cubicBezTo>
                  <a:cubicBezTo>
                    <a:pt x="5825" y="6293"/>
                    <a:pt x="5682" y="6212"/>
                    <a:pt x="5560" y="6089"/>
                  </a:cubicBezTo>
                  <a:close/>
                  <a:moveTo>
                    <a:pt x="17270" y="6476"/>
                  </a:moveTo>
                  <a:cubicBezTo>
                    <a:pt x="17250" y="6476"/>
                    <a:pt x="17250" y="6476"/>
                    <a:pt x="17250" y="6497"/>
                  </a:cubicBezTo>
                  <a:cubicBezTo>
                    <a:pt x="17189" y="6639"/>
                    <a:pt x="17128" y="6802"/>
                    <a:pt x="17046" y="6985"/>
                  </a:cubicBezTo>
                  <a:cubicBezTo>
                    <a:pt x="17026" y="6985"/>
                    <a:pt x="17046" y="6985"/>
                    <a:pt x="17046" y="7006"/>
                  </a:cubicBezTo>
                  <a:lnTo>
                    <a:pt x="17067" y="7006"/>
                  </a:lnTo>
                  <a:cubicBezTo>
                    <a:pt x="17067" y="7006"/>
                    <a:pt x="17067" y="7006"/>
                    <a:pt x="17067" y="6985"/>
                  </a:cubicBezTo>
                  <a:cubicBezTo>
                    <a:pt x="17168" y="6802"/>
                    <a:pt x="17230" y="6660"/>
                    <a:pt x="17270" y="6497"/>
                  </a:cubicBezTo>
                  <a:cubicBezTo>
                    <a:pt x="17270" y="6497"/>
                    <a:pt x="17270" y="6476"/>
                    <a:pt x="17270" y="6476"/>
                  </a:cubicBezTo>
                  <a:close/>
                  <a:moveTo>
                    <a:pt x="6375" y="6721"/>
                  </a:moveTo>
                  <a:cubicBezTo>
                    <a:pt x="6375" y="6741"/>
                    <a:pt x="6375" y="6741"/>
                    <a:pt x="6375" y="6761"/>
                  </a:cubicBezTo>
                  <a:cubicBezTo>
                    <a:pt x="6517" y="6863"/>
                    <a:pt x="6660" y="6985"/>
                    <a:pt x="6762" y="7108"/>
                  </a:cubicBezTo>
                  <a:lnTo>
                    <a:pt x="6782" y="7108"/>
                  </a:lnTo>
                  <a:cubicBezTo>
                    <a:pt x="6802" y="7108"/>
                    <a:pt x="6802" y="7087"/>
                    <a:pt x="6782" y="7087"/>
                  </a:cubicBezTo>
                  <a:cubicBezTo>
                    <a:pt x="6680" y="6965"/>
                    <a:pt x="6538" y="6843"/>
                    <a:pt x="6395" y="6721"/>
                  </a:cubicBezTo>
                  <a:close/>
                  <a:moveTo>
                    <a:pt x="4827" y="7576"/>
                  </a:moveTo>
                  <a:cubicBezTo>
                    <a:pt x="4644" y="7596"/>
                    <a:pt x="4481" y="7678"/>
                    <a:pt x="4338" y="7780"/>
                  </a:cubicBezTo>
                  <a:cubicBezTo>
                    <a:pt x="4338" y="7780"/>
                    <a:pt x="4338" y="7780"/>
                    <a:pt x="4338" y="7800"/>
                  </a:cubicBezTo>
                  <a:lnTo>
                    <a:pt x="4358" y="7800"/>
                  </a:lnTo>
                  <a:cubicBezTo>
                    <a:pt x="4501" y="7698"/>
                    <a:pt x="4664" y="7637"/>
                    <a:pt x="4847" y="7617"/>
                  </a:cubicBezTo>
                  <a:cubicBezTo>
                    <a:pt x="4847" y="7617"/>
                    <a:pt x="4847" y="7596"/>
                    <a:pt x="4847" y="7596"/>
                  </a:cubicBezTo>
                  <a:cubicBezTo>
                    <a:pt x="4847" y="7576"/>
                    <a:pt x="4847" y="7576"/>
                    <a:pt x="4827" y="7576"/>
                  </a:cubicBezTo>
                  <a:close/>
                  <a:moveTo>
                    <a:pt x="5356" y="7617"/>
                  </a:moveTo>
                  <a:cubicBezTo>
                    <a:pt x="5356" y="7617"/>
                    <a:pt x="5336" y="7617"/>
                    <a:pt x="5336" y="7637"/>
                  </a:cubicBezTo>
                  <a:cubicBezTo>
                    <a:pt x="5336" y="7637"/>
                    <a:pt x="5336" y="7637"/>
                    <a:pt x="5356" y="7657"/>
                  </a:cubicBezTo>
                  <a:cubicBezTo>
                    <a:pt x="5519" y="7698"/>
                    <a:pt x="5682" y="7780"/>
                    <a:pt x="5825" y="7881"/>
                  </a:cubicBezTo>
                  <a:lnTo>
                    <a:pt x="5845" y="7881"/>
                  </a:lnTo>
                  <a:cubicBezTo>
                    <a:pt x="5845" y="7861"/>
                    <a:pt x="5845" y="7861"/>
                    <a:pt x="5845" y="7861"/>
                  </a:cubicBezTo>
                  <a:cubicBezTo>
                    <a:pt x="5703" y="7739"/>
                    <a:pt x="5540" y="7657"/>
                    <a:pt x="5356" y="7617"/>
                  </a:cubicBezTo>
                  <a:close/>
                  <a:moveTo>
                    <a:pt x="16801" y="7424"/>
                  </a:moveTo>
                  <a:cubicBezTo>
                    <a:pt x="16800" y="7424"/>
                    <a:pt x="16795" y="7433"/>
                    <a:pt x="16781" y="7433"/>
                  </a:cubicBezTo>
                  <a:cubicBezTo>
                    <a:pt x="16700" y="7576"/>
                    <a:pt x="16619" y="7739"/>
                    <a:pt x="16537" y="7902"/>
                  </a:cubicBezTo>
                  <a:cubicBezTo>
                    <a:pt x="16517" y="7902"/>
                    <a:pt x="16537" y="7902"/>
                    <a:pt x="16537" y="7922"/>
                  </a:cubicBezTo>
                  <a:lnTo>
                    <a:pt x="16557" y="7922"/>
                  </a:lnTo>
                  <a:cubicBezTo>
                    <a:pt x="16557" y="7922"/>
                    <a:pt x="16557" y="7922"/>
                    <a:pt x="16557" y="7902"/>
                  </a:cubicBezTo>
                  <a:cubicBezTo>
                    <a:pt x="16639" y="7739"/>
                    <a:pt x="16741" y="7596"/>
                    <a:pt x="16822" y="7454"/>
                  </a:cubicBezTo>
                  <a:cubicBezTo>
                    <a:pt x="16822" y="7433"/>
                    <a:pt x="16822" y="7433"/>
                    <a:pt x="16802" y="7433"/>
                  </a:cubicBezTo>
                  <a:cubicBezTo>
                    <a:pt x="16802" y="7427"/>
                    <a:pt x="16802" y="7424"/>
                    <a:pt x="16801" y="7424"/>
                  </a:cubicBezTo>
                  <a:close/>
                  <a:moveTo>
                    <a:pt x="21221" y="7820"/>
                  </a:moveTo>
                  <a:cubicBezTo>
                    <a:pt x="21221" y="7820"/>
                    <a:pt x="21201" y="7841"/>
                    <a:pt x="21201" y="7841"/>
                  </a:cubicBezTo>
                  <a:cubicBezTo>
                    <a:pt x="21201" y="7861"/>
                    <a:pt x="21201" y="7861"/>
                    <a:pt x="21221" y="7861"/>
                  </a:cubicBezTo>
                  <a:cubicBezTo>
                    <a:pt x="21364" y="7861"/>
                    <a:pt x="21527" y="7881"/>
                    <a:pt x="21730" y="7922"/>
                  </a:cubicBezTo>
                  <a:lnTo>
                    <a:pt x="21751" y="7922"/>
                  </a:lnTo>
                  <a:cubicBezTo>
                    <a:pt x="21751" y="7902"/>
                    <a:pt x="21751" y="7902"/>
                    <a:pt x="21751" y="7902"/>
                  </a:cubicBezTo>
                  <a:cubicBezTo>
                    <a:pt x="21527" y="7861"/>
                    <a:pt x="21364" y="7841"/>
                    <a:pt x="21221" y="7820"/>
                  </a:cubicBezTo>
                  <a:close/>
                  <a:moveTo>
                    <a:pt x="24785" y="7657"/>
                  </a:moveTo>
                  <a:cubicBezTo>
                    <a:pt x="24643" y="7739"/>
                    <a:pt x="24480" y="7820"/>
                    <a:pt x="24317" y="7881"/>
                  </a:cubicBezTo>
                  <a:cubicBezTo>
                    <a:pt x="24296" y="7881"/>
                    <a:pt x="24296" y="7902"/>
                    <a:pt x="24296" y="7902"/>
                  </a:cubicBezTo>
                  <a:cubicBezTo>
                    <a:pt x="24296" y="7902"/>
                    <a:pt x="24317" y="7922"/>
                    <a:pt x="24317" y="7922"/>
                  </a:cubicBezTo>
                  <a:cubicBezTo>
                    <a:pt x="24480" y="7861"/>
                    <a:pt x="24643" y="7780"/>
                    <a:pt x="24806" y="7678"/>
                  </a:cubicBezTo>
                  <a:cubicBezTo>
                    <a:pt x="24806" y="7678"/>
                    <a:pt x="24806" y="7678"/>
                    <a:pt x="24806" y="7657"/>
                  </a:cubicBezTo>
                  <a:close/>
                  <a:moveTo>
                    <a:pt x="7113" y="7485"/>
                  </a:moveTo>
                  <a:cubicBezTo>
                    <a:pt x="7110" y="7485"/>
                    <a:pt x="7108" y="7488"/>
                    <a:pt x="7108" y="7495"/>
                  </a:cubicBezTo>
                  <a:cubicBezTo>
                    <a:pt x="7087" y="7495"/>
                    <a:pt x="7087" y="7495"/>
                    <a:pt x="7087" y="7515"/>
                  </a:cubicBezTo>
                  <a:cubicBezTo>
                    <a:pt x="7189" y="7657"/>
                    <a:pt x="7291" y="7820"/>
                    <a:pt x="7352" y="7963"/>
                  </a:cubicBezTo>
                  <a:cubicBezTo>
                    <a:pt x="7352" y="7983"/>
                    <a:pt x="7352" y="7983"/>
                    <a:pt x="7352" y="7983"/>
                  </a:cubicBezTo>
                  <a:lnTo>
                    <a:pt x="7373" y="7983"/>
                  </a:lnTo>
                  <a:cubicBezTo>
                    <a:pt x="7373" y="7983"/>
                    <a:pt x="7373" y="7963"/>
                    <a:pt x="7373" y="7963"/>
                  </a:cubicBezTo>
                  <a:cubicBezTo>
                    <a:pt x="7311" y="7800"/>
                    <a:pt x="7230" y="7637"/>
                    <a:pt x="7128" y="7495"/>
                  </a:cubicBezTo>
                  <a:cubicBezTo>
                    <a:pt x="7128" y="7495"/>
                    <a:pt x="7119" y="7485"/>
                    <a:pt x="7113" y="7485"/>
                  </a:cubicBezTo>
                  <a:close/>
                  <a:moveTo>
                    <a:pt x="22255" y="8015"/>
                  </a:moveTo>
                  <a:cubicBezTo>
                    <a:pt x="22249" y="8015"/>
                    <a:pt x="22239" y="8024"/>
                    <a:pt x="22239" y="8024"/>
                  </a:cubicBezTo>
                  <a:cubicBezTo>
                    <a:pt x="22239" y="8044"/>
                    <a:pt x="22239" y="8044"/>
                    <a:pt x="22260" y="8044"/>
                  </a:cubicBezTo>
                  <a:cubicBezTo>
                    <a:pt x="22402" y="8085"/>
                    <a:pt x="22525" y="8106"/>
                    <a:pt x="22626" y="8126"/>
                  </a:cubicBezTo>
                  <a:lnTo>
                    <a:pt x="22789" y="8126"/>
                  </a:lnTo>
                  <a:cubicBezTo>
                    <a:pt x="22789" y="8106"/>
                    <a:pt x="22789" y="8106"/>
                    <a:pt x="22769" y="8106"/>
                  </a:cubicBezTo>
                  <a:cubicBezTo>
                    <a:pt x="22728" y="8106"/>
                    <a:pt x="22688" y="8085"/>
                    <a:pt x="22626" y="8085"/>
                  </a:cubicBezTo>
                  <a:cubicBezTo>
                    <a:pt x="22525" y="8065"/>
                    <a:pt x="22402" y="8044"/>
                    <a:pt x="22260" y="8024"/>
                  </a:cubicBezTo>
                  <a:cubicBezTo>
                    <a:pt x="22260" y="8017"/>
                    <a:pt x="22258" y="8015"/>
                    <a:pt x="22255" y="8015"/>
                  </a:cubicBezTo>
                  <a:close/>
                  <a:moveTo>
                    <a:pt x="20692" y="7861"/>
                  </a:moveTo>
                  <a:cubicBezTo>
                    <a:pt x="20569" y="7902"/>
                    <a:pt x="20447" y="7963"/>
                    <a:pt x="20325" y="8024"/>
                  </a:cubicBezTo>
                  <a:cubicBezTo>
                    <a:pt x="20305" y="8065"/>
                    <a:pt x="20264" y="8085"/>
                    <a:pt x="20223" y="8126"/>
                  </a:cubicBezTo>
                  <a:cubicBezTo>
                    <a:pt x="20223" y="8126"/>
                    <a:pt x="20223" y="8126"/>
                    <a:pt x="20223" y="8146"/>
                  </a:cubicBezTo>
                  <a:lnTo>
                    <a:pt x="20244" y="8146"/>
                  </a:lnTo>
                  <a:cubicBezTo>
                    <a:pt x="20284" y="8106"/>
                    <a:pt x="20305" y="8085"/>
                    <a:pt x="20345" y="8065"/>
                  </a:cubicBezTo>
                  <a:cubicBezTo>
                    <a:pt x="20447" y="7983"/>
                    <a:pt x="20569" y="7943"/>
                    <a:pt x="20692" y="7902"/>
                  </a:cubicBezTo>
                  <a:cubicBezTo>
                    <a:pt x="20712" y="7902"/>
                    <a:pt x="20712" y="7881"/>
                    <a:pt x="20712" y="7881"/>
                  </a:cubicBezTo>
                  <a:cubicBezTo>
                    <a:pt x="20712" y="7881"/>
                    <a:pt x="20692" y="7861"/>
                    <a:pt x="20692" y="7861"/>
                  </a:cubicBezTo>
                  <a:close/>
                  <a:moveTo>
                    <a:pt x="23808" y="8044"/>
                  </a:moveTo>
                  <a:cubicBezTo>
                    <a:pt x="23645" y="8065"/>
                    <a:pt x="23461" y="8106"/>
                    <a:pt x="23298" y="8106"/>
                  </a:cubicBezTo>
                  <a:cubicBezTo>
                    <a:pt x="23278" y="8106"/>
                    <a:pt x="23278" y="8126"/>
                    <a:pt x="23278" y="8126"/>
                  </a:cubicBezTo>
                  <a:cubicBezTo>
                    <a:pt x="23278" y="8126"/>
                    <a:pt x="23298" y="8146"/>
                    <a:pt x="23298" y="8146"/>
                  </a:cubicBezTo>
                  <a:cubicBezTo>
                    <a:pt x="23482" y="8126"/>
                    <a:pt x="23645" y="8106"/>
                    <a:pt x="23828" y="8065"/>
                  </a:cubicBezTo>
                  <a:cubicBezTo>
                    <a:pt x="23828" y="8065"/>
                    <a:pt x="23848" y="8065"/>
                    <a:pt x="23828" y="8044"/>
                  </a:cubicBezTo>
                  <a:close/>
                  <a:moveTo>
                    <a:pt x="4053" y="8187"/>
                  </a:moveTo>
                  <a:cubicBezTo>
                    <a:pt x="4053" y="8187"/>
                    <a:pt x="4033" y="8187"/>
                    <a:pt x="4033" y="8207"/>
                  </a:cubicBezTo>
                  <a:cubicBezTo>
                    <a:pt x="3992" y="8309"/>
                    <a:pt x="3972" y="8431"/>
                    <a:pt x="3972" y="8554"/>
                  </a:cubicBezTo>
                  <a:cubicBezTo>
                    <a:pt x="3972" y="8615"/>
                    <a:pt x="3992" y="8676"/>
                    <a:pt x="3992" y="8737"/>
                  </a:cubicBezTo>
                  <a:lnTo>
                    <a:pt x="4012" y="8737"/>
                  </a:lnTo>
                  <a:cubicBezTo>
                    <a:pt x="4012" y="8737"/>
                    <a:pt x="4033" y="8737"/>
                    <a:pt x="4033" y="8716"/>
                  </a:cubicBezTo>
                  <a:cubicBezTo>
                    <a:pt x="4012" y="8676"/>
                    <a:pt x="4012" y="8615"/>
                    <a:pt x="4012" y="8554"/>
                  </a:cubicBezTo>
                  <a:cubicBezTo>
                    <a:pt x="4012" y="8431"/>
                    <a:pt x="4033" y="8330"/>
                    <a:pt x="4073" y="8207"/>
                  </a:cubicBezTo>
                  <a:cubicBezTo>
                    <a:pt x="4073" y="8207"/>
                    <a:pt x="4073" y="8187"/>
                    <a:pt x="4053" y="8187"/>
                  </a:cubicBezTo>
                  <a:close/>
                  <a:moveTo>
                    <a:pt x="6151" y="8248"/>
                  </a:moveTo>
                  <a:cubicBezTo>
                    <a:pt x="6151" y="8248"/>
                    <a:pt x="6151" y="8268"/>
                    <a:pt x="6151" y="8268"/>
                  </a:cubicBezTo>
                  <a:cubicBezTo>
                    <a:pt x="6232" y="8411"/>
                    <a:pt x="6314" y="8574"/>
                    <a:pt x="6375" y="8737"/>
                  </a:cubicBezTo>
                  <a:cubicBezTo>
                    <a:pt x="6375" y="8757"/>
                    <a:pt x="6375" y="8757"/>
                    <a:pt x="6375" y="8757"/>
                  </a:cubicBezTo>
                  <a:lnTo>
                    <a:pt x="6395" y="8757"/>
                  </a:lnTo>
                  <a:cubicBezTo>
                    <a:pt x="6395" y="8757"/>
                    <a:pt x="6395" y="8737"/>
                    <a:pt x="6395" y="8737"/>
                  </a:cubicBezTo>
                  <a:cubicBezTo>
                    <a:pt x="6354" y="8554"/>
                    <a:pt x="6273" y="8391"/>
                    <a:pt x="6191" y="8248"/>
                  </a:cubicBezTo>
                  <a:close/>
                  <a:moveTo>
                    <a:pt x="16354" y="8370"/>
                  </a:moveTo>
                  <a:cubicBezTo>
                    <a:pt x="16354" y="8370"/>
                    <a:pt x="16333" y="8370"/>
                    <a:pt x="16333" y="8391"/>
                  </a:cubicBezTo>
                  <a:cubicBezTo>
                    <a:pt x="16293" y="8533"/>
                    <a:pt x="16272" y="8655"/>
                    <a:pt x="16272" y="8798"/>
                  </a:cubicBezTo>
                  <a:lnTo>
                    <a:pt x="16272" y="8818"/>
                  </a:lnTo>
                  <a:cubicBezTo>
                    <a:pt x="16272" y="8859"/>
                    <a:pt x="16272" y="8879"/>
                    <a:pt x="16272" y="8920"/>
                  </a:cubicBezTo>
                  <a:lnTo>
                    <a:pt x="16293" y="8920"/>
                  </a:lnTo>
                  <a:cubicBezTo>
                    <a:pt x="16313" y="8920"/>
                    <a:pt x="16313" y="8920"/>
                    <a:pt x="16313" y="8900"/>
                  </a:cubicBezTo>
                  <a:cubicBezTo>
                    <a:pt x="16313" y="8879"/>
                    <a:pt x="16313" y="8859"/>
                    <a:pt x="16313" y="8818"/>
                  </a:cubicBezTo>
                  <a:lnTo>
                    <a:pt x="16313" y="8798"/>
                  </a:lnTo>
                  <a:cubicBezTo>
                    <a:pt x="16313" y="8676"/>
                    <a:pt x="16333" y="8533"/>
                    <a:pt x="16374" y="8391"/>
                  </a:cubicBezTo>
                  <a:cubicBezTo>
                    <a:pt x="16374" y="8391"/>
                    <a:pt x="16374" y="8370"/>
                    <a:pt x="16354" y="8370"/>
                  </a:cubicBezTo>
                  <a:close/>
                  <a:moveTo>
                    <a:pt x="7495" y="8452"/>
                  </a:moveTo>
                  <a:cubicBezTo>
                    <a:pt x="7474" y="8452"/>
                    <a:pt x="7474" y="8472"/>
                    <a:pt x="7474" y="8472"/>
                  </a:cubicBezTo>
                  <a:cubicBezTo>
                    <a:pt x="7474" y="8533"/>
                    <a:pt x="7495" y="8615"/>
                    <a:pt x="7495" y="8676"/>
                  </a:cubicBezTo>
                  <a:cubicBezTo>
                    <a:pt x="7495" y="8778"/>
                    <a:pt x="7474" y="8879"/>
                    <a:pt x="7454" y="9002"/>
                  </a:cubicBezTo>
                  <a:lnTo>
                    <a:pt x="7474" y="9002"/>
                  </a:lnTo>
                  <a:lnTo>
                    <a:pt x="7474" y="9022"/>
                  </a:lnTo>
                  <a:cubicBezTo>
                    <a:pt x="7474" y="9022"/>
                    <a:pt x="7495" y="9002"/>
                    <a:pt x="7495" y="9002"/>
                  </a:cubicBezTo>
                  <a:cubicBezTo>
                    <a:pt x="7515" y="8900"/>
                    <a:pt x="7515" y="8778"/>
                    <a:pt x="7515" y="8676"/>
                  </a:cubicBezTo>
                  <a:cubicBezTo>
                    <a:pt x="7515" y="8615"/>
                    <a:pt x="7515" y="8533"/>
                    <a:pt x="7515" y="8472"/>
                  </a:cubicBezTo>
                  <a:cubicBezTo>
                    <a:pt x="7515" y="8452"/>
                    <a:pt x="7495" y="8452"/>
                    <a:pt x="7495" y="8452"/>
                  </a:cubicBezTo>
                  <a:close/>
                  <a:moveTo>
                    <a:pt x="19908" y="8518"/>
                  </a:moveTo>
                  <a:cubicBezTo>
                    <a:pt x="19903" y="8518"/>
                    <a:pt x="19897" y="8523"/>
                    <a:pt x="19897" y="8533"/>
                  </a:cubicBezTo>
                  <a:cubicBezTo>
                    <a:pt x="19816" y="8676"/>
                    <a:pt x="19734" y="8818"/>
                    <a:pt x="19673" y="8961"/>
                  </a:cubicBezTo>
                  <a:lnTo>
                    <a:pt x="19653" y="9002"/>
                  </a:lnTo>
                  <a:cubicBezTo>
                    <a:pt x="19653" y="9002"/>
                    <a:pt x="19653" y="9022"/>
                    <a:pt x="19673" y="9022"/>
                  </a:cubicBezTo>
                  <a:lnTo>
                    <a:pt x="19694" y="9022"/>
                  </a:lnTo>
                  <a:lnTo>
                    <a:pt x="19694" y="8981"/>
                  </a:lnTo>
                  <a:cubicBezTo>
                    <a:pt x="19775" y="8839"/>
                    <a:pt x="19836" y="8676"/>
                    <a:pt x="19918" y="8554"/>
                  </a:cubicBezTo>
                  <a:cubicBezTo>
                    <a:pt x="19938" y="8533"/>
                    <a:pt x="19918" y="8533"/>
                    <a:pt x="19918" y="8533"/>
                  </a:cubicBezTo>
                  <a:cubicBezTo>
                    <a:pt x="19918" y="8523"/>
                    <a:pt x="19913" y="8518"/>
                    <a:pt x="19908" y="8518"/>
                  </a:cubicBezTo>
                  <a:close/>
                  <a:moveTo>
                    <a:pt x="4175" y="9205"/>
                  </a:moveTo>
                  <a:cubicBezTo>
                    <a:pt x="4175" y="9205"/>
                    <a:pt x="4175" y="9226"/>
                    <a:pt x="4175" y="9226"/>
                  </a:cubicBezTo>
                  <a:cubicBezTo>
                    <a:pt x="4257" y="9368"/>
                    <a:pt x="4379" y="9511"/>
                    <a:pt x="4521" y="9633"/>
                  </a:cubicBezTo>
                  <a:lnTo>
                    <a:pt x="4542" y="9633"/>
                  </a:lnTo>
                  <a:cubicBezTo>
                    <a:pt x="4542" y="9613"/>
                    <a:pt x="4542" y="9613"/>
                    <a:pt x="4542" y="9592"/>
                  </a:cubicBezTo>
                  <a:cubicBezTo>
                    <a:pt x="4399" y="9490"/>
                    <a:pt x="4297" y="9348"/>
                    <a:pt x="4196" y="9205"/>
                  </a:cubicBezTo>
                  <a:close/>
                  <a:moveTo>
                    <a:pt x="6476" y="9246"/>
                  </a:moveTo>
                  <a:cubicBezTo>
                    <a:pt x="6476" y="9368"/>
                    <a:pt x="6476" y="9490"/>
                    <a:pt x="6476" y="9592"/>
                  </a:cubicBezTo>
                  <a:lnTo>
                    <a:pt x="6476" y="9674"/>
                  </a:lnTo>
                  <a:cubicBezTo>
                    <a:pt x="6476" y="9714"/>
                    <a:pt x="6476" y="9735"/>
                    <a:pt x="6476" y="9775"/>
                  </a:cubicBezTo>
                  <a:cubicBezTo>
                    <a:pt x="6476" y="9796"/>
                    <a:pt x="6497" y="9796"/>
                    <a:pt x="6497" y="9796"/>
                  </a:cubicBezTo>
                  <a:cubicBezTo>
                    <a:pt x="6497" y="9796"/>
                    <a:pt x="6517" y="9796"/>
                    <a:pt x="6517" y="9775"/>
                  </a:cubicBezTo>
                  <a:cubicBezTo>
                    <a:pt x="6517" y="9755"/>
                    <a:pt x="6517" y="9714"/>
                    <a:pt x="6517" y="9674"/>
                  </a:cubicBezTo>
                  <a:lnTo>
                    <a:pt x="6517" y="9613"/>
                  </a:lnTo>
                  <a:cubicBezTo>
                    <a:pt x="6517" y="9490"/>
                    <a:pt x="6517" y="9368"/>
                    <a:pt x="6497" y="9246"/>
                  </a:cubicBezTo>
                  <a:close/>
                  <a:moveTo>
                    <a:pt x="16429" y="9400"/>
                  </a:moveTo>
                  <a:cubicBezTo>
                    <a:pt x="16426" y="9400"/>
                    <a:pt x="16422" y="9402"/>
                    <a:pt x="16415" y="9409"/>
                  </a:cubicBezTo>
                  <a:cubicBezTo>
                    <a:pt x="16415" y="9409"/>
                    <a:pt x="16415" y="9409"/>
                    <a:pt x="16415" y="9429"/>
                  </a:cubicBezTo>
                  <a:cubicBezTo>
                    <a:pt x="16476" y="9592"/>
                    <a:pt x="16578" y="9735"/>
                    <a:pt x="16700" y="9857"/>
                  </a:cubicBezTo>
                  <a:cubicBezTo>
                    <a:pt x="16720" y="9877"/>
                    <a:pt x="16720" y="9877"/>
                    <a:pt x="16720" y="9877"/>
                  </a:cubicBezTo>
                  <a:cubicBezTo>
                    <a:pt x="16720" y="9877"/>
                    <a:pt x="16741" y="9857"/>
                    <a:pt x="16741" y="9857"/>
                  </a:cubicBezTo>
                  <a:cubicBezTo>
                    <a:pt x="16741" y="9857"/>
                    <a:pt x="16741" y="9837"/>
                    <a:pt x="16741" y="9837"/>
                  </a:cubicBezTo>
                  <a:cubicBezTo>
                    <a:pt x="16619" y="9714"/>
                    <a:pt x="16517" y="9572"/>
                    <a:pt x="16435" y="9409"/>
                  </a:cubicBezTo>
                  <a:cubicBezTo>
                    <a:pt x="16435" y="9409"/>
                    <a:pt x="16435" y="9400"/>
                    <a:pt x="16429" y="9400"/>
                  </a:cubicBezTo>
                  <a:close/>
                  <a:moveTo>
                    <a:pt x="7311" y="9470"/>
                  </a:moveTo>
                  <a:cubicBezTo>
                    <a:pt x="7311" y="9470"/>
                    <a:pt x="7291" y="9470"/>
                    <a:pt x="7291" y="9490"/>
                  </a:cubicBezTo>
                  <a:cubicBezTo>
                    <a:pt x="7210" y="9633"/>
                    <a:pt x="7087" y="9775"/>
                    <a:pt x="6965" y="9877"/>
                  </a:cubicBezTo>
                  <a:cubicBezTo>
                    <a:pt x="6945" y="9877"/>
                    <a:pt x="6945" y="9898"/>
                    <a:pt x="6965" y="9898"/>
                  </a:cubicBezTo>
                  <a:lnTo>
                    <a:pt x="6986" y="9898"/>
                  </a:lnTo>
                  <a:cubicBezTo>
                    <a:pt x="7108" y="9796"/>
                    <a:pt x="7230" y="9653"/>
                    <a:pt x="7311" y="9490"/>
                  </a:cubicBezTo>
                  <a:cubicBezTo>
                    <a:pt x="7332" y="9490"/>
                    <a:pt x="7311" y="9470"/>
                    <a:pt x="7311" y="9470"/>
                  </a:cubicBezTo>
                  <a:close/>
                  <a:moveTo>
                    <a:pt x="19426" y="9455"/>
                  </a:moveTo>
                  <a:cubicBezTo>
                    <a:pt x="19424" y="9455"/>
                    <a:pt x="19419" y="9460"/>
                    <a:pt x="19409" y="9470"/>
                  </a:cubicBezTo>
                  <a:cubicBezTo>
                    <a:pt x="19409" y="9490"/>
                    <a:pt x="19388" y="9511"/>
                    <a:pt x="19368" y="9551"/>
                  </a:cubicBezTo>
                  <a:cubicBezTo>
                    <a:pt x="19286" y="9653"/>
                    <a:pt x="19185" y="9775"/>
                    <a:pt x="19083" y="9857"/>
                  </a:cubicBezTo>
                  <a:cubicBezTo>
                    <a:pt x="19062" y="9877"/>
                    <a:pt x="19062" y="9877"/>
                    <a:pt x="19083" y="9898"/>
                  </a:cubicBezTo>
                  <a:lnTo>
                    <a:pt x="19103" y="9898"/>
                  </a:lnTo>
                  <a:cubicBezTo>
                    <a:pt x="19205" y="9796"/>
                    <a:pt x="19307" y="9674"/>
                    <a:pt x="19388" y="9572"/>
                  </a:cubicBezTo>
                  <a:cubicBezTo>
                    <a:pt x="19409" y="9531"/>
                    <a:pt x="19429" y="9511"/>
                    <a:pt x="19429" y="9490"/>
                  </a:cubicBezTo>
                  <a:cubicBezTo>
                    <a:pt x="19449" y="9470"/>
                    <a:pt x="19449" y="9470"/>
                    <a:pt x="19429" y="9470"/>
                  </a:cubicBezTo>
                  <a:cubicBezTo>
                    <a:pt x="19429" y="9460"/>
                    <a:pt x="19429" y="9455"/>
                    <a:pt x="19426" y="9455"/>
                  </a:cubicBezTo>
                  <a:close/>
                  <a:moveTo>
                    <a:pt x="4990" y="9877"/>
                  </a:moveTo>
                  <a:cubicBezTo>
                    <a:pt x="4969" y="9877"/>
                    <a:pt x="4969" y="9877"/>
                    <a:pt x="4949" y="9898"/>
                  </a:cubicBezTo>
                  <a:cubicBezTo>
                    <a:pt x="4949" y="9898"/>
                    <a:pt x="4949" y="9918"/>
                    <a:pt x="4969" y="9918"/>
                  </a:cubicBezTo>
                  <a:cubicBezTo>
                    <a:pt x="5051" y="9959"/>
                    <a:pt x="5132" y="9999"/>
                    <a:pt x="5214" y="10020"/>
                  </a:cubicBezTo>
                  <a:cubicBezTo>
                    <a:pt x="5295" y="10061"/>
                    <a:pt x="5377" y="10081"/>
                    <a:pt x="5458" y="10101"/>
                  </a:cubicBezTo>
                  <a:lnTo>
                    <a:pt x="5479" y="10101"/>
                  </a:lnTo>
                  <a:cubicBezTo>
                    <a:pt x="5479" y="10081"/>
                    <a:pt x="5479" y="10081"/>
                    <a:pt x="5458" y="10061"/>
                  </a:cubicBezTo>
                  <a:cubicBezTo>
                    <a:pt x="5397" y="10040"/>
                    <a:pt x="5316" y="10020"/>
                    <a:pt x="5234" y="9999"/>
                  </a:cubicBezTo>
                  <a:cubicBezTo>
                    <a:pt x="5153" y="9959"/>
                    <a:pt x="5051" y="9918"/>
                    <a:pt x="4990" y="9877"/>
                  </a:cubicBezTo>
                  <a:close/>
                  <a:moveTo>
                    <a:pt x="6497" y="10101"/>
                  </a:moveTo>
                  <a:cubicBezTo>
                    <a:pt x="6375" y="10142"/>
                    <a:pt x="6232" y="10162"/>
                    <a:pt x="6069" y="10162"/>
                  </a:cubicBezTo>
                  <a:lnTo>
                    <a:pt x="5988" y="10162"/>
                  </a:lnTo>
                  <a:cubicBezTo>
                    <a:pt x="5967" y="10162"/>
                    <a:pt x="5967" y="10162"/>
                    <a:pt x="5967" y="10183"/>
                  </a:cubicBezTo>
                  <a:lnTo>
                    <a:pt x="5988" y="10183"/>
                  </a:lnTo>
                  <a:cubicBezTo>
                    <a:pt x="6008" y="10203"/>
                    <a:pt x="6049" y="10203"/>
                    <a:pt x="6069" y="10203"/>
                  </a:cubicBezTo>
                  <a:cubicBezTo>
                    <a:pt x="6232" y="10203"/>
                    <a:pt x="6375" y="10183"/>
                    <a:pt x="6497" y="10142"/>
                  </a:cubicBezTo>
                  <a:cubicBezTo>
                    <a:pt x="6517" y="10142"/>
                    <a:pt x="6517" y="10122"/>
                    <a:pt x="6517" y="10122"/>
                  </a:cubicBezTo>
                  <a:cubicBezTo>
                    <a:pt x="6517" y="10101"/>
                    <a:pt x="6497" y="10101"/>
                    <a:pt x="6497" y="10101"/>
                  </a:cubicBezTo>
                  <a:close/>
                  <a:moveTo>
                    <a:pt x="17138" y="10147"/>
                  </a:moveTo>
                  <a:cubicBezTo>
                    <a:pt x="17133" y="10147"/>
                    <a:pt x="17128" y="10152"/>
                    <a:pt x="17128" y="10162"/>
                  </a:cubicBezTo>
                  <a:cubicBezTo>
                    <a:pt x="17128" y="10162"/>
                    <a:pt x="17128" y="10183"/>
                    <a:pt x="17128" y="10183"/>
                  </a:cubicBezTo>
                  <a:cubicBezTo>
                    <a:pt x="17270" y="10244"/>
                    <a:pt x="17392" y="10305"/>
                    <a:pt x="17535" y="10325"/>
                  </a:cubicBezTo>
                  <a:cubicBezTo>
                    <a:pt x="17576" y="10346"/>
                    <a:pt x="17596" y="10346"/>
                    <a:pt x="17637" y="10346"/>
                  </a:cubicBezTo>
                  <a:lnTo>
                    <a:pt x="17657" y="10346"/>
                  </a:lnTo>
                  <a:cubicBezTo>
                    <a:pt x="17657" y="10325"/>
                    <a:pt x="17657" y="10325"/>
                    <a:pt x="17637" y="10325"/>
                  </a:cubicBezTo>
                  <a:cubicBezTo>
                    <a:pt x="17596" y="10305"/>
                    <a:pt x="17576" y="10305"/>
                    <a:pt x="17535" y="10305"/>
                  </a:cubicBezTo>
                  <a:cubicBezTo>
                    <a:pt x="17413" y="10264"/>
                    <a:pt x="17270" y="10224"/>
                    <a:pt x="17148" y="10162"/>
                  </a:cubicBezTo>
                  <a:cubicBezTo>
                    <a:pt x="17148" y="10152"/>
                    <a:pt x="17143" y="10147"/>
                    <a:pt x="17138" y="10147"/>
                  </a:cubicBezTo>
                  <a:close/>
                  <a:moveTo>
                    <a:pt x="18665" y="10147"/>
                  </a:moveTo>
                  <a:cubicBezTo>
                    <a:pt x="18660" y="10147"/>
                    <a:pt x="18655" y="10152"/>
                    <a:pt x="18655" y="10162"/>
                  </a:cubicBezTo>
                  <a:cubicBezTo>
                    <a:pt x="18492" y="10224"/>
                    <a:pt x="18329" y="10285"/>
                    <a:pt x="18166" y="10305"/>
                  </a:cubicBezTo>
                  <a:cubicBezTo>
                    <a:pt x="18146" y="10325"/>
                    <a:pt x="18146" y="10325"/>
                    <a:pt x="18146" y="10325"/>
                  </a:cubicBezTo>
                  <a:cubicBezTo>
                    <a:pt x="18146" y="10346"/>
                    <a:pt x="18146" y="10346"/>
                    <a:pt x="18166" y="10346"/>
                  </a:cubicBezTo>
                  <a:cubicBezTo>
                    <a:pt x="18329" y="10325"/>
                    <a:pt x="18492" y="10264"/>
                    <a:pt x="18655" y="10183"/>
                  </a:cubicBezTo>
                  <a:cubicBezTo>
                    <a:pt x="18675" y="10183"/>
                    <a:pt x="18675" y="10162"/>
                    <a:pt x="18675" y="10162"/>
                  </a:cubicBezTo>
                  <a:cubicBezTo>
                    <a:pt x="18675" y="10152"/>
                    <a:pt x="18670" y="10147"/>
                    <a:pt x="18665" y="10147"/>
                  </a:cubicBezTo>
                  <a:close/>
                  <a:moveTo>
                    <a:pt x="6436" y="10285"/>
                  </a:moveTo>
                  <a:cubicBezTo>
                    <a:pt x="6436" y="10285"/>
                    <a:pt x="6415" y="10285"/>
                    <a:pt x="6415" y="10305"/>
                  </a:cubicBezTo>
                  <a:cubicBezTo>
                    <a:pt x="6395" y="10468"/>
                    <a:pt x="6354" y="10631"/>
                    <a:pt x="6293" y="10794"/>
                  </a:cubicBezTo>
                  <a:cubicBezTo>
                    <a:pt x="6293" y="10814"/>
                    <a:pt x="6293" y="10814"/>
                    <a:pt x="6314" y="10814"/>
                  </a:cubicBezTo>
                  <a:lnTo>
                    <a:pt x="6334" y="10814"/>
                  </a:lnTo>
                  <a:cubicBezTo>
                    <a:pt x="6375" y="10651"/>
                    <a:pt x="6415" y="10468"/>
                    <a:pt x="6456" y="10305"/>
                  </a:cubicBezTo>
                  <a:cubicBezTo>
                    <a:pt x="6456" y="10285"/>
                    <a:pt x="6456" y="10285"/>
                    <a:pt x="6436" y="10285"/>
                  </a:cubicBezTo>
                  <a:close/>
                  <a:moveTo>
                    <a:pt x="6110" y="11283"/>
                  </a:moveTo>
                  <a:cubicBezTo>
                    <a:pt x="6028" y="11445"/>
                    <a:pt x="5927" y="11608"/>
                    <a:pt x="5845" y="11751"/>
                  </a:cubicBezTo>
                  <a:cubicBezTo>
                    <a:pt x="5825" y="11751"/>
                    <a:pt x="5825" y="11751"/>
                    <a:pt x="5845" y="11771"/>
                  </a:cubicBezTo>
                  <a:cubicBezTo>
                    <a:pt x="5866" y="11771"/>
                    <a:pt x="5866" y="11771"/>
                    <a:pt x="5866" y="11751"/>
                  </a:cubicBezTo>
                  <a:cubicBezTo>
                    <a:pt x="5967" y="11608"/>
                    <a:pt x="6049" y="11466"/>
                    <a:pt x="6130" y="11303"/>
                  </a:cubicBezTo>
                  <a:cubicBezTo>
                    <a:pt x="6130" y="11303"/>
                    <a:pt x="6130" y="11283"/>
                    <a:pt x="6130" y="11283"/>
                  </a:cubicBezTo>
                  <a:close/>
                  <a:moveTo>
                    <a:pt x="5499" y="12138"/>
                  </a:moveTo>
                  <a:cubicBezTo>
                    <a:pt x="5377" y="12260"/>
                    <a:pt x="5234" y="12382"/>
                    <a:pt x="5092" y="12484"/>
                  </a:cubicBezTo>
                  <a:cubicBezTo>
                    <a:pt x="5092" y="12484"/>
                    <a:pt x="5092" y="12484"/>
                    <a:pt x="5092" y="12504"/>
                  </a:cubicBezTo>
                  <a:lnTo>
                    <a:pt x="5112" y="12504"/>
                  </a:lnTo>
                  <a:cubicBezTo>
                    <a:pt x="5255" y="12403"/>
                    <a:pt x="5397" y="12280"/>
                    <a:pt x="5519" y="12158"/>
                  </a:cubicBezTo>
                  <a:cubicBezTo>
                    <a:pt x="5540" y="12158"/>
                    <a:pt x="5540" y="12158"/>
                    <a:pt x="5519" y="12138"/>
                  </a:cubicBezTo>
                  <a:close/>
                  <a:moveTo>
                    <a:pt x="1568" y="12647"/>
                  </a:moveTo>
                  <a:cubicBezTo>
                    <a:pt x="1385" y="12647"/>
                    <a:pt x="1202" y="12647"/>
                    <a:pt x="1039" y="12667"/>
                  </a:cubicBezTo>
                  <a:cubicBezTo>
                    <a:pt x="1018" y="12667"/>
                    <a:pt x="1018" y="12667"/>
                    <a:pt x="1018" y="12688"/>
                  </a:cubicBezTo>
                  <a:lnTo>
                    <a:pt x="1039" y="12688"/>
                  </a:lnTo>
                  <a:cubicBezTo>
                    <a:pt x="1161" y="12688"/>
                    <a:pt x="1304" y="12667"/>
                    <a:pt x="1426" y="12667"/>
                  </a:cubicBezTo>
                  <a:cubicBezTo>
                    <a:pt x="1467" y="12667"/>
                    <a:pt x="1507" y="12688"/>
                    <a:pt x="1568" y="12688"/>
                  </a:cubicBezTo>
                  <a:cubicBezTo>
                    <a:pt x="1568" y="12688"/>
                    <a:pt x="1568" y="12667"/>
                    <a:pt x="1568" y="12667"/>
                  </a:cubicBezTo>
                  <a:cubicBezTo>
                    <a:pt x="1568" y="12647"/>
                    <a:pt x="1568" y="12647"/>
                    <a:pt x="1568" y="12647"/>
                  </a:cubicBezTo>
                  <a:close/>
                  <a:moveTo>
                    <a:pt x="2072" y="12699"/>
                  </a:moveTo>
                  <a:cubicBezTo>
                    <a:pt x="2066" y="12699"/>
                    <a:pt x="2057" y="12708"/>
                    <a:pt x="2057" y="12708"/>
                  </a:cubicBezTo>
                  <a:cubicBezTo>
                    <a:pt x="2057" y="12728"/>
                    <a:pt x="2078" y="12728"/>
                    <a:pt x="2078" y="12728"/>
                  </a:cubicBezTo>
                  <a:lnTo>
                    <a:pt x="2098" y="12728"/>
                  </a:lnTo>
                  <a:cubicBezTo>
                    <a:pt x="2261" y="12769"/>
                    <a:pt x="2424" y="12810"/>
                    <a:pt x="2587" y="12851"/>
                  </a:cubicBezTo>
                  <a:cubicBezTo>
                    <a:pt x="2607" y="12851"/>
                    <a:pt x="2607" y="12851"/>
                    <a:pt x="2607" y="12830"/>
                  </a:cubicBezTo>
                  <a:cubicBezTo>
                    <a:pt x="2607" y="12830"/>
                    <a:pt x="2607" y="12810"/>
                    <a:pt x="2607" y="12810"/>
                  </a:cubicBezTo>
                  <a:cubicBezTo>
                    <a:pt x="2444" y="12769"/>
                    <a:pt x="2281" y="12728"/>
                    <a:pt x="2118" y="12708"/>
                  </a:cubicBezTo>
                  <a:lnTo>
                    <a:pt x="2078" y="12708"/>
                  </a:lnTo>
                  <a:cubicBezTo>
                    <a:pt x="2078" y="12701"/>
                    <a:pt x="2075" y="12699"/>
                    <a:pt x="2072" y="12699"/>
                  </a:cubicBezTo>
                  <a:close/>
                  <a:moveTo>
                    <a:pt x="509" y="12749"/>
                  </a:moveTo>
                  <a:cubicBezTo>
                    <a:pt x="346" y="12790"/>
                    <a:pt x="163" y="12830"/>
                    <a:pt x="0" y="12891"/>
                  </a:cubicBezTo>
                  <a:cubicBezTo>
                    <a:pt x="0" y="12891"/>
                    <a:pt x="0" y="12912"/>
                    <a:pt x="0" y="12912"/>
                  </a:cubicBezTo>
                  <a:cubicBezTo>
                    <a:pt x="0" y="12912"/>
                    <a:pt x="0" y="12932"/>
                    <a:pt x="0" y="12932"/>
                  </a:cubicBezTo>
                  <a:cubicBezTo>
                    <a:pt x="21" y="12932"/>
                    <a:pt x="21" y="12932"/>
                    <a:pt x="21" y="12912"/>
                  </a:cubicBezTo>
                  <a:cubicBezTo>
                    <a:pt x="183" y="12871"/>
                    <a:pt x="346" y="12810"/>
                    <a:pt x="509" y="12769"/>
                  </a:cubicBezTo>
                  <a:cubicBezTo>
                    <a:pt x="530" y="12769"/>
                    <a:pt x="530" y="12769"/>
                    <a:pt x="530" y="12749"/>
                  </a:cubicBezTo>
                  <a:close/>
                  <a:moveTo>
                    <a:pt x="4644" y="12728"/>
                  </a:moveTo>
                  <a:cubicBezTo>
                    <a:pt x="4481" y="12810"/>
                    <a:pt x="4318" y="12871"/>
                    <a:pt x="4155" y="12891"/>
                  </a:cubicBezTo>
                  <a:cubicBezTo>
                    <a:pt x="4134" y="12912"/>
                    <a:pt x="4134" y="12912"/>
                    <a:pt x="4134" y="12912"/>
                  </a:cubicBezTo>
                  <a:cubicBezTo>
                    <a:pt x="4134" y="12932"/>
                    <a:pt x="4155" y="12932"/>
                    <a:pt x="4155" y="12932"/>
                  </a:cubicBezTo>
                  <a:cubicBezTo>
                    <a:pt x="4318" y="12891"/>
                    <a:pt x="4501" y="12830"/>
                    <a:pt x="4664" y="12769"/>
                  </a:cubicBezTo>
                  <a:cubicBezTo>
                    <a:pt x="4664" y="12769"/>
                    <a:pt x="4664" y="12749"/>
                    <a:pt x="4664" y="12749"/>
                  </a:cubicBezTo>
                  <a:cubicBezTo>
                    <a:pt x="4664" y="12728"/>
                    <a:pt x="4644" y="12728"/>
                    <a:pt x="4644" y="12728"/>
                  </a:cubicBezTo>
                  <a:close/>
                  <a:moveTo>
                    <a:pt x="3116" y="12912"/>
                  </a:moveTo>
                  <a:cubicBezTo>
                    <a:pt x="3096" y="12912"/>
                    <a:pt x="3096" y="12932"/>
                    <a:pt x="3096" y="12932"/>
                  </a:cubicBezTo>
                  <a:cubicBezTo>
                    <a:pt x="3096" y="12953"/>
                    <a:pt x="3096" y="12953"/>
                    <a:pt x="3096" y="12953"/>
                  </a:cubicBezTo>
                  <a:cubicBezTo>
                    <a:pt x="3218" y="12973"/>
                    <a:pt x="3340" y="12993"/>
                    <a:pt x="3442" y="12993"/>
                  </a:cubicBezTo>
                  <a:lnTo>
                    <a:pt x="3625" y="12993"/>
                  </a:lnTo>
                  <a:cubicBezTo>
                    <a:pt x="3646" y="12993"/>
                    <a:pt x="3646" y="12993"/>
                    <a:pt x="3646" y="12973"/>
                  </a:cubicBezTo>
                  <a:lnTo>
                    <a:pt x="3625" y="12973"/>
                  </a:lnTo>
                  <a:cubicBezTo>
                    <a:pt x="3564" y="12973"/>
                    <a:pt x="3503" y="12973"/>
                    <a:pt x="3442" y="12953"/>
                  </a:cubicBezTo>
                  <a:cubicBezTo>
                    <a:pt x="3340" y="12953"/>
                    <a:pt x="3238" y="12932"/>
                    <a:pt x="3116" y="1291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65"/>
            <p:cNvSpPr/>
            <p:nvPr/>
          </p:nvSpPr>
          <p:spPr>
            <a:xfrm>
              <a:off x="2635049" y="3130857"/>
              <a:ext cx="392849" cy="268104"/>
            </a:xfrm>
            <a:custGeom>
              <a:avLst/>
              <a:gdLst/>
              <a:ahLst/>
              <a:cxnLst/>
              <a:rect l="l" t="t" r="r" b="b"/>
              <a:pathLst>
                <a:path w="12811" h="8743" extrusionOk="0">
                  <a:moveTo>
                    <a:pt x="7939" y="0"/>
                  </a:moveTo>
                  <a:cubicBezTo>
                    <a:pt x="6847" y="0"/>
                    <a:pt x="5729" y="183"/>
                    <a:pt x="4726" y="506"/>
                  </a:cubicBezTo>
                  <a:cubicBezTo>
                    <a:pt x="3789" y="791"/>
                    <a:pt x="2933" y="1300"/>
                    <a:pt x="2139" y="1911"/>
                  </a:cubicBezTo>
                  <a:cubicBezTo>
                    <a:pt x="1528" y="2380"/>
                    <a:pt x="958" y="2909"/>
                    <a:pt x="571" y="3581"/>
                  </a:cubicBezTo>
                  <a:cubicBezTo>
                    <a:pt x="164" y="4315"/>
                    <a:pt x="1" y="5190"/>
                    <a:pt x="123" y="6025"/>
                  </a:cubicBezTo>
                  <a:cubicBezTo>
                    <a:pt x="204" y="6473"/>
                    <a:pt x="367" y="6921"/>
                    <a:pt x="632" y="7308"/>
                  </a:cubicBezTo>
                  <a:cubicBezTo>
                    <a:pt x="1019" y="7838"/>
                    <a:pt x="1589" y="8204"/>
                    <a:pt x="2200" y="8428"/>
                  </a:cubicBezTo>
                  <a:cubicBezTo>
                    <a:pt x="2811" y="8632"/>
                    <a:pt x="3463" y="8714"/>
                    <a:pt x="4115" y="8734"/>
                  </a:cubicBezTo>
                  <a:cubicBezTo>
                    <a:pt x="4275" y="8740"/>
                    <a:pt x="4435" y="8743"/>
                    <a:pt x="4595" y="8743"/>
                  </a:cubicBezTo>
                  <a:cubicBezTo>
                    <a:pt x="5529" y="8743"/>
                    <a:pt x="6451" y="8643"/>
                    <a:pt x="7373" y="8469"/>
                  </a:cubicBezTo>
                  <a:cubicBezTo>
                    <a:pt x="8473" y="8265"/>
                    <a:pt x="9552" y="7940"/>
                    <a:pt x="10489" y="7369"/>
                  </a:cubicBezTo>
                  <a:cubicBezTo>
                    <a:pt x="11446" y="6779"/>
                    <a:pt x="12240" y="5903"/>
                    <a:pt x="12546" y="4824"/>
                  </a:cubicBezTo>
                  <a:cubicBezTo>
                    <a:pt x="12811" y="3989"/>
                    <a:pt x="12729" y="3052"/>
                    <a:pt x="12363" y="2237"/>
                  </a:cubicBezTo>
                  <a:cubicBezTo>
                    <a:pt x="11996" y="1443"/>
                    <a:pt x="11324" y="791"/>
                    <a:pt x="10530" y="425"/>
                  </a:cubicBezTo>
                  <a:cubicBezTo>
                    <a:pt x="9980" y="180"/>
                    <a:pt x="9369" y="79"/>
                    <a:pt x="8778" y="38"/>
                  </a:cubicBezTo>
                  <a:cubicBezTo>
                    <a:pt x="8502" y="13"/>
                    <a:pt x="8221" y="0"/>
                    <a:pt x="79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65"/>
            <p:cNvSpPr/>
            <p:nvPr/>
          </p:nvSpPr>
          <p:spPr>
            <a:xfrm>
              <a:off x="2907356" y="3671576"/>
              <a:ext cx="195489" cy="161145"/>
            </a:xfrm>
            <a:custGeom>
              <a:avLst/>
              <a:gdLst/>
              <a:ahLst/>
              <a:cxnLst/>
              <a:rect l="l" t="t" r="r" b="b"/>
              <a:pathLst>
                <a:path w="6375" h="5255" extrusionOk="0">
                  <a:moveTo>
                    <a:pt x="3340" y="1"/>
                  </a:moveTo>
                  <a:lnTo>
                    <a:pt x="0" y="3524"/>
                  </a:lnTo>
                  <a:cubicBezTo>
                    <a:pt x="0" y="3524"/>
                    <a:pt x="163" y="4094"/>
                    <a:pt x="1283" y="5072"/>
                  </a:cubicBezTo>
                  <a:cubicBezTo>
                    <a:pt x="1426" y="5199"/>
                    <a:pt x="1616" y="5255"/>
                    <a:pt x="1839" y="5255"/>
                  </a:cubicBezTo>
                  <a:cubicBezTo>
                    <a:pt x="3354" y="5255"/>
                    <a:pt x="6375" y="2669"/>
                    <a:pt x="6375" y="2669"/>
                  </a:cubicBezTo>
                  <a:lnTo>
                    <a:pt x="3340" y="1"/>
                  </a:lnTo>
                  <a:close/>
                </a:path>
              </a:pathLst>
            </a:custGeom>
            <a:solidFill>
              <a:srgbClr val="F6C0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65"/>
            <p:cNvSpPr/>
            <p:nvPr/>
          </p:nvSpPr>
          <p:spPr>
            <a:xfrm>
              <a:off x="2591965" y="3426776"/>
              <a:ext cx="417841" cy="447188"/>
            </a:xfrm>
            <a:custGeom>
              <a:avLst/>
              <a:gdLst/>
              <a:ahLst/>
              <a:cxnLst/>
              <a:rect l="l" t="t" r="r" b="b"/>
              <a:pathLst>
                <a:path w="13626" h="14583" extrusionOk="0">
                  <a:moveTo>
                    <a:pt x="5112" y="0"/>
                  </a:moveTo>
                  <a:cubicBezTo>
                    <a:pt x="5112" y="0"/>
                    <a:pt x="1609" y="469"/>
                    <a:pt x="815" y="1670"/>
                  </a:cubicBezTo>
                  <a:cubicBezTo>
                    <a:pt x="0" y="2852"/>
                    <a:pt x="571" y="9430"/>
                    <a:pt x="571" y="9430"/>
                  </a:cubicBezTo>
                  <a:lnTo>
                    <a:pt x="550" y="12546"/>
                  </a:lnTo>
                  <a:cubicBezTo>
                    <a:pt x="1100" y="12892"/>
                    <a:pt x="1670" y="13197"/>
                    <a:pt x="2261" y="13462"/>
                  </a:cubicBezTo>
                  <a:cubicBezTo>
                    <a:pt x="3870" y="14175"/>
                    <a:pt x="5662" y="14582"/>
                    <a:pt x="7536" y="14582"/>
                  </a:cubicBezTo>
                  <a:cubicBezTo>
                    <a:pt x="8615" y="14582"/>
                    <a:pt x="9674" y="14440"/>
                    <a:pt x="10672" y="14195"/>
                  </a:cubicBezTo>
                  <a:cubicBezTo>
                    <a:pt x="10713" y="14195"/>
                    <a:pt x="10753" y="14175"/>
                    <a:pt x="10794" y="14175"/>
                  </a:cubicBezTo>
                  <a:cubicBezTo>
                    <a:pt x="10713" y="13462"/>
                    <a:pt x="10631" y="12566"/>
                    <a:pt x="10591" y="11588"/>
                  </a:cubicBezTo>
                  <a:lnTo>
                    <a:pt x="13625" y="7984"/>
                  </a:lnTo>
                  <a:lnTo>
                    <a:pt x="12525" y="4827"/>
                  </a:lnTo>
                  <a:cubicBezTo>
                    <a:pt x="12138" y="3686"/>
                    <a:pt x="11324" y="2729"/>
                    <a:pt x="10265" y="2159"/>
                  </a:cubicBezTo>
                  <a:cubicBezTo>
                    <a:pt x="9980" y="2017"/>
                    <a:pt x="9694" y="1874"/>
                    <a:pt x="9409" y="1711"/>
                  </a:cubicBezTo>
                  <a:cubicBezTo>
                    <a:pt x="8228" y="1059"/>
                    <a:pt x="5112" y="0"/>
                    <a:pt x="51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65"/>
            <p:cNvSpPr/>
            <p:nvPr/>
          </p:nvSpPr>
          <p:spPr>
            <a:xfrm>
              <a:off x="2742469" y="3294793"/>
              <a:ext cx="108063" cy="184205"/>
            </a:xfrm>
            <a:custGeom>
              <a:avLst/>
              <a:gdLst/>
              <a:ahLst/>
              <a:cxnLst/>
              <a:rect l="l" t="t" r="r" b="b"/>
              <a:pathLst>
                <a:path w="3524" h="6007" extrusionOk="0">
                  <a:moveTo>
                    <a:pt x="669" y="1"/>
                  </a:moveTo>
                  <a:cubicBezTo>
                    <a:pt x="616" y="1"/>
                    <a:pt x="563" y="15"/>
                    <a:pt x="510" y="48"/>
                  </a:cubicBezTo>
                  <a:cubicBezTo>
                    <a:pt x="489" y="48"/>
                    <a:pt x="489" y="48"/>
                    <a:pt x="469" y="68"/>
                  </a:cubicBezTo>
                  <a:cubicBezTo>
                    <a:pt x="469" y="68"/>
                    <a:pt x="469" y="68"/>
                    <a:pt x="449" y="89"/>
                  </a:cubicBezTo>
                  <a:cubicBezTo>
                    <a:pt x="1" y="476"/>
                    <a:pt x="225" y="1677"/>
                    <a:pt x="937" y="1901"/>
                  </a:cubicBezTo>
                  <a:lnTo>
                    <a:pt x="1080" y="2084"/>
                  </a:lnTo>
                  <a:lnTo>
                    <a:pt x="225" y="4304"/>
                  </a:lnTo>
                  <a:cubicBezTo>
                    <a:pt x="225" y="4304"/>
                    <a:pt x="978" y="5893"/>
                    <a:pt x="2057" y="5995"/>
                  </a:cubicBezTo>
                  <a:cubicBezTo>
                    <a:pt x="2148" y="6003"/>
                    <a:pt x="2232" y="6007"/>
                    <a:pt x="2310" y="6007"/>
                  </a:cubicBezTo>
                  <a:cubicBezTo>
                    <a:pt x="3186" y="6007"/>
                    <a:pt x="3341" y="5526"/>
                    <a:pt x="3341" y="5526"/>
                  </a:cubicBezTo>
                  <a:lnTo>
                    <a:pt x="3422" y="4875"/>
                  </a:lnTo>
                  <a:lnTo>
                    <a:pt x="3524" y="3958"/>
                  </a:lnTo>
                  <a:lnTo>
                    <a:pt x="2444" y="2329"/>
                  </a:lnTo>
                  <a:lnTo>
                    <a:pt x="1385" y="720"/>
                  </a:lnTo>
                  <a:cubicBezTo>
                    <a:pt x="1385" y="720"/>
                    <a:pt x="1041" y="1"/>
                    <a:pt x="669" y="1"/>
                  </a:cubicBezTo>
                  <a:close/>
                </a:path>
              </a:pathLst>
            </a:custGeom>
            <a:solidFill>
              <a:srgbClr val="F6C0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65"/>
            <p:cNvSpPr/>
            <p:nvPr/>
          </p:nvSpPr>
          <p:spPr>
            <a:xfrm>
              <a:off x="2783407" y="3360907"/>
              <a:ext cx="67126" cy="86475"/>
            </a:xfrm>
            <a:custGeom>
              <a:avLst/>
              <a:gdLst/>
              <a:ahLst/>
              <a:cxnLst/>
              <a:rect l="l" t="t" r="r" b="b"/>
              <a:pathLst>
                <a:path w="2189" h="2820" extrusionOk="0">
                  <a:moveTo>
                    <a:pt x="460" y="0"/>
                  </a:moveTo>
                  <a:cubicBezTo>
                    <a:pt x="192" y="0"/>
                    <a:pt x="1" y="139"/>
                    <a:pt x="71" y="560"/>
                  </a:cubicBezTo>
                  <a:cubicBezTo>
                    <a:pt x="132" y="967"/>
                    <a:pt x="193" y="1456"/>
                    <a:pt x="376" y="1822"/>
                  </a:cubicBezTo>
                  <a:cubicBezTo>
                    <a:pt x="621" y="2271"/>
                    <a:pt x="987" y="2698"/>
                    <a:pt x="1476" y="2800"/>
                  </a:cubicBezTo>
                  <a:cubicBezTo>
                    <a:pt x="1541" y="2813"/>
                    <a:pt x="1607" y="2820"/>
                    <a:pt x="1674" y="2820"/>
                  </a:cubicBezTo>
                  <a:cubicBezTo>
                    <a:pt x="1817" y="2820"/>
                    <a:pt x="1962" y="2788"/>
                    <a:pt x="2087" y="2719"/>
                  </a:cubicBezTo>
                  <a:lnTo>
                    <a:pt x="2189" y="1802"/>
                  </a:lnTo>
                  <a:lnTo>
                    <a:pt x="1109" y="173"/>
                  </a:lnTo>
                  <a:cubicBezTo>
                    <a:pt x="901" y="77"/>
                    <a:pt x="659" y="0"/>
                    <a:pt x="460" y="0"/>
                  </a:cubicBezTo>
                  <a:close/>
                </a:path>
              </a:pathLst>
            </a:custGeom>
            <a:solidFill>
              <a:srgbClr val="000000">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65"/>
            <p:cNvSpPr/>
            <p:nvPr/>
          </p:nvSpPr>
          <p:spPr>
            <a:xfrm>
              <a:off x="2773686" y="3206324"/>
              <a:ext cx="154306" cy="225112"/>
            </a:xfrm>
            <a:custGeom>
              <a:avLst/>
              <a:gdLst/>
              <a:ahLst/>
              <a:cxnLst/>
              <a:rect l="l" t="t" r="r" b="b"/>
              <a:pathLst>
                <a:path w="5032" h="7341" extrusionOk="0">
                  <a:moveTo>
                    <a:pt x="2506" y="0"/>
                  </a:moveTo>
                  <a:cubicBezTo>
                    <a:pt x="1202" y="0"/>
                    <a:pt x="123" y="998"/>
                    <a:pt x="1" y="2281"/>
                  </a:cubicBezTo>
                  <a:cubicBezTo>
                    <a:pt x="1" y="2363"/>
                    <a:pt x="1" y="2444"/>
                    <a:pt x="1" y="2505"/>
                  </a:cubicBezTo>
                  <a:cubicBezTo>
                    <a:pt x="1" y="2648"/>
                    <a:pt x="1" y="2770"/>
                    <a:pt x="21" y="2892"/>
                  </a:cubicBezTo>
                  <a:cubicBezTo>
                    <a:pt x="62" y="3646"/>
                    <a:pt x="123" y="4888"/>
                    <a:pt x="306" y="5316"/>
                  </a:cubicBezTo>
                  <a:cubicBezTo>
                    <a:pt x="551" y="5906"/>
                    <a:pt x="917" y="6986"/>
                    <a:pt x="2200" y="7312"/>
                  </a:cubicBezTo>
                  <a:cubicBezTo>
                    <a:pt x="2283" y="7331"/>
                    <a:pt x="2363" y="7340"/>
                    <a:pt x="2442" y="7340"/>
                  </a:cubicBezTo>
                  <a:cubicBezTo>
                    <a:pt x="3595" y="7340"/>
                    <a:pt x="4385" y="5379"/>
                    <a:pt x="4461" y="5112"/>
                  </a:cubicBezTo>
                  <a:cubicBezTo>
                    <a:pt x="4685" y="4420"/>
                    <a:pt x="4827" y="3748"/>
                    <a:pt x="4889" y="3300"/>
                  </a:cubicBezTo>
                  <a:cubicBezTo>
                    <a:pt x="4990" y="3055"/>
                    <a:pt x="5031" y="2790"/>
                    <a:pt x="5031" y="2505"/>
                  </a:cubicBezTo>
                  <a:cubicBezTo>
                    <a:pt x="5031" y="1120"/>
                    <a:pt x="3891" y="0"/>
                    <a:pt x="2506" y="0"/>
                  </a:cubicBezTo>
                  <a:close/>
                </a:path>
              </a:pathLst>
            </a:custGeom>
            <a:solidFill>
              <a:srgbClr val="F6C0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65"/>
            <p:cNvSpPr/>
            <p:nvPr/>
          </p:nvSpPr>
          <p:spPr>
            <a:xfrm>
              <a:off x="2837409" y="3321226"/>
              <a:ext cx="14382" cy="14382"/>
            </a:xfrm>
            <a:custGeom>
              <a:avLst/>
              <a:gdLst/>
              <a:ahLst/>
              <a:cxnLst/>
              <a:rect l="l" t="t" r="r" b="b"/>
              <a:pathLst>
                <a:path w="469" h="469" extrusionOk="0">
                  <a:moveTo>
                    <a:pt x="224" y="1"/>
                  </a:moveTo>
                  <a:cubicBezTo>
                    <a:pt x="102" y="1"/>
                    <a:pt x="0" y="102"/>
                    <a:pt x="0" y="225"/>
                  </a:cubicBezTo>
                  <a:cubicBezTo>
                    <a:pt x="0" y="347"/>
                    <a:pt x="102" y="469"/>
                    <a:pt x="224" y="469"/>
                  </a:cubicBezTo>
                  <a:cubicBezTo>
                    <a:pt x="367" y="469"/>
                    <a:pt x="469" y="347"/>
                    <a:pt x="469" y="225"/>
                  </a:cubicBezTo>
                  <a:cubicBezTo>
                    <a:pt x="469" y="102"/>
                    <a:pt x="367" y="1"/>
                    <a:pt x="2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65"/>
            <p:cNvSpPr/>
            <p:nvPr/>
          </p:nvSpPr>
          <p:spPr>
            <a:xfrm>
              <a:off x="2892361" y="3330610"/>
              <a:ext cx="14382" cy="14382"/>
            </a:xfrm>
            <a:custGeom>
              <a:avLst/>
              <a:gdLst/>
              <a:ahLst/>
              <a:cxnLst/>
              <a:rect l="l" t="t" r="r" b="b"/>
              <a:pathLst>
                <a:path w="469" h="469" extrusionOk="0">
                  <a:moveTo>
                    <a:pt x="224" y="0"/>
                  </a:moveTo>
                  <a:cubicBezTo>
                    <a:pt x="102" y="0"/>
                    <a:pt x="0" y="102"/>
                    <a:pt x="0" y="224"/>
                  </a:cubicBezTo>
                  <a:cubicBezTo>
                    <a:pt x="0" y="346"/>
                    <a:pt x="102" y="468"/>
                    <a:pt x="224" y="468"/>
                  </a:cubicBezTo>
                  <a:cubicBezTo>
                    <a:pt x="347" y="468"/>
                    <a:pt x="469" y="346"/>
                    <a:pt x="469" y="224"/>
                  </a:cubicBezTo>
                  <a:cubicBezTo>
                    <a:pt x="469" y="102"/>
                    <a:pt x="347" y="0"/>
                    <a:pt x="2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65"/>
            <p:cNvSpPr/>
            <p:nvPr/>
          </p:nvSpPr>
          <p:spPr>
            <a:xfrm>
              <a:off x="2866111" y="3327482"/>
              <a:ext cx="15670" cy="43115"/>
            </a:xfrm>
            <a:custGeom>
              <a:avLst/>
              <a:gdLst/>
              <a:ahLst/>
              <a:cxnLst/>
              <a:rect l="l" t="t" r="r" b="b"/>
              <a:pathLst>
                <a:path w="511" h="1406" fill="none" extrusionOk="0">
                  <a:moveTo>
                    <a:pt x="510" y="0"/>
                  </a:moveTo>
                  <a:lnTo>
                    <a:pt x="408" y="1405"/>
                  </a:lnTo>
                  <a:lnTo>
                    <a:pt x="1" y="1181"/>
                  </a:lnTo>
                </a:path>
              </a:pathLst>
            </a:custGeom>
            <a:noFill/>
            <a:ln w="3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65"/>
            <p:cNvSpPr/>
            <p:nvPr/>
          </p:nvSpPr>
          <p:spPr>
            <a:xfrm>
              <a:off x="2853017" y="3366825"/>
              <a:ext cx="15026" cy="9383"/>
            </a:xfrm>
            <a:custGeom>
              <a:avLst/>
              <a:gdLst/>
              <a:ahLst/>
              <a:cxnLst/>
              <a:rect l="l" t="t" r="r" b="b"/>
              <a:pathLst>
                <a:path w="490" h="306" fill="none" extrusionOk="0">
                  <a:moveTo>
                    <a:pt x="0" y="0"/>
                  </a:moveTo>
                  <a:cubicBezTo>
                    <a:pt x="21" y="102"/>
                    <a:pt x="82" y="184"/>
                    <a:pt x="184" y="245"/>
                  </a:cubicBezTo>
                  <a:cubicBezTo>
                    <a:pt x="265" y="306"/>
                    <a:pt x="387" y="306"/>
                    <a:pt x="489" y="285"/>
                  </a:cubicBezTo>
                </a:path>
              </a:pathLst>
            </a:custGeom>
            <a:noFill/>
            <a:ln w="3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65"/>
            <p:cNvSpPr/>
            <p:nvPr/>
          </p:nvSpPr>
          <p:spPr>
            <a:xfrm>
              <a:off x="2828025" y="3291880"/>
              <a:ext cx="26280" cy="18767"/>
            </a:xfrm>
            <a:custGeom>
              <a:avLst/>
              <a:gdLst/>
              <a:ahLst/>
              <a:cxnLst/>
              <a:rect l="l" t="t" r="r" b="b"/>
              <a:pathLst>
                <a:path w="857" h="612" extrusionOk="0">
                  <a:moveTo>
                    <a:pt x="489" y="0"/>
                  </a:moveTo>
                  <a:cubicBezTo>
                    <a:pt x="306" y="21"/>
                    <a:pt x="62" y="163"/>
                    <a:pt x="21" y="367"/>
                  </a:cubicBezTo>
                  <a:cubicBezTo>
                    <a:pt x="1" y="408"/>
                    <a:pt x="1" y="469"/>
                    <a:pt x="21" y="510"/>
                  </a:cubicBezTo>
                  <a:cubicBezTo>
                    <a:pt x="62" y="571"/>
                    <a:pt x="102" y="591"/>
                    <a:pt x="164" y="611"/>
                  </a:cubicBezTo>
                  <a:lnTo>
                    <a:pt x="327" y="611"/>
                  </a:lnTo>
                  <a:cubicBezTo>
                    <a:pt x="428" y="611"/>
                    <a:pt x="510" y="611"/>
                    <a:pt x="591" y="571"/>
                  </a:cubicBezTo>
                  <a:cubicBezTo>
                    <a:pt x="673" y="550"/>
                    <a:pt x="754" y="489"/>
                    <a:pt x="775" y="408"/>
                  </a:cubicBezTo>
                  <a:cubicBezTo>
                    <a:pt x="856" y="224"/>
                    <a:pt x="693" y="0"/>
                    <a:pt x="4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65"/>
            <p:cNvSpPr/>
            <p:nvPr/>
          </p:nvSpPr>
          <p:spPr>
            <a:xfrm>
              <a:off x="2899965" y="3304820"/>
              <a:ext cx="21772" cy="17694"/>
            </a:xfrm>
            <a:custGeom>
              <a:avLst/>
              <a:gdLst/>
              <a:ahLst/>
              <a:cxnLst/>
              <a:rect l="l" t="t" r="r" b="b"/>
              <a:pathLst>
                <a:path w="710" h="577" extrusionOk="0">
                  <a:moveTo>
                    <a:pt x="276" y="0"/>
                  </a:moveTo>
                  <a:cubicBezTo>
                    <a:pt x="130" y="0"/>
                    <a:pt x="1" y="166"/>
                    <a:pt x="37" y="332"/>
                  </a:cubicBezTo>
                  <a:cubicBezTo>
                    <a:pt x="58" y="393"/>
                    <a:pt x="119" y="454"/>
                    <a:pt x="180" y="495"/>
                  </a:cubicBezTo>
                  <a:cubicBezTo>
                    <a:pt x="261" y="515"/>
                    <a:pt x="323" y="536"/>
                    <a:pt x="404" y="556"/>
                  </a:cubicBezTo>
                  <a:cubicBezTo>
                    <a:pt x="445" y="556"/>
                    <a:pt x="506" y="576"/>
                    <a:pt x="547" y="576"/>
                  </a:cubicBezTo>
                  <a:cubicBezTo>
                    <a:pt x="587" y="556"/>
                    <a:pt x="648" y="536"/>
                    <a:pt x="669" y="495"/>
                  </a:cubicBezTo>
                  <a:cubicBezTo>
                    <a:pt x="709" y="474"/>
                    <a:pt x="709" y="413"/>
                    <a:pt x="709" y="373"/>
                  </a:cubicBezTo>
                  <a:cubicBezTo>
                    <a:pt x="689" y="189"/>
                    <a:pt x="506" y="26"/>
                    <a:pt x="323" y="6"/>
                  </a:cubicBezTo>
                  <a:cubicBezTo>
                    <a:pt x="307" y="2"/>
                    <a:pt x="291" y="0"/>
                    <a:pt x="2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65"/>
            <p:cNvSpPr/>
            <p:nvPr/>
          </p:nvSpPr>
          <p:spPr>
            <a:xfrm>
              <a:off x="2756820" y="3296234"/>
              <a:ext cx="21895" cy="41275"/>
            </a:xfrm>
            <a:custGeom>
              <a:avLst/>
              <a:gdLst/>
              <a:ahLst/>
              <a:cxnLst/>
              <a:rect l="l" t="t" r="r" b="b"/>
              <a:pathLst>
                <a:path w="714" h="1346" extrusionOk="0">
                  <a:moveTo>
                    <a:pt x="21" y="1"/>
                  </a:moveTo>
                  <a:cubicBezTo>
                    <a:pt x="21" y="1"/>
                    <a:pt x="21" y="21"/>
                    <a:pt x="1" y="21"/>
                  </a:cubicBezTo>
                  <a:cubicBezTo>
                    <a:pt x="205" y="82"/>
                    <a:pt x="408" y="266"/>
                    <a:pt x="510" y="490"/>
                  </a:cubicBezTo>
                  <a:cubicBezTo>
                    <a:pt x="612" y="673"/>
                    <a:pt x="653" y="877"/>
                    <a:pt x="653" y="1121"/>
                  </a:cubicBezTo>
                  <a:cubicBezTo>
                    <a:pt x="653" y="1141"/>
                    <a:pt x="653" y="1162"/>
                    <a:pt x="653" y="1182"/>
                  </a:cubicBezTo>
                  <a:cubicBezTo>
                    <a:pt x="653" y="1223"/>
                    <a:pt x="653" y="1284"/>
                    <a:pt x="632" y="1325"/>
                  </a:cubicBezTo>
                  <a:cubicBezTo>
                    <a:pt x="632" y="1325"/>
                    <a:pt x="653" y="1345"/>
                    <a:pt x="653" y="1345"/>
                  </a:cubicBezTo>
                  <a:cubicBezTo>
                    <a:pt x="673" y="1345"/>
                    <a:pt x="673" y="1325"/>
                    <a:pt x="673" y="1325"/>
                  </a:cubicBezTo>
                  <a:cubicBezTo>
                    <a:pt x="714" y="978"/>
                    <a:pt x="653" y="714"/>
                    <a:pt x="551" y="469"/>
                  </a:cubicBezTo>
                  <a:cubicBezTo>
                    <a:pt x="429" y="245"/>
                    <a:pt x="245" y="82"/>
                    <a:pt x="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65"/>
            <p:cNvSpPr/>
            <p:nvPr/>
          </p:nvSpPr>
          <p:spPr>
            <a:xfrm>
              <a:off x="2760592" y="3317822"/>
              <a:ext cx="16896" cy="15302"/>
            </a:xfrm>
            <a:custGeom>
              <a:avLst/>
              <a:gdLst/>
              <a:ahLst/>
              <a:cxnLst/>
              <a:rect l="l" t="t" r="r" b="b"/>
              <a:pathLst>
                <a:path w="551" h="499" extrusionOk="0">
                  <a:moveTo>
                    <a:pt x="26" y="1"/>
                  </a:moveTo>
                  <a:cubicBezTo>
                    <a:pt x="18" y="1"/>
                    <a:pt x="14" y="10"/>
                    <a:pt x="0" y="10"/>
                  </a:cubicBezTo>
                  <a:cubicBezTo>
                    <a:pt x="0" y="30"/>
                    <a:pt x="21" y="30"/>
                    <a:pt x="21" y="30"/>
                  </a:cubicBezTo>
                  <a:cubicBezTo>
                    <a:pt x="61" y="50"/>
                    <a:pt x="82" y="50"/>
                    <a:pt x="122" y="71"/>
                  </a:cubicBezTo>
                  <a:cubicBezTo>
                    <a:pt x="285" y="173"/>
                    <a:pt x="448" y="295"/>
                    <a:pt x="509" y="478"/>
                  </a:cubicBezTo>
                  <a:cubicBezTo>
                    <a:pt x="509" y="478"/>
                    <a:pt x="530" y="499"/>
                    <a:pt x="530" y="499"/>
                  </a:cubicBezTo>
                  <a:cubicBezTo>
                    <a:pt x="530" y="499"/>
                    <a:pt x="530" y="478"/>
                    <a:pt x="550" y="478"/>
                  </a:cubicBezTo>
                  <a:cubicBezTo>
                    <a:pt x="550" y="478"/>
                    <a:pt x="550" y="478"/>
                    <a:pt x="550" y="458"/>
                  </a:cubicBezTo>
                  <a:cubicBezTo>
                    <a:pt x="489" y="274"/>
                    <a:pt x="306" y="152"/>
                    <a:pt x="143" y="50"/>
                  </a:cubicBezTo>
                  <a:cubicBezTo>
                    <a:pt x="102" y="30"/>
                    <a:pt x="61" y="10"/>
                    <a:pt x="41" y="10"/>
                  </a:cubicBezTo>
                  <a:cubicBezTo>
                    <a:pt x="34" y="3"/>
                    <a:pt x="30" y="1"/>
                    <a:pt x="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65"/>
            <p:cNvSpPr/>
            <p:nvPr/>
          </p:nvSpPr>
          <p:spPr>
            <a:xfrm>
              <a:off x="2761206" y="3196480"/>
              <a:ext cx="107450" cy="120881"/>
            </a:xfrm>
            <a:custGeom>
              <a:avLst/>
              <a:gdLst/>
              <a:ahLst/>
              <a:cxnLst/>
              <a:rect l="l" t="t" r="r" b="b"/>
              <a:pathLst>
                <a:path w="3504" h="3942" extrusionOk="0">
                  <a:moveTo>
                    <a:pt x="2577" y="1"/>
                  </a:moveTo>
                  <a:cubicBezTo>
                    <a:pt x="2076" y="1"/>
                    <a:pt x="1563" y="131"/>
                    <a:pt x="1121" y="403"/>
                  </a:cubicBezTo>
                  <a:cubicBezTo>
                    <a:pt x="612" y="729"/>
                    <a:pt x="225" y="1258"/>
                    <a:pt x="102" y="1849"/>
                  </a:cubicBezTo>
                  <a:cubicBezTo>
                    <a:pt x="62" y="2052"/>
                    <a:pt x="41" y="2256"/>
                    <a:pt x="41" y="2460"/>
                  </a:cubicBezTo>
                  <a:cubicBezTo>
                    <a:pt x="21" y="2704"/>
                    <a:pt x="21" y="2969"/>
                    <a:pt x="1" y="3213"/>
                  </a:cubicBezTo>
                  <a:cubicBezTo>
                    <a:pt x="17" y="3210"/>
                    <a:pt x="33" y="3209"/>
                    <a:pt x="50" y="3209"/>
                  </a:cubicBezTo>
                  <a:cubicBezTo>
                    <a:pt x="155" y="3209"/>
                    <a:pt x="259" y="3262"/>
                    <a:pt x="347" y="3315"/>
                  </a:cubicBezTo>
                  <a:cubicBezTo>
                    <a:pt x="530" y="3458"/>
                    <a:pt x="632" y="3702"/>
                    <a:pt x="713" y="3926"/>
                  </a:cubicBezTo>
                  <a:cubicBezTo>
                    <a:pt x="755" y="3937"/>
                    <a:pt x="799" y="3942"/>
                    <a:pt x="843" y="3942"/>
                  </a:cubicBezTo>
                  <a:cubicBezTo>
                    <a:pt x="968" y="3942"/>
                    <a:pt x="1096" y="3900"/>
                    <a:pt x="1202" y="3824"/>
                  </a:cubicBezTo>
                  <a:cubicBezTo>
                    <a:pt x="1324" y="3722"/>
                    <a:pt x="1426" y="3580"/>
                    <a:pt x="1487" y="3417"/>
                  </a:cubicBezTo>
                  <a:cubicBezTo>
                    <a:pt x="1650" y="3071"/>
                    <a:pt x="1732" y="2663"/>
                    <a:pt x="1650" y="2276"/>
                  </a:cubicBezTo>
                  <a:lnTo>
                    <a:pt x="1650" y="2276"/>
                  </a:lnTo>
                  <a:cubicBezTo>
                    <a:pt x="1772" y="2419"/>
                    <a:pt x="1915" y="2521"/>
                    <a:pt x="2098" y="2562"/>
                  </a:cubicBezTo>
                  <a:cubicBezTo>
                    <a:pt x="2187" y="2579"/>
                    <a:pt x="2280" y="2588"/>
                    <a:pt x="2373" y="2588"/>
                  </a:cubicBezTo>
                  <a:cubicBezTo>
                    <a:pt x="2599" y="2588"/>
                    <a:pt x="2827" y="2534"/>
                    <a:pt x="3015" y="2419"/>
                  </a:cubicBezTo>
                  <a:cubicBezTo>
                    <a:pt x="3279" y="2256"/>
                    <a:pt x="3483" y="1951"/>
                    <a:pt x="3483" y="1625"/>
                  </a:cubicBezTo>
                  <a:cubicBezTo>
                    <a:pt x="3503" y="1421"/>
                    <a:pt x="3422" y="1197"/>
                    <a:pt x="3361" y="993"/>
                  </a:cubicBezTo>
                  <a:cubicBezTo>
                    <a:pt x="3239" y="647"/>
                    <a:pt x="3096" y="321"/>
                    <a:pt x="2872" y="16"/>
                  </a:cubicBezTo>
                  <a:cubicBezTo>
                    <a:pt x="2775" y="6"/>
                    <a:pt x="2676" y="1"/>
                    <a:pt x="25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65"/>
            <p:cNvSpPr/>
            <p:nvPr/>
          </p:nvSpPr>
          <p:spPr>
            <a:xfrm>
              <a:off x="2838635" y="3195530"/>
              <a:ext cx="135570" cy="106193"/>
            </a:xfrm>
            <a:custGeom>
              <a:avLst/>
              <a:gdLst/>
              <a:ahLst/>
              <a:cxnLst/>
              <a:rect l="l" t="t" r="r" b="b"/>
              <a:pathLst>
                <a:path w="4421" h="3463" extrusionOk="0">
                  <a:moveTo>
                    <a:pt x="633" y="1"/>
                  </a:moveTo>
                  <a:cubicBezTo>
                    <a:pt x="463" y="1"/>
                    <a:pt x="280" y="17"/>
                    <a:pt x="164" y="108"/>
                  </a:cubicBezTo>
                  <a:cubicBezTo>
                    <a:pt x="21" y="230"/>
                    <a:pt x="21" y="413"/>
                    <a:pt x="1" y="576"/>
                  </a:cubicBezTo>
                  <a:cubicBezTo>
                    <a:pt x="1" y="1147"/>
                    <a:pt x="164" y="1717"/>
                    <a:pt x="449" y="2226"/>
                  </a:cubicBezTo>
                  <a:cubicBezTo>
                    <a:pt x="591" y="2470"/>
                    <a:pt x="754" y="2694"/>
                    <a:pt x="978" y="2878"/>
                  </a:cubicBezTo>
                  <a:cubicBezTo>
                    <a:pt x="1284" y="3122"/>
                    <a:pt x="1671" y="3265"/>
                    <a:pt x="2078" y="3366"/>
                  </a:cubicBezTo>
                  <a:cubicBezTo>
                    <a:pt x="2343" y="3424"/>
                    <a:pt x="2615" y="3462"/>
                    <a:pt x="2882" y="3462"/>
                  </a:cubicBezTo>
                  <a:cubicBezTo>
                    <a:pt x="3087" y="3462"/>
                    <a:pt x="3289" y="3440"/>
                    <a:pt x="3483" y="3387"/>
                  </a:cubicBezTo>
                  <a:cubicBezTo>
                    <a:pt x="3707" y="3346"/>
                    <a:pt x="3931" y="3244"/>
                    <a:pt x="4074" y="3081"/>
                  </a:cubicBezTo>
                  <a:cubicBezTo>
                    <a:pt x="4217" y="2939"/>
                    <a:pt x="4278" y="2755"/>
                    <a:pt x="4339" y="2572"/>
                  </a:cubicBezTo>
                  <a:cubicBezTo>
                    <a:pt x="4359" y="2450"/>
                    <a:pt x="4400" y="2328"/>
                    <a:pt x="4400" y="2206"/>
                  </a:cubicBezTo>
                  <a:cubicBezTo>
                    <a:pt x="4420" y="1798"/>
                    <a:pt x="4237" y="1411"/>
                    <a:pt x="3891" y="1167"/>
                  </a:cubicBezTo>
                  <a:cubicBezTo>
                    <a:pt x="3657" y="991"/>
                    <a:pt x="3349" y="900"/>
                    <a:pt x="3044" y="900"/>
                  </a:cubicBezTo>
                  <a:cubicBezTo>
                    <a:pt x="2924" y="900"/>
                    <a:pt x="2804" y="914"/>
                    <a:pt x="2689" y="943"/>
                  </a:cubicBezTo>
                  <a:cubicBezTo>
                    <a:pt x="2811" y="699"/>
                    <a:pt x="2791" y="373"/>
                    <a:pt x="2567" y="210"/>
                  </a:cubicBezTo>
                  <a:cubicBezTo>
                    <a:pt x="2445" y="108"/>
                    <a:pt x="2241" y="88"/>
                    <a:pt x="2058" y="67"/>
                  </a:cubicBezTo>
                  <a:cubicBezTo>
                    <a:pt x="1671" y="26"/>
                    <a:pt x="1304" y="6"/>
                    <a:pt x="897" y="6"/>
                  </a:cubicBezTo>
                  <a:cubicBezTo>
                    <a:pt x="823" y="6"/>
                    <a:pt x="730" y="1"/>
                    <a:pt x="6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65"/>
            <p:cNvSpPr/>
            <p:nvPr/>
          </p:nvSpPr>
          <p:spPr>
            <a:xfrm>
              <a:off x="2513891" y="3458606"/>
              <a:ext cx="161789" cy="241119"/>
            </a:xfrm>
            <a:custGeom>
              <a:avLst/>
              <a:gdLst/>
              <a:ahLst/>
              <a:cxnLst/>
              <a:rect l="l" t="t" r="r" b="b"/>
              <a:pathLst>
                <a:path w="5276" h="7863" extrusionOk="0">
                  <a:moveTo>
                    <a:pt x="4135" y="1"/>
                  </a:moveTo>
                  <a:cubicBezTo>
                    <a:pt x="4135" y="1"/>
                    <a:pt x="2791" y="469"/>
                    <a:pt x="1650" y="2648"/>
                  </a:cubicBezTo>
                  <a:cubicBezTo>
                    <a:pt x="510" y="4807"/>
                    <a:pt x="1" y="6457"/>
                    <a:pt x="1" y="6457"/>
                  </a:cubicBezTo>
                  <a:lnTo>
                    <a:pt x="5275" y="7862"/>
                  </a:lnTo>
                  <a:lnTo>
                    <a:pt x="413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65"/>
            <p:cNvSpPr/>
            <p:nvPr/>
          </p:nvSpPr>
          <p:spPr>
            <a:xfrm>
              <a:off x="2652528" y="3451124"/>
              <a:ext cx="486531" cy="307907"/>
            </a:xfrm>
            <a:custGeom>
              <a:avLst/>
              <a:gdLst/>
              <a:ahLst/>
              <a:cxnLst/>
              <a:rect l="l" t="t" r="r" b="b"/>
              <a:pathLst>
                <a:path w="15866" h="10041" extrusionOk="0">
                  <a:moveTo>
                    <a:pt x="1997" y="1"/>
                  </a:moveTo>
                  <a:lnTo>
                    <a:pt x="1997" y="1"/>
                  </a:lnTo>
                  <a:cubicBezTo>
                    <a:pt x="1997" y="1"/>
                    <a:pt x="1997" y="1"/>
                    <a:pt x="1997" y="1"/>
                  </a:cubicBezTo>
                  <a:lnTo>
                    <a:pt x="1997" y="1"/>
                  </a:lnTo>
                  <a:cubicBezTo>
                    <a:pt x="1997" y="1"/>
                    <a:pt x="1997" y="1"/>
                    <a:pt x="1997" y="1"/>
                  </a:cubicBezTo>
                  <a:close/>
                  <a:moveTo>
                    <a:pt x="1997" y="1"/>
                  </a:moveTo>
                  <a:cubicBezTo>
                    <a:pt x="2032" y="25"/>
                    <a:pt x="1" y="8737"/>
                    <a:pt x="1" y="8737"/>
                  </a:cubicBezTo>
                  <a:cubicBezTo>
                    <a:pt x="1" y="8737"/>
                    <a:pt x="5887" y="9104"/>
                    <a:pt x="7618" y="9409"/>
                  </a:cubicBezTo>
                  <a:cubicBezTo>
                    <a:pt x="9328" y="9695"/>
                    <a:pt x="14970" y="10041"/>
                    <a:pt x="14970" y="10041"/>
                  </a:cubicBezTo>
                  <a:lnTo>
                    <a:pt x="15866" y="1671"/>
                  </a:lnTo>
                  <a:lnTo>
                    <a:pt x="15866" y="1671"/>
                  </a:lnTo>
                  <a:cubicBezTo>
                    <a:pt x="15866" y="1671"/>
                    <a:pt x="13843" y="2016"/>
                    <a:pt x="11609" y="2016"/>
                  </a:cubicBezTo>
                  <a:cubicBezTo>
                    <a:pt x="10729" y="2016"/>
                    <a:pt x="9817" y="1963"/>
                    <a:pt x="8982" y="1813"/>
                  </a:cubicBezTo>
                  <a:cubicBezTo>
                    <a:pt x="6040" y="1286"/>
                    <a:pt x="2026" y="10"/>
                    <a:pt x="199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65"/>
            <p:cNvSpPr/>
            <p:nvPr/>
          </p:nvSpPr>
          <p:spPr>
            <a:xfrm>
              <a:off x="2670038" y="3467376"/>
              <a:ext cx="456541" cy="281045"/>
            </a:xfrm>
            <a:custGeom>
              <a:avLst/>
              <a:gdLst/>
              <a:ahLst/>
              <a:cxnLst/>
              <a:rect l="l" t="t" r="r" b="b"/>
              <a:pathLst>
                <a:path w="14888" h="9165" extrusionOk="0">
                  <a:moveTo>
                    <a:pt x="1874" y="0"/>
                  </a:moveTo>
                  <a:cubicBezTo>
                    <a:pt x="1874" y="0"/>
                    <a:pt x="1874" y="0"/>
                    <a:pt x="1874" y="0"/>
                  </a:cubicBezTo>
                  <a:lnTo>
                    <a:pt x="1874" y="0"/>
                  </a:lnTo>
                  <a:cubicBezTo>
                    <a:pt x="1874" y="0"/>
                    <a:pt x="1874" y="0"/>
                    <a:pt x="1874" y="0"/>
                  </a:cubicBezTo>
                  <a:close/>
                  <a:moveTo>
                    <a:pt x="1874" y="0"/>
                  </a:moveTo>
                  <a:cubicBezTo>
                    <a:pt x="1909" y="23"/>
                    <a:pt x="0" y="7963"/>
                    <a:pt x="0" y="7963"/>
                  </a:cubicBezTo>
                  <a:cubicBezTo>
                    <a:pt x="0" y="7963"/>
                    <a:pt x="5519" y="8309"/>
                    <a:pt x="7128" y="8574"/>
                  </a:cubicBezTo>
                  <a:cubicBezTo>
                    <a:pt x="8757" y="8839"/>
                    <a:pt x="14032" y="9165"/>
                    <a:pt x="14032" y="9165"/>
                  </a:cubicBezTo>
                  <a:lnTo>
                    <a:pt x="14887" y="1528"/>
                  </a:lnTo>
                  <a:lnTo>
                    <a:pt x="14887" y="1528"/>
                  </a:lnTo>
                  <a:cubicBezTo>
                    <a:pt x="14887" y="1528"/>
                    <a:pt x="12996" y="1839"/>
                    <a:pt x="10906" y="1839"/>
                  </a:cubicBezTo>
                  <a:cubicBezTo>
                    <a:pt x="10070" y="1839"/>
                    <a:pt x="9203" y="1789"/>
                    <a:pt x="8411" y="1650"/>
                  </a:cubicBezTo>
                  <a:cubicBezTo>
                    <a:pt x="5652" y="1163"/>
                    <a:pt x="1903" y="9"/>
                    <a:pt x="18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65"/>
            <p:cNvSpPr/>
            <p:nvPr/>
          </p:nvSpPr>
          <p:spPr>
            <a:xfrm>
              <a:off x="3070954" y="3625854"/>
              <a:ext cx="84359" cy="120697"/>
            </a:xfrm>
            <a:custGeom>
              <a:avLst/>
              <a:gdLst/>
              <a:ahLst/>
              <a:cxnLst/>
              <a:rect l="l" t="t" r="r" b="b"/>
              <a:pathLst>
                <a:path w="2751" h="3936" extrusionOk="0">
                  <a:moveTo>
                    <a:pt x="2346" y="0"/>
                  </a:moveTo>
                  <a:cubicBezTo>
                    <a:pt x="1945" y="0"/>
                    <a:pt x="759" y="510"/>
                    <a:pt x="836" y="799"/>
                  </a:cubicBezTo>
                  <a:cubicBezTo>
                    <a:pt x="908" y="1069"/>
                    <a:pt x="1297" y="1085"/>
                    <a:pt x="1387" y="1085"/>
                  </a:cubicBezTo>
                  <a:cubicBezTo>
                    <a:pt x="1399" y="1085"/>
                    <a:pt x="1406" y="1084"/>
                    <a:pt x="1406" y="1084"/>
                  </a:cubicBezTo>
                  <a:lnTo>
                    <a:pt x="1406" y="1207"/>
                  </a:lnTo>
                  <a:cubicBezTo>
                    <a:pt x="1406" y="1207"/>
                    <a:pt x="184" y="1207"/>
                    <a:pt x="184" y="1492"/>
                  </a:cubicBezTo>
                  <a:cubicBezTo>
                    <a:pt x="184" y="1756"/>
                    <a:pt x="877" y="1838"/>
                    <a:pt x="877" y="1838"/>
                  </a:cubicBezTo>
                  <a:cubicBezTo>
                    <a:pt x="877" y="1838"/>
                    <a:pt x="1" y="1838"/>
                    <a:pt x="1" y="2123"/>
                  </a:cubicBezTo>
                  <a:cubicBezTo>
                    <a:pt x="21" y="2388"/>
                    <a:pt x="1365" y="2652"/>
                    <a:pt x="1365" y="2652"/>
                  </a:cubicBezTo>
                  <a:cubicBezTo>
                    <a:pt x="1365" y="2652"/>
                    <a:pt x="1104" y="2608"/>
                    <a:pt x="870" y="2608"/>
                  </a:cubicBezTo>
                  <a:cubicBezTo>
                    <a:pt x="686" y="2608"/>
                    <a:pt x="519" y="2635"/>
                    <a:pt x="510" y="2734"/>
                  </a:cubicBezTo>
                  <a:cubicBezTo>
                    <a:pt x="469" y="2958"/>
                    <a:pt x="1386" y="3243"/>
                    <a:pt x="1386" y="3243"/>
                  </a:cubicBezTo>
                  <a:lnTo>
                    <a:pt x="1304" y="3935"/>
                  </a:lnTo>
                  <a:cubicBezTo>
                    <a:pt x="1304" y="3935"/>
                    <a:pt x="2587" y="3569"/>
                    <a:pt x="2628" y="2978"/>
                  </a:cubicBezTo>
                  <a:cubicBezTo>
                    <a:pt x="2689" y="2367"/>
                    <a:pt x="2710" y="1919"/>
                    <a:pt x="2710" y="1919"/>
                  </a:cubicBezTo>
                  <a:cubicBezTo>
                    <a:pt x="2710" y="1919"/>
                    <a:pt x="2710" y="1921"/>
                    <a:pt x="2710" y="1921"/>
                  </a:cubicBezTo>
                  <a:cubicBezTo>
                    <a:pt x="2711" y="1921"/>
                    <a:pt x="2715" y="1911"/>
                    <a:pt x="2730" y="1838"/>
                  </a:cubicBezTo>
                  <a:cubicBezTo>
                    <a:pt x="2750" y="1736"/>
                    <a:pt x="2648" y="1268"/>
                    <a:pt x="2282" y="1247"/>
                  </a:cubicBezTo>
                  <a:cubicBezTo>
                    <a:pt x="2282" y="1247"/>
                    <a:pt x="2710" y="86"/>
                    <a:pt x="2404" y="5"/>
                  </a:cubicBezTo>
                  <a:cubicBezTo>
                    <a:pt x="2387" y="2"/>
                    <a:pt x="2368" y="0"/>
                    <a:pt x="2346" y="0"/>
                  </a:cubicBezTo>
                  <a:close/>
                </a:path>
              </a:pathLst>
            </a:custGeom>
            <a:solidFill>
              <a:srgbClr val="F6C0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65"/>
            <p:cNvSpPr/>
            <p:nvPr/>
          </p:nvSpPr>
          <p:spPr>
            <a:xfrm>
              <a:off x="2490156" y="3582340"/>
              <a:ext cx="234863" cy="152068"/>
            </a:xfrm>
            <a:custGeom>
              <a:avLst/>
              <a:gdLst/>
              <a:ahLst/>
              <a:cxnLst/>
              <a:rect l="l" t="t" r="r" b="b"/>
              <a:pathLst>
                <a:path w="7659" h="4959" extrusionOk="0">
                  <a:moveTo>
                    <a:pt x="4831" y="1"/>
                  </a:moveTo>
                  <a:cubicBezTo>
                    <a:pt x="4735" y="1"/>
                    <a:pt x="4673" y="7"/>
                    <a:pt x="4665" y="19"/>
                  </a:cubicBezTo>
                  <a:cubicBezTo>
                    <a:pt x="4644" y="80"/>
                    <a:pt x="4502" y="141"/>
                    <a:pt x="4542" y="406"/>
                  </a:cubicBezTo>
                  <a:cubicBezTo>
                    <a:pt x="4542" y="406"/>
                    <a:pt x="4155" y="691"/>
                    <a:pt x="4196" y="915"/>
                  </a:cubicBezTo>
                  <a:cubicBezTo>
                    <a:pt x="4237" y="1118"/>
                    <a:pt x="3830" y="1485"/>
                    <a:pt x="3830" y="1485"/>
                  </a:cubicBezTo>
                  <a:lnTo>
                    <a:pt x="897" y="2015"/>
                  </a:lnTo>
                  <a:cubicBezTo>
                    <a:pt x="897" y="2015"/>
                    <a:pt x="1" y="3644"/>
                    <a:pt x="591" y="4662"/>
                  </a:cubicBezTo>
                  <a:cubicBezTo>
                    <a:pt x="718" y="4873"/>
                    <a:pt x="915" y="4958"/>
                    <a:pt x="1152" y="4958"/>
                  </a:cubicBezTo>
                  <a:cubicBezTo>
                    <a:pt x="2057" y="4958"/>
                    <a:pt x="3535" y="3711"/>
                    <a:pt x="3809" y="3501"/>
                  </a:cubicBezTo>
                  <a:cubicBezTo>
                    <a:pt x="4135" y="3257"/>
                    <a:pt x="4461" y="2972"/>
                    <a:pt x="4461" y="2972"/>
                  </a:cubicBezTo>
                  <a:lnTo>
                    <a:pt x="5092" y="2850"/>
                  </a:lnTo>
                  <a:cubicBezTo>
                    <a:pt x="5092" y="2850"/>
                    <a:pt x="5922" y="2988"/>
                    <a:pt x="6307" y="2988"/>
                  </a:cubicBezTo>
                  <a:cubicBezTo>
                    <a:pt x="6412" y="2988"/>
                    <a:pt x="6484" y="2978"/>
                    <a:pt x="6497" y="2951"/>
                  </a:cubicBezTo>
                  <a:cubicBezTo>
                    <a:pt x="6579" y="2829"/>
                    <a:pt x="6355" y="2707"/>
                    <a:pt x="6355" y="2707"/>
                  </a:cubicBezTo>
                  <a:lnTo>
                    <a:pt x="5235" y="2279"/>
                  </a:lnTo>
                  <a:lnTo>
                    <a:pt x="5235" y="2279"/>
                  </a:lnTo>
                  <a:cubicBezTo>
                    <a:pt x="5235" y="2279"/>
                    <a:pt x="6501" y="2697"/>
                    <a:pt x="6990" y="2697"/>
                  </a:cubicBezTo>
                  <a:cubicBezTo>
                    <a:pt x="7082" y="2697"/>
                    <a:pt x="7147" y="2682"/>
                    <a:pt x="7170" y="2646"/>
                  </a:cubicBezTo>
                  <a:cubicBezTo>
                    <a:pt x="7292" y="2422"/>
                    <a:pt x="5398" y="1628"/>
                    <a:pt x="5398" y="1628"/>
                  </a:cubicBezTo>
                  <a:lnTo>
                    <a:pt x="5398" y="1628"/>
                  </a:lnTo>
                  <a:cubicBezTo>
                    <a:pt x="5398" y="1628"/>
                    <a:pt x="6786" y="2141"/>
                    <a:pt x="7302" y="2141"/>
                  </a:cubicBezTo>
                  <a:cubicBezTo>
                    <a:pt x="7386" y="2141"/>
                    <a:pt x="7447" y="2127"/>
                    <a:pt x="7475" y="2096"/>
                  </a:cubicBezTo>
                  <a:cubicBezTo>
                    <a:pt x="7658" y="1872"/>
                    <a:pt x="5520" y="833"/>
                    <a:pt x="5520" y="833"/>
                  </a:cubicBezTo>
                  <a:lnTo>
                    <a:pt x="5520" y="833"/>
                  </a:lnTo>
                  <a:cubicBezTo>
                    <a:pt x="5520" y="833"/>
                    <a:pt x="6192" y="874"/>
                    <a:pt x="6355" y="935"/>
                  </a:cubicBezTo>
                  <a:cubicBezTo>
                    <a:pt x="6507" y="973"/>
                    <a:pt x="6874" y="1493"/>
                    <a:pt x="7104" y="1493"/>
                  </a:cubicBezTo>
                  <a:cubicBezTo>
                    <a:pt x="7120" y="1493"/>
                    <a:pt x="7135" y="1490"/>
                    <a:pt x="7149" y="1485"/>
                  </a:cubicBezTo>
                  <a:cubicBezTo>
                    <a:pt x="7373" y="1404"/>
                    <a:pt x="6762" y="406"/>
                    <a:pt x="6457" y="243"/>
                  </a:cubicBezTo>
                  <a:cubicBezTo>
                    <a:pt x="6195" y="96"/>
                    <a:pt x="5225" y="1"/>
                    <a:pt x="4831" y="1"/>
                  </a:cubicBezTo>
                  <a:close/>
                </a:path>
              </a:pathLst>
            </a:custGeom>
            <a:solidFill>
              <a:srgbClr val="F6C0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65"/>
            <p:cNvSpPr/>
            <p:nvPr/>
          </p:nvSpPr>
          <p:spPr>
            <a:xfrm>
              <a:off x="3029740" y="3354314"/>
              <a:ext cx="106193" cy="128701"/>
            </a:xfrm>
            <a:custGeom>
              <a:avLst/>
              <a:gdLst/>
              <a:ahLst/>
              <a:cxnLst/>
              <a:rect l="l" t="t" r="r" b="b"/>
              <a:pathLst>
                <a:path w="3463" h="4197" extrusionOk="0">
                  <a:moveTo>
                    <a:pt x="1732" y="1"/>
                  </a:moveTo>
                  <a:cubicBezTo>
                    <a:pt x="775" y="1"/>
                    <a:pt x="1" y="775"/>
                    <a:pt x="1" y="1732"/>
                  </a:cubicBezTo>
                  <a:cubicBezTo>
                    <a:pt x="1" y="1875"/>
                    <a:pt x="21" y="2017"/>
                    <a:pt x="62" y="2139"/>
                  </a:cubicBezTo>
                  <a:lnTo>
                    <a:pt x="41" y="2139"/>
                  </a:lnTo>
                  <a:cubicBezTo>
                    <a:pt x="41" y="2139"/>
                    <a:pt x="164" y="3137"/>
                    <a:pt x="1650" y="4196"/>
                  </a:cubicBezTo>
                  <a:cubicBezTo>
                    <a:pt x="1650" y="4196"/>
                    <a:pt x="2709" y="3646"/>
                    <a:pt x="3239" y="2608"/>
                  </a:cubicBezTo>
                  <a:cubicBezTo>
                    <a:pt x="3320" y="2445"/>
                    <a:pt x="3381" y="2282"/>
                    <a:pt x="3422" y="2119"/>
                  </a:cubicBezTo>
                  <a:cubicBezTo>
                    <a:pt x="3443" y="2078"/>
                    <a:pt x="3443" y="2058"/>
                    <a:pt x="3443" y="2017"/>
                  </a:cubicBezTo>
                  <a:cubicBezTo>
                    <a:pt x="3463" y="1936"/>
                    <a:pt x="3463" y="1834"/>
                    <a:pt x="3463" y="1732"/>
                  </a:cubicBezTo>
                  <a:cubicBezTo>
                    <a:pt x="3463" y="775"/>
                    <a:pt x="2689" y="1"/>
                    <a:pt x="17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65"/>
            <p:cNvSpPr/>
            <p:nvPr/>
          </p:nvSpPr>
          <p:spPr>
            <a:xfrm>
              <a:off x="3056603" y="3381177"/>
              <a:ext cx="53725" cy="53756"/>
            </a:xfrm>
            <a:custGeom>
              <a:avLst/>
              <a:gdLst/>
              <a:ahLst/>
              <a:cxnLst/>
              <a:rect l="l" t="t" r="r" b="b"/>
              <a:pathLst>
                <a:path w="1752" h="1753" extrusionOk="0">
                  <a:moveTo>
                    <a:pt x="876" y="1"/>
                  </a:moveTo>
                  <a:cubicBezTo>
                    <a:pt x="387" y="1"/>
                    <a:pt x="0" y="388"/>
                    <a:pt x="0" y="876"/>
                  </a:cubicBezTo>
                  <a:cubicBezTo>
                    <a:pt x="0" y="1365"/>
                    <a:pt x="387" y="1752"/>
                    <a:pt x="876" y="1752"/>
                  </a:cubicBezTo>
                  <a:cubicBezTo>
                    <a:pt x="1365" y="1752"/>
                    <a:pt x="1752" y="1365"/>
                    <a:pt x="1752" y="876"/>
                  </a:cubicBezTo>
                  <a:cubicBezTo>
                    <a:pt x="1752" y="388"/>
                    <a:pt x="1365" y="1"/>
                    <a:pt x="87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65"/>
            <p:cNvSpPr/>
            <p:nvPr/>
          </p:nvSpPr>
          <p:spPr>
            <a:xfrm>
              <a:off x="2585096" y="3238798"/>
              <a:ext cx="106193" cy="128670"/>
            </a:xfrm>
            <a:custGeom>
              <a:avLst/>
              <a:gdLst/>
              <a:ahLst/>
              <a:cxnLst/>
              <a:rect l="l" t="t" r="r" b="b"/>
              <a:pathLst>
                <a:path w="3463" h="4196" extrusionOk="0">
                  <a:moveTo>
                    <a:pt x="1732" y="0"/>
                  </a:moveTo>
                  <a:cubicBezTo>
                    <a:pt x="774" y="0"/>
                    <a:pt x="0" y="774"/>
                    <a:pt x="0" y="1731"/>
                  </a:cubicBezTo>
                  <a:cubicBezTo>
                    <a:pt x="0" y="1874"/>
                    <a:pt x="21" y="2016"/>
                    <a:pt x="41" y="2159"/>
                  </a:cubicBezTo>
                  <a:cubicBezTo>
                    <a:pt x="41" y="2159"/>
                    <a:pt x="163" y="3137"/>
                    <a:pt x="1650" y="4196"/>
                  </a:cubicBezTo>
                  <a:cubicBezTo>
                    <a:pt x="1650" y="4196"/>
                    <a:pt x="2689" y="3646"/>
                    <a:pt x="3218" y="2607"/>
                  </a:cubicBezTo>
                  <a:cubicBezTo>
                    <a:pt x="3320" y="2465"/>
                    <a:pt x="3381" y="2302"/>
                    <a:pt x="3422" y="2118"/>
                  </a:cubicBezTo>
                  <a:cubicBezTo>
                    <a:pt x="3422" y="2098"/>
                    <a:pt x="3442" y="2057"/>
                    <a:pt x="3442" y="2037"/>
                  </a:cubicBezTo>
                  <a:cubicBezTo>
                    <a:pt x="3442" y="1935"/>
                    <a:pt x="3463" y="1833"/>
                    <a:pt x="3463" y="1731"/>
                  </a:cubicBezTo>
                  <a:cubicBezTo>
                    <a:pt x="3463" y="774"/>
                    <a:pt x="2689" y="0"/>
                    <a:pt x="17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65"/>
            <p:cNvSpPr/>
            <p:nvPr/>
          </p:nvSpPr>
          <p:spPr>
            <a:xfrm>
              <a:off x="2611958" y="3265661"/>
              <a:ext cx="53725" cy="54338"/>
            </a:xfrm>
            <a:custGeom>
              <a:avLst/>
              <a:gdLst/>
              <a:ahLst/>
              <a:cxnLst/>
              <a:rect l="l" t="t" r="r" b="b"/>
              <a:pathLst>
                <a:path w="1752" h="1772" extrusionOk="0">
                  <a:moveTo>
                    <a:pt x="876" y="0"/>
                  </a:moveTo>
                  <a:cubicBezTo>
                    <a:pt x="387" y="0"/>
                    <a:pt x="0" y="407"/>
                    <a:pt x="0" y="896"/>
                  </a:cubicBezTo>
                  <a:cubicBezTo>
                    <a:pt x="0" y="1365"/>
                    <a:pt x="387" y="1772"/>
                    <a:pt x="876" y="1772"/>
                  </a:cubicBezTo>
                  <a:cubicBezTo>
                    <a:pt x="1365" y="1772"/>
                    <a:pt x="1752" y="1365"/>
                    <a:pt x="1752" y="896"/>
                  </a:cubicBezTo>
                  <a:cubicBezTo>
                    <a:pt x="1752" y="407"/>
                    <a:pt x="1365" y="0"/>
                    <a:pt x="8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65"/>
            <p:cNvSpPr/>
            <p:nvPr/>
          </p:nvSpPr>
          <p:spPr>
            <a:xfrm>
              <a:off x="2457068" y="3487983"/>
              <a:ext cx="106806" cy="129284"/>
            </a:xfrm>
            <a:custGeom>
              <a:avLst/>
              <a:gdLst/>
              <a:ahLst/>
              <a:cxnLst/>
              <a:rect l="l" t="t" r="r" b="b"/>
              <a:pathLst>
                <a:path w="3483" h="4216" extrusionOk="0">
                  <a:moveTo>
                    <a:pt x="1732" y="0"/>
                  </a:moveTo>
                  <a:cubicBezTo>
                    <a:pt x="774" y="0"/>
                    <a:pt x="0" y="774"/>
                    <a:pt x="0" y="1731"/>
                  </a:cubicBezTo>
                  <a:cubicBezTo>
                    <a:pt x="0" y="1874"/>
                    <a:pt x="21" y="2016"/>
                    <a:pt x="62" y="2159"/>
                  </a:cubicBezTo>
                  <a:lnTo>
                    <a:pt x="41" y="2159"/>
                  </a:lnTo>
                  <a:cubicBezTo>
                    <a:pt x="41" y="2159"/>
                    <a:pt x="163" y="3136"/>
                    <a:pt x="1650" y="4216"/>
                  </a:cubicBezTo>
                  <a:cubicBezTo>
                    <a:pt x="1650" y="4216"/>
                    <a:pt x="2709" y="3646"/>
                    <a:pt x="3239" y="2607"/>
                  </a:cubicBezTo>
                  <a:cubicBezTo>
                    <a:pt x="3320" y="2464"/>
                    <a:pt x="3402" y="2301"/>
                    <a:pt x="3442" y="2118"/>
                  </a:cubicBezTo>
                  <a:cubicBezTo>
                    <a:pt x="3442" y="2098"/>
                    <a:pt x="3442" y="2057"/>
                    <a:pt x="3463" y="2037"/>
                  </a:cubicBezTo>
                  <a:lnTo>
                    <a:pt x="3442" y="2037"/>
                  </a:lnTo>
                  <a:cubicBezTo>
                    <a:pt x="3463" y="1935"/>
                    <a:pt x="3483" y="1833"/>
                    <a:pt x="3483" y="1731"/>
                  </a:cubicBezTo>
                  <a:cubicBezTo>
                    <a:pt x="3483" y="774"/>
                    <a:pt x="2709" y="0"/>
                    <a:pt x="17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65"/>
            <p:cNvSpPr/>
            <p:nvPr/>
          </p:nvSpPr>
          <p:spPr>
            <a:xfrm>
              <a:off x="2483931" y="3514815"/>
              <a:ext cx="53725" cy="54369"/>
            </a:xfrm>
            <a:custGeom>
              <a:avLst/>
              <a:gdLst/>
              <a:ahLst/>
              <a:cxnLst/>
              <a:rect l="l" t="t" r="r" b="b"/>
              <a:pathLst>
                <a:path w="1752" h="1773" extrusionOk="0">
                  <a:moveTo>
                    <a:pt x="876" y="1"/>
                  </a:moveTo>
                  <a:cubicBezTo>
                    <a:pt x="387" y="1"/>
                    <a:pt x="0" y="408"/>
                    <a:pt x="0" y="897"/>
                  </a:cubicBezTo>
                  <a:cubicBezTo>
                    <a:pt x="0" y="1365"/>
                    <a:pt x="387" y="1773"/>
                    <a:pt x="876" y="1773"/>
                  </a:cubicBezTo>
                  <a:cubicBezTo>
                    <a:pt x="1365" y="1773"/>
                    <a:pt x="1752" y="1365"/>
                    <a:pt x="1752" y="897"/>
                  </a:cubicBezTo>
                  <a:cubicBezTo>
                    <a:pt x="1752" y="408"/>
                    <a:pt x="1365" y="1"/>
                    <a:pt x="87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43" name="Google Shape;3243;p65"/>
          <p:cNvGrpSpPr/>
          <p:nvPr/>
        </p:nvGrpSpPr>
        <p:grpSpPr>
          <a:xfrm>
            <a:off x="3176114" y="3553470"/>
            <a:ext cx="1275035" cy="1069246"/>
            <a:chOff x="3505633" y="3074556"/>
            <a:chExt cx="969903" cy="822497"/>
          </a:xfrm>
        </p:grpSpPr>
        <p:sp>
          <p:nvSpPr>
            <p:cNvPr id="3244" name="Google Shape;3244;p65"/>
            <p:cNvSpPr/>
            <p:nvPr/>
          </p:nvSpPr>
          <p:spPr>
            <a:xfrm>
              <a:off x="3505633" y="3074556"/>
              <a:ext cx="969903" cy="822497"/>
            </a:xfrm>
            <a:custGeom>
              <a:avLst/>
              <a:gdLst/>
              <a:ahLst/>
              <a:cxnLst/>
              <a:rect l="l" t="t" r="r" b="b"/>
              <a:pathLst>
                <a:path w="31629" h="26822" extrusionOk="0">
                  <a:moveTo>
                    <a:pt x="18207" y="0"/>
                  </a:moveTo>
                  <a:cubicBezTo>
                    <a:pt x="16415" y="0"/>
                    <a:pt x="14664" y="346"/>
                    <a:pt x="13014" y="1039"/>
                  </a:cubicBezTo>
                  <a:cubicBezTo>
                    <a:pt x="12036" y="1242"/>
                    <a:pt x="11120" y="1752"/>
                    <a:pt x="10366" y="2525"/>
                  </a:cubicBezTo>
                  <a:cubicBezTo>
                    <a:pt x="9654" y="3035"/>
                    <a:pt x="9002" y="3625"/>
                    <a:pt x="8391" y="4257"/>
                  </a:cubicBezTo>
                  <a:cubicBezTo>
                    <a:pt x="8086" y="3971"/>
                    <a:pt x="7760" y="3727"/>
                    <a:pt x="7393" y="3503"/>
                  </a:cubicBezTo>
                  <a:cubicBezTo>
                    <a:pt x="6517" y="2974"/>
                    <a:pt x="5540" y="2688"/>
                    <a:pt x="4583" y="2688"/>
                  </a:cubicBezTo>
                  <a:cubicBezTo>
                    <a:pt x="3646" y="2688"/>
                    <a:pt x="2729" y="2953"/>
                    <a:pt x="1894" y="3483"/>
                  </a:cubicBezTo>
                  <a:cubicBezTo>
                    <a:pt x="1630" y="3646"/>
                    <a:pt x="1487" y="3992"/>
                    <a:pt x="1589" y="4318"/>
                  </a:cubicBezTo>
                  <a:cubicBezTo>
                    <a:pt x="1670" y="4623"/>
                    <a:pt x="1955" y="4847"/>
                    <a:pt x="2302" y="4847"/>
                  </a:cubicBezTo>
                  <a:lnTo>
                    <a:pt x="2342" y="4847"/>
                  </a:lnTo>
                  <a:cubicBezTo>
                    <a:pt x="3157" y="4847"/>
                    <a:pt x="3992" y="4990"/>
                    <a:pt x="4786" y="5275"/>
                  </a:cubicBezTo>
                  <a:cubicBezTo>
                    <a:pt x="2872" y="5601"/>
                    <a:pt x="1100" y="6924"/>
                    <a:pt x="163" y="8778"/>
                  </a:cubicBezTo>
                  <a:cubicBezTo>
                    <a:pt x="0" y="9104"/>
                    <a:pt x="102" y="9491"/>
                    <a:pt x="387" y="9694"/>
                  </a:cubicBezTo>
                  <a:cubicBezTo>
                    <a:pt x="509" y="9796"/>
                    <a:pt x="672" y="9857"/>
                    <a:pt x="835" y="9857"/>
                  </a:cubicBezTo>
                  <a:cubicBezTo>
                    <a:pt x="998" y="9857"/>
                    <a:pt x="1182" y="9796"/>
                    <a:pt x="1324" y="9653"/>
                  </a:cubicBezTo>
                  <a:cubicBezTo>
                    <a:pt x="1854" y="9185"/>
                    <a:pt x="2648" y="8981"/>
                    <a:pt x="3503" y="8798"/>
                  </a:cubicBezTo>
                  <a:cubicBezTo>
                    <a:pt x="4257" y="8635"/>
                    <a:pt x="5010" y="8493"/>
                    <a:pt x="5743" y="8432"/>
                  </a:cubicBezTo>
                  <a:lnTo>
                    <a:pt x="5743" y="8432"/>
                  </a:lnTo>
                  <a:cubicBezTo>
                    <a:pt x="5112" y="10020"/>
                    <a:pt x="4786" y="11690"/>
                    <a:pt x="4786" y="13421"/>
                  </a:cubicBezTo>
                  <a:cubicBezTo>
                    <a:pt x="4786" y="14928"/>
                    <a:pt x="5031" y="16415"/>
                    <a:pt x="5540" y="17840"/>
                  </a:cubicBezTo>
                  <a:cubicBezTo>
                    <a:pt x="5479" y="18085"/>
                    <a:pt x="5540" y="18350"/>
                    <a:pt x="5723" y="18533"/>
                  </a:cubicBezTo>
                  <a:cubicBezTo>
                    <a:pt x="5764" y="18574"/>
                    <a:pt x="5805" y="18614"/>
                    <a:pt x="5845" y="18655"/>
                  </a:cubicBezTo>
                  <a:cubicBezTo>
                    <a:pt x="6090" y="19225"/>
                    <a:pt x="6375" y="19795"/>
                    <a:pt x="6701" y="20325"/>
                  </a:cubicBezTo>
                  <a:cubicBezTo>
                    <a:pt x="6721" y="20366"/>
                    <a:pt x="6741" y="20386"/>
                    <a:pt x="6762" y="20406"/>
                  </a:cubicBezTo>
                  <a:cubicBezTo>
                    <a:pt x="6843" y="20549"/>
                    <a:pt x="6925" y="20692"/>
                    <a:pt x="7047" y="20854"/>
                  </a:cubicBezTo>
                  <a:lnTo>
                    <a:pt x="7108" y="20956"/>
                  </a:lnTo>
                  <a:cubicBezTo>
                    <a:pt x="7230" y="21119"/>
                    <a:pt x="7332" y="21262"/>
                    <a:pt x="7413" y="21384"/>
                  </a:cubicBezTo>
                  <a:cubicBezTo>
                    <a:pt x="7413" y="21384"/>
                    <a:pt x="7454" y="21445"/>
                    <a:pt x="7454" y="21445"/>
                  </a:cubicBezTo>
                  <a:cubicBezTo>
                    <a:pt x="7536" y="21547"/>
                    <a:pt x="7617" y="21649"/>
                    <a:pt x="7699" y="21751"/>
                  </a:cubicBezTo>
                  <a:cubicBezTo>
                    <a:pt x="7719" y="21771"/>
                    <a:pt x="7780" y="21852"/>
                    <a:pt x="7780" y="21852"/>
                  </a:cubicBezTo>
                  <a:cubicBezTo>
                    <a:pt x="7841" y="21934"/>
                    <a:pt x="7923" y="22015"/>
                    <a:pt x="7984" y="22097"/>
                  </a:cubicBezTo>
                  <a:lnTo>
                    <a:pt x="8065" y="22199"/>
                  </a:lnTo>
                  <a:cubicBezTo>
                    <a:pt x="8147" y="22300"/>
                    <a:pt x="8228" y="22382"/>
                    <a:pt x="8310" y="22463"/>
                  </a:cubicBezTo>
                  <a:lnTo>
                    <a:pt x="8371" y="22545"/>
                  </a:lnTo>
                  <a:cubicBezTo>
                    <a:pt x="8472" y="22647"/>
                    <a:pt x="8574" y="22769"/>
                    <a:pt x="8696" y="22871"/>
                  </a:cubicBezTo>
                  <a:cubicBezTo>
                    <a:pt x="8839" y="23013"/>
                    <a:pt x="8982" y="23156"/>
                    <a:pt x="9124" y="23298"/>
                  </a:cubicBezTo>
                  <a:cubicBezTo>
                    <a:pt x="9348" y="23482"/>
                    <a:pt x="9552" y="23665"/>
                    <a:pt x="9755" y="23828"/>
                  </a:cubicBezTo>
                  <a:lnTo>
                    <a:pt x="9796" y="23869"/>
                  </a:lnTo>
                  <a:cubicBezTo>
                    <a:pt x="9817" y="23869"/>
                    <a:pt x="9817" y="23889"/>
                    <a:pt x="9837" y="23909"/>
                  </a:cubicBezTo>
                  <a:lnTo>
                    <a:pt x="9857" y="23909"/>
                  </a:lnTo>
                  <a:cubicBezTo>
                    <a:pt x="9898" y="23950"/>
                    <a:pt x="9939" y="23970"/>
                    <a:pt x="9959" y="24011"/>
                  </a:cubicBezTo>
                  <a:cubicBezTo>
                    <a:pt x="10000" y="24032"/>
                    <a:pt x="10020" y="24052"/>
                    <a:pt x="10041" y="24052"/>
                  </a:cubicBezTo>
                  <a:cubicBezTo>
                    <a:pt x="10448" y="24378"/>
                    <a:pt x="10876" y="24663"/>
                    <a:pt x="11324" y="24928"/>
                  </a:cubicBezTo>
                  <a:cubicBezTo>
                    <a:pt x="11324" y="24928"/>
                    <a:pt x="11344" y="24948"/>
                    <a:pt x="11344" y="24948"/>
                  </a:cubicBezTo>
                  <a:cubicBezTo>
                    <a:pt x="12016" y="25335"/>
                    <a:pt x="12708" y="25681"/>
                    <a:pt x="13442" y="25966"/>
                  </a:cubicBezTo>
                  <a:cubicBezTo>
                    <a:pt x="13686" y="26048"/>
                    <a:pt x="13930" y="26129"/>
                    <a:pt x="14175" y="26211"/>
                  </a:cubicBezTo>
                  <a:cubicBezTo>
                    <a:pt x="15458" y="26618"/>
                    <a:pt x="16822" y="26822"/>
                    <a:pt x="18207" y="26822"/>
                  </a:cubicBezTo>
                  <a:cubicBezTo>
                    <a:pt x="18553" y="26822"/>
                    <a:pt x="18900" y="26822"/>
                    <a:pt x="19246" y="26781"/>
                  </a:cubicBezTo>
                  <a:cubicBezTo>
                    <a:pt x="19429" y="26760"/>
                    <a:pt x="19592" y="26760"/>
                    <a:pt x="19755" y="26740"/>
                  </a:cubicBezTo>
                  <a:cubicBezTo>
                    <a:pt x="20122" y="26699"/>
                    <a:pt x="20488" y="26638"/>
                    <a:pt x="20875" y="26557"/>
                  </a:cubicBezTo>
                  <a:cubicBezTo>
                    <a:pt x="21853" y="26353"/>
                    <a:pt x="22789" y="26068"/>
                    <a:pt x="23686" y="25661"/>
                  </a:cubicBezTo>
                  <a:cubicBezTo>
                    <a:pt x="25580" y="24805"/>
                    <a:pt x="27270" y="23522"/>
                    <a:pt x="28594" y="21893"/>
                  </a:cubicBezTo>
                  <a:cubicBezTo>
                    <a:pt x="29144" y="21241"/>
                    <a:pt x="29612" y="20508"/>
                    <a:pt x="30019" y="19755"/>
                  </a:cubicBezTo>
                  <a:cubicBezTo>
                    <a:pt x="31078" y="17820"/>
                    <a:pt x="31628" y="15621"/>
                    <a:pt x="31628" y="13401"/>
                  </a:cubicBezTo>
                  <a:cubicBezTo>
                    <a:pt x="31628" y="10590"/>
                    <a:pt x="30732" y="7821"/>
                    <a:pt x="29082" y="5560"/>
                  </a:cubicBezTo>
                  <a:cubicBezTo>
                    <a:pt x="29103" y="5478"/>
                    <a:pt x="29123" y="5377"/>
                    <a:pt x="29123" y="5295"/>
                  </a:cubicBezTo>
                  <a:cubicBezTo>
                    <a:pt x="29123" y="5030"/>
                    <a:pt x="28981" y="4786"/>
                    <a:pt x="28736" y="4644"/>
                  </a:cubicBezTo>
                  <a:lnTo>
                    <a:pt x="28247" y="4379"/>
                  </a:lnTo>
                  <a:lnTo>
                    <a:pt x="27983" y="3890"/>
                  </a:lnTo>
                  <a:cubicBezTo>
                    <a:pt x="27861" y="3646"/>
                    <a:pt x="27596" y="3503"/>
                    <a:pt x="27331" y="3503"/>
                  </a:cubicBezTo>
                  <a:lnTo>
                    <a:pt x="27250" y="3503"/>
                  </a:lnTo>
                  <a:cubicBezTo>
                    <a:pt x="24785" y="1242"/>
                    <a:pt x="21588" y="0"/>
                    <a:pt x="1820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65"/>
            <p:cNvSpPr/>
            <p:nvPr/>
          </p:nvSpPr>
          <p:spPr>
            <a:xfrm>
              <a:off x="3674874" y="3097033"/>
              <a:ext cx="777542" cy="777542"/>
            </a:xfrm>
            <a:custGeom>
              <a:avLst/>
              <a:gdLst/>
              <a:ahLst/>
              <a:cxnLst/>
              <a:rect l="l" t="t" r="r" b="b"/>
              <a:pathLst>
                <a:path w="25356" h="25356" extrusionOk="0">
                  <a:moveTo>
                    <a:pt x="12668" y="0"/>
                  </a:moveTo>
                  <a:cubicBezTo>
                    <a:pt x="10916" y="0"/>
                    <a:pt x="9226" y="367"/>
                    <a:pt x="7719" y="1019"/>
                  </a:cubicBezTo>
                  <a:cubicBezTo>
                    <a:pt x="6864" y="1385"/>
                    <a:pt x="6049" y="1833"/>
                    <a:pt x="5316" y="2363"/>
                  </a:cubicBezTo>
                  <a:cubicBezTo>
                    <a:pt x="4399" y="3014"/>
                    <a:pt x="3585" y="3788"/>
                    <a:pt x="2872" y="4644"/>
                  </a:cubicBezTo>
                  <a:cubicBezTo>
                    <a:pt x="2668" y="4908"/>
                    <a:pt x="2465" y="5173"/>
                    <a:pt x="2261" y="5458"/>
                  </a:cubicBezTo>
                  <a:cubicBezTo>
                    <a:pt x="2220" y="5519"/>
                    <a:pt x="2159" y="5601"/>
                    <a:pt x="2118" y="5682"/>
                  </a:cubicBezTo>
                  <a:cubicBezTo>
                    <a:pt x="1833" y="6090"/>
                    <a:pt x="1589" y="6517"/>
                    <a:pt x="1365" y="6965"/>
                  </a:cubicBezTo>
                  <a:cubicBezTo>
                    <a:pt x="489" y="8696"/>
                    <a:pt x="0" y="10631"/>
                    <a:pt x="0" y="12688"/>
                  </a:cubicBezTo>
                  <a:cubicBezTo>
                    <a:pt x="0" y="14236"/>
                    <a:pt x="286" y="15723"/>
                    <a:pt x="795" y="17107"/>
                  </a:cubicBezTo>
                  <a:lnTo>
                    <a:pt x="835" y="17209"/>
                  </a:lnTo>
                  <a:cubicBezTo>
                    <a:pt x="835" y="17230"/>
                    <a:pt x="856" y="17250"/>
                    <a:pt x="856" y="17270"/>
                  </a:cubicBezTo>
                  <a:cubicBezTo>
                    <a:pt x="1121" y="17963"/>
                    <a:pt x="1446" y="18614"/>
                    <a:pt x="1833" y="19225"/>
                  </a:cubicBezTo>
                  <a:cubicBezTo>
                    <a:pt x="1833" y="19246"/>
                    <a:pt x="1854" y="19286"/>
                    <a:pt x="1854" y="19307"/>
                  </a:cubicBezTo>
                  <a:cubicBezTo>
                    <a:pt x="2057" y="19612"/>
                    <a:pt x="2281" y="19938"/>
                    <a:pt x="2505" y="20244"/>
                  </a:cubicBezTo>
                  <a:cubicBezTo>
                    <a:pt x="2852" y="20732"/>
                    <a:pt x="3259" y="21180"/>
                    <a:pt x="3687" y="21629"/>
                  </a:cubicBezTo>
                  <a:cubicBezTo>
                    <a:pt x="3829" y="21751"/>
                    <a:pt x="3972" y="21893"/>
                    <a:pt x="4094" y="22015"/>
                  </a:cubicBezTo>
                  <a:cubicBezTo>
                    <a:pt x="4298" y="22199"/>
                    <a:pt x="4481" y="22362"/>
                    <a:pt x="4685" y="22525"/>
                  </a:cubicBezTo>
                  <a:cubicBezTo>
                    <a:pt x="4705" y="22545"/>
                    <a:pt x="4725" y="22545"/>
                    <a:pt x="4746" y="22565"/>
                  </a:cubicBezTo>
                  <a:cubicBezTo>
                    <a:pt x="4746" y="22565"/>
                    <a:pt x="4746" y="22586"/>
                    <a:pt x="4766" y="22586"/>
                  </a:cubicBezTo>
                  <a:cubicBezTo>
                    <a:pt x="4807" y="22626"/>
                    <a:pt x="4847" y="22647"/>
                    <a:pt x="4888" y="22688"/>
                  </a:cubicBezTo>
                  <a:cubicBezTo>
                    <a:pt x="4909" y="22708"/>
                    <a:pt x="4929" y="22728"/>
                    <a:pt x="4949" y="22749"/>
                  </a:cubicBezTo>
                  <a:cubicBezTo>
                    <a:pt x="5336" y="23034"/>
                    <a:pt x="5744" y="23319"/>
                    <a:pt x="6171" y="23563"/>
                  </a:cubicBezTo>
                  <a:cubicBezTo>
                    <a:pt x="6171" y="23563"/>
                    <a:pt x="6192" y="23584"/>
                    <a:pt x="6192" y="23584"/>
                  </a:cubicBezTo>
                  <a:cubicBezTo>
                    <a:pt x="6823" y="23950"/>
                    <a:pt x="7475" y="24276"/>
                    <a:pt x="8167" y="24541"/>
                  </a:cubicBezTo>
                  <a:cubicBezTo>
                    <a:pt x="8391" y="24622"/>
                    <a:pt x="8635" y="24704"/>
                    <a:pt x="8859" y="24785"/>
                  </a:cubicBezTo>
                  <a:cubicBezTo>
                    <a:pt x="10061" y="25152"/>
                    <a:pt x="11344" y="25355"/>
                    <a:pt x="12668" y="25355"/>
                  </a:cubicBezTo>
                  <a:cubicBezTo>
                    <a:pt x="13014" y="25355"/>
                    <a:pt x="13340" y="25355"/>
                    <a:pt x="13666" y="25315"/>
                  </a:cubicBezTo>
                  <a:cubicBezTo>
                    <a:pt x="13829" y="25315"/>
                    <a:pt x="13971" y="25294"/>
                    <a:pt x="14134" y="25274"/>
                  </a:cubicBezTo>
                  <a:cubicBezTo>
                    <a:pt x="14501" y="25233"/>
                    <a:pt x="14847" y="25172"/>
                    <a:pt x="15193" y="25111"/>
                  </a:cubicBezTo>
                  <a:cubicBezTo>
                    <a:pt x="16130" y="24928"/>
                    <a:pt x="17006" y="24643"/>
                    <a:pt x="17841" y="24256"/>
                  </a:cubicBezTo>
                  <a:cubicBezTo>
                    <a:pt x="19653" y="23441"/>
                    <a:pt x="21242" y="22219"/>
                    <a:pt x="22484" y="20712"/>
                  </a:cubicBezTo>
                  <a:cubicBezTo>
                    <a:pt x="22993" y="20081"/>
                    <a:pt x="23462" y="19409"/>
                    <a:pt x="23849" y="18676"/>
                  </a:cubicBezTo>
                  <a:cubicBezTo>
                    <a:pt x="24806" y="16904"/>
                    <a:pt x="25356" y="14847"/>
                    <a:pt x="25356" y="12688"/>
                  </a:cubicBezTo>
                  <a:cubicBezTo>
                    <a:pt x="25356" y="5682"/>
                    <a:pt x="19674" y="0"/>
                    <a:pt x="126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65"/>
            <p:cNvSpPr/>
            <p:nvPr/>
          </p:nvSpPr>
          <p:spPr>
            <a:xfrm>
              <a:off x="3751691" y="3669705"/>
              <a:ext cx="654514" cy="204873"/>
            </a:xfrm>
            <a:custGeom>
              <a:avLst/>
              <a:gdLst/>
              <a:ahLst/>
              <a:cxnLst/>
              <a:rect l="l" t="t" r="r" b="b"/>
              <a:pathLst>
                <a:path w="21344" h="6681" extrusionOk="0">
                  <a:moveTo>
                    <a:pt x="21344" y="1"/>
                  </a:moveTo>
                  <a:lnTo>
                    <a:pt x="21344" y="1"/>
                  </a:lnTo>
                  <a:cubicBezTo>
                    <a:pt x="19266" y="347"/>
                    <a:pt x="17393" y="1589"/>
                    <a:pt x="15397" y="2302"/>
                  </a:cubicBezTo>
                  <a:cubicBezTo>
                    <a:pt x="14089" y="2752"/>
                    <a:pt x="12711" y="2978"/>
                    <a:pt x="11335" y="2978"/>
                  </a:cubicBezTo>
                  <a:cubicBezTo>
                    <a:pt x="10160" y="2978"/>
                    <a:pt x="8987" y="2813"/>
                    <a:pt x="7862" y="2485"/>
                  </a:cubicBezTo>
                  <a:cubicBezTo>
                    <a:pt x="6965" y="2220"/>
                    <a:pt x="6090" y="1833"/>
                    <a:pt x="5173" y="1609"/>
                  </a:cubicBezTo>
                  <a:cubicBezTo>
                    <a:pt x="4366" y="1415"/>
                    <a:pt x="3545" y="1337"/>
                    <a:pt x="2719" y="1337"/>
                  </a:cubicBezTo>
                  <a:cubicBezTo>
                    <a:pt x="1815" y="1337"/>
                    <a:pt x="905" y="1430"/>
                    <a:pt x="0" y="1569"/>
                  </a:cubicBezTo>
                  <a:cubicBezTo>
                    <a:pt x="347" y="2057"/>
                    <a:pt x="754" y="2505"/>
                    <a:pt x="1182" y="2954"/>
                  </a:cubicBezTo>
                  <a:cubicBezTo>
                    <a:pt x="1324" y="3076"/>
                    <a:pt x="1467" y="3218"/>
                    <a:pt x="1589" y="3340"/>
                  </a:cubicBezTo>
                  <a:cubicBezTo>
                    <a:pt x="1793" y="3524"/>
                    <a:pt x="1976" y="3687"/>
                    <a:pt x="2180" y="3850"/>
                  </a:cubicBezTo>
                  <a:cubicBezTo>
                    <a:pt x="2200" y="3870"/>
                    <a:pt x="2220" y="3870"/>
                    <a:pt x="2241" y="3890"/>
                  </a:cubicBezTo>
                  <a:cubicBezTo>
                    <a:pt x="2241" y="3890"/>
                    <a:pt x="2241" y="3911"/>
                    <a:pt x="2261" y="3911"/>
                  </a:cubicBezTo>
                  <a:cubicBezTo>
                    <a:pt x="2302" y="3951"/>
                    <a:pt x="2342" y="3972"/>
                    <a:pt x="2383" y="4013"/>
                  </a:cubicBezTo>
                  <a:cubicBezTo>
                    <a:pt x="2404" y="4033"/>
                    <a:pt x="2424" y="4053"/>
                    <a:pt x="2444" y="4074"/>
                  </a:cubicBezTo>
                  <a:cubicBezTo>
                    <a:pt x="2831" y="4359"/>
                    <a:pt x="3239" y="4644"/>
                    <a:pt x="3666" y="4888"/>
                  </a:cubicBezTo>
                  <a:cubicBezTo>
                    <a:pt x="3666" y="4888"/>
                    <a:pt x="3687" y="4909"/>
                    <a:pt x="3687" y="4909"/>
                  </a:cubicBezTo>
                  <a:cubicBezTo>
                    <a:pt x="4318" y="5275"/>
                    <a:pt x="4970" y="5601"/>
                    <a:pt x="5662" y="5866"/>
                  </a:cubicBezTo>
                  <a:cubicBezTo>
                    <a:pt x="5886" y="5947"/>
                    <a:pt x="6130" y="6029"/>
                    <a:pt x="6354" y="6110"/>
                  </a:cubicBezTo>
                  <a:cubicBezTo>
                    <a:pt x="7556" y="6477"/>
                    <a:pt x="8839" y="6680"/>
                    <a:pt x="10163" y="6680"/>
                  </a:cubicBezTo>
                  <a:cubicBezTo>
                    <a:pt x="10509" y="6680"/>
                    <a:pt x="10835" y="6680"/>
                    <a:pt x="11161" y="6640"/>
                  </a:cubicBezTo>
                  <a:cubicBezTo>
                    <a:pt x="11324" y="6640"/>
                    <a:pt x="11466" y="6619"/>
                    <a:pt x="11629" y="6599"/>
                  </a:cubicBezTo>
                  <a:cubicBezTo>
                    <a:pt x="11996" y="6558"/>
                    <a:pt x="12342" y="6497"/>
                    <a:pt x="12688" y="6436"/>
                  </a:cubicBezTo>
                  <a:cubicBezTo>
                    <a:pt x="13625" y="6253"/>
                    <a:pt x="14501" y="5968"/>
                    <a:pt x="15336" y="5581"/>
                  </a:cubicBezTo>
                  <a:cubicBezTo>
                    <a:pt x="17148" y="4766"/>
                    <a:pt x="18737" y="3544"/>
                    <a:pt x="19979" y="2037"/>
                  </a:cubicBezTo>
                  <a:cubicBezTo>
                    <a:pt x="20488" y="1406"/>
                    <a:pt x="20957" y="734"/>
                    <a:pt x="21344" y="1"/>
                  </a:cubicBezTo>
                  <a:close/>
                </a:path>
              </a:pathLst>
            </a:custGeom>
            <a:solidFill>
              <a:srgbClr val="FFFFFF">
                <a:alpha val="22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65"/>
            <p:cNvSpPr/>
            <p:nvPr/>
          </p:nvSpPr>
          <p:spPr>
            <a:xfrm>
              <a:off x="4062083" y="3195131"/>
              <a:ext cx="270435" cy="78042"/>
            </a:xfrm>
            <a:custGeom>
              <a:avLst/>
              <a:gdLst/>
              <a:ahLst/>
              <a:cxnLst/>
              <a:rect l="l" t="t" r="r" b="b"/>
              <a:pathLst>
                <a:path w="8819" h="2545" extrusionOk="0">
                  <a:moveTo>
                    <a:pt x="6143" y="0"/>
                  </a:moveTo>
                  <a:cubicBezTo>
                    <a:pt x="5613" y="0"/>
                    <a:pt x="5078" y="133"/>
                    <a:pt x="4603" y="365"/>
                  </a:cubicBezTo>
                  <a:cubicBezTo>
                    <a:pt x="3768" y="773"/>
                    <a:pt x="3096" y="1485"/>
                    <a:pt x="2627" y="2280"/>
                  </a:cubicBezTo>
                  <a:cubicBezTo>
                    <a:pt x="2288" y="2011"/>
                    <a:pt x="1861" y="1870"/>
                    <a:pt x="1434" y="1870"/>
                  </a:cubicBezTo>
                  <a:cubicBezTo>
                    <a:pt x="1245" y="1870"/>
                    <a:pt x="1057" y="1898"/>
                    <a:pt x="876" y="1954"/>
                  </a:cubicBezTo>
                  <a:cubicBezTo>
                    <a:pt x="550" y="2056"/>
                    <a:pt x="245" y="2259"/>
                    <a:pt x="0" y="2544"/>
                  </a:cubicBezTo>
                  <a:lnTo>
                    <a:pt x="8818" y="2544"/>
                  </a:lnTo>
                  <a:lnTo>
                    <a:pt x="8818" y="2422"/>
                  </a:lnTo>
                  <a:cubicBezTo>
                    <a:pt x="8818" y="1485"/>
                    <a:pt x="8167" y="610"/>
                    <a:pt x="7311" y="243"/>
                  </a:cubicBezTo>
                  <a:cubicBezTo>
                    <a:pt x="6943" y="76"/>
                    <a:pt x="6545" y="0"/>
                    <a:pt x="614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65"/>
            <p:cNvSpPr/>
            <p:nvPr/>
          </p:nvSpPr>
          <p:spPr>
            <a:xfrm>
              <a:off x="4167602" y="3452105"/>
              <a:ext cx="270465" cy="78380"/>
            </a:xfrm>
            <a:custGeom>
              <a:avLst/>
              <a:gdLst/>
              <a:ahLst/>
              <a:cxnLst/>
              <a:rect l="l" t="t" r="r" b="b"/>
              <a:pathLst>
                <a:path w="8820" h="2556" extrusionOk="0">
                  <a:moveTo>
                    <a:pt x="6146" y="1"/>
                  </a:moveTo>
                  <a:cubicBezTo>
                    <a:pt x="5615" y="1"/>
                    <a:pt x="5079" y="132"/>
                    <a:pt x="4604" y="376"/>
                  </a:cubicBezTo>
                  <a:cubicBezTo>
                    <a:pt x="3769" y="783"/>
                    <a:pt x="3096" y="1496"/>
                    <a:pt x="2628" y="2290"/>
                  </a:cubicBezTo>
                  <a:cubicBezTo>
                    <a:pt x="2289" y="2022"/>
                    <a:pt x="1862" y="1881"/>
                    <a:pt x="1435" y="1881"/>
                  </a:cubicBezTo>
                  <a:cubicBezTo>
                    <a:pt x="1246" y="1881"/>
                    <a:pt x="1058" y="1908"/>
                    <a:pt x="877" y="1964"/>
                  </a:cubicBezTo>
                  <a:cubicBezTo>
                    <a:pt x="530" y="2066"/>
                    <a:pt x="225" y="2270"/>
                    <a:pt x="1" y="2555"/>
                  </a:cubicBezTo>
                  <a:lnTo>
                    <a:pt x="8799" y="2555"/>
                  </a:lnTo>
                  <a:lnTo>
                    <a:pt x="8799" y="2412"/>
                  </a:lnTo>
                  <a:cubicBezTo>
                    <a:pt x="8819" y="1496"/>
                    <a:pt x="8168" y="620"/>
                    <a:pt x="7312" y="233"/>
                  </a:cubicBezTo>
                  <a:cubicBezTo>
                    <a:pt x="6944" y="76"/>
                    <a:pt x="6546" y="1"/>
                    <a:pt x="61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65"/>
            <p:cNvSpPr/>
            <p:nvPr/>
          </p:nvSpPr>
          <p:spPr>
            <a:xfrm>
              <a:off x="3712347" y="3329414"/>
              <a:ext cx="269821" cy="78012"/>
            </a:xfrm>
            <a:custGeom>
              <a:avLst/>
              <a:gdLst/>
              <a:ahLst/>
              <a:cxnLst/>
              <a:rect l="l" t="t" r="r" b="b"/>
              <a:pathLst>
                <a:path w="8799" h="2544" extrusionOk="0">
                  <a:moveTo>
                    <a:pt x="6144" y="0"/>
                  </a:moveTo>
                  <a:cubicBezTo>
                    <a:pt x="5613" y="0"/>
                    <a:pt x="5078" y="133"/>
                    <a:pt x="4603" y="365"/>
                  </a:cubicBezTo>
                  <a:cubicBezTo>
                    <a:pt x="3768" y="772"/>
                    <a:pt x="3096" y="1485"/>
                    <a:pt x="2607" y="2300"/>
                  </a:cubicBezTo>
                  <a:cubicBezTo>
                    <a:pt x="2281" y="2016"/>
                    <a:pt x="1855" y="1870"/>
                    <a:pt x="1428" y="1870"/>
                  </a:cubicBezTo>
                  <a:cubicBezTo>
                    <a:pt x="1242" y="1870"/>
                    <a:pt x="1055" y="1898"/>
                    <a:pt x="876" y="1953"/>
                  </a:cubicBezTo>
                  <a:cubicBezTo>
                    <a:pt x="530" y="2055"/>
                    <a:pt x="224" y="2259"/>
                    <a:pt x="0" y="2544"/>
                  </a:cubicBezTo>
                  <a:lnTo>
                    <a:pt x="8798" y="2544"/>
                  </a:lnTo>
                  <a:lnTo>
                    <a:pt x="8798" y="2422"/>
                  </a:lnTo>
                  <a:cubicBezTo>
                    <a:pt x="8798" y="1485"/>
                    <a:pt x="8167" y="609"/>
                    <a:pt x="7312" y="243"/>
                  </a:cubicBezTo>
                  <a:cubicBezTo>
                    <a:pt x="6943" y="76"/>
                    <a:pt x="6545" y="0"/>
                    <a:pt x="61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65"/>
            <p:cNvSpPr/>
            <p:nvPr/>
          </p:nvSpPr>
          <p:spPr>
            <a:xfrm>
              <a:off x="3786649" y="3307826"/>
              <a:ext cx="138698" cy="541759"/>
            </a:xfrm>
            <a:custGeom>
              <a:avLst/>
              <a:gdLst/>
              <a:ahLst/>
              <a:cxnLst/>
              <a:rect l="l" t="t" r="r" b="b"/>
              <a:pathLst>
                <a:path w="4523" h="17667" extrusionOk="0">
                  <a:moveTo>
                    <a:pt x="272" y="1"/>
                  </a:moveTo>
                  <a:cubicBezTo>
                    <a:pt x="268" y="1"/>
                    <a:pt x="266" y="3"/>
                    <a:pt x="266" y="10"/>
                  </a:cubicBezTo>
                  <a:cubicBezTo>
                    <a:pt x="205" y="10"/>
                    <a:pt x="164" y="10"/>
                    <a:pt x="123" y="51"/>
                  </a:cubicBezTo>
                  <a:lnTo>
                    <a:pt x="103" y="51"/>
                  </a:lnTo>
                  <a:lnTo>
                    <a:pt x="103" y="71"/>
                  </a:lnTo>
                  <a:cubicBezTo>
                    <a:pt x="82" y="91"/>
                    <a:pt x="62" y="112"/>
                    <a:pt x="42" y="152"/>
                  </a:cubicBezTo>
                  <a:cubicBezTo>
                    <a:pt x="21" y="193"/>
                    <a:pt x="1" y="234"/>
                    <a:pt x="21" y="275"/>
                  </a:cubicBezTo>
                  <a:cubicBezTo>
                    <a:pt x="21" y="458"/>
                    <a:pt x="42" y="641"/>
                    <a:pt x="42" y="825"/>
                  </a:cubicBezTo>
                  <a:cubicBezTo>
                    <a:pt x="184" y="2983"/>
                    <a:pt x="245" y="5122"/>
                    <a:pt x="245" y="7280"/>
                  </a:cubicBezTo>
                  <a:cubicBezTo>
                    <a:pt x="266" y="7810"/>
                    <a:pt x="266" y="8339"/>
                    <a:pt x="245" y="8889"/>
                  </a:cubicBezTo>
                  <a:cubicBezTo>
                    <a:pt x="245" y="8930"/>
                    <a:pt x="245" y="8991"/>
                    <a:pt x="245" y="9032"/>
                  </a:cubicBezTo>
                  <a:cubicBezTo>
                    <a:pt x="245" y="9215"/>
                    <a:pt x="245" y="9398"/>
                    <a:pt x="245" y="9561"/>
                  </a:cubicBezTo>
                  <a:cubicBezTo>
                    <a:pt x="245" y="9622"/>
                    <a:pt x="245" y="9684"/>
                    <a:pt x="245" y="9745"/>
                  </a:cubicBezTo>
                  <a:cubicBezTo>
                    <a:pt x="225" y="11394"/>
                    <a:pt x="143" y="13044"/>
                    <a:pt x="62" y="14693"/>
                  </a:cubicBezTo>
                  <a:cubicBezTo>
                    <a:pt x="62" y="14714"/>
                    <a:pt x="62" y="14734"/>
                    <a:pt x="42" y="14755"/>
                  </a:cubicBezTo>
                  <a:cubicBezTo>
                    <a:pt x="184" y="14877"/>
                    <a:pt x="327" y="15019"/>
                    <a:pt x="469" y="15141"/>
                  </a:cubicBezTo>
                  <a:cubicBezTo>
                    <a:pt x="653" y="15325"/>
                    <a:pt x="836" y="15488"/>
                    <a:pt x="1040" y="15651"/>
                  </a:cubicBezTo>
                  <a:cubicBezTo>
                    <a:pt x="1060" y="15671"/>
                    <a:pt x="1080" y="15671"/>
                    <a:pt x="1101" y="15691"/>
                  </a:cubicBezTo>
                  <a:cubicBezTo>
                    <a:pt x="1101" y="15691"/>
                    <a:pt x="1101" y="15691"/>
                    <a:pt x="1121" y="15712"/>
                  </a:cubicBezTo>
                  <a:cubicBezTo>
                    <a:pt x="1162" y="15732"/>
                    <a:pt x="1202" y="15773"/>
                    <a:pt x="1243" y="15814"/>
                  </a:cubicBezTo>
                  <a:cubicBezTo>
                    <a:pt x="1264" y="15834"/>
                    <a:pt x="1284" y="15854"/>
                    <a:pt x="1325" y="15854"/>
                  </a:cubicBezTo>
                  <a:cubicBezTo>
                    <a:pt x="1712" y="16160"/>
                    <a:pt x="2099" y="16445"/>
                    <a:pt x="2526" y="16689"/>
                  </a:cubicBezTo>
                  <a:cubicBezTo>
                    <a:pt x="2547" y="16689"/>
                    <a:pt x="2547" y="16710"/>
                    <a:pt x="2547" y="16710"/>
                  </a:cubicBezTo>
                  <a:cubicBezTo>
                    <a:pt x="3178" y="17076"/>
                    <a:pt x="3830" y="17402"/>
                    <a:pt x="4522" y="17667"/>
                  </a:cubicBezTo>
                  <a:cubicBezTo>
                    <a:pt x="4196" y="16139"/>
                    <a:pt x="3809" y="14632"/>
                    <a:pt x="3463" y="13125"/>
                  </a:cubicBezTo>
                  <a:cubicBezTo>
                    <a:pt x="2934" y="10702"/>
                    <a:pt x="2526" y="8339"/>
                    <a:pt x="2058" y="5997"/>
                  </a:cubicBezTo>
                  <a:cubicBezTo>
                    <a:pt x="1997" y="5753"/>
                    <a:pt x="1956" y="5509"/>
                    <a:pt x="1895" y="5264"/>
                  </a:cubicBezTo>
                  <a:cubicBezTo>
                    <a:pt x="1854" y="5061"/>
                    <a:pt x="1793" y="4837"/>
                    <a:pt x="1752" y="4633"/>
                  </a:cubicBezTo>
                  <a:cubicBezTo>
                    <a:pt x="1467" y="3350"/>
                    <a:pt x="1141" y="2067"/>
                    <a:pt x="734" y="804"/>
                  </a:cubicBezTo>
                  <a:cubicBezTo>
                    <a:pt x="653" y="600"/>
                    <a:pt x="591" y="376"/>
                    <a:pt x="530" y="173"/>
                  </a:cubicBezTo>
                  <a:cubicBezTo>
                    <a:pt x="510" y="152"/>
                    <a:pt x="490" y="112"/>
                    <a:pt x="469" y="91"/>
                  </a:cubicBezTo>
                  <a:cubicBezTo>
                    <a:pt x="429" y="30"/>
                    <a:pt x="367" y="10"/>
                    <a:pt x="306" y="10"/>
                  </a:cubicBezTo>
                  <a:cubicBezTo>
                    <a:pt x="293" y="10"/>
                    <a:pt x="279" y="1"/>
                    <a:pt x="2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65"/>
            <p:cNvSpPr/>
            <p:nvPr/>
          </p:nvSpPr>
          <p:spPr>
            <a:xfrm>
              <a:off x="3796615" y="3202429"/>
              <a:ext cx="259242" cy="133178"/>
            </a:xfrm>
            <a:custGeom>
              <a:avLst/>
              <a:gdLst/>
              <a:ahLst/>
              <a:cxnLst/>
              <a:rect l="l" t="t" r="r" b="b"/>
              <a:pathLst>
                <a:path w="8454" h="4343" extrusionOk="0">
                  <a:moveTo>
                    <a:pt x="4756" y="1"/>
                  </a:moveTo>
                  <a:cubicBezTo>
                    <a:pt x="4179" y="1"/>
                    <a:pt x="3604" y="93"/>
                    <a:pt x="3057" y="290"/>
                  </a:cubicBezTo>
                  <a:cubicBezTo>
                    <a:pt x="1712" y="779"/>
                    <a:pt x="613" y="1940"/>
                    <a:pt x="205" y="3304"/>
                  </a:cubicBezTo>
                  <a:cubicBezTo>
                    <a:pt x="63" y="3759"/>
                    <a:pt x="1" y="4343"/>
                    <a:pt x="204" y="4343"/>
                  </a:cubicBezTo>
                  <a:cubicBezTo>
                    <a:pt x="292" y="4343"/>
                    <a:pt x="430" y="4233"/>
                    <a:pt x="633" y="3956"/>
                  </a:cubicBezTo>
                  <a:cubicBezTo>
                    <a:pt x="1142" y="3304"/>
                    <a:pt x="1794" y="2795"/>
                    <a:pt x="2527" y="2429"/>
                  </a:cubicBezTo>
                  <a:cubicBezTo>
                    <a:pt x="3525" y="1919"/>
                    <a:pt x="4625" y="1655"/>
                    <a:pt x="5724" y="1431"/>
                  </a:cubicBezTo>
                  <a:cubicBezTo>
                    <a:pt x="6287" y="1306"/>
                    <a:pt x="6858" y="1196"/>
                    <a:pt x="7417" y="1196"/>
                  </a:cubicBezTo>
                  <a:cubicBezTo>
                    <a:pt x="7769" y="1196"/>
                    <a:pt x="8116" y="1239"/>
                    <a:pt x="8453" y="1349"/>
                  </a:cubicBezTo>
                  <a:cubicBezTo>
                    <a:pt x="7430" y="496"/>
                    <a:pt x="6089" y="1"/>
                    <a:pt x="475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65"/>
            <p:cNvSpPr/>
            <p:nvPr/>
          </p:nvSpPr>
          <p:spPr>
            <a:xfrm>
              <a:off x="3530595" y="3257197"/>
              <a:ext cx="276016" cy="97147"/>
            </a:xfrm>
            <a:custGeom>
              <a:avLst/>
              <a:gdLst/>
              <a:ahLst/>
              <a:cxnLst/>
              <a:rect l="l" t="t" r="r" b="b"/>
              <a:pathLst>
                <a:path w="9001" h="3168" extrusionOk="0">
                  <a:moveTo>
                    <a:pt x="4828" y="0"/>
                  </a:moveTo>
                  <a:cubicBezTo>
                    <a:pt x="4726" y="0"/>
                    <a:pt x="4624" y="4"/>
                    <a:pt x="4522" y="11"/>
                  </a:cubicBezTo>
                  <a:cubicBezTo>
                    <a:pt x="2587" y="133"/>
                    <a:pt x="856" y="1437"/>
                    <a:pt x="1" y="3168"/>
                  </a:cubicBezTo>
                  <a:cubicBezTo>
                    <a:pt x="673" y="2537"/>
                    <a:pt x="1630" y="2313"/>
                    <a:pt x="2526" y="2129"/>
                  </a:cubicBezTo>
                  <a:cubicBezTo>
                    <a:pt x="3502" y="1913"/>
                    <a:pt x="4493" y="1712"/>
                    <a:pt x="5486" y="1712"/>
                  </a:cubicBezTo>
                  <a:cubicBezTo>
                    <a:pt x="5613" y="1712"/>
                    <a:pt x="5740" y="1715"/>
                    <a:pt x="5866" y="1722"/>
                  </a:cubicBezTo>
                  <a:cubicBezTo>
                    <a:pt x="6681" y="1763"/>
                    <a:pt x="7496" y="1966"/>
                    <a:pt x="8208" y="2374"/>
                  </a:cubicBezTo>
                  <a:cubicBezTo>
                    <a:pt x="8438" y="2503"/>
                    <a:pt x="8593" y="2557"/>
                    <a:pt x="8689" y="2557"/>
                  </a:cubicBezTo>
                  <a:cubicBezTo>
                    <a:pt x="9000" y="2557"/>
                    <a:pt x="8693" y="1989"/>
                    <a:pt x="8351" y="1600"/>
                  </a:cubicBezTo>
                  <a:cubicBezTo>
                    <a:pt x="7482" y="598"/>
                    <a:pt x="6140" y="0"/>
                    <a:pt x="482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65"/>
            <p:cNvSpPr/>
            <p:nvPr/>
          </p:nvSpPr>
          <p:spPr>
            <a:xfrm>
              <a:off x="3575581" y="3179982"/>
              <a:ext cx="224222" cy="151270"/>
            </a:xfrm>
            <a:custGeom>
              <a:avLst/>
              <a:gdLst/>
              <a:ahLst/>
              <a:cxnLst/>
              <a:rect l="l" t="t" r="r" b="b"/>
              <a:pathLst>
                <a:path w="7312" h="4933" extrusionOk="0">
                  <a:moveTo>
                    <a:pt x="2289" y="1"/>
                  </a:moveTo>
                  <a:cubicBezTo>
                    <a:pt x="1504" y="1"/>
                    <a:pt x="723" y="220"/>
                    <a:pt x="0" y="676"/>
                  </a:cubicBezTo>
                  <a:cubicBezTo>
                    <a:pt x="18" y="676"/>
                    <a:pt x="36" y="676"/>
                    <a:pt x="53" y="676"/>
                  </a:cubicBezTo>
                  <a:cubicBezTo>
                    <a:pt x="2988" y="676"/>
                    <a:pt x="5874" y="2361"/>
                    <a:pt x="7312" y="4932"/>
                  </a:cubicBezTo>
                  <a:cubicBezTo>
                    <a:pt x="7108" y="3181"/>
                    <a:pt x="6232" y="1613"/>
                    <a:pt x="4725" y="717"/>
                  </a:cubicBezTo>
                  <a:cubicBezTo>
                    <a:pt x="3951" y="246"/>
                    <a:pt x="3118" y="1"/>
                    <a:pt x="228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65"/>
            <p:cNvSpPr/>
            <p:nvPr/>
          </p:nvSpPr>
          <p:spPr>
            <a:xfrm>
              <a:off x="3786036" y="3125736"/>
              <a:ext cx="181138" cy="199905"/>
            </a:xfrm>
            <a:custGeom>
              <a:avLst/>
              <a:gdLst/>
              <a:ahLst/>
              <a:cxnLst/>
              <a:rect l="l" t="t" r="r" b="b"/>
              <a:pathLst>
                <a:path w="5907" h="6519" extrusionOk="0">
                  <a:moveTo>
                    <a:pt x="4883" y="1"/>
                  </a:moveTo>
                  <a:cubicBezTo>
                    <a:pt x="3563" y="1"/>
                    <a:pt x="2356" y="620"/>
                    <a:pt x="1446" y="1691"/>
                  </a:cubicBezTo>
                  <a:cubicBezTo>
                    <a:pt x="326" y="3036"/>
                    <a:pt x="1" y="4807"/>
                    <a:pt x="387" y="6518"/>
                  </a:cubicBezTo>
                  <a:cubicBezTo>
                    <a:pt x="897" y="3606"/>
                    <a:pt x="3096" y="1060"/>
                    <a:pt x="5907" y="123"/>
                  </a:cubicBezTo>
                  <a:cubicBezTo>
                    <a:pt x="5560" y="41"/>
                    <a:pt x="5218" y="1"/>
                    <a:pt x="48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65"/>
            <p:cNvSpPr/>
            <p:nvPr/>
          </p:nvSpPr>
          <p:spPr>
            <a:xfrm>
              <a:off x="4010903" y="3152844"/>
              <a:ext cx="186719" cy="241303"/>
            </a:xfrm>
            <a:custGeom>
              <a:avLst/>
              <a:gdLst/>
              <a:ahLst/>
              <a:cxnLst/>
              <a:rect l="l" t="t" r="r" b="b"/>
              <a:pathLst>
                <a:path w="6089" h="7869" extrusionOk="0">
                  <a:moveTo>
                    <a:pt x="3189" y="1"/>
                  </a:moveTo>
                  <a:cubicBezTo>
                    <a:pt x="3097" y="1"/>
                    <a:pt x="3005" y="5"/>
                    <a:pt x="2911" y="13"/>
                  </a:cubicBezTo>
                  <a:cubicBezTo>
                    <a:pt x="1343" y="156"/>
                    <a:pt x="182" y="1500"/>
                    <a:pt x="345" y="2987"/>
                  </a:cubicBezTo>
                  <a:cubicBezTo>
                    <a:pt x="366" y="3231"/>
                    <a:pt x="427" y="3475"/>
                    <a:pt x="508" y="3679"/>
                  </a:cubicBezTo>
                  <a:cubicBezTo>
                    <a:pt x="1" y="5222"/>
                    <a:pt x="2058" y="7869"/>
                    <a:pt x="3377" y="7869"/>
                  </a:cubicBezTo>
                  <a:cubicBezTo>
                    <a:pt x="3434" y="7869"/>
                    <a:pt x="3489" y="7864"/>
                    <a:pt x="3543" y="7854"/>
                  </a:cubicBezTo>
                  <a:cubicBezTo>
                    <a:pt x="4887" y="7589"/>
                    <a:pt x="5987" y="3455"/>
                    <a:pt x="5987" y="3455"/>
                  </a:cubicBezTo>
                  <a:cubicBezTo>
                    <a:pt x="5987" y="3414"/>
                    <a:pt x="6007" y="3374"/>
                    <a:pt x="5987" y="3374"/>
                  </a:cubicBezTo>
                  <a:cubicBezTo>
                    <a:pt x="6068" y="3068"/>
                    <a:pt x="6088" y="2783"/>
                    <a:pt x="6048" y="2457"/>
                  </a:cubicBezTo>
                  <a:cubicBezTo>
                    <a:pt x="5894" y="1040"/>
                    <a:pt x="4642" y="1"/>
                    <a:pt x="3189" y="1"/>
                  </a:cubicBezTo>
                  <a:close/>
                </a:path>
              </a:pathLst>
            </a:custGeom>
            <a:solidFill>
              <a:srgbClr val="F6C0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65"/>
            <p:cNvSpPr/>
            <p:nvPr/>
          </p:nvSpPr>
          <p:spPr>
            <a:xfrm>
              <a:off x="3946537" y="3247538"/>
              <a:ext cx="154276" cy="155533"/>
            </a:xfrm>
            <a:custGeom>
              <a:avLst/>
              <a:gdLst/>
              <a:ahLst/>
              <a:cxnLst/>
              <a:rect l="l" t="t" r="r" b="b"/>
              <a:pathLst>
                <a:path w="5031" h="5072" extrusionOk="0">
                  <a:moveTo>
                    <a:pt x="2587" y="0"/>
                  </a:moveTo>
                  <a:lnTo>
                    <a:pt x="0" y="3096"/>
                  </a:lnTo>
                  <a:lnTo>
                    <a:pt x="2872" y="5071"/>
                  </a:lnTo>
                  <a:lnTo>
                    <a:pt x="5031" y="2770"/>
                  </a:lnTo>
                  <a:lnTo>
                    <a:pt x="2587" y="0"/>
                  </a:lnTo>
                  <a:close/>
                </a:path>
              </a:pathLst>
            </a:custGeom>
            <a:solidFill>
              <a:srgbClr val="F6C0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65"/>
            <p:cNvSpPr/>
            <p:nvPr/>
          </p:nvSpPr>
          <p:spPr>
            <a:xfrm>
              <a:off x="4159507" y="3267531"/>
              <a:ext cx="31248" cy="77460"/>
            </a:xfrm>
            <a:custGeom>
              <a:avLst/>
              <a:gdLst/>
              <a:ahLst/>
              <a:cxnLst/>
              <a:rect l="l" t="t" r="r" b="b"/>
              <a:pathLst>
                <a:path w="1019" h="2526" extrusionOk="0">
                  <a:moveTo>
                    <a:pt x="1018" y="0"/>
                  </a:moveTo>
                  <a:lnTo>
                    <a:pt x="0" y="2220"/>
                  </a:lnTo>
                  <a:lnTo>
                    <a:pt x="794" y="2525"/>
                  </a:lnTo>
                  <a:lnTo>
                    <a:pt x="1018" y="0"/>
                  </a:lnTo>
                  <a:close/>
                </a:path>
              </a:pathLst>
            </a:custGeom>
            <a:solidFill>
              <a:srgbClr val="F6C0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65"/>
            <p:cNvSpPr/>
            <p:nvPr/>
          </p:nvSpPr>
          <p:spPr>
            <a:xfrm>
              <a:off x="3976528" y="3130458"/>
              <a:ext cx="250441" cy="196777"/>
            </a:xfrm>
            <a:custGeom>
              <a:avLst/>
              <a:gdLst/>
              <a:ahLst/>
              <a:cxnLst/>
              <a:rect l="l" t="t" r="r" b="b"/>
              <a:pathLst>
                <a:path w="8167" h="6417" extrusionOk="0">
                  <a:moveTo>
                    <a:pt x="3632" y="0"/>
                  </a:moveTo>
                  <a:cubicBezTo>
                    <a:pt x="2823" y="0"/>
                    <a:pt x="2084" y="126"/>
                    <a:pt x="1650" y="438"/>
                  </a:cubicBezTo>
                  <a:cubicBezTo>
                    <a:pt x="183" y="1476"/>
                    <a:pt x="631" y="3513"/>
                    <a:pt x="631" y="3513"/>
                  </a:cubicBezTo>
                  <a:cubicBezTo>
                    <a:pt x="631" y="3513"/>
                    <a:pt x="0" y="4939"/>
                    <a:pt x="387" y="5203"/>
                  </a:cubicBezTo>
                  <a:cubicBezTo>
                    <a:pt x="387" y="5203"/>
                    <a:pt x="446" y="5298"/>
                    <a:pt x="645" y="5298"/>
                  </a:cubicBezTo>
                  <a:cubicBezTo>
                    <a:pt x="708" y="5298"/>
                    <a:pt x="784" y="5289"/>
                    <a:pt x="876" y="5264"/>
                  </a:cubicBezTo>
                  <a:cubicBezTo>
                    <a:pt x="876" y="5264"/>
                    <a:pt x="978" y="5896"/>
                    <a:pt x="1446" y="5957"/>
                  </a:cubicBezTo>
                  <a:cubicBezTo>
                    <a:pt x="1540" y="5969"/>
                    <a:pt x="1622" y="5974"/>
                    <a:pt x="1694" y="5974"/>
                  </a:cubicBezTo>
                  <a:cubicBezTo>
                    <a:pt x="1980" y="5974"/>
                    <a:pt x="2098" y="5896"/>
                    <a:pt x="2098" y="5896"/>
                  </a:cubicBezTo>
                  <a:cubicBezTo>
                    <a:pt x="2098" y="5896"/>
                    <a:pt x="2271" y="6416"/>
                    <a:pt x="2618" y="6416"/>
                  </a:cubicBezTo>
                  <a:cubicBezTo>
                    <a:pt x="2647" y="6416"/>
                    <a:pt x="2677" y="6413"/>
                    <a:pt x="2709" y="6405"/>
                  </a:cubicBezTo>
                  <a:cubicBezTo>
                    <a:pt x="3116" y="6283"/>
                    <a:pt x="3645" y="5774"/>
                    <a:pt x="3645" y="5774"/>
                  </a:cubicBezTo>
                  <a:lnTo>
                    <a:pt x="4888" y="4918"/>
                  </a:lnTo>
                  <a:cubicBezTo>
                    <a:pt x="4888" y="4918"/>
                    <a:pt x="5580" y="4877"/>
                    <a:pt x="5702" y="4185"/>
                  </a:cubicBezTo>
                  <a:cubicBezTo>
                    <a:pt x="5825" y="3493"/>
                    <a:pt x="5906" y="2596"/>
                    <a:pt x="5906" y="2596"/>
                  </a:cubicBezTo>
                  <a:cubicBezTo>
                    <a:pt x="5906" y="2596"/>
                    <a:pt x="6395" y="2759"/>
                    <a:pt x="6802" y="3350"/>
                  </a:cubicBezTo>
                  <a:cubicBezTo>
                    <a:pt x="7189" y="3900"/>
                    <a:pt x="7209" y="4572"/>
                    <a:pt x="7209" y="4572"/>
                  </a:cubicBezTo>
                  <a:cubicBezTo>
                    <a:pt x="7209" y="4572"/>
                    <a:pt x="7658" y="3717"/>
                    <a:pt x="7495" y="2821"/>
                  </a:cubicBezTo>
                  <a:lnTo>
                    <a:pt x="7495" y="2821"/>
                  </a:lnTo>
                  <a:lnTo>
                    <a:pt x="8044" y="3085"/>
                  </a:lnTo>
                  <a:cubicBezTo>
                    <a:pt x="8044" y="3085"/>
                    <a:pt x="8167" y="1619"/>
                    <a:pt x="7332" y="886"/>
                  </a:cubicBezTo>
                  <a:cubicBezTo>
                    <a:pt x="6794" y="413"/>
                    <a:pt x="5098" y="0"/>
                    <a:pt x="36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65"/>
            <p:cNvSpPr/>
            <p:nvPr/>
          </p:nvSpPr>
          <p:spPr>
            <a:xfrm>
              <a:off x="4077692" y="3266980"/>
              <a:ext cx="53112" cy="53970"/>
            </a:xfrm>
            <a:custGeom>
              <a:avLst/>
              <a:gdLst/>
              <a:ahLst/>
              <a:cxnLst/>
              <a:rect l="l" t="t" r="r" b="b"/>
              <a:pathLst>
                <a:path w="1732" h="1760" extrusionOk="0">
                  <a:moveTo>
                    <a:pt x="868" y="0"/>
                  </a:moveTo>
                  <a:cubicBezTo>
                    <a:pt x="724" y="0"/>
                    <a:pt x="577" y="41"/>
                    <a:pt x="448" y="120"/>
                  </a:cubicBezTo>
                  <a:cubicBezTo>
                    <a:pt x="204" y="283"/>
                    <a:pt x="61" y="568"/>
                    <a:pt x="21" y="853"/>
                  </a:cubicBezTo>
                  <a:cubicBezTo>
                    <a:pt x="0" y="1097"/>
                    <a:pt x="61" y="1342"/>
                    <a:pt x="224" y="1525"/>
                  </a:cubicBezTo>
                  <a:cubicBezTo>
                    <a:pt x="346" y="1647"/>
                    <a:pt x="509" y="1729"/>
                    <a:pt x="693" y="1749"/>
                  </a:cubicBezTo>
                  <a:cubicBezTo>
                    <a:pt x="738" y="1756"/>
                    <a:pt x="783" y="1759"/>
                    <a:pt x="828" y="1759"/>
                  </a:cubicBezTo>
                  <a:cubicBezTo>
                    <a:pt x="1196" y="1759"/>
                    <a:pt x="1568" y="1546"/>
                    <a:pt x="1731" y="1220"/>
                  </a:cubicBezTo>
                  <a:lnTo>
                    <a:pt x="1650" y="975"/>
                  </a:lnTo>
                  <a:cubicBezTo>
                    <a:pt x="1630" y="649"/>
                    <a:pt x="1548" y="324"/>
                    <a:pt x="1283" y="140"/>
                  </a:cubicBezTo>
                  <a:cubicBezTo>
                    <a:pt x="1168" y="46"/>
                    <a:pt x="1020" y="0"/>
                    <a:pt x="868" y="0"/>
                  </a:cubicBezTo>
                  <a:close/>
                </a:path>
              </a:pathLst>
            </a:custGeom>
            <a:solidFill>
              <a:srgbClr val="F6C0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65"/>
            <p:cNvSpPr/>
            <p:nvPr/>
          </p:nvSpPr>
          <p:spPr>
            <a:xfrm>
              <a:off x="4123904" y="3257289"/>
              <a:ext cx="25115" cy="43360"/>
            </a:xfrm>
            <a:custGeom>
              <a:avLst/>
              <a:gdLst/>
              <a:ahLst/>
              <a:cxnLst/>
              <a:rect l="l" t="t" r="r" b="b"/>
              <a:pathLst>
                <a:path w="819" h="1414" extrusionOk="0">
                  <a:moveTo>
                    <a:pt x="757" y="0"/>
                  </a:moveTo>
                  <a:cubicBezTo>
                    <a:pt x="571" y="0"/>
                    <a:pt x="0" y="599"/>
                    <a:pt x="0" y="599"/>
                  </a:cubicBezTo>
                  <a:lnTo>
                    <a:pt x="0" y="1413"/>
                  </a:lnTo>
                  <a:cubicBezTo>
                    <a:pt x="0" y="1413"/>
                    <a:pt x="795" y="456"/>
                    <a:pt x="815" y="90"/>
                  </a:cubicBezTo>
                  <a:cubicBezTo>
                    <a:pt x="818" y="26"/>
                    <a:pt x="796" y="0"/>
                    <a:pt x="7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65"/>
            <p:cNvSpPr/>
            <p:nvPr/>
          </p:nvSpPr>
          <p:spPr>
            <a:xfrm>
              <a:off x="4097655" y="3268758"/>
              <a:ext cx="15026" cy="38761"/>
            </a:xfrm>
            <a:custGeom>
              <a:avLst/>
              <a:gdLst/>
              <a:ahLst/>
              <a:cxnLst/>
              <a:rect l="l" t="t" r="r" b="b"/>
              <a:pathLst>
                <a:path w="490" h="1264" fill="none" extrusionOk="0">
                  <a:moveTo>
                    <a:pt x="1" y="1"/>
                  </a:moveTo>
                  <a:cubicBezTo>
                    <a:pt x="164" y="1"/>
                    <a:pt x="306" y="103"/>
                    <a:pt x="388" y="245"/>
                  </a:cubicBezTo>
                  <a:cubicBezTo>
                    <a:pt x="469" y="367"/>
                    <a:pt x="490" y="530"/>
                    <a:pt x="490" y="693"/>
                  </a:cubicBezTo>
                  <a:cubicBezTo>
                    <a:pt x="469" y="897"/>
                    <a:pt x="429" y="1080"/>
                    <a:pt x="368" y="1264"/>
                  </a:cubicBezTo>
                </a:path>
              </a:pathLst>
            </a:custGeom>
            <a:noFill/>
            <a:ln w="1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65"/>
            <p:cNvSpPr/>
            <p:nvPr/>
          </p:nvSpPr>
          <p:spPr>
            <a:xfrm>
              <a:off x="4097042" y="3287495"/>
              <a:ext cx="13769" cy="14413"/>
            </a:xfrm>
            <a:custGeom>
              <a:avLst/>
              <a:gdLst/>
              <a:ahLst/>
              <a:cxnLst/>
              <a:rect l="l" t="t" r="r" b="b"/>
              <a:pathLst>
                <a:path w="449" h="470" fill="none" extrusionOk="0">
                  <a:moveTo>
                    <a:pt x="1" y="1"/>
                  </a:moveTo>
                  <a:cubicBezTo>
                    <a:pt x="123" y="21"/>
                    <a:pt x="225" y="62"/>
                    <a:pt x="306" y="143"/>
                  </a:cubicBezTo>
                  <a:cubicBezTo>
                    <a:pt x="388" y="225"/>
                    <a:pt x="449" y="347"/>
                    <a:pt x="449" y="469"/>
                  </a:cubicBezTo>
                </a:path>
              </a:pathLst>
            </a:custGeom>
            <a:noFill/>
            <a:ln w="1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65"/>
            <p:cNvSpPr/>
            <p:nvPr/>
          </p:nvSpPr>
          <p:spPr>
            <a:xfrm>
              <a:off x="4161377" y="3324967"/>
              <a:ext cx="9383" cy="12542"/>
            </a:xfrm>
            <a:custGeom>
              <a:avLst/>
              <a:gdLst/>
              <a:ahLst/>
              <a:cxnLst/>
              <a:rect l="l" t="t" r="r" b="b"/>
              <a:pathLst>
                <a:path w="306" h="409" fill="none" extrusionOk="0">
                  <a:moveTo>
                    <a:pt x="184" y="1"/>
                  </a:moveTo>
                  <a:lnTo>
                    <a:pt x="0" y="327"/>
                  </a:lnTo>
                  <a:lnTo>
                    <a:pt x="285" y="306"/>
                  </a:lnTo>
                  <a:lnTo>
                    <a:pt x="306" y="408"/>
                  </a:lnTo>
                </a:path>
              </a:pathLst>
            </a:custGeom>
            <a:noFill/>
            <a:ln w="1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65"/>
            <p:cNvSpPr/>
            <p:nvPr/>
          </p:nvSpPr>
          <p:spPr>
            <a:xfrm>
              <a:off x="4148866" y="3337479"/>
              <a:ext cx="10027" cy="15639"/>
            </a:xfrm>
            <a:custGeom>
              <a:avLst/>
              <a:gdLst/>
              <a:ahLst/>
              <a:cxnLst/>
              <a:rect l="l" t="t" r="r" b="b"/>
              <a:pathLst>
                <a:path w="327" h="510" fill="none" extrusionOk="0">
                  <a:moveTo>
                    <a:pt x="1" y="0"/>
                  </a:moveTo>
                  <a:cubicBezTo>
                    <a:pt x="62" y="204"/>
                    <a:pt x="164" y="367"/>
                    <a:pt x="327" y="509"/>
                  </a:cubicBezTo>
                </a:path>
              </a:pathLst>
            </a:custGeom>
            <a:noFill/>
            <a:ln w="1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65"/>
            <p:cNvSpPr/>
            <p:nvPr/>
          </p:nvSpPr>
          <p:spPr>
            <a:xfrm>
              <a:off x="4165118" y="3287188"/>
              <a:ext cx="13155" cy="16068"/>
            </a:xfrm>
            <a:custGeom>
              <a:avLst/>
              <a:gdLst/>
              <a:ahLst/>
              <a:cxnLst/>
              <a:rect l="l" t="t" r="r" b="b"/>
              <a:pathLst>
                <a:path w="429" h="524" extrusionOk="0">
                  <a:moveTo>
                    <a:pt x="260" y="0"/>
                  </a:moveTo>
                  <a:cubicBezTo>
                    <a:pt x="184" y="0"/>
                    <a:pt x="95" y="76"/>
                    <a:pt x="62" y="194"/>
                  </a:cubicBezTo>
                  <a:cubicBezTo>
                    <a:pt x="0" y="337"/>
                    <a:pt x="21" y="479"/>
                    <a:pt x="123" y="520"/>
                  </a:cubicBezTo>
                  <a:cubicBezTo>
                    <a:pt x="131" y="522"/>
                    <a:pt x="140" y="523"/>
                    <a:pt x="149" y="523"/>
                  </a:cubicBezTo>
                  <a:cubicBezTo>
                    <a:pt x="228" y="523"/>
                    <a:pt x="330" y="444"/>
                    <a:pt x="367" y="316"/>
                  </a:cubicBezTo>
                  <a:cubicBezTo>
                    <a:pt x="428" y="194"/>
                    <a:pt x="408" y="52"/>
                    <a:pt x="306" y="11"/>
                  </a:cubicBezTo>
                  <a:cubicBezTo>
                    <a:pt x="292" y="4"/>
                    <a:pt x="276" y="0"/>
                    <a:pt x="2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65"/>
            <p:cNvSpPr/>
            <p:nvPr/>
          </p:nvSpPr>
          <p:spPr>
            <a:xfrm>
              <a:off x="4164505" y="3268605"/>
              <a:ext cx="21251" cy="15149"/>
            </a:xfrm>
            <a:custGeom>
              <a:avLst/>
              <a:gdLst/>
              <a:ahLst/>
              <a:cxnLst/>
              <a:rect l="l" t="t" r="r" b="b"/>
              <a:pathLst>
                <a:path w="693" h="494" extrusionOk="0">
                  <a:moveTo>
                    <a:pt x="351" y="0"/>
                  </a:moveTo>
                  <a:cubicBezTo>
                    <a:pt x="232" y="0"/>
                    <a:pt x="109" y="54"/>
                    <a:pt x="61" y="148"/>
                  </a:cubicBezTo>
                  <a:cubicBezTo>
                    <a:pt x="41" y="148"/>
                    <a:pt x="41" y="169"/>
                    <a:pt x="41" y="169"/>
                  </a:cubicBezTo>
                  <a:cubicBezTo>
                    <a:pt x="0" y="230"/>
                    <a:pt x="20" y="291"/>
                    <a:pt x="41" y="352"/>
                  </a:cubicBezTo>
                  <a:cubicBezTo>
                    <a:pt x="82" y="393"/>
                    <a:pt x="143" y="413"/>
                    <a:pt x="204" y="434"/>
                  </a:cubicBezTo>
                  <a:cubicBezTo>
                    <a:pt x="262" y="457"/>
                    <a:pt x="375" y="494"/>
                    <a:pt x="471" y="494"/>
                  </a:cubicBezTo>
                  <a:cubicBezTo>
                    <a:pt x="543" y="494"/>
                    <a:pt x="605" y="474"/>
                    <a:pt x="631" y="413"/>
                  </a:cubicBezTo>
                  <a:cubicBezTo>
                    <a:pt x="693" y="291"/>
                    <a:pt x="652" y="169"/>
                    <a:pt x="570" y="87"/>
                  </a:cubicBezTo>
                  <a:cubicBezTo>
                    <a:pt x="519" y="28"/>
                    <a:pt x="436" y="0"/>
                    <a:pt x="3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65"/>
            <p:cNvSpPr/>
            <p:nvPr/>
          </p:nvSpPr>
          <p:spPr>
            <a:xfrm>
              <a:off x="4119519" y="3307458"/>
              <a:ext cx="152405" cy="312936"/>
            </a:xfrm>
            <a:custGeom>
              <a:avLst/>
              <a:gdLst/>
              <a:ahLst/>
              <a:cxnLst/>
              <a:rect l="l" t="t" r="r" b="b"/>
              <a:pathLst>
                <a:path w="4970" h="10205" extrusionOk="0">
                  <a:moveTo>
                    <a:pt x="3166" y="0"/>
                  </a:moveTo>
                  <a:cubicBezTo>
                    <a:pt x="3163" y="0"/>
                    <a:pt x="3160" y="1"/>
                    <a:pt x="3157" y="2"/>
                  </a:cubicBezTo>
                  <a:cubicBezTo>
                    <a:pt x="2954" y="42"/>
                    <a:pt x="2587" y="1285"/>
                    <a:pt x="2526" y="1671"/>
                  </a:cubicBezTo>
                  <a:cubicBezTo>
                    <a:pt x="2485" y="2058"/>
                    <a:pt x="2689" y="3362"/>
                    <a:pt x="2689" y="3362"/>
                  </a:cubicBezTo>
                  <a:cubicBezTo>
                    <a:pt x="2689" y="3362"/>
                    <a:pt x="2506" y="4054"/>
                    <a:pt x="1997" y="5643"/>
                  </a:cubicBezTo>
                  <a:cubicBezTo>
                    <a:pt x="1487" y="7252"/>
                    <a:pt x="408" y="7964"/>
                    <a:pt x="408" y="7964"/>
                  </a:cubicBezTo>
                  <a:lnTo>
                    <a:pt x="1" y="8881"/>
                  </a:lnTo>
                  <a:lnTo>
                    <a:pt x="3015" y="10205"/>
                  </a:lnTo>
                  <a:lnTo>
                    <a:pt x="4970" y="2242"/>
                  </a:lnTo>
                  <a:lnTo>
                    <a:pt x="3300" y="2242"/>
                  </a:lnTo>
                  <a:cubicBezTo>
                    <a:pt x="3300" y="2242"/>
                    <a:pt x="3379" y="0"/>
                    <a:pt x="3166" y="0"/>
                  </a:cubicBezTo>
                  <a:close/>
                </a:path>
              </a:pathLst>
            </a:custGeom>
            <a:solidFill>
              <a:srgbClr val="F6C0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65"/>
            <p:cNvSpPr/>
            <p:nvPr/>
          </p:nvSpPr>
          <p:spPr>
            <a:xfrm>
              <a:off x="4035834" y="3370566"/>
              <a:ext cx="231122" cy="138054"/>
            </a:xfrm>
            <a:custGeom>
              <a:avLst/>
              <a:gdLst/>
              <a:ahLst/>
              <a:cxnLst/>
              <a:rect l="l" t="t" r="r" b="b"/>
              <a:pathLst>
                <a:path w="7537" h="4502" fill="none" extrusionOk="0">
                  <a:moveTo>
                    <a:pt x="1" y="1385"/>
                  </a:moveTo>
                  <a:cubicBezTo>
                    <a:pt x="571" y="1528"/>
                    <a:pt x="1080" y="1894"/>
                    <a:pt x="1528" y="2302"/>
                  </a:cubicBezTo>
                  <a:cubicBezTo>
                    <a:pt x="1956" y="2709"/>
                    <a:pt x="2343" y="3177"/>
                    <a:pt x="2811" y="3564"/>
                  </a:cubicBezTo>
                  <a:cubicBezTo>
                    <a:pt x="3096" y="3788"/>
                    <a:pt x="3422" y="3992"/>
                    <a:pt x="3748" y="4155"/>
                  </a:cubicBezTo>
                  <a:cubicBezTo>
                    <a:pt x="4196" y="4359"/>
                    <a:pt x="4705" y="4501"/>
                    <a:pt x="5194" y="4481"/>
                  </a:cubicBezTo>
                  <a:cubicBezTo>
                    <a:pt x="5927" y="4460"/>
                    <a:pt x="6660" y="4033"/>
                    <a:pt x="7027" y="3381"/>
                  </a:cubicBezTo>
                  <a:cubicBezTo>
                    <a:pt x="7210" y="3076"/>
                    <a:pt x="7312" y="2729"/>
                    <a:pt x="7373" y="2404"/>
                  </a:cubicBezTo>
                  <a:cubicBezTo>
                    <a:pt x="7536" y="1609"/>
                    <a:pt x="7516" y="815"/>
                    <a:pt x="7495" y="0"/>
                  </a:cubicBezTo>
                </a:path>
              </a:pathLst>
            </a:custGeom>
            <a:noFill/>
            <a:ln w="7125" cap="flat" cmpd="sng">
              <a:solidFill>
                <a:schemeClr val="dk1"/>
              </a:solidFill>
              <a:prstDash val="solid"/>
              <a:miter lim="203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65"/>
            <p:cNvSpPr/>
            <p:nvPr/>
          </p:nvSpPr>
          <p:spPr>
            <a:xfrm>
              <a:off x="4035834" y="3365568"/>
              <a:ext cx="189264" cy="109321"/>
            </a:xfrm>
            <a:custGeom>
              <a:avLst/>
              <a:gdLst/>
              <a:ahLst/>
              <a:cxnLst/>
              <a:rect l="l" t="t" r="r" b="b"/>
              <a:pathLst>
                <a:path w="6172" h="3565" fill="none" extrusionOk="0">
                  <a:moveTo>
                    <a:pt x="1" y="1406"/>
                  </a:moveTo>
                  <a:cubicBezTo>
                    <a:pt x="428" y="1345"/>
                    <a:pt x="897" y="1446"/>
                    <a:pt x="1284" y="1650"/>
                  </a:cubicBezTo>
                  <a:cubicBezTo>
                    <a:pt x="2017" y="2078"/>
                    <a:pt x="2465" y="2913"/>
                    <a:pt x="3219" y="3320"/>
                  </a:cubicBezTo>
                  <a:cubicBezTo>
                    <a:pt x="3463" y="3442"/>
                    <a:pt x="3748" y="3524"/>
                    <a:pt x="4013" y="3544"/>
                  </a:cubicBezTo>
                  <a:cubicBezTo>
                    <a:pt x="4176" y="3564"/>
                    <a:pt x="4339" y="3544"/>
                    <a:pt x="4481" y="3503"/>
                  </a:cubicBezTo>
                  <a:cubicBezTo>
                    <a:pt x="4664" y="3442"/>
                    <a:pt x="4807" y="3300"/>
                    <a:pt x="4929" y="3157"/>
                  </a:cubicBezTo>
                  <a:cubicBezTo>
                    <a:pt x="5683" y="2302"/>
                    <a:pt x="5561" y="958"/>
                    <a:pt x="6172" y="1"/>
                  </a:cubicBezTo>
                </a:path>
              </a:pathLst>
            </a:custGeom>
            <a:noFill/>
            <a:ln w="7125" cap="flat" cmpd="sng">
              <a:solidFill>
                <a:schemeClr val="dk1"/>
              </a:solidFill>
              <a:prstDash val="solid"/>
              <a:miter lim="203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65"/>
            <p:cNvSpPr/>
            <p:nvPr/>
          </p:nvSpPr>
          <p:spPr>
            <a:xfrm>
              <a:off x="4221328" y="3309972"/>
              <a:ext cx="151792" cy="66236"/>
            </a:xfrm>
            <a:custGeom>
              <a:avLst/>
              <a:gdLst/>
              <a:ahLst/>
              <a:cxnLst/>
              <a:rect l="l" t="t" r="r" b="b"/>
              <a:pathLst>
                <a:path w="4950" h="2160" extrusionOk="0">
                  <a:moveTo>
                    <a:pt x="4949" y="1"/>
                  </a:moveTo>
                  <a:lnTo>
                    <a:pt x="2220" y="286"/>
                  </a:lnTo>
                  <a:lnTo>
                    <a:pt x="2179" y="123"/>
                  </a:lnTo>
                  <a:lnTo>
                    <a:pt x="0" y="184"/>
                  </a:lnTo>
                  <a:lnTo>
                    <a:pt x="0" y="2160"/>
                  </a:lnTo>
                  <a:lnTo>
                    <a:pt x="4949" y="2139"/>
                  </a:lnTo>
                  <a:lnTo>
                    <a:pt x="4501" y="1732"/>
                  </a:lnTo>
                  <a:cubicBezTo>
                    <a:pt x="4501" y="1732"/>
                    <a:pt x="4705" y="1467"/>
                    <a:pt x="4746" y="1040"/>
                  </a:cubicBezTo>
                  <a:cubicBezTo>
                    <a:pt x="4786" y="632"/>
                    <a:pt x="4583" y="368"/>
                    <a:pt x="4583" y="368"/>
                  </a:cubicBezTo>
                  <a:lnTo>
                    <a:pt x="49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65"/>
            <p:cNvSpPr/>
            <p:nvPr/>
          </p:nvSpPr>
          <p:spPr>
            <a:xfrm>
              <a:off x="4221328" y="3290009"/>
              <a:ext cx="41858" cy="27507"/>
            </a:xfrm>
            <a:custGeom>
              <a:avLst/>
              <a:gdLst/>
              <a:ahLst/>
              <a:cxnLst/>
              <a:rect l="l" t="t" r="r" b="b"/>
              <a:pathLst>
                <a:path w="1365" h="897" extrusionOk="0">
                  <a:moveTo>
                    <a:pt x="0" y="0"/>
                  </a:moveTo>
                  <a:lnTo>
                    <a:pt x="0" y="835"/>
                  </a:lnTo>
                  <a:lnTo>
                    <a:pt x="1365" y="896"/>
                  </a:lnTo>
                  <a:lnTo>
                    <a:pt x="13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65"/>
            <p:cNvSpPr/>
            <p:nvPr/>
          </p:nvSpPr>
          <p:spPr>
            <a:xfrm>
              <a:off x="4221328" y="3314357"/>
              <a:ext cx="41858" cy="1288"/>
            </a:xfrm>
            <a:custGeom>
              <a:avLst/>
              <a:gdLst/>
              <a:ahLst/>
              <a:cxnLst/>
              <a:rect l="l" t="t" r="r" b="b"/>
              <a:pathLst>
                <a:path w="1365" h="42" fill="none" extrusionOk="0">
                  <a:moveTo>
                    <a:pt x="0" y="41"/>
                  </a:moveTo>
                  <a:cubicBezTo>
                    <a:pt x="61" y="41"/>
                    <a:pt x="1365" y="1"/>
                    <a:pt x="1365" y="1"/>
                  </a:cubicBezTo>
                </a:path>
              </a:pathLst>
            </a:custGeom>
            <a:noFill/>
            <a:ln w="1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65"/>
            <p:cNvSpPr/>
            <p:nvPr/>
          </p:nvSpPr>
          <p:spPr>
            <a:xfrm>
              <a:off x="4253802" y="3290622"/>
              <a:ext cx="644" cy="84973"/>
            </a:xfrm>
            <a:custGeom>
              <a:avLst/>
              <a:gdLst/>
              <a:ahLst/>
              <a:cxnLst/>
              <a:rect l="l" t="t" r="r" b="b"/>
              <a:pathLst>
                <a:path w="21" h="2771" fill="none" extrusionOk="0">
                  <a:moveTo>
                    <a:pt x="0" y="1"/>
                  </a:moveTo>
                  <a:lnTo>
                    <a:pt x="21" y="2770"/>
                  </a:lnTo>
                </a:path>
              </a:pathLst>
            </a:custGeom>
            <a:noFill/>
            <a:ln w="1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65"/>
            <p:cNvSpPr/>
            <p:nvPr/>
          </p:nvSpPr>
          <p:spPr>
            <a:xfrm>
              <a:off x="4329361" y="3315614"/>
              <a:ext cx="3158" cy="59337"/>
            </a:xfrm>
            <a:custGeom>
              <a:avLst/>
              <a:gdLst/>
              <a:ahLst/>
              <a:cxnLst/>
              <a:rect l="l" t="t" r="r" b="b"/>
              <a:pathLst>
                <a:path w="103" h="1935" fill="none" extrusionOk="0">
                  <a:moveTo>
                    <a:pt x="1" y="0"/>
                  </a:moveTo>
                  <a:cubicBezTo>
                    <a:pt x="1" y="0"/>
                    <a:pt x="102" y="1263"/>
                    <a:pt x="21" y="1935"/>
                  </a:cubicBezTo>
                </a:path>
              </a:pathLst>
            </a:custGeom>
            <a:noFill/>
            <a:ln w="1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65"/>
            <p:cNvSpPr/>
            <p:nvPr/>
          </p:nvSpPr>
          <p:spPr>
            <a:xfrm>
              <a:off x="4288147" y="3313744"/>
              <a:ext cx="1901" cy="61207"/>
            </a:xfrm>
            <a:custGeom>
              <a:avLst/>
              <a:gdLst/>
              <a:ahLst/>
              <a:cxnLst/>
              <a:rect l="l" t="t" r="r" b="b"/>
              <a:pathLst>
                <a:path w="62" h="1996" fill="none" extrusionOk="0">
                  <a:moveTo>
                    <a:pt x="0" y="0"/>
                  </a:moveTo>
                  <a:lnTo>
                    <a:pt x="62" y="1996"/>
                  </a:lnTo>
                </a:path>
              </a:pathLst>
            </a:custGeom>
            <a:noFill/>
            <a:ln w="1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65"/>
            <p:cNvSpPr/>
            <p:nvPr/>
          </p:nvSpPr>
          <p:spPr>
            <a:xfrm>
              <a:off x="4225069" y="3321226"/>
              <a:ext cx="21251" cy="48757"/>
            </a:xfrm>
            <a:custGeom>
              <a:avLst/>
              <a:gdLst/>
              <a:ahLst/>
              <a:cxnLst/>
              <a:rect l="l" t="t" r="r" b="b"/>
              <a:pathLst>
                <a:path w="693" h="1590" fill="none" extrusionOk="0">
                  <a:moveTo>
                    <a:pt x="1" y="1"/>
                  </a:moveTo>
                  <a:lnTo>
                    <a:pt x="693" y="1"/>
                  </a:lnTo>
                  <a:lnTo>
                    <a:pt x="693" y="1589"/>
                  </a:lnTo>
                  <a:lnTo>
                    <a:pt x="1" y="1589"/>
                  </a:lnTo>
                  <a:close/>
                </a:path>
              </a:pathLst>
            </a:custGeom>
            <a:noFill/>
            <a:ln w="1525" cap="flat" cmpd="sng">
              <a:solidFill>
                <a:schemeClr val="lt1"/>
              </a:solidFill>
              <a:prstDash val="solid"/>
              <a:miter lim="203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65"/>
            <p:cNvSpPr/>
            <p:nvPr/>
          </p:nvSpPr>
          <p:spPr>
            <a:xfrm>
              <a:off x="4227583" y="3296234"/>
              <a:ext cx="11867" cy="11898"/>
            </a:xfrm>
            <a:custGeom>
              <a:avLst/>
              <a:gdLst/>
              <a:ahLst/>
              <a:cxnLst/>
              <a:rect l="l" t="t" r="r" b="b"/>
              <a:pathLst>
                <a:path w="387" h="388" fill="none" extrusionOk="0">
                  <a:moveTo>
                    <a:pt x="0" y="1"/>
                  </a:moveTo>
                  <a:lnTo>
                    <a:pt x="387" y="1"/>
                  </a:lnTo>
                  <a:lnTo>
                    <a:pt x="387" y="388"/>
                  </a:lnTo>
                  <a:lnTo>
                    <a:pt x="0" y="388"/>
                  </a:lnTo>
                  <a:close/>
                </a:path>
              </a:pathLst>
            </a:custGeom>
            <a:noFill/>
            <a:ln w="1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65"/>
            <p:cNvSpPr/>
            <p:nvPr/>
          </p:nvSpPr>
          <p:spPr>
            <a:xfrm>
              <a:off x="3787906" y="3330426"/>
              <a:ext cx="306037" cy="544150"/>
            </a:xfrm>
            <a:custGeom>
              <a:avLst/>
              <a:gdLst/>
              <a:ahLst/>
              <a:cxnLst/>
              <a:rect l="l" t="t" r="r" b="b"/>
              <a:pathLst>
                <a:path w="9980" h="17745" extrusionOk="0">
                  <a:moveTo>
                    <a:pt x="5250" y="1"/>
                  </a:moveTo>
                  <a:cubicBezTo>
                    <a:pt x="5189" y="1"/>
                    <a:pt x="5153" y="6"/>
                    <a:pt x="5153" y="6"/>
                  </a:cubicBezTo>
                  <a:cubicBezTo>
                    <a:pt x="5153" y="6"/>
                    <a:pt x="3605" y="1045"/>
                    <a:pt x="2058" y="3183"/>
                  </a:cubicBezTo>
                  <a:cubicBezTo>
                    <a:pt x="1935" y="3346"/>
                    <a:pt x="1813" y="3590"/>
                    <a:pt x="1711" y="3896"/>
                  </a:cubicBezTo>
                  <a:cubicBezTo>
                    <a:pt x="1548" y="4324"/>
                    <a:pt x="1385" y="4894"/>
                    <a:pt x="1243" y="5566"/>
                  </a:cubicBezTo>
                  <a:cubicBezTo>
                    <a:pt x="1223" y="5607"/>
                    <a:pt x="1223" y="5668"/>
                    <a:pt x="1202" y="5729"/>
                  </a:cubicBezTo>
                  <a:cubicBezTo>
                    <a:pt x="1182" y="5790"/>
                    <a:pt x="1182" y="5851"/>
                    <a:pt x="1161" y="5912"/>
                  </a:cubicBezTo>
                  <a:cubicBezTo>
                    <a:pt x="1141" y="6014"/>
                    <a:pt x="1121" y="6116"/>
                    <a:pt x="1100" y="6218"/>
                  </a:cubicBezTo>
                  <a:cubicBezTo>
                    <a:pt x="1080" y="6299"/>
                    <a:pt x="1060" y="6380"/>
                    <a:pt x="1060" y="6462"/>
                  </a:cubicBezTo>
                  <a:cubicBezTo>
                    <a:pt x="1039" y="6564"/>
                    <a:pt x="1019" y="6645"/>
                    <a:pt x="999" y="6747"/>
                  </a:cubicBezTo>
                  <a:cubicBezTo>
                    <a:pt x="978" y="6849"/>
                    <a:pt x="958" y="6951"/>
                    <a:pt x="937" y="7053"/>
                  </a:cubicBezTo>
                  <a:cubicBezTo>
                    <a:pt x="836" y="7684"/>
                    <a:pt x="734" y="8356"/>
                    <a:pt x="612" y="9048"/>
                  </a:cubicBezTo>
                  <a:cubicBezTo>
                    <a:pt x="612" y="9089"/>
                    <a:pt x="612" y="9150"/>
                    <a:pt x="591" y="9191"/>
                  </a:cubicBezTo>
                  <a:cubicBezTo>
                    <a:pt x="571" y="9374"/>
                    <a:pt x="550" y="9537"/>
                    <a:pt x="530" y="9720"/>
                  </a:cubicBezTo>
                  <a:cubicBezTo>
                    <a:pt x="510" y="9782"/>
                    <a:pt x="510" y="9822"/>
                    <a:pt x="510" y="9883"/>
                  </a:cubicBezTo>
                  <a:cubicBezTo>
                    <a:pt x="306" y="11227"/>
                    <a:pt x="143" y="12633"/>
                    <a:pt x="21" y="13956"/>
                  </a:cubicBezTo>
                  <a:cubicBezTo>
                    <a:pt x="1" y="13977"/>
                    <a:pt x="1" y="13997"/>
                    <a:pt x="1" y="14018"/>
                  </a:cubicBezTo>
                  <a:cubicBezTo>
                    <a:pt x="143" y="14140"/>
                    <a:pt x="286" y="14282"/>
                    <a:pt x="428" y="14404"/>
                  </a:cubicBezTo>
                  <a:cubicBezTo>
                    <a:pt x="612" y="14588"/>
                    <a:pt x="795" y="14751"/>
                    <a:pt x="999" y="14914"/>
                  </a:cubicBezTo>
                  <a:cubicBezTo>
                    <a:pt x="1019" y="14934"/>
                    <a:pt x="1039" y="14934"/>
                    <a:pt x="1060" y="14954"/>
                  </a:cubicBezTo>
                  <a:cubicBezTo>
                    <a:pt x="1060" y="14954"/>
                    <a:pt x="1060" y="14954"/>
                    <a:pt x="1080" y="14975"/>
                  </a:cubicBezTo>
                  <a:cubicBezTo>
                    <a:pt x="1121" y="14995"/>
                    <a:pt x="1161" y="15036"/>
                    <a:pt x="1202" y="15077"/>
                  </a:cubicBezTo>
                  <a:cubicBezTo>
                    <a:pt x="1223" y="15097"/>
                    <a:pt x="1243" y="15117"/>
                    <a:pt x="1284" y="15117"/>
                  </a:cubicBezTo>
                  <a:cubicBezTo>
                    <a:pt x="1671" y="15423"/>
                    <a:pt x="2058" y="15708"/>
                    <a:pt x="2485" y="15952"/>
                  </a:cubicBezTo>
                  <a:cubicBezTo>
                    <a:pt x="2506" y="15952"/>
                    <a:pt x="2506" y="15952"/>
                    <a:pt x="2506" y="15973"/>
                  </a:cubicBezTo>
                  <a:cubicBezTo>
                    <a:pt x="3137" y="16339"/>
                    <a:pt x="3789" y="16665"/>
                    <a:pt x="4481" y="16930"/>
                  </a:cubicBezTo>
                  <a:cubicBezTo>
                    <a:pt x="4705" y="17011"/>
                    <a:pt x="4949" y="17093"/>
                    <a:pt x="5173" y="17154"/>
                  </a:cubicBezTo>
                  <a:cubicBezTo>
                    <a:pt x="6375" y="17541"/>
                    <a:pt x="7658" y="17744"/>
                    <a:pt x="8982" y="17744"/>
                  </a:cubicBezTo>
                  <a:cubicBezTo>
                    <a:pt x="9328" y="17744"/>
                    <a:pt x="9654" y="17724"/>
                    <a:pt x="9980" y="17704"/>
                  </a:cubicBezTo>
                  <a:cubicBezTo>
                    <a:pt x="9837" y="16074"/>
                    <a:pt x="9674" y="14180"/>
                    <a:pt x="9511" y="12368"/>
                  </a:cubicBezTo>
                  <a:cubicBezTo>
                    <a:pt x="9511" y="12348"/>
                    <a:pt x="9511" y="12327"/>
                    <a:pt x="9511" y="12307"/>
                  </a:cubicBezTo>
                  <a:cubicBezTo>
                    <a:pt x="9491" y="12164"/>
                    <a:pt x="9491" y="12022"/>
                    <a:pt x="9471" y="11900"/>
                  </a:cubicBezTo>
                  <a:cubicBezTo>
                    <a:pt x="9471" y="11777"/>
                    <a:pt x="9450" y="11675"/>
                    <a:pt x="9450" y="11574"/>
                  </a:cubicBezTo>
                  <a:cubicBezTo>
                    <a:pt x="9124" y="7847"/>
                    <a:pt x="8819" y="4527"/>
                    <a:pt x="8717" y="4120"/>
                  </a:cubicBezTo>
                  <a:cubicBezTo>
                    <a:pt x="8615" y="3692"/>
                    <a:pt x="8493" y="3224"/>
                    <a:pt x="8269" y="2755"/>
                  </a:cubicBezTo>
                  <a:cubicBezTo>
                    <a:pt x="8269" y="2715"/>
                    <a:pt x="8249" y="2674"/>
                    <a:pt x="8228" y="2654"/>
                  </a:cubicBezTo>
                  <a:lnTo>
                    <a:pt x="8188" y="2552"/>
                  </a:lnTo>
                  <a:cubicBezTo>
                    <a:pt x="8147" y="2470"/>
                    <a:pt x="8106" y="2409"/>
                    <a:pt x="8065" y="2328"/>
                  </a:cubicBezTo>
                  <a:cubicBezTo>
                    <a:pt x="8045" y="2287"/>
                    <a:pt x="8025" y="2226"/>
                    <a:pt x="7984" y="2185"/>
                  </a:cubicBezTo>
                  <a:cubicBezTo>
                    <a:pt x="7943" y="2083"/>
                    <a:pt x="7882" y="1981"/>
                    <a:pt x="7821" y="1880"/>
                  </a:cubicBezTo>
                  <a:lnTo>
                    <a:pt x="7801" y="1880"/>
                  </a:lnTo>
                  <a:cubicBezTo>
                    <a:pt x="7617" y="1554"/>
                    <a:pt x="7373" y="1248"/>
                    <a:pt x="7108" y="943"/>
                  </a:cubicBezTo>
                  <a:cubicBezTo>
                    <a:pt x="6497" y="271"/>
                    <a:pt x="5866" y="67"/>
                    <a:pt x="5499" y="26"/>
                  </a:cubicBezTo>
                  <a:cubicBezTo>
                    <a:pt x="5398" y="6"/>
                    <a:pt x="5311" y="1"/>
                    <a:pt x="525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65"/>
            <p:cNvSpPr/>
            <p:nvPr/>
          </p:nvSpPr>
          <p:spPr>
            <a:xfrm>
              <a:off x="4073951" y="3333063"/>
              <a:ext cx="262308" cy="419191"/>
            </a:xfrm>
            <a:custGeom>
              <a:avLst/>
              <a:gdLst/>
              <a:ahLst/>
              <a:cxnLst/>
              <a:rect l="l" t="t" r="r" b="b"/>
              <a:pathLst>
                <a:path w="8554" h="13670" extrusionOk="0">
                  <a:moveTo>
                    <a:pt x="7063" y="0"/>
                  </a:moveTo>
                  <a:cubicBezTo>
                    <a:pt x="7057" y="0"/>
                    <a:pt x="7052" y="1"/>
                    <a:pt x="7047" y="2"/>
                  </a:cubicBezTo>
                  <a:cubicBezTo>
                    <a:pt x="6680" y="63"/>
                    <a:pt x="6497" y="3036"/>
                    <a:pt x="6252" y="4258"/>
                  </a:cubicBezTo>
                  <a:cubicBezTo>
                    <a:pt x="6008" y="5480"/>
                    <a:pt x="4582" y="9268"/>
                    <a:pt x="4582" y="9268"/>
                  </a:cubicBezTo>
                  <a:lnTo>
                    <a:pt x="2118" y="7455"/>
                  </a:lnTo>
                  <a:lnTo>
                    <a:pt x="0" y="11712"/>
                  </a:lnTo>
                  <a:cubicBezTo>
                    <a:pt x="0" y="11712"/>
                    <a:pt x="3152" y="13669"/>
                    <a:pt x="5041" y="13669"/>
                  </a:cubicBezTo>
                  <a:cubicBezTo>
                    <a:pt x="5079" y="13669"/>
                    <a:pt x="5116" y="13668"/>
                    <a:pt x="5153" y="13667"/>
                  </a:cubicBezTo>
                  <a:cubicBezTo>
                    <a:pt x="7026" y="13565"/>
                    <a:pt x="8554" y="2893"/>
                    <a:pt x="8472" y="2547"/>
                  </a:cubicBezTo>
                  <a:cubicBezTo>
                    <a:pt x="8472" y="2018"/>
                    <a:pt x="7943" y="1407"/>
                    <a:pt x="7943" y="1407"/>
                  </a:cubicBezTo>
                  <a:lnTo>
                    <a:pt x="7454" y="1427"/>
                  </a:lnTo>
                  <a:lnTo>
                    <a:pt x="7434" y="1407"/>
                  </a:lnTo>
                  <a:cubicBezTo>
                    <a:pt x="7414" y="1087"/>
                    <a:pt x="7354" y="0"/>
                    <a:pt x="7063" y="0"/>
                  </a:cubicBezTo>
                  <a:close/>
                </a:path>
              </a:pathLst>
            </a:custGeom>
            <a:solidFill>
              <a:srgbClr val="F6C0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65"/>
            <p:cNvSpPr/>
            <p:nvPr/>
          </p:nvSpPr>
          <p:spPr>
            <a:xfrm>
              <a:off x="4156379" y="3572895"/>
              <a:ext cx="58110" cy="44372"/>
            </a:xfrm>
            <a:custGeom>
              <a:avLst/>
              <a:gdLst/>
              <a:ahLst/>
              <a:cxnLst/>
              <a:rect l="l" t="t" r="r" b="b"/>
              <a:pathLst>
                <a:path w="1895" h="1447" fill="none" extrusionOk="0">
                  <a:moveTo>
                    <a:pt x="0" y="1"/>
                  </a:moveTo>
                  <a:lnTo>
                    <a:pt x="1894" y="1447"/>
                  </a:lnTo>
                </a:path>
              </a:pathLst>
            </a:custGeom>
            <a:noFill/>
            <a:ln w="1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65"/>
            <p:cNvSpPr/>
            <p:nvPr/>
          </p:nvSpPr>
          <p:spPr>
            <a:xfrm>
              <a:off x="4201978" y="3451124"/>
              <a:ext cx="65592" cy="209871"/>
            </a:xfrm>
            <a:custGeom>
              <a:avLst/>
              <a:gdLst/>
              <a:ahLst/>
              <a:cxnLst/>
              <a:rect l="l" t="t" r="r" b="b"/>
              <a:pathLst>
                <a:path w="2139" h="6844" fill="none" extrusionOk="0">
                  <a:moveTo>
                    <a:pt x="0" y="6843"/>
                  </a:moveTo>
                  <a:cubicBezTo>
                    <a:pt x="0" y="6843"/>
                    <a:pt x="224" y="5927"/>
                    <a:pt x="876" y="4196"/>
                  </a:cubicBezTo>
                  <a:cubicBezTo>
                    <a:pt x="1527" y="2485"/>
                    <a:pt x="2138" y="306"/>
                    <a:pt x="2138" y="1"/>
                  </a:cubicBezTo>
                </a:path>
              </a:pathLst>
            </a:custGeom>
            <a:noFill/>
            <a:ln w="1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65"/>
            <p:cNvSpPr/>
            <p:nvPr/>
          </p:nvSpPr>
          <p:spPr>
            <a:xfrm>
              <a:off x="3919674" y="3385562"/>
              <a:ext cx="244216" cy="327257"/>
            </a:xfrm>
            <a:custGeom>
              <a:avLst/>
              <a:gdLst/>
              <a:ahLst/>
              <a:cxnLst/>
              <a:rect l="l" t="t" r="r" b="b"/>
              <a:pathLst>
                <a:path w="7964" h="10672" extrusionOk="0">
                  <a:moveTo>
                    <a:pt x="3463" y="0"/>
                  </a:moveTo>
                  <a:cubicBezTo>
                    <a:pt x="3463" y="0"/>
                    <a:pt x="1" y="3707"/>
                    <a:pt x="652" y="6171"/>
                  </a:cubicBezTo>
                  <a:cubicBezTo>
                    <a:pt x="1304" y="8615"/>
                    <a:pt x="5438" y="10672"/>
                    <a:pt x="5438" y="10672"/>
                  </a:cubicBezTo>
                  <a:lnTo>
                    <a:pt x="7964" y="5703"/>
                  </a:lnTo>
                  <a:lnTo>
                    <a:pt x="346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65"/>
            <p:cNvSpPr/>
            <p:nvPr/>
          </p:nvSpPr>
          <p:spPr>
            <a:xfrm>
              <a:off x="3931542" y="3541678"/>
              <a:ext cx="154920" cy="171141"/>
            </a:xfrm>
            <a:custGeom>
              <a:avLst/>
              <a:gdLst/>
              <a:ahLst/>
              <a:cxnLst/>
              <a:rect l="l" t="t" r="r" b="b"/>
              <a:pathLst>
                <a:path w="5052" h="5581" fill="none" extrusionOk="0">
                  <a:moveTo>
                    <a:pt x="1" y="1"/>
                  </a:moveTo>
                  <a:cubicBezTo>
                    <a:pt x="1" y="1"/>
                    <a:pt x="306" y="1548"/>
                    <a:pt x="1324" y="2506"/>
                  </a:cubicBezTo>
                  <a:cubicBezTo>
                    <a:pt x="2322" y="3463"/>
                    <a:pt x="5051" y="5581"/>
                    <a:pt x="5051" y="5581"/>
                  </a:cubicBezTo>
                </a:path>
              </a:pathLst>
            </a:custGeom>
            <a:noFill/>
            <a:ln w="35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65"/>
            <p:cNvSpPr/>
            <p:nvPr/>
          </p:nvSpPr>
          <p:spPr>
            <a:xfrm>
              <a:off x="3816639" y="3390805"/>
              <a:ext cx="229834" cy="155901"/>
            </a:xfrm>
            <a:custGeom>
              <a:avLst/>
              <a:gdLst/>
              <a:ahLst/>
              <a:cxnLst/>
              <a:rect l="l" t="t" r="r" b="b"/>
              <a:pathLst>
                <a:path w="7495" h="5084" extrusionOk="0">
                  <a:moveTo>
                    <a:pt x="5600" y="0"/>
                  </a:moveTo>
                  <a:cubicBezTo>
                    <a:pt x="4756" y="0"/>
                    <a:pt x="3904" y="202"/>
                    <a:pt x="3157" y="583"/>
                  </a:cubicBezTo>
                  <a:cubicBezTo>
                    <a:pt x="1915" y="1234"/>
                    <a:pt x="917" y="2314"/>
                    <a:pt x="306" y="3576"/>
                  </a:cubicBezTo>
                  <a:cubicBezTo>
                    <a:pt x="204" y="4045"/>
                    <a:pt x="102" y="4534"/>
                    <a:pt x="0" y="5084"/>
                  </a:cubicBezTo>
                  <a:cubicBezTo>
                    <a:pt x="591" y="3658"/>
                    <a:pt x="1630" y="2436"/>
                    <a:pt x="2953" y="1642"/>
                  </a:cubicBezTo>
                  <a:cubicBezTo>
                    <a:pt x="3911" y="1072"/>
                    <a:pt x="5010" y="746"/>
                    <a:pt x="6110" y="664"/>
                  </a:cubicBezTo>
                  <a:cubicBezTo>
                    <a:pt x="6266" y="649"/>
                    <a:pt x="6418" y="642"/>
                    <a:pt x="6569" y="642"/>
                  </a:cubicBezTo>
                  <a:cubicBezTo>
                    <a:pt x="6813" y="642"/>
                    <a:pt x="7052" y="659"/>
                    <a:pt x="7291" y="685"/>
                  </a:cubicBezTo>
                  <a:cubicBezTo>
                    <a:pt x="7373" y="685"/>
                    <a:pt x="7434" y="685"/>
                    <a:pt x="7495" y="705"/>
                  </a:cubicBezTo>
                  <a:lnTo>
                    <a:pt x="7149" y="237"/>
                  </a:lnTo>
                  <a:lnTo>
                    <a:pt x="7067" y="216"/>
                  </a:lnTo>
                  <a:cubicBezTo>
                    <a:pt x="6904" y="155"/>
                    <a:pt x="6741" y="114"/>
                    <a:pt x="6579" y="94"/>
                  </a:cubicBezTo>
                  <a:cubicBezTo>
                    <a:pt x="6258" y="31"/>
                    <a:pt x="5930" y="0"/>
                    <a:pt x="56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65"/>
            <p:cNvSpPr/>
            <p:nvPr/>
          </p:nvSpPr>
          <p:spPr>
            <a:xfrm>
              <a:off x="3697352" y="3528063"/>
              <a:ext cx="181138" cy="292176"/>
            </a:xfrm>
            <a:custGeom>
              <a:avLst/>
              <a:gdLst/>
              <a:ahLst/>
              <a:cxnLst/>
              <a:rect l="l" t="t" r="r" b="b"/>
              <a:pathLst>
                <a:path w="5907" h="9528" extrusionOk="0">
                  <a:moveTo>
                    <a:pt x="3796" y="1"/>
                  </a:moveTo>
                  <a:cubicBezTo>
                    <a:pt x="3595" y="1"/>
                    <a:pt x="3386" y="39"/>
                    <a:pt x="3178" y="98"/>
                  </a:cubicBezTo>
                  <a:cubicBezTo>
                    <a:pt x="2811" y="200"/>
                    <a:pt x="2444" y="363"/>
                    <a:pt x="2119" y="567"/>
                  </a:cubicBezTo>
                  <a:cubicBezTo>
                    <a:pt x="2098" y="567"/>
                    <a:pt x="2078" y="587"/>
                    <a:pt x="2058" y="608"/>
                  </a:cubicBezTo>
                  <a:cubicBezTo>
                    <a:pt x="1976" y="648"/>
                    <a:pt x="1895" y="709"/>
                    <a:pt x="1813" y="750"/>
                  </a:cubicBezTo>
                  <a:cubicBezTo>
                    <a:pt x="1793" y="770"/>
                    <a:pt x="1772" y="791"/>
                    <a:pt x="1752" y="811"/>
                  </a:cubicBezTo>
                  <a:cubicBezTo>
                    <a:pt x="1650" y="872"/>
                    <a:pt x="1569" y="933"/>
                    <a:pt x="1508" y="994"/>
                  </a:cubicBezTo>
                  <a:cubicBezTo>
                    <a:pt x="1060" y="1341"/>
                    <a:pt x="693" y="1768"/>
                    <a:pt x="408" y="2257"/>
                  </a:cubicBezTo>
                  <a:cubicBezTo>
                    <a:pt x="265" y="2522"/>
                    <a:pt x="164" y="2766"/>
                    <a:pt x="62" y="3051"/>
                  </a:cubicBezTo>
                  <a:cubicBezTo>
                    <a:pt x="62" y="3092"/>
                    <a:pt x="41" y="3112"/>
                    <a:pt x="21" y="3153"/>
                  </a:cubicBezTo>
                  <a:lnTo>
                    <a:pt x="1" y="3235"/>
                  </a:lnTo>
                  <a:cubicBezTo>
                    <a:pt x="41" y="3235"/>
                    <a:pt x="82" y="3214"/>
                    <a:pt x="123" y="3214"/>
                  </a:cubicBezTo>
                  <a:cubicBezTo>
                    <a:pt x="388" y="3886"/>
                    <a:pt x="713" y="4558"/>
                    <a:pt x="1100" y="5169"/>
                  </a:cubicBezTo>
                  <a:cubicBezTo>
                    <a:pt x="1100" y="5190"/>
                    <a:pt x="1121" y="5210"/>
                    <a:pt x="1141" y="5230"/>
                  </a:cubicBezTo>
                  <a:cubicBezTo>
                    <a:pt x="1650" y="6086"/>
                    <a:pt x="2261" y="6860"/>
                    <a:pt x="2954" y="7573"/>
                  </a:cubicBezTo>
                  <a:cubicBezTo>
                    <a:pt x="3096" y="7695"/>
                    <a:pt x="3239" y="7837"/>
                    <a:pt x="3381" y="7959"/>
                  </a:cubicBezTo>
                  <a:cubicBezTo>
                    <a:pt x="3565" y="8143"/>
                    <a:pt x="3748" y="8306"/>
                    <a:pt x="3952" y="8469"/>
                  </a:cubicBezTo>
                  <a:cubicBezTo>
                    <a:pt x="3972" y="8489"/>
                    <a:pt x="3992" y="8489"/>
                    <a:pt x="4013" y="8509"/>
                  </a:cubicBezTo>
                  <a:cubicBezTo>
                    <a:pt x="4013" y="8509"/>
                    <a:pt x="4013" y="8509"/>
                    <a:pt x="4033" y="8530"/>
                  </a:cubicBezTo>
                  <a:cubicBezTo>
                    <a:pt x="4074" y="8550"/>
                    <a:pt x="4114" y="8591"/>
                    <a:pt x="4155" y="8632"/>
                  </a:cubicBezTo>
                  <a:cubicBezTo>
                    <a:pt x="4176" y="8652"/>
                    <a:pt x="4196" y="8672"/>
                    <a:pt x="4237" y="8672"/>
                  </a:cubicBezTo>
                  <a:cubicBezTo>
                    <a:pt x="4624" y="8978"/>
                    <a:pt x="5011" y="9263"/>
                    <a:pt x="5438" y="9507"/>
                  </a:cubicBezTo>
                  <a:cubicBezTo>
                    <a:pt x="5459" y="9507"/>
                    <a:pt x="5459" y="9528"/>
                    <a:pt x="5459" y="9528"/>
                  </a:cubicBezTo>
                  <a:cubicBezTo>
                    <a:pt x="5907" y="7186"/>
                    <a:pt x="5764" y="4782"/>
                    <a:pt x="5397" y="2440"/>
                  </a:cubicBezTo>
                  <a:cubicBezTo>
                    <a:pt x="5275" y="1707"/>
                    <a:pt x="5011" y="302"/>
                    <a:pt x="4155" y="37"/>
                  </a:cubicBezTo>
                  <a:lnTo>
                    <a:pt x="4135" y="37"/>
                  </a:lnTo>
                  <a:cubicBezTo>
                    <a:pt x="4094" y="17"/>
                    <a:pt x="4053" y="17"/>
                    <a:pt x="4013" y="17"/>
                  </a:cubicBezTo>
                  <a:cubicBezTo>
                    <a:pt x="3942" y="6"/>
                    <a:pt x="3869" y="1"/>
                    <a:pt x="37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65"/>
            <p:cNvSpPr/>
            <p:nvPr/>
          </p:nvSpPr>
          <p:spPr>
            <a:xfrm>
              <a:off x="3751077" y="3551062"/>
              <a:ext cx="69947" cy="238574"/>
            </a:xfrm>
            <a:custGeom>
              <a:avLst/>
              <a:gdLst/>
              <a:ahLst/>
              <a:cxnLst/>
              <a:rect l="l" t="t" r="r" b="b"/>
              <a:pathLst>
                <a:path w="2281" h="7780" extrusionOk="0">
                  <a:moveTo>
                    <a:pt x="61" y="0"/>
                  </a:moveTo>
                  <a:cubicBezTo>
                    <a:pt x="41" y="20"/>
                    <a:pt x="20" y="41"/>
                    <a:pt x="0" y="41"/>
                  </a:cubicBezTo>
                  <a:cubicBezTo>
                    <a:pt x="387" y="204"/>
                    <a:pt x="733" y="550"/>
                    <a:pt x="1039" y="1079"/>
                  </a:cubicBezTo>
                  <a:cubicBezTo>
                    <a:pt x="1181" y="1324"/>
                    <a:pt x="1303" y="1568"/>
                    <a:pt x="1405" y="1813"/>
                  </a:cubicBezTo>
                  <a:cubicBezTo>
                    <a:pt x="1527" y="2098"/>
                    <a:pt x="1629" y="2383"/>
                    <a:pt x="1711" y="2688"/>
                  </a:cubicBezTo>
                  <a:cubicBezTo>
                    <a:pt x="1976" y="3707"/>
                    <a:pt x="2077" y="4786"/>
                    <a:pt x="2138" y="5886"/>
                  </a:cubicBezTo>
                  <a:cubicBezTo>
                    <a:pt x="2179" y="6497"/>
                    <a:pt x="2200" y="7108"/>
                    <a:pt x="2200" y="7719"/>
                  </a:cubicBezTo>
                  <a:cubicBezTo>
                    <a:pt x="2220" y="7739"/>
                    <a:pt x="2240" y="7739"/>
                    <a:pt x="2261" y="7759"/>
                  </a:cubicBezTo>
                  <a:cubicBezTo>
                    <a:pt x="2261" y="7759"/>
                    <a:pt x="2261" y="7759"/>
                    <a:pt x="2281" y="7780"/>
                  </a:cubicBezTo>
                  <a:cubicBezTo>
                    <a:pt x="2281" y="7128"/>
                    <a:pt x="2240" y="6497"/>
                    <a:pt x="2200" y="5886"/>
                  </a:cubicBezTo>
                  <a:cubicBezTo>
                    <a:pt x="2138" y="4725"/>
                    <a:pt x="2037" y="3584"/>
                    <a:pt x="1731" y="2525"/>
                  </a:cubicBezTo>
                  <a:cubicBezTo>
                    <a:pt x="1629" y="2220"/>
                    <a:pt x="1527" y="1914"/>
                    <a:pt x="1405" y="1629"/>
                  </a:cubicBezTo>
                  <a:cubicBezTo>
                    <a:pt x="1324" y="1426"/>
                    <a:pt x="1222" y="1242"/>
                    <a:pt x="1100" y="1039"/>
                  </a:cubicBezTo>
                  <a:cubicBezTo>
                    <a:pt x="794" y="530"/>
                    <a:pt x="448" y="163"/>
                    <a:pt x="6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65"/>
            <p:cNvSpPr/>
            <p:nvPr/>
          </p:nvSpPr>
          <p:spPr>
            <a:xfrm>
              <a:off x="3759817" y="3545419"/>
              <a:ext cx="69978" cy="248601"/>
            </a:xfrm>
            <a:custGeom>
              <a:avLst/>
              <a:gdLst/>
              <a:ahLst/>
              <a:cxnLst/>
              <a:rect l="l" t="t" r="r" b="b"/>
              <a:pathLst>
                <a:path w="2282" h="8107" extrusionOk="0">
                  <a:moveTo>
                    <a:pt x="82" y="1"/>
                  </a:moveTo>
                  <a:cubicBezTo>
                    <a:pt x="61" y="1"/>
                    <a:pt x="41" y="21"/>
                    <a:pt x="0" y="42"/>
                  </a:cubicBezTo>
                  <a:cubicBezTo>
                    <a:pt x="428" y="245"/>
                    <a:pt x="794" y="652"/>
                    <a:pt x="1120" y="1284"/>
                  </a:cubicBezTo>
                  <a:cubicBezTo>
                    <a:pt x="1161" y="1345"/>
                    <a:pt x="1181" y="1406"/>
                    <a:pt x="1222" y="1467"/>
                  </a:cubicBezTo>
                  <a:cubicBezTo>
                    <a:pt x="1324" y="1691"/>
                    <a:pt x="1426" y="1936"/>
                    <a:pt x="1507" y="2180"/>
                  </a:cubicBezTo>
                  <a:cubicBezTo>
                    <a:pt x="1996" y="3463"/>
                    <a:pt x="2220" y="4970"/>
                    <a:pt x="2179" y="6742"/>
                  </a:cubicBezTo>
                  <a:cubicBezTo>
                    <a:pt x="2179" y="7190"/>
                    <a:pt x="2159" y="7618"/>
                    <a:pt x="2118" y="8066"/>
                  </a:cubicBezTo>
                  <a:cubicBezTo>
                    <a:pt x="2139" y="8086"/>
                    <a:pt x="2159" y="8106"/>
                    <a:pt x="2179" y="8106"/>
                  </a:cubicBezTo>
                  <a:cubicBezTo>
                    <a:pt x="2220" y="7658"/>
                    <a:pt x="2240" y="7190"/>
                    <a:pt x="2261" y="6742"/>
                  </a:cubicBezTo>
                  <a:cubicBezTo>
                    <a:pt x="2281" y="4909"/>
                    <a:pt x="2057" y="3361"/>
                    <a:pt x="1528" y="2037"/>
                  </a:cubicBezTo>
                  <a:cubicBezTo>
                    <a:pt x="1446" y="1834"/>
                    <a:pt x="1365" y="1630"/>
                    <a:pt x="1283" y="1447"/>
                  </a:cubicBezTo>
                  <a:cubicBezTo>
                    <a:pt x="1222" y="1325"/>
                    <a:pt x="1181" y="1223"/>
                    <a:pt x="1120" y="1121"/>
                  </a:cubicBezTo>
                  <a:cubicBezTo>
                    <a:pt x="815" y="571"/>
                    <a:pt x="469" y="204"/>
                    <a:pt x="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65"/>
            <p:cNvSpPr/>
            <p:nvPr/>
          </p:nvSpPr>
          <p:spPr>
            <a:xfrm>
              <a:off x="3697352" y="3622879"/>
              <a:ext cx="51855" cy="65592"/>
            </a:xfrm>
            <a:custGeom>
              <a:avLst/>
              <a:gdLst/>
              <a:ahLst/>
              <a:cxnLst/>
              <a:rect l="l" t="t" r="r" b="b"/>
              <a:pathLst>
                <a:path w="1691" h="2139" extrusionOk="0">
                  <a:moveTo>
                    <a:pt x="571" y="0"/>
                  </a:moveTo>
                  <a:cubicBezTo>
                    <a:pt x="408" y="0"/>
                    <a:pt x="245" y="20"/>
                    <a:pt x="102" y="41"/>
                  </a:cubicBezTo>
                  <a:cubicBezTo>
                    <a:pt x="62" y="61"/>
                    <a:pt x="41" y="61"/>
                    <a:pt x="21" y="61"/>
                  </a:cubicBezTo>
                  <a:lnTo>
                    <a:pt x="1" y="143"/>
                  </a:lnTo>
                  <a:cubicBezTo>
                    <a:pt x="41" y="143"/>
                    <a:pt x="82" y="122"/>
                    <a:pt x="123" y="122"/>
                  </a:cubicBezTo>
                  <a:cubicBezTo>
                    <a:pt x="265" y="82"/>
                    <a:pt x="428" y="82"/>
                    <a:pt x="571" y="82"/>
                  </a:cubicBezTo>
                  <a:cubicBezTo>
                    <a:pt x="897" y="102"/>
                    <a:pt x="1202" y="224"/>
                    <a:pt x="1447" y="428"/>
                  </a:cubicBezTo>
                  <a:cubicBezTo>
                    <a:pt x="1548" y="876"/>
                    <a:pt x="1609" y="1365"/>
                    <a:pt x="1609" y="1894"/>
                  </a:cubicBezTo>
                  <a:cubicBezTo>
                    <a:pt x="1467" y="2016"/>
                    <a:pt x="1284" y="2057"/>
                    <a:pt x="1080" y="2077"/>
                  </a:cubicBezTo>
                  <a:cubicBezTo>
                    <a:pt x="1100" y="2098"/>
                    <a:pt x="1121" y="2118"/>
                    <a:pt x="1121" y="2138"/>
                  </a:cubicBezTo>
                  <a:cubicBezTo>
                    <a:pt x="1324" y="2118"/>
                    <a:pt x="1528" y="2077"/>
                    <a:pt x="1671" y="1935"/>
                  </a:cubicBezTo>
                  <a:cubicBezTo>
                    <a:pt x="1691" y="1935"/>
                    <a:pt x="1691" y="1935"/>
                    <a:pt x="1691" y="1914"/>
                  </a:cubicBezTo>
                  <a:cubicBezTo>
                    <a:pt x="1671" y="1365"/>
                    <a:pt x="1609" y="876"/>
                    <a:pt x="1508" y="387"/>
                  </a:cubicBezTo>
                  <a:cubicBezTo>
                    <a:pt x="1508" y="387"/>
                    <a:pt x="1508" y="387"/>
                    <a:pt x="1487" y="367"/>
                  </a:cubicBezTo>
                  <a:cubicBezTo>
                    <a:pt x="1263" y="163"/>
                    <a:pt x="937" y="20"/>
                    <a:pt x="57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89" name="Google Shape;3289;p65"/>
          <p:cNvSpPr/>
          <p:nvPr/>
        </p:nvSpPr>
        <p:spPr>
          <a:xfrm>
            <a:off x="8191488" y="849633"/>
            <a:ext cx="223524" cy="241668"/>
          </a:xfrm>
          <a:custGeom>
            <a:avLst/>
            <a:gdLst/>
            <a:ahLst/>
            <a:cxnLst/>
            <a:rect l="l" t="t" r="r" b="b"/>
            <a:pathLst>
              <a:path w="1997" h="2159" extrusionOk="0">
                <a:moveTo>
                  <a:pt x="978" y="0"/>
                </a:moveTo>
                <a:cubicBezTo>
                  <a:pt x="978" y="0"/>
                  <a:pt x="896" y="693"/>
                  <a:pt x="795" y="856"/>
                </a:cubicBezTo>
                <a:cubicBezTo>
                  <a:pt x="672" y="1039"/>
                  <a:pt x="0" y="1059"/>
                  <a:pt x="0" y="1059"/>
                </a:cubicBezTo>
                <a:cubicBezTo>
                  <a:pt x="0" y="1059"/>
                  <a:pt x="571" y="1181"/>
                  <a:pt x="754" y="1283"/>
                </a:cubicBezTo>
                <a:cubicBezTo>
                  <a:pt x="937" y="1385"/>
                  <a:pt x="1019" y="2159"/>
                  <a:pt x="1019" y="2159"/>
                </a:cubicBezTo>
                <a:cubicBezTo>
                  <a:pt x="1019" y="1955"/>
                  <a:pt x="1161" y="1426"/>
                  <a:pt x="1263" y="1304"/>
                </a:cubicBezTo>
                <a:cubicBezTo>
                  <a:pt x="1406" y="1120"/>
                  <a:pt x="1996" y="1080"/>
                  <a:pt x="1996" y="1080"/>
                </a:cubicBezTo>
                <a:cubicBezTo>
                  <a:pt x="1996" y="1080"/>
                  <a:pt x="1345" y="1018"/>
                  <a:pt x="1202" y="815"/>
                </a:cubicBezTo>
                <a:cubicBezTo>
                  <a:pt x="1100" y="631"/>
                  <a:pt x="978" y="0"/>
                  <a:pt x="97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65"/>
          <p:cNvSpPr/>
          <p:nvPr/>
        </p:nvSpPr>
        <p:spPr>
          <a:xfrm>
            <a:off x="1363670" y="1518990"/>
            <a:ext cx="293869" cy="314188"/>
          </a:xfrm>
          <a:custGeom>
            <a:avLst/>
            <a:gdLst/>
            <a:ahLst/>
            <a:cxnLst/>
            <a:rect l="l" t="t" r="r" b="b"/>
            <a:pathLst>
              <a:path w="1997" h="2159" extrusionOk="0">
                <a:moveTo>
                  <a:pt x="978" y="0"/>
                </a:moveTo>
                <a:cubicBezTo>
                  <a:pt x="978" y="0"/>
                  <a:pt x="896" y="693"/>
                  <a:pt x="795" y="856"/>
                </a:cubicBezTo>
                <a:cubicBezTo>
                  <a:pt x="672" y="1039"/>
                  <a:pt x="0" y="1059"/>
                  <a:pt x="0" y="1059"/>
                </a:cubicBezTo>
                <a:cubicBezTo>
                  <a:pt x="0" y="1059"/>
                  <a:pt x="571" y="1181"/>
                  <a:pt x="754" y="1283"/>
                </a:cubicBezTo>
                <a:cubicBezTo>
                  <a:pt x="937" y="1385"/>
                  <a:pt x="1019" y="2159"/>
                  <a:pt x="1019" y="2159"/>
                </a:cubicBezTo>
                <a:cubicBezTo>
                  <a:pt x="1019" y="1955"/>
                  <a:pt x="1161" y="1426"/>
                  <a:pt x="1263" y="1304"/>
                </a:cubicBezTo>
                <a:cubicBezTo>
                  <a:pt x="1406" y="1120"/>
                  <a:pt x="1996" y="1080"/>
                  <a:pt x="1996" y="1080"/>
                </a:cubicBezTo>
                <a:cubicBezTo>
                  <a:pt x="1996" y="1080"/>
                  <a:pt x="1345" y="1018"/>
                  <a:pt x="1202" y="815"/>
                </a:cubicBezTo>
                <a:cubicBezTo>
                  <a:pt x="1100" y="631"/>
                  <a:pt x="978" y="0"/>
                  <a:pt x="97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91" name="Google Shape;3291;p65"/>
          <p:cNvGrpSpPr/>
          <p:nvPr/>
        </p:nvGrpSpPr>
        <p:grpSpPr>
          <a:xfrm>
            <a:off x="1012680" y="2246727"/>
            <a:ext cx="1193251" cy="1301676"/>
            <a:chOff x="10013295" y="1709675"/>
            <a:chExt cx="1014238" cy="1106397"/>
          </a:xfrm>
        </p:grpSpPr>
        <p:sp>
          <p:nvSpPr>
            <p:cNvPr id="3292" name="Google Shape;3292;p65"/>
            <p:cNvSpPr/>
            <p:nvPr/>
          </p:nvSpPr>
          <p:spPr>
            <a:xfrm>
              <a:off x="10013295" y="1709675"/>
              <a:ext cx="1014238" cy="1106397"/>
            </a:xfrm>
            <a:custGeom>
              <a:avLst/>
              <a:gdLst/>
              <a:ahLst/>
              <a:cxnLst/>
              <a:rect l="l" t="t" r="r" b="b"/>
              <a:pathLst>
                <a:path w="27373" h="29816" extrusionOk="0">
                  <a:moveTo>
                    <a:pt x="13259" y="1"/>
                  </a:moveTo>
                  <a:cubicBezTo>
                    <a:pt x="10224" y="1"/>
                    <a:pt x="7373" y="998"/>
                    <a:pt x="4990" y="2892"/>
                  </a:cubicBezTo>
                  <a:cubicBezTo>
                    <a:pt x="4522" y="3259"/>
                    <a:pt x="4074" y="3687"/>
                    <a:pt x="3646" y="4135"/>
                  </a:cubicBezTo>
                  <a:cubicBezTo>
                    <a:pt x="3544" y="4237"/>
                    <a:pt x="3422" y="4359"/>
                    <a:pt x="3320" y="4481"/>
                  </a:cubicBezTo>
                  <a:cubicBezTo>
                    <a:pt x="3055" y="4786"/>
                    <a:pt x="2791" y="5092"/>
                    <a:pt x="2567" y="5397"/>
                  </a:cubicBezTo>
                  <a:cubicBezTo>
                    <a:pt x="2546" y="5438"/>
                    <a:pt x="2526" y="5479"/>
                    <a:pt x="2506" y="5520"/>
                  </a:cubicBezTo>
                  <a:cubicBezTo>
                    <a:pt x="2322" y="5764"/>
                    <a:pt x="2139" y="6029"/>
                    <a:pt x="1976" y="6314"/>
                  </a:cubicBezTo>
                  <a:cubicBezTo>
                    <a:pt x="1691" y="6762"/>
                    <a:pt x="1447" y="7210"/>
                    <a:pt x="1223" y="7699"/>
                  </a:cubicBezTo>
                  <a:lnTo>
                    <a:pt x="1202" y="7739"/>
                  </a:lnTo>
                  <a:cubicBezTo>
                    <a:pt x="978" y="8208"/>
                    <a:pt x="795" y="8697"/>
                    <a:pt x="652" y="9165"/>
                  </a:cubicBezTo>
                  <a:cubicBezTo>
                    <a:pt x="449" y="9776"/>
                    <a:pt x="306" y="10387"/>
                    <a:pt x="204" y="10998"/>
                  </a:cubicBezTo>
                  <a:cubicBezTo>
                    <a:pt x="62" y="11731"/>
                    <a:pt x="1" y="12485"/>
                    <a:pt x="1" y="13259"/>
                  </a:cubicBezTo>
                  <a:cubicBezTo>
                    <a:pt x="1" y="14053"/>
                    <a:pt x="82" y="14847"/>
                    <a:pt x="225" y="15641"/>
                  </a:cubicBezTo>
                  <a:cubicBezTo>
                    <a:pt x="326" y="16212"/>
                    <a:pt x="469" y="16782"/>
                    <a:pt x="652" y="17332"/>
                  </a:cubicBezTo>
                  <a:cubicBezTo>
                    <a:pt x="917" y="18187"/>
                    <a:pt x="1284" y="19022"/>
                    <a:pt x="1752" y="19816"/>
                  </a:cubicBezTo>
                  <a:cubicBezTo>
                    <a:pt x="1813" y="19938"/>
                    <a:pt x="1874" y="20040"/>
                    <a:pt x="1956" y="20162"/>
                  </a:cubicBezTo>
                  <a:cubicBezTo>
                    <a:pt x="1956" y="20183"/>
                    <a:pt x="2017" y="20285"/>
                    <a:pt x="2017" y="20285"/>
                  </a:cubicBezTo>
                  <a:cubicBezTo>
                    <a:pt x="2058" y="20346"/>
                    <a:pt x="2119" y="20427"/>
                    <a:pt x="2159" y="20509"/>
                  </a:cubicBezTo>
                  <a:lnTo>
                    <a:pt x="2261" y="20631"/>
                  </a:lnTo>
                  <a:cubicBezTo>
                    <a:pt x="2302" y="20712"/>
                    <a:pt x="2343" y="20773"/>
                    <a:pt x="2383" y="20835"/>
                  </a:cubicBezTo>
                  <a:cubicBezTo>
                    <a:pt x="2383" y="20835"/>
                    <a:pt x="2465" y="20936"/>
                    <a:pt x="2485" y="20977"/>
                  </a:cubicBezTo>
                  <a:cubicBezTo>
                    <a:pt x="2506" y="20997"/>
                    <a:pt x="2526" y="21038"/>
                    <a:pt x="2546" y="21079"/>
                  </a:cubicBezTo>
                  <a:cubicBezTo>
                    <a:pt x="2485" y="21242"/>
                    <a:pt x="2383" y="21629"/>
                    <a:pt x="2628" y="22036"/>
                  </a:cubicBezTo>
                  <a:cubicBezTo>
                    <a:pt x="2669" y="22118"/>
                    <a:pt x="2709" y="22179"/>
                    <a:pt x="2750" y="22240"/>
                  </a:cubicBezTo>
                  <a:cubicBezTo>
                    <a:pt x="2730" y="22504"/>
                    <a:pt x="2689" y="23075"/>
                    <a:pt x="3096" y="23523"/>
                  </a:cubicBezTo>
                  <a:cubicBezTo>
                    <a:pt x="3198" y="23625"/>
                    <a:pt x="3300" y="23706"/>
                    <a:pt x="3422" y="23788"/>
                  </a:cubicBezTo>
                  <a:cubicBezTo>
                    <a:pt x="2628" y="25600"/>
                    <a:pt x="1935" y="27005"/>
                    <a:pt x="1935" y="27005"/>
                  </a:cubicBezTo>
                  <a:cubicBezTo>
                    <a:pt x="1834" y="27229"/>
                    <a:pt x="1834" y="27514"/>
                    <a:pt x="1956" y="27718"/>
                  </a:cubicBezTo>
                  <a:cubicBezTo>
                    <a:pt x="2078" y="27942"/>
                    <a:pt x="2302" y="28085"/>
                    <a:pt x="2567" y="28105"/>
                  </a:cubicBezTo>
                  <a:lnTo>
                    <a:pt x="23299" y="29795"/>
                  </a:lnTo>
                  <a:cubicBezTo>
                    <a:pt x="23319" y="29816"/>
                    <a:pt x="23340" y="29816"/>
                    <a:pt x="23360" y="29816"/>
                  </a:cubicBezTo>
                  <a:cubicBezTo>
                    <a:pt x="23706" y="29816"/>
                    <a:pt x="24032" y="29571"/>
                    <a:pt x="24093" y="29205"/>
                  </a:cubicBezTo>
                  <a:lnTo>
                    <a:pt x="25315" y="23971"/>
                  </a:lnTo>
                  <a:cubicBezTo>
                    <a:pt x="25559" y="23869"/>
                    <a:pt x="25722" y="23726"/>
                    <a:pt x="25804" y="23604"/>
                  </a:cubicBezTo>
                  <a:cubicBezTo>
                    <a:pt x="26008" y="23319"/>
                    <a:pt x="26069" y="22993"/>
                    <a:pt x="26069" y="22708"/>
                  </a:cubicBezTo>
                  <a:cubicBezTo>
                    <a:pt x="26150" y="22545"/>
                    <a:pt x="26232" y="22362"/>
                    <a:pt x="26272" y="22158"/>
                  </a:cubicBezTo>
                  <a:cubicBezTo>
                    <a:pt x="26313" y="21955"/>
                    <a:pt x="26313" y="21792"/>
                    <a:pt x="26252" y="21629"/>
                  </a:cubicBezTo>
                  <a:cubicBezTo>
                    <a:pt x="26333" y="21486"/>
                    <a:pt x="26354" y="21323"/>
                    <a:pt x="26354" y="21160"/>
                  </a:cubicBezTo>
                  <a:cubicBezTo>
                    <a:pt x="26354" y="20936"/>
                    <a:pt x="26313" y="20753"/>
                    <a:pt x="26232" y="20590"/>
                  </a:cubicBezTo>
                  <a:cubicBezTo>
                    <a:pt x="26272" y="20427"/>
                    <a:pt x="26272" y="20244"/>
                    <a:pt x="26232" y="20061"/>
                  </a:cubicBezTo>
                  <a:lnTo>
                    <a:pt x="27311" y="15417"/>
                  </a:lnTo>
                  <a:cubicBezTo>
                    <a:pt x="27372" y="15214"/>
                    <a:pt x="27311" y="14969"/>
                    <a:pt x="27189" y="14806"/>
                  </a:cubicBezTo>
                  <a:cubicBezTo>
                    <a:pt x="27046" y="14623"/>
                    <a:pt x="26843" y="14501"/>
                    <a:pt x="26618" y="14501"/>
                  </a:cubicBezTo>
                  <a:lnTo>
                    <a:pt x="26456" y="14480"/>
                  </a:lnTo>
                  <a:cubicBezTo>
                    <a:pt x="26476" y="14256"/>
                    <a:pt x="26476" y="14053"/>
                    <a:pt x="26496" y="13829"/>
                  </a:cubicBezTo>
                  <a:cubicBezTo>
                    <a:pt x="26496" y="13625"/>
                    <a:pt x="26517" y="13442"/>
                    <a:pt x="26517" y="13238"/>
                  </a:cubicBezTo>
                  <a:cubicBezTo>
                    <a:pt x="26517" y="12648"/>
                    <a:pt x="26476" y="12057"/>
                    <a:pt x="26394" y="11466"/>
                  </a:cubicBezTo>
                  <a:cubicBezTo>
                    <a:pt x="26354" y="11222"/>
                    <a:pt x="26313" y="10998"/>
                    <a:pt x="26272" y="10774"/>
                  </a:cubicBezTo>
                  <a:cubicBezTo>
                    <a:pt x="26211" y="10428"/>
                    <a:pt x="26130" y="10082"/>
                    <a:pt x="26048" y="9735"/>
                  </a:cubicBezTo>
                  <a:cubicBezTo>
                    <a:pt x="25987" y="9552"/>
                    <a:pt x="25926" y="9369"/>
                    <a:pt x="25865" y="9165"/>
                  </a:cubicBezTo>
                  <a:cubicBezTo>
                    <a:pt x="25845" y="9063"/>
                    <a:pt x="25804" y="8961"/>
                    <a:pt x="25763" y="8860"/>
                  </a:cubicBezTo>
                  <a:cubicBezTo>
                    <a:pt x="25661" y="8574"/>
                    <a:pt x="25559" y="8289"/>
                    <a:pt x="25437" y="8004"/>
                  </a:cubicBezTo>
                  <a:cubicBezTo>
                    <a:pt x="25417" y="7943"/>
                    <a:pt x="25376" y="7882"/>
                    <a:pt x="25356" y="7821"/>
                  </a:cubicBezTo>
                  <a:cubicBezTo>
                    <a:pt x="25335" y="7780"/>
                    <a:pt x="25295" y="7719"/>
                    <a:pt x="25274" y="7678"/>
                  </a:cubicBezTo>
                  <a:cubicBezTo>
                    <a:pt x="25234" y="7597"/>
                    <a:pt x="25193" y="7495"/>
                    <a:pt x="25152" y="7414"/>
                  </a:cubicBezTo>
                  <a:cubicBezTo>
                    <a:pt x="25152" y="7393"/>
                    <a:pt x="25132" y="7373"/>
                    <a:pt x="25132" y="7353"/>
                  </a:cubicBezTo>
                  <a:cubicBezTo>
                    <a:pt x="25091" y="7271"/>
                    <a:pt x="25050" y="7190"/>
                    <a:pt x="25010" y="7108"/>
                  </a:cubicBezTo>
                  <a:lnTo>
                    <a:pt x="24969" y="7067"/>
                  </a:lnTo>
                  <a:cubicBezTo>
                    <a:pt x="24949" y="7006"/>
                    <a:pt x="24908" y="6925"/>
                    <a:pt x="24867" y="6864"/>
                  </a:cubicBezTo>
                  <a:cubicBezTo>
                    <a:pt x="24867" y="6843"/>
                    <a:pt x="24847" y="6803"/>
                    <a:pt x="24826" y="6782"/>
                  </a:cubicBezTo>
                  <a:lnTo>
                    <a:pt x="24806" y="6742"/>
                  </a:lnTo>
                  <a:cubicBezTo>
                    <a:pt x="24765" y="6680"/>
                    <a:pt x="24745" y="6619"/>
                    <a:pt x="24704" y="6558"/>
                  </a:cubicBezTo>
                  <a:cubicBezTo>
                    <a:pt x="24684" y="6538"/>
                    <a:pt x="24663" y="6518"/>
                    <a:pt x="24663" y="6497"/>
                  </a:cubicBezTo>
                  <a:lnTo>
                    <a:pt x="24643" y="6477"/>
                  </a:lnTo>
                  <a:cubicBezTo>
                    <a:pt x="24602" y="6395"/>
                    <a:pt x="24541" y="6294"/>
                    <a:pt x="24480" y="6212"/>
                  </a:cubicBezTo>
                  <a:cubicBezTo>
                    <a:pt x="24460" y="6151"/>
                    <a:pt x="24419" y="6110"/>
                    <a:pt x="24378" y="6049"/>
                  </a:cubicBezTo>
                  <a:cubicBezTo>
                    <a:pt x="24358" y="5988"/>
                    <a:pt x="24317" y="5947"/>
                    <a:pt x="24276" y="5907"/>
                  </a:cubicBezTo>
                  <a:cubicBezTo>
                    <a:pt x="24276" y="5907"/>
                    <a:pt x="24256" y="5845"/>
                    <a:pt x="24236" y="5845"/>
                  </a:cubicBezTo>
                  <a:cubicBezTo>
                    <a:pt x="24215" y="5805"/>
                    <a:pt x="24195" y="5764"/>
                    <a:pt x="24175" y="5744"/>
                  </a:cubicBezTo>
                  <a:cubicBezTo>
                    <a:pt x="24175" y="5744"/>
                    <a:pt x="24114" y="5662"/>
                    <a:pt x="24114" y="5642"/>
                  </a:cubicBezTo>
                  <a:cubicBezTo>
                    <a:pt x="24093" y="5621"/>
                    <a:pt x="24073" y="5601"/>
                    <a:pt x="24073" y="5581"/>
                  </a:cubicBezTo>
                  <a:lnTo>
                    <a:pt x="24032" y="5520"/>
                  </a:lnTo>
                  <a:cubicBezTo>
                    <a:pt x="24012" y="5520"/>
                    <a:pt x="24012" y="5520"/>
                    <a:pt x="24012" y="5499"/>
                  </a:cubicBezTo>
                  <a:cubicBezTo>
                    <a:pt x="23971" y="5438"/>
                    <a:pt x="23910" y="5377"/>
                    <a:pt x="23869" y="5296"/>
                  </a:cubicBezTo>
                  <a:lnTo>
                    <a:pt x="23828" y="5255"/>
                  </a:lnTo>
                  <a:cubicBezTo>
                    <a:pt x="23788" y="5214"/>
                    <a:pt x="23767" y="5173"/>
                    <a:pt x="23747" y="5153"/>
                  </a:cubicBezTo>
                  <a:lnTo>
                    <a:pt x="23706" y="5092"/>
                  </a:lnTo>
                  <a:cubicBezTo>
                    <a:pt x="23665" y="5051"/>
                    <a:pt x="23625" y="5010"/>
                    <a:pt x="23604" y="4970"/>
                  </a:cubicBezTo>
                  <a:cubicBezTo>
                    <a:pt x="23543" y="4888"/>
                    <a:pt x="23482" y="4807"/>
                    <a:pt x="23401" y="4725"/>
                  </a:cubicBezTo>
                  <a:lnTo>
                    <a:pt x="23340" y="4644"/>
                  </a:lnTo>
                  <a:lnTo>
                    <a:pt x="23238" y="4522"/>
                  </a:lnTo>
                  <a:cubicBezTo>
                    <a:pt x="23217" y="4501"/>
                    <a:pt x="23197" y="4481"/>
                    <a:pt x="23177" y="4461"/>
                  </a:cubicBezTo>
                  <a:cubicBezTo>
                    <a:pt x="23116" y="4379"/>
                    <a:pt x="23055" y="4318"/>
                    <a:pt x="22993" y="4257"/>
                  </a:cubicBezTo>
                  <a:cubicBezTo>
                    <a:pt x="22932" y="4196"/>
                    <a:pt x="22871" y="4114"/>
                    <a:pt x="22810" y="4053"/>
                  </a:cubicBezTo>
                  <a:cubicBezTo>
                    <a:pt x="22586" y="3829"/>
                    <a:pt x="22362" y="3626"/>
                    <a:pt x="22138" y="3422"/>
                  </a:cubicBezTo>
                  <a:cubicBezTo>
                    <a:pt x="22118" y="3402"/>
                    <a:pt x="22097" y="3381"/>
                    <a:pt x="22097" y="3381"/>
                  </a:cubicBezTo>
                  <a:lnTo>
                    <a:pt x="22077" y="3361"/>
                  </a:lnTo>
                  <a:cubicBezTo>
                    <a:pt x="21934" y="3239"/>
                    <a:pt x="21812" y="3137"/>
                    <a:pt x="21710" y="3035"/>
                  </a:cubicBezTo>
                  <a:cubicBezTo>
                    <a:pt x="21670" y="3015"/>
                    <a:pt x="21649" y="2994"/>
                    <a:pt x="21609" y="2974"/>
                  </a:cubicBezTo>
                  <a:cubicBezTo>
                    <a:pt x="21547" y="2892"/>
                    <a:pt x="21466" y="2831"/>
                    <a:pt x="21385" y="2770"/>
                  </a:cubicBezTo>
                  <a:cubicBezTo>
                    <a:pt x="21323" y="2730"/>
                    <a:pt x="21262" y="2689"/>
                    <a:pt x="21201" y="2648"/>
                  </a:cubicBezTo>
                  <a:cubicBezTo>
                    <a:pt x="21161" y="2607"/>
                    <a:pt x="21099" y="2567"/>
                    <a:pt x="21059" y="2546"/>
                  </a:cubicBezTo>
                  <a:cubicBezTo>
                    <a:pt x="20936" y="2444"/>
                    <a:pt x="20794" y="2343"/>
                    <a:pt x="20651" y="2241"/>
                  </a:cubicBezTo>
                  <a:cubicBezTo>
                    <a:pt x="20570" y="2200"/>
                    <a:pt x="20509" y="2159"/>
                    <a:pt x="20448" y="2119"/>
                  </a:cubicBezTo>
                  <a:cubicBezTo>
                    <a:pt x="20448" y="2119"/>
                    <a:pt x="20244" y="1976"/>
                    <a:pt x="20244" y="1976"/>
                  </a:cubicBezTo>
                  <a:lnTo>
                    <a:pt x="20101" y="1895"/>
                  </a:lnTo>
                  <a:cubicBezTo>
                    <a:pt x="20061" y="1874"/>
                    <a:pt x="20020" y="1854"/>
                    <a:pt x="19979" y="1833"/>
                  </a:cubicBezTo>
                  <a:lnTo>
                    <a:pt x="19918" y="1793"/>
                  </a:lnTo>
                  <a:cubicBezTo>
                    <a:pt x="19816" y="1732"/>
                    <a:pt x="19715" y="1671"/>
                    <a:pt x="19592" y="1609"/>
                  </a:cubicBezTo>
                  <a:cubicBezTo>
                    <a:pt x="19572" y="1609"/>
                    <a:pt x="19552" y="1589"/>
                    <a:pt x="19531" y="1569"/>
                  </a:cubicBezTo>
                  <a:lnTo>
                    <a:pt x="19450" y="1528"/>
                  </a:lnTo>
                  <a:cubicBezTo>
                    <a:pt x="19389" y="1508"/>
                    <a:pt x="19348" y="1467"/>
                    <a:pt x="19287" y="1447"/>
                  </a:cubicBezTo>
                  <a:cubicBezTo>
                    <a:pt x="19267" y="1447"/>
                    <a:pt x="19205" y="1406"/>
                    <a:pt x="19205" y="1406"/>
                  </a:cubicBezTo>
                  <a:cubicBezTo>
                    <a:pt x="19124" y="1365"/>
                    <a:pt x="19063" y="1324"/>
                    <a:pt x="19002" y="1304"/>
                  </a:cubicBezTo>
                  <a:cubicBezTo>
                    <a:pt x="18656" y="1141"/>
                    <a:pt x="18309" y="998"/>
                    <a:pt x="17943" y="856"/>
                  </a:cubicBezTo>
                  <a:cubicBezTo>
                    <a:pt x="17576" y="713"/>
                    <a:pt x="17210" y="591"/>
                    <a:pt x="16823" y="489"/>
                  </a:cubicBezTo>
                  <a:cubicBezTo>
                    <a:pt x="16680" y="449"/>
                    <a:pt x="16497" y="408"/>
                    <a:pt x="16313" y="347"/>
                  </a:cubicBezTo>
                  <a:cubicBezTo>
                    <a:pt x="15845" y="163"/>
                    <a:pt x="15356" y="41"/>
                    <a:pt x="14888" y="41"/>
                  </a:cubicBezTo>
                  <a:cubicBezTo>
                    <a:pt x="14786" y="41"/>
                    <a:pt x="14684" y="62"/>
                    <a:pt x="14582" y="62"/>
                  </a:cubicBezTo>
                  <a:cubicBezTo>
                    <a:pt x="14155" y="21"/>
                    <a:pt x="13686" y="1"/>
                    <a:pt x="13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65"/>
            <p:cNvSpPr/>
            <p:nvPr/>
          </p:nvSpPr>
          <p:spPr>
            <a:xfrm>
              <a:off x="10046496" y="1738398"/>
              <a:ext cx="925942" cy="926537"/>
            </a:xfrm>
            <a:custGeom>
              <a:avLst/>
              <a:gdLst/>
              <a:ahLst/>
              <a:cxnLst/>
              <a:rect l="l" t="t" r="r" b="b"/>
              <a:pathLst>
                <a:path w="24990" h="24969" extrusionOk="0">
                  <a:moveTo>
                    <a:pt x="12485" y="0"/>
                  </a:moveTo>
                  <a:cubicBezTo>
                    <a:pt x="9552" y="0"/>
                    <a:pt x="6844" y="1019"/>
                    <a:pt x="4705" y="2709"/>
                  </a:cubicBezTo>
                  <a:cubicBezTo>
                    <a:pt x="4257" y="3076"/>
                    <a:pt x="3829" y="3463"/>
                    <a:pt x="3443" y="3890"/>
                  </a:cubicBezTo>
                  <a:cubicBezTo>
                    <a:pt x="3320" y="3992"/>
                    <a:pt x="3218" y="4114"/>
                    <a:pt x="3117" y="4216"/>
                  </a:cubicBezTo>
                  <a:cubicBezTo>
                    <a:pt x="2872" y="4501"/>
                    <a:pt x="2648" y="4807"/>
                    <a:pt x="2424" y="5092"/>
                  </a:cubicBezTo>
                  <a:cubicBezTo>
                    <a:pt x="2404" y="5133"/>
                    <a:pt x="2383" y="5153"/>
                    <a:pt x="2363" y="5194"/>
                  </a:cubicBezTo>
                  <a:cubicBezTo>
                    <a:pt x="2180" y="5438"/>
                    <a:pt x="2017" y="5682"/>
                    <a:pt x="1854" y="5947"/>
                  </a:cubicBezTo>
                  <a:cubicBezTo>
                    <a:pt x="1589" y="6355"/>
                    <a:pt x="1365" y="6803"/>
                    <a:pt x="1162" y="7251"/>
                  </a:cubicBezTo>
                  <a:cubicBezTo>
                    <a:pt x="1141" y="7271"/>
                    <a:pt x="1141" y="7271"/>
                    <a:pt x="1141" y="7291"/>
                  </a:cubicBezTo>
                  <a:cubicBezTo>
                    <a:pt x="938" y="7739"/>
                    <a:pt x="754" y="8187"/>
                    <a:pt x="612" y="8635"/>
                  </a:cubicBezTo>
                  <a:cubicBezTo>
                    <a:pt x="428" y="9206"/>
                    <a:pt x="286" y="9776"/>
                    <a:pt x="184" y="10367"/>
                  </a:cubicBezTo>
                  <a:cubicBezTo>
                    <a:pt x="62" y="11059"/>
                    <a:pt x="1" y="11772"/>
                    <a:pt x="1" y="12485"/>
                  </a:cubicBezTo>
                  <a:cubicBezTo>
                    <a:pt x="1" y="13258"/>
                    <a:pt x="62" y="14012"/>
                    <a:pt x="204" y="14725"/>
                  </a:cubicBezTo>
                  <a:cubicBezTo>
                    <a:pt x="306" y="15275"/>
                    <a:pt x="428" y="15804"/>
                    <a:pt x="612" y="16334"/>
                  </a:cubicBezTo>
                  <a:cubicBezTo>
                    <a:pt x="876" y="17148"/>
                    <a:pt x="1223" y="17943"/>
                    <a:pt x="1630" y="18676"/>
                  </a:cubicBezTo>
                  <a:cubicBezTo>
                    <a:pt x="2180" y="19633"/>
                    <a:pt x="2872" y="20509"/>
                    <a:pt x="3646" y="21303"/>
                  </a:cubicBezTo>
                  <a:cubicBezTo>
                    <a:pt x="4115" y="21771"/>
                    <a:pt x="4624" y="22219"/>
                    <a:pt x="5174" y="22606"/>
                  </a:cubicBezTo>
                  <a:cubicBezTo>
                    <a:pt x="5357" y="22749"/>
                    <a:pt x="5561" y="22871"/>
                    <a:pt x="5744" y="22993"/>
                  </a:cubicBezTo>
                  <a:cubicBezTo>
                    <a:pt x="5947" y="23115"/>
                    <a:pt x="6131" y="23238"/>
                    <a:pt x="6314" y="23339"/>
                  </a:cubicBezTo>
                  <a:cubicBezTo>
                    <a:pt x="6803" y="23624"/>
                    <a:pt x="7312" y="23869"/>
                    <a:pt x="7841" y="24073"/>
                  </a:cubicBezTo>
                  <a:cubicBezTo>
                    <a:pt x="8188" y="24215"/>
                    <a:pt x="8575" y="24358"/>
                    <a:pt x="8941" y="24459"/>
                  </a:cubicBezTo>
                  <a:cubicBezTo>
                    <a:pt x="9063" y="24500"/>
                    <a:pt x="9186" y="24541"/>
                    <a:pt x="9308" y="24561"/>
                  </a:cubicBezTo>
                  <a:cubicBezTo>
                    <a:pt x="9939" y="24724"/>
                    <a:pt x="10591" y="24846"/>
                    <a:pt x="11243" y="24908"/>
                  </a:cubicBezTo>
                  <a:cubicBezTo>
                    <a:pt x="11650" y="24948"/>
                    <a:pt x="12078" y="24969"/>
                    <a:pt x="12485" y="24969"/>
                  </a:cubicBezTo>
                  <a:cubicBezTo>
                    <a:pt x="13483" y="24969"/>
                    <a:pt x="14460" y="24867"/>
                    <a:pt x="15397" y="24643"/>
                  </a:cubicBezTo>
                  <a:cubicBezTo>
                    <a:pt x="15804" y="24541"/>
                    <a:pt x="16232" y="24419"/>
                    <a:pt x="16639" y="24276"/>
                  </a:cubicBezTo>
                  <a:cubicBezTo>
                    <a:pt x="16680" y="24256"/>
                    <a:pt x="16741" y="24235"/>
                    <a:pt x="16802" y="24215"/>
                  </a:cubicBezTo>
                  <a:cubicBezTo>
                    <a:pt x="17413" y="23971"/>
                    <a:pt x="18024" y="23706"/>
                    <a:pt x="18595" y="23380"/>
                  </a:cubicBezTo>
                  <a:cubicBezTo>
                    <a:pt x="19674" y="22769"/>
                    <a:pt x="20651" y="22016"/>
                    <a:pt x="21507" y="21120"/>
                  </a:cubicBezTo>
                  <a:cubicBezTo>
                    <a:pt x="21833" y="20794"/>
                    <a:pt x="22138" y="20427"/>
                    <a:pt x="22444" y="20040"/>
                  </a:cubicBezTo>
                  <a:cubicBezTo>
                    <a:pt x="22668" y="19735"/>
                    <a:pt x="22871" y="19429"/>
                    <a:pt x="23075" y="19103"/>
                  </a:cubicBezTo>
                  <a:cubicBezTo>
                    <a:pt x="23116" y="19022"/>
                    <a:pt x="23156" y="18961"/>
                    <a:pt x="23197" y="18900"/>
                  </a:cubicBezTo>
                  <a:cubicBezTo>
                    <a:pt x="23686" y="18105"/>
                    <a:pt x="24073" y="17230"/>
                    <a:pt x="24378" y="16334"/>
                  </a:cubicBezTo>
                  <a:cubicBezTo>
                    <a:pt x="24541" y="15784"/>
                    <a:pt x="24684" y="15234"/>
                    <a:pt x="24786" y="14664"/>
                  </a:cubicBezTo>
                  <a:cubicBezTo>
                    <a:pt x="24826" y="14440"/>
                    <a:pt x="24867" y="14216"/>
                    <a:pt x="24888" y="13992"/>
                  </a:cubicBezTo>
                  <a:cubicBezTo>
                    <a:pt x="24928" y="13666"/>
                    <a:pt x="24949" y="13340"/>
                    <a:pt x="24969" y="13014"/>
                  </a:cubicBezTo>
                  <a:cubicBezTo>
                    <a:pt x="24969" y="12851"/>
                    <a:pt x="24989" y="12668"/>
                    <a:pt x="24989" y="12485"/>
                  </a:cubicBezTo>
                  <a:cubicBezTo>
                    <a:pt x="24989" y="11914"/>
                    <a:pt x="24949" y="11344"/>
                    <a:pt x="24888" y="10815"/>
                  </a:cubicBezTo>
                  <a:cubicBezTo>
                    <a:pt x="24847" y="10591"/>
                    <a:pt x="24806" y="10367"/>
                    <a:pt x="24765" y="10142"/>
                  </a:cubicBezTo>
                  <a:cubicBezTo>
                    <a:pt x="24704" y="9817"/>
                    <a:pt x="24643" y="9491"/>
                    <a:pt x="24541" y="9185"/>
                  </a:cubicBezTo>
                  <a:cubicBezTo>
                    <a:pt x="24501" y="9002"/>
                    <a:pt x="24439" y="8819"/>
                    <a:pt x="24378" y="8635"/>
                  </a:cubicBezTo>
                  <a:cubicBezTo>
                    <a:pt x="24358" y="8534"/>
                    <a:pt x="24317" y="8452"/>
                    <a:pt x="24297" y="8350"/>
                  </a:cubicBezTo>
                  <a:cubicBezTo>
                    <a:pt x="24195" y="8086"/>
                    <a:pt x="24093" y="7800"/>
                    <a:pt x="23971" y="7536"/>
                  </a:cubicBezTo>
                  <a:cubicBezTo>
                    <a:pt x="23951" y="7495"/>
                    <a:pt x="23930" y="7434"/>
                    <a:pt x="23910" y="7393"/>
                  </a:cubicBezTo>
                  <a:cubicBezTo>
                    <a:pt x="23890" y="7332"/>
                    <a:pt x="23849" y="7291"/>
                    <a:pt x="23828" y="7230"/>
                  </a:cubicBezTo>
                  <a:cubicBezTo>
                    <a:pt x="23788" y="7149"/>
                    <a:pt x="23747" y="7047"/>
                    <a:pt x="23706" y="6965"/>
                  </a:cubicBezTo>
                  <a:cubicBezTo>
                    <a:pt x="23706" y="6965"/>
                    <a:pt x="23706" y="6945"/>
                    <a:pt x="23686" y="6945"/>
                  </a:cubicBezTo>
                  <a:cubicBezTo>
                    <a:pt x="23645" y="6864"/>
                    <a:pt x="23604" y="6782"/>
                    <a:pt x="23584" y="6701"/>
                  </a:cubicBezTo>
                  <a:cubicBezTo>
                    <a:pt x="23543" y="6640"/>
                    <a:pt x="23503" y="6558"/>
                    <a:pt x="23442" y="6477"/>
                  </a:cubicBezTo>
                  <a:cubicBezTo>
                    <a:pt x="23421" y="6436"/>
                    <a:pt x="23401" y="6395"/>
                    <a:pt x="23380" y="6355"/>
                  </a:cubicBezTo>
                  <a:cubicBezTo>
                    <a:pt x="23360" y="6293"/>
                    <a:pt x="23319" y="6253"/>
                    <a:pt x="23279" y="6192"/>
                  </a:cubicBezTo>
                  <a:lnTo>
                    <a:pt x="23238" y="6110"/>
                  </a:lnTo>
                  <a:cubicBezTo>
                    <a:pt x="23197" y="6029"/>
                    <a:pt x="23136" y="5947"/>
                    <a:pt x="23075" y="5866"/>
                  </a:cubicBezTo>
                  <a:cubicBezTo>
                    <a:pt x="23055" y="5805"/>
                    <a:pt x="23014" y="5744"/>
                    <a:pt x="22994" y="5703"/>
                  </a:cubicBezTo>
                  <a:cubicBezTo>
                    <a:pt x="22953" y="5642"/>
                    <a:pt x="22912" y="5581"/>
                    <a:pt x="22871" y="5540"/>
                  </a:cubicBezTo>
                  <a:lnTo>
                    <a:pt x="22871" y="5520"/>
                  </a:lnTo>
                  <a:cubicBezTo>
                    <a:pt x="22831" y="5458"/>
                    <a:pt x="22790" y="5397"/>
                    <a:pt x="22749" y="5336"/>
                  </a:cubicBezTo>
                  <a:cubicBezTo>
                    <a:pt x="22708" y="5295"/>
                    <a:pt x="22688" y="5255"/>
                    <a:pt x="22647" y="5214"/>
                  </a:cubicBezTo>
                  <a:cubicBezTo>
                    <a:pt x="22647" y="5194"/>
                    <a:pt x="22647" y="5194"/>
                    <a:pt x="22627" y="5194"/>
                  </a:cubicBezTo>
                  <a:cubicBezTo>
                    <a:pt x="22586" y="5133"/>
                    <a:pt x="22545" y="5071"/>
                    <a:pt x="22505" y="5010"/>
                  </a:cubicBezTo>
                  <a:cubicBezTo>
                    <a:pt x="22464" y="4949"/>
                    <a:pt x="22423" y="4909"/>
                    <a:pt x="22383" y="4847"/>
                  </a:cubicBezTo>
                  <a:cubicBezTo>
                    <a:pt x="22342" y="4807"/>
                    <a:pt x="22301" y="4746"/>
                    <a:pt x="22240" y="4685"/>
                  </a:cubicBezTo>
                  <a:cubicBezTo>
                    <a:pt x="22179" y="4603"/>
                    <a:pt x="22118" y="4522"/>
                    <a:pt x="22057" y="4461"/>
                  </a:cubicBezTo>
                  <a:cubicBezTo>
                    <a:pt x="22036" y="4440"/>
                    <a:pt x="22016" y="4420"/>
                    <a:pt x="22016" y="4399"/>
                  </a:cubicBezTo>
                  <a:cubicBezTo>
                    <a:pt x="21955" y="4338"/>
                    <a:pt x="21914" y="4298"/>
                    <a:pt x="21873" y="4257"/>
                  </a:cubicBezTo>
                  <a:cubicBezTo>
                    <a:pt x="21873" y="4236"/>
                    <a:pt x="21873" y="4236"/>
                    <a:pt x="21853" y="4216"/>
                  </a:cubicBezTo>
                  <a:cubicBezTo>
                    <a:pt x="21792" y="4155"/>
                    <a:pt x="21731" y="4074"/>
                    <a:pt x="21670" y="4012"/>
                  </a:cubicBezTo>
                  <a:cubicBezTo>
                    <a:pt x="21609" y="3951"/>
                    <a:pt x="21548" y="3890"/>
                    <a:pt x="21486" y="3829"/>
                  </a:cubicBezTo>
                  <a:cubicBezTo>
                    <a:pt x="21283" y="3605"/>
                    <a:pt x="21079" y="3402"/>
                    <a:pt x="20855" y="3218"/>
                  </a:cubicBezTo>
                  <a:cubicBezTo>
                    <a:pt x="20835" y="3198"/>
                    <a:pt x="20814" y="3177"/>
                    <a:pt x="20814" y="3157"/>
                  </a:cubicBezTo>
                  <a:cubicBezTo>
                    <a:pt x="20692" y="3055"/>
                    <a:pt x="20570" y="2953"/>
                    <a:pt x="20448" y="2872"/>
                  </a:cubicBezTo>
                  <a:cubicBezTo>
                    <a:pt x="20427" y="2831"/>
                    <a:pt x="20407" y="2811"/>
                    <a:pt x="20366" y="2791"/>
                  </a:cubicBezTo>
                  <a:cubicBezTo>
                    <a:pt x="20305" y="2729"/>
                    <a:pt x="20224" y="2668"/>
                    <a:pt x="20142" y="2607"/>
                  </a:cubicBezTo>
                  <a:cubicBezTo>
                    <a:pt x="20102" y="2567"/>
                    <a:pt x="20040" y="2526"/>
                    <a:pt x="19979" y="2485"/>
                  </a:cubicBezTo>
                  <a:cubicBezTo>
                    <a:pt x="19939" y="2465"/>
                    <a:pt x="19898" y="2424"/>
                    <a:pt x="19857" y="2404"/>
                  </a:cubicBezTo>
                  <a:cubicBezTo>
                    <a:pt x="19715" y="2302"/>
                    <a:pt x="19592" y="2200"/>
                    <a:pt x="19450" y="2118"/>
                  </a:cubicBezTo>
                  <a:cubicBezTo>
                    <a:pt x="19389" y="2078"/>
                    <a:pt x="19328" y="2037"/>
                    <a:pt x="19267" y="1996"/>
                  </a:cubicBezTo>
                  <a:cubicBezTo>
                    <a:pt x="19205" y="1956"/>
                    <a:pt x="19144" y="1915"/>
                    <a:pt x="19083" y="1874"/>
                  </a:cubicBezTo>
                  <a:cubicBezTo>
                    <a:pt x="19043" y="1854"/>
                    <a:pt x="18981" y="1813"/>
                    <a:pt x="18941" y="1793"/>
                  </a:cubicBezTo>
                  <a:cubicBezTo>
                    <a:pt x="18880" y="1752"/>
                    <a:pt x="18839" y="1711"/>
                    <a:pt x="18778" y="1691"/>
                  </a:cubicBezTo>
                  <a:cubicBezTo>
                    <a:pt x="18676" y="1630"/>
                    <a:pt x="18574" y="1569"/>
                    <a:pt x="18472" y="1508"/>
                  </a:cubicBezTo>
                  <a:cubicBezTo>
                    <a:pt x="18452" y="1508"/>
                    <a:pt x="18432" y="1487"/>
                    <a:pt x="18432" y="1487"/>
                  </a:cubicBezTo>
                  <a:cubicBezTo>
                    <a:pt x="18330" y="1446"/>
                    <a:pt x="18248" y="1406"/>
                    <a:pt x="18167" y="1365"/>
                  </a:cubicBezTo>
                  <a:lnTo>
                    <a:pt x="18126" y="1324"/>
                  </a:lnTo>
                  <a:lnTo>
                    <a:pt x="18106" y="1324"/>
                  </a:lnTo>
                  <a:cubicBezTo>
                    <a:pt x="18045" y="1283"/>
                    <a:pt x="17963" y="1263"/>
                    <a:pt x="17902" y="1222"/>
                  </a:cubicBezTo>
                  <a:cubicBezTo>
                    <a:pt x="17576" y="1059"/>
                    <a:pt x="17250" y="917"/>
                    <a:pt x="16904" y="795"/>
                  </a:cubicBezTo>
                  <a:cubicBezTo>
                    <a:pt x="16578" y="673"/>
                    <a:pt x="16212" y="550"/>
                    <a:pt x="15866" y="448"/>
                  </a:cubicBezTo>
                  <a:cubicBezTo>
                    <a:pt x="14786" y="163"/>
                    <a:pt x="13666" y="0"/>
                    <a:pt x="124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65"/>
            <p:cNvSpPr/>
            <p:nvPr/>
          </p:nvSpPr>
          <p:spPr>
            <a:xfrm>
              <a:off x="10133280" y="1899345"/>
              <a:ext cx="305646" cy="64307"/>
            </a:xfrm>
            <a:custGeom>
              <a:avLst/>
              <a:gdLst/>
              <a:ahLst/>
              <a:cxnLst/>
              <a:rect l="l" t="t" r="r" b="b"/>
              <a:pathLst>
                <a:path w="8249" h="1733" extrusionOk="0">
                  <a:moveTo>
                    <a:pt x="5834" y="1"/>
                  </a:moveTo>
                  <a:cubicBezTo>
                    <a:pt x="5817" y="1"/>
                    <a:pt x="5801" y="1"/>
                    <a:pt x="5785" y="1"/>
                  </a:cubicBezTo>
                  <a:cubicBezTo>
                    <a:pt x="4705" y="42"/>
                    <a:pt x="3707" y="633"/>
                    <a:pt x="2893" y="1345"/>
                  </a:cubicBezTo>
                  <a:cubicBezTo>
                    <a:pt x="2832" y="1386"/>
                    <a:pt x="2770" y="1447"/>
                    <a:pt x="2689" y="1447"/>
                  </a:cubicBezTo>
                  <a:cubicBezTo>
                    <a:pt x="2608" y="1447"/>
                    <a:pt x="2526" y="1386"/>
                    <a:pt x="2465" y="1325"/>
                  </a:cubicBezTo>
                  <a:cubicBezTo>
                    <a:pt x="2177" y="1082"/>
                    <a:pt x="1810" y="953"/>
                    <a:pt x="1448" y="953"/>
                  </a:cubicBezTo>
                  <a:cubicBezTo>
                    <a:pt x="1323" y="953"/>
                    <a:pt x="1200" y="968"/>
                    <a:pt x="1080" y="999"/>
                  </a:cubicBezTo>
                  <a:cubicBezTo>
                    <a:pt x="652" y="1121"/>
                    <a:pt x="306" y="1407"/>
                    <a:pt x="1" y="1732"/>
                  </a:cubicBezTo>
                  <a:lnTo>
                    <a:pt x="7495" y="1732"/>
                  </a:lnTo>
                  <a:lnTo>
                    <a:pt x="8249" y="1692"/>
                  </a:lnTo>
                  <a:cubicBezTo>
                    <a:pt x="8028" y="649"/>
                    <a:pt x="6899" y="1"/>
                    <a:pt x="58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65"/>
            <p:cNvSpPr/>
            <p:nvPr/>
          </p:nvSpPr>
          <p:spPr>
            <a:xfrm>
              <a:off x="10623817" y="2033832"/>
              <a:ext cx="306387" cy="63602"/>
            </a:xfrm>
            <a:custGeom>
              <a:avLst/>
              <a:gdLst/>
              <a:ahLst/>
              <a:cxnLst/>
              <a:rect l="l" t="t" r="r" b="b"/>
              <a:pathLst>
                <a:path w="8269" h="1714" extrusionOk="0">
                  <a:moveTo>
                    <a:pt x="5879" y="1"/>
                  </a:moveTo>
                  <a:cubicBezTo>
                    <a:pt x="5848" y="1"/>
                    <a:pt x="5816" y="1"/>
                    <a:pt x="5784" y="2"/>
                  </a:cubicBezTo>
                  <a:cubicBezTo>
                    <a:pt x="4705" y="43"/>
                    <a:pt x="3727" y="634"/>
                    <a:pt x="2892" y="1326"/>
                  </a:cubicBezTo>
                  <a:cubicBezTo>
                    <a:pt x="2852" y="1387"/>
                    <a:pt x="2770" y="1428"/>
                    <a:pt x="2709" y="1428"/>
                  </a:cubicBezTo>
                  <a:cubicBezTo>
                    <a:pt x="2698" y="1430"/>
                    <a:pt x="2688" y="1431"/>
                    <a:pt x="2678" y="1431"/>
                  </a:cubicBezTo>
                  <a:cubicBezTo>
                    <a:pt x="2594" y="1431"/>
                    <a:pt x="2537" y="1360"/>
                    <a:pt x="2465" y="1306"/>
                  </a:cubicBezTo>
                  <a:cubicBezTo>
                    <a:pt x="2200" y="1071"/>
                    <a:pt x="1851" y="941"/>
                    <a:pt x="1493" y="941"/>
                  </a:cubicBezTo>
                  <a:cubicBezTo>
                    <a:pt x="1355" y="941"/>
                    <a:pt x="1216" y="961"/>
                    <a:pt x="1080" y="1000"/>
                  </a:cubicBezTo>
                  <a:cubicBezTo>
                    <a:pt x="672" y="1102"/>
                    <a:pt x="326" y="1387"/>
                    <a:pt x="0" y="1713"/>
                  </a:cubicBezTo>
                  <a:lnTo>
                    <a:pt x="7495" y="1713"/>
                  </a:lnTo>
                  <a:lnTo>
                    <a:pt x="8269" y="1693"/>
                  </a:lnTo>
                  <a:cubicBezTo>
                    <a:pt x="8051" y="664"/>
                    <a:pt x="6950" y="1"/>
                    <a:pt x="58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65"/>
            <p:cNvSpPr/>
            <p:nvPr/>
          </p:nvSpPr>
          <p:spPr>
            <a:xfrm>
              <a:off x="10394408" y="1971932"/>
              <a:ext cx="193192" cy="187467"/>
            </a:xfrm>
            <a:custGeom>
              <a:avLst/>
              <a:gdLst/>
              <a:ahLst/>
              <a:cxnLst/>
              <a:rect l="l" t="t" r="r" b="b"/>
              <a:pathLst>
                <a:path w="5214" h="5052" extrusionOk="0">
                  <a:moveTo>
                    <a:pt x="469" y="0"/>
                  </a:moveTo>
                  <a:lnTo>
                    <a:pt x="571" y="2261"/>
                  </a:lnTo>
                  <a:cubicBezTo>
                    <a:pt x="571" y="2261"/>
                    <a:pt x="509" y="2628"/>
                    <a:pt x="428" y="3096"/>
                  </a:cubicBezTo>
                  <a:cubicBezTo>
                    <a:pt x="367" y="3361"/>
                    <a:pt x="326" y="3646"/>
                    <a:pt x="265" y="3931"/>
                  </a:cubicBezTo>
                  <a:cubicBezTo>
                    <a:pt x="163" y="4460"/>
                    <a:pt x="82" y="4909"/>
                    <a:pt x="61" y="4929"/>
                  </a:cubicBezTo>
                  <a:cubicBezTo>
                    <a:pt x="0" y="4990"/>
                    <a:pt x="4033" y="5051"/>
                    <a:pt x="4033" y="5051"/>
                  </a:cubicBezTo>
                  <a:cubicBezTo>
                    <a:pt x="4033" y="5051"/>
                    <a:pt x="4338" y="2281"/>
                    <a:pt x="5214" y="204"/>
                  </a:cubicBezTo>
                  <a:lnTo>
                    <a:pt x="469" y="0"/>
                  </a:lnTo>
                  <a:close/>
                </a:path>
              </a:pathLst>
            </a:custGeom>
            <a:solidFill>
              <a:srgbClr val="FFA5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65"/>
            <p:cNvSpPr/>
            <p:nvPr/>
          </p:nvSpPr>
          <p:spPr>
            <a:xfrm>
              <a:off x="10404969" y="2073948"/>
              <a:ext cx="110194" cy="57034"/>
            </a:xfrm>
            <a:custGeom>
              <a:avLst/>
              <a:gdLst/>
              <a:ahLst/>
              <a:cxnLst/>
              <a:rect l="l" t="t" r="r" b="b"/>
              <a:pathLst>
                <a:path w="2974" h="1537" extrusionOk="0">
                  <a:moveTo>
                    <a:pt x="2974" y="1"/>
                  </a:moveTo>
                  <a:lnTo>
                    <a:pt x="2974" y="1"/>
                  </a:lnTo>
                  <a:cubicBezTo>
                    <a:pt x="2357" y="230"/>
                    <a:pt x="1679" y="349"/>
                    <a:pt x="1005" y="349"/>
                  </a:cubicBezTo>
                  <a:cubicBezTo>
                    <a:pt x="722" y="349"/>
                    <a:pt x="440" y="328"/>
                    <a:pt x="163" y="286"/>
                  </a:cubicBezTo>
                  <a:cubicBezTo>
                    <a:pt x="102" y="571"/>
                    <a:pt x="61" y="856"/>
                    <a:pt x="0" y="1141"/>
                  </a:cubicBezTo>
                  <a:cubicBezTo>
                    <a:pt x="102" y="1263"/>
                    <a:pt x="224" y="1386"/>
                    <a:pt x="367" y="1447"/>
                  </a:cubicBezTo>
                  <a:cubicBezTo>
                    <a:pt x="496" y="1511"/>
                    <a:pt x="637" y="1536"/>
                    <a:pt x="779" y="1536"/>
                  </a:cubicBezTo>
                  <a:cubicBezTo>
                    <a:pt x="907" y="1536"/>
                    <a:pt x="1036" y="1516"/>
                    <a:pt x="1161" y="1487"/>
                  </a:cubicBezTo>
                  <a:cubicBezTo>
                    <a:pt x="1976" y="1304"/>
                    <a:pt x="2648" y="714"/>
                    <a:pt x="2974" y="1"/>
                  </a:cubicBezTo>
                  <a:close/>
                </a:path>
              </a:pathLst>
            </a:custGeom>
            <a:solidFill>
              <a:srgbClr val="000000">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65"/>
            <p:cNvSpPr/>
            <p:nvPr/>
          </p:nvSpPr>
          <p:spPr>
            <a:xfrm>
              <a:off x="10491011" y="1740105"/>
              <a:ext cx="197712" cy="203386"/>
            </a:xfrm>
            <a:custGeom>
              <a:avLst/>
              <a:gdLst/>
              <a:ahLst/>
              <a:cxnLst/>
              <a:rect l="l" t="t" r="r" b="b"/>
              <a:pathLst>
                <a:path w="5336" h="5481" extrusionOk="0">
                  <a:moveTo>
                    <a:pt x="2144" y="1"/>
                  </a:moveTo>
                  <a:cubicBezTo>
                    <a:pt x="1944" y="1"/>
                    <a:pt x="1744" y="25"/>
                    <a:pt x="1548" y="77"/>
                  </a:cubicBezTo>
                  <a:cubicBezTo>
                    <a:pt x="774" y="260"/>
                    <a:pt x="122" y="932"/>
                    <a:pt x="61" y="1726"/>
                  </a:cubicBezTo>
                  <a:lnTo>
                    <a:pt x="0" y="2093"/>
                  </a:lnTo>
                  <a:cubicBezTo>
                    <a:pt x="733" y="2561"/>
                    <a:pt x="1487" y="3050"/>
                    <a:pt x="1914" y="3804"/>
                  </a:cubicBezTo>
                  <a:cubicBezTo>
                    <a:pt x="2077" y="4109"/>
                    <a:pt x="2200" y="4455"/>
                    <a:pt x="2403" y="4740"/>
                  </a:cubicBezTo>
                  <a:cubicBezTo>
                    <a:pt x="2566" y="4985"/>
                    <a:pt x="2811" y="5168"/>
                    <a:pt x="3055" y="5311"/>
                  </a:cubicBezTo>
                  <a:cubicBezTo>
                    <a:pt x="3256" y="5411"/>
                    <a:pt x="3489" y="5481"/>
                    <a:pt x="3714" y="5481"/>
                  </a:cubicBezTo>
                  <a:cubicBezTo>
                    <a:pt x="3853" y="5481"/>
                    <a:pt x="3989" y="5454"/>
                    <a:pt x="4114" y="5392"/>
                  </a:cubicBezTo>
                  <a:cubicBezTo>
                    <a:pt x="4338" y="5311"/>
                    <a:pt x="4501" y="5148"/>
                    <a:pt x="4643" y="4964"/>
                  </a:cubicBezTo>
                  <a:cubicBezTo>
                    <a:pt x="5153" y="4292"/>
                    <a:pt x="5336" y="3396"/>
                    <a:pt x="5173" y="2582"/>
                  </a:cubicBezTo>
                  <a:cubicBezTo>
                    <a:pt x="5010" y="1767"/>
                    <a:pt x="4501" y="1034"/>
                    <a:pt x="3808" y="545"/>
                  </a:cubicBezTo>
                  <a:cubicBezTo>
                    <a:pt x="3322" y="211"/>
                    <a:pt x="2733" y="1"/>
                    <a:pt x="21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65"/>
            <p:cNvSpPr/>
            <p:nvPr/>
          </p:nvSpPr>
          <p:spPr>
            <a:xfrm>
              <a:off x="10359687" y="1797329"/>
              <a:ext cx="242249" cy="242646"/>
            </a:xfrm>
            <a:custGeom>
              <a:avLst/>
              <a:gdLst/>
              <a:ahLst/>
              <a:cxnLst/>
              <a:rect l="l" t="t" r="r" b="b"/>
              <a:pathLst>
                <a:path w="6538" h="6539" extrusionOk="0">
                  <a:moveTo>
                    <a:pt x="3259" y="1"/>
                  </a:moveTo>
                  <a:cubicBezTo>
                    <a:pt x="1467" y="1"/>
                    <a:pt x="0" y="1467"/>
                    <a:pt x="0" y="3280"/>
                  </a:cubicBezTo>
                  <a:cubicBezTo>
                    <a:pt x="0" y="5072"/>
                    <a:pt x="1467" y="6538"/>
                    <a:pt x="3259" y="6538"/>
                  </a:cubicBezTo>
                  <a:cubicBezTo>
                    <a:pt x="5071" y="6538"/>
                    <a:pt x="6538" y="5072"/>
                    <a:pt x="6538" y="3280"/>
                  </a:cubicBezTo>
                  <a:cubicBezTo>
                    <a:pt x="6538" y="1467"/>
                    <a:pt x="5071" y="1"/>
                    <a:pt x="3259" y="1"/>
                  </a:cubicBezTo>
                  <a:close/>
                </a:path>
              </a:pathLst>
            </a:custGeom>
            <a:solidFill>
              <a:srgbClr val="FFA5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65"/>
            <p:cNvSpPr/>
            <p:nvPr/>
          </p:nvSpPr>
          <p:spPr>
            <a:xfrm>
              <a:off x="10346088" y="1895597"/>
              <a:ext cx="256626" cy="193738"/>
            </a:xfrm>
            <a:custGeom>
              <a:avLst/>
              <a:gdLst/>
              <a:ahLst/>
              <a:cxnLst/>
              <a:rect l="l" t="t" r="r" b="b"/>
              <a:pathLst>
                <a:path w="6926" h="5221" extrusionOk="0">
                  <a:moveTo>
                    <a:pt x="429" y="0"/>
                  </a:moveTo>
                  <a:cubicBezTo>
                    <a:pt x="429" y="1"/>
                    <a:pt x="1" y="3931"/>
                    <a:pt x="449" y="4562"/>
                  </a:cubicBezTo>
                  <a:cubicBezTo>
                    <a:pt x="751" y="5008"/>
                    <a:pt x="2425" y="5221"/>
                    <a:pt x="3655" y="5221"/>
                  </a:cubicBezTo>
                  <a:cubicBezTo>
                    <a:pt x="4166" y="5221"/>
                    <a:pt x="4600" y="5184"/>
                    <a:pt x="4828" y="5112"/>
                  </a:cubicBezTo>
                  <a:cubicBezTo>
                    <a:pt x="5601" y="4868"/>
                    <a:pt x="6844" y="1854"/>
                    <a:pt x="6884" y="998"/>
                  </a:cubicBezTo>
                  <a:cubicBezTo>
                    <a:pt x="6925" y="143"/>
                    <a:pt x="429" y="0"/>
                    <a:pt x="429" y="0"/>
                  </a:cubicBezTo>
                  <a:close/>
                </a:path>
              </a:pathLst>
            </a:custGeom>
            <a:solidFill>
              <a:srgbClr val="FFA5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65"/>
            <p:cNvSpPr/>
            <p:nvPr/>
          </p:nvSpPr>
          <p:spPr>
            <a:xfrm>
              <a:off x="10549855" y="1971932"/>
              <a:ext cx="81553" cy="74994"/>
            </a:xfrm>
            <a:custGeom>
              <a:avLst/>
              <a:gdLst/>
              <a:ahLst/>
              <a:cxnLst/>
              <a:rect l="l" t="t" r="r" b="b"/>
              <a:pathLst>
                <a:path w="2201" h="2021" extrusionOk="0">
                  <a:moveTo>
                    <a:pt x="1406" y="0"/>
                  </a:moveTo>
                  <a:cubicBezTo>
                    <a:pt x="1039" y="21"/>
                    <a:pt x="571" y="326"/>
                    <a:pt x="347" y="611"/>
                  </a:cubicBezTo>
                  <a:cubicBezTo>
                    <a:pt x="102" y="896"/>
                    <a:pt x="1" y="1385"/>
                    <a:pt x="102" y="1731"/>
                  </a:cubicBezTo>
                  <a:cubicBezTo>
                    <a:pt x="123" y="1813"/>
                    <a:pt x="164" y="1915"/>
                    <a:pt x="245" y="1956"/>
                  </a:cubicBezTo>
                  <a:cubicBezTo>
                    <a:pt x="306" y="1996"/>
                    <a:pt x="388" y="2017"/>
                    <a:pt x="449" y="2017"/>
                  </a:cubicBezTo>
                  <a:cubicBezTo>
                    <a:pt x="497" y="2019"/>
                    <a:pt x="546" y="2020"/>
                    <a:pt x="595" y="2020"/>
                  </a:cubicBezTo>
                  <a:cubicBezTo>
                    <a:pt x="953" y="2020"/>
                    <a:pt x="1305" y="1952"/>
                    <a:pt x="1609" y="1772"/>
                  </a:cubicBezTo>
                  <a:cubicBezTo>
                    <a:pt x="1935" y="1548"/>
                    <a:pt x="2200" y="1161"/>
                    <a:pt x="2159" y="774"/>
                  </a:cubicBezTo>
                  <a:cubicBezTo>
                    <a:pt x="2139" y="367"/>
                    <a:pt x="1793" y="0"/>
                    <a:pt x="1406" y="0"/>
                  </a:cubicBezTo>
                  <a:close/>
                </a:path>
              </a:pathLst>
            </a:custGeom>
            <a:solidFill>
              <a:srgbClr val="FFA5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65"/>
            <p:cNvSpPr/>
            <p:nvPr/>
          </p:nvSpPr>
          <p:spPr>
            <a:xfrm>
              <a:off x="10566455" y="1980987"/>
              <a:ext cx="54356" cy="46162"/>
            </a:xfrm>
            <a:custGeom>
              <a:avLst/>
              <a:gdLst/>
              <a:ahLst/>
              <a:cxnLst/>
              <a:rect l="l" t="t" r="r" b="b"/>
              <a:pathLst>
                <a:path w="1467" h="1244" fill="none" extrusionOk="0">
                  <a:moveTo>
                    <a:pt x="1" y="1243"/>
                  </a:moveTo>
                  <a:cubicBezTo>
                    <a:pt x="326" y="673"/>
                    <a:pt x="856" y="225"/>
                    <a:pt x="1467" y="1"/>
                  </a:cubicBezTo>
                </a:path>
              </a:pathLst>
            </a:custGeom>
            <a:noFill/>
            <a:ln w="3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65"/>
            <p:cNvSpPr/>
            <p:nvPr/>
          </p:nvSpPr>
          <p:spPr>
            <a:xfrm>
              <a:off x="10378548" y="1934154"/>
              <a:ext cx="18156" cy="22005"/>
            </a:xfrm>
            <a:custGeom>
              <a:avLst/>
              <a:gdLst/>
              <a:ahLst/>
              <a:cxnLst/>
              <a:rect l="l" t="t" r="r" b="b"/>
              <a:pathLst>
                <a:path w="490" h="593" extrusionOk="0">
                  <a:moveTo>
                    <a:pt x="265" y="0"/>
                  </a:moveTo>
                  <a:cubicBezTo>
                    <a:pt x="123" y="0"/>
                    <a:pt x="21" y="122"/>
                    <a:pt x="1" y="285"/>
                  </a:cubicBezTo>
                  <a:cubicBezTo>
                    <a:pt x="1" y="448"/>
                    <a:pt x="102" y="591"/>
                    <a:pt x="225" y="591"/>
                  </a:cubicBezTo>
                  <a:cubicBezTo>
                    <a:pt x="234" y="592"/>
                    <a:pt x="242" y="593"/>
                    <a:pt x="251" y="593"/>
                  </a:cubicBezTo>
                  <a:cubicBezTo>
                    <a:pt x="364" y="593"/>
                    <a:pt x="469" y="476"/>
                    <a:pt x="469" y="306"/>
                  </a:cubicBezTo>
                  <a:cubicBezTo>
                    <a:pt x="489" y="143"/>
                    <a:pt x="388" y="0"/>
                    <a:pt x="2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65"/>
            <p:cNvSpPr/>
            <p:nvPr/>
          </p:nvSpPr>
          <p:spPr>
            <a:xfrm>
              <a:off x="10470631" y="1940945"/>
              <a:ext cx="18119" cy="22005"/>
            </a:xfrm>
            <a:custGeom>
              <a:avLst/>
              <a:gdLst/>
              <a:ahLst/>
              <a:cxnLst/>
              <a:rect l="l" t="t" r="r" b="b"/>
              <a:pathLst>
                <a:path w="489" h="593" extrusionOk="0">
                  <a:moveTo>
                    <a:pt x="265" y="0"/>
                  </a:moveTo>
                  <a:cubicBezTo>
                    <a:pt x="143" y="0"/>
                    <a:pt x="21" y="123"/>
                    <a:pt x="21" y="286"/>
                  </a:cubicBezTo>
                  <a:cubicBezTo>
                    <a:pt x="0" y="448"/>
                    <a:pt x="102" y="591"/>
                    <a:pt x="245" y="591"/>
                  </a:cubicBezTo>
                  <a:cubicBezTo>
                    <a:pt x="252" y="592"/>
                    <a:pt x="260" y="593"/>
                    <a:pt x="268" y="593"/>
                  </a:cubicBezTo>
                  <a:cubicBezTo>
                    <a:pt x="382" y="593"/>
                    <a:pt x="489" y="458"/>
                    <a:pt x="489" y="306"/>
                  </a:cubicBezTo>
                  <a:cubicBezTo>
                    <a:pt x="489" y="143"/>
                    <a:pt x="408" y="0"/>
                    <a:pt x="2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65"/>
            <p:cNvSpPr/>
            <p:nvPr/>
          </p:nvSpPr>
          <p:spPr>
            <a:xfrm>
              <a:off x="10401189" y="1931111"/>
              <a:ext cx="21157" cy="64270"/>
            </a:xfrm>
            <a:custGeom>
              <a:avLst/>
              <a:gdLst/>
              <a:ahLst/>
              <a:cxnLst/>
              <a:rect l="l" t="t" r="r" b="b"/>
              <a:pathLst>
                <a:path w="571" h="1732" fill="none" extrusionOk="0">
                  <a:moveTo>
                    <a:pt x="571" y="1"/>
                  </a:moveTo>
                  <a:cubicBezTo>
                    <a:pt x="326" y="530"/>
                    <a:pt x="143" y="1080"/>
                    <a:pt x="1" y="1650"/>
                  </a:cubicBezTo>
                  <a:cubicBezTo>
                    <a:pt x="143" y="1671"/>
                    <a:pt x="286" y="1711"/>
                    <a:pt x="428" y="1732"/>
                  </a:cubicBezTo>
                </a:path>
              </a:pathLst>
            </a:custGeom>
            <a:noFill/>
            <a:ln w="3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65"/>
            <p:cNvSpPr/>
            <p:nvPr/>
          </p:nvSpPr>
          <p:spPr>
            <a:xfrm>
              <a:off x="10407229" y="2001398"/>
              <a:ext cx="27938" cy="8349"/>
            </a:xfrm>
            <a:custGeom>
              <a:avLst/>
              <a:gdLst/>
              <a:ahLst/>
              <a:cxnLst/>
              <a:rect l="l" t="t" r="r" b="b"/>
              <a:pathLst>
                <a:path w="754" h="225" fill="none" extrusionOk="0">
                  <a:moveTo>
                    <a:pt x="0" y="204"/>
                  </a:moveTo>
                  <a:cubicBezTo>
                    <a:pt x="265" y="225"/>
                    <a:pt x="530" y="143"/>
                    <a:pt x="754" y="1"/>
                  </a:cubicBezTo>
                </a:path>
              </a:pathLst>
            </a:custGeom>
            <a:noFill/>
            <a:ln w="3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65"/>
            <p:cNvSpPr/>
            <p:nvPr/>
          </p:nvSpPr>
          <p:spPr>
            <a:xfrm>
              <a:off x="10369507" y="1907583"/>
              <a:ext cx="33977" cy="17812"/>
            </a:xfrm>
            <a:custGeom>
              <a:avLst/>
              <a:gdLst/>
              <a:ahLst/>
              <a:cxnLst/>
              <a:rect l="l" t="t" r="r" b="b"/>
              <a:pathLst>
                <a:path w="917" h="480" extrusionOk="0">
                  <a:moveTo>
                    <a:pt x="469" y="0"/>
                  </a:moveTo>
                  <a:cubicBezTo>
                    <a:pt x="284" y="0"/>
                    <a:pt x="98" y="79"/>
                    <a:pt x="41" y="227"/>
                  </a:cubicBezTo>
                  <a:cubicBezTo>
                    <a:pt x="0" y="288"/>
                    <a:pt x="21" y="350"/>
                    <a:pt x="61" y="390"/>
                  </a:cubicBezTo>
                  <a:cubicBezTo>
                    <a:pt x="82" y="411"/>
                    <a:pt x="102" y="411"/>
                    <a:pt x="143" y="431"/>
                  </a:cubicBezTo>
                  <a:cubicBezTo>
                    <a:pt x="262" y="461"/>
                    <a:pt x="392" y="480"/>
                    <a:pt x="517" y="480"/>
                  </a:cubicBezTo>
                  <a:cubicBezTo>
                    <a:pt x="563" y="480"/>
                    <a:pt x="608" y="477"/>
                    <a:pt x="652" y="472"/>
                  </a:cubicBezTo>
                  <a:cubicBezTo>
                    <a:pt x="733" y="451"/>
                    <a:pt x="815" y="431"/>
                    <a:pt x="856" y="370"/>
                  </a:cubicBezTo>
                  <a:cubicBezTo>
                    <a:pt x="917" y="309"/>
                    <a:pt x="896" y="207"/>
                    <a:pt x="835" y="146"/>
                  </a:cubicBezTo>
                  <a:cubicBezTo>
                    <a:pt x="755" y="48"/>
                    <a:pt x="612" y="0"/>
                    <a:pt x="4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65"/>
            <p:cNvSpPr/>
            <p:nvPr/>
          </p:nvSpPr>
          <p:spPr>
            <a:xfrm>
              <a:off x="10471372" y="1915710"/>
              <a:ext cx="33236" cy="18739"/>
            </a:xfrm>
            <a:custGeom>
              <a:avLst/>
              <a:gdLst/>
              <a:ahLst/>
              <a:cxnLst/>
              <a:rect l="l" t="t" r="r" b="b"/>
              <a:pathLst>
                <a:path w="897" h="505" extrusionOk="0">
                  <a:moveTo>
                    <a:pt x="346" y="1"/>
                  </a:moveTo>
                  <a:cubicBezTo>
                    <a:pt x="254" y="1"/>
                    <a:pt x="167" y="22"/>
                    <a:pt x="102" y="69"/>
                  </a:cubicBezTo>
                  <a:cubicBezTo>
                    <a:pt x="41" y="131"/>
                    <a:pt x="1" y="232"/>
                    <a:pt x="41" y="314"/>
                  </a:cubicBezTo>
                  <a:cubicBezTo>
                    <a:pt x="82" y="375"/>
                    <a:pt x="163" y="416"/>
                    <a:pt x="225" y="436"/>
                  </a:cubicBezTo>
                  <a:cubicBezTo>
                    <a:pt x="347" y="482"/>
                    <a:pt x="480" y="505"/>
                    <a:pt x="608" y="505"/>
                  </a:cubicBezTo>
                  <a:cubicBezTo>
                    <a:pt x="651" y="505"/>
                    <a:pt x="693" y="502"/>
                    <a:pt x="734" y="497"/>
                  </a:cubicBezTo>
                  <a:cubicBezTo>
                    <a:pt x="774" y="497"/>
                    <a:pt x="795" y="497"/>
                    <a:pt x="836" y="477"/>
                  </a:cubicBezTo>
                  <a:cubicBezTo>
                    <a:pt x="876" y="436"/>
                    <a:pt x="897" y="375"/>
                    <a:pt x="876" y="334"/>
                  </a:cubicBezTo>
                  <a:cubicBezTo>
                    <a:pt x="833" y="131"/>
                    <a:pt x="573" y="1"/>
                    <a:pt x="3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65"/>
            <p:cNvSpPr/>
            <p:nvPr/>
          </p:nvSpPr>
          <p:spPr>
            <a:xfrm>
              <a:off x="10565714" y="1931890"/>
              <a:ext cx="33977" cy="65569"/>
            </a:xfrm>
            <a:custGeom>
              <a:avLst/>
              <a:gdLst/>
              <a:ahLst/>
              <a:cxnLst/>
              <a:rect l="l" t="t" r="r" b="b"/>
              <a:pathLst>
                <a:path w="917" h="1767" extrusionOk="0">
                  <a:moveTo>
                    <a:pt x="0" y="0"/>
                  </a:moveTo>
                  <a:cubicBezTo>
                    <a:pt x="0" y="591"/>
                    <a:pt x="0" y="1181"/>
                    <a:pt x="0" y="1751"/>
                  </a:cubicBezTo>
                  <a:cubicBezTo>
                    <a:pt x="0" y="1762"/>
                    <a:pt x="4" y="1767"/>
                    <a:pt x="10" y="1767"/>
                  </a:cubicBezTo>
                  <a:cubicBezTo>
                    <a:pt x="40" y="1767"/>
                    <a:pt x="126" y="1666"/>
                    <a:pt x="143" y="1650"/>
                  </a:cubicBezTo>
                  <a:cubicBezTo>
                    <a:pt x="509" y="1324"/>
                    <a:pt x="713" y="937"/>
                    <a:pt x="896" y="448"/>
                  </a:cubicBezTo>
                  <a:cubicBezTo>
                    <a:pt x="917" y="407"/>
                    <a:pt x="917" y="387"/>
                    <a:pt x="917" y="346"/>
                  </a:cubicBezTo>
                  <a:cubicBezTo>
                    <a:pt x="917" y="306"/>
                    <a:pt x="876" y="285"/>
                    <a:pt x="856" y="285"/>
                  </a:cubicBezTo>
                  <a:cubicBezTo>
                    <a:pt x="632" y="81"/>
                    <a:pt x="306" y="0"/>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65"/>
            <p:cNvSpPr/>
            <p:nvPr/>
          </p:nvSpPr>
          <p:spPr>
            <a:xfrm>
              <a:off x="10536292" y="1813212"/>
              <a:ext cx="76995" cy="142864"/>
            </a:xfrm>
            <a:custGeom>
              <a:avLst/>
              <a:gdLst/>
              <a:ahLst/>
              <a:cxnLst/>
              <a:rect l="l" t="t" r="r" b="b"/>
              <a:pathLst>
                <a:path w="2078" h="3850" extrusionOk="0">
                  <a:moveTo>
                    <a:pt x="326" y="1"/>
                  </a:moveTo>
                  <a:cubicBezTo>
                    <a:pt x="326" y="82"/>
                    <a:pt x="326" y="164"/>
                    <a:pt x="346" y="225"/>
                  </a:cubicBezTo>
                  <a:cubicBezTo>
                    <a:pt x="407" y="1243"/>
                    <a:pt x="285" y="2282"/>
                    <a:pt x="0" y="3259"/>
                  </a:cubicBezTo>
                  <a:cubicBezTo>
                    <a:pt x="41" y="3259"/>
                    <a:pt x="163" y="3320"/>
                    <a:pt x="204" y="3320"/>
                  </a:cubicBezTo>
                  <a:cubicBezTo>
                    <a:pt x="244" y="3341"/>
                    <a:pt x="265" y="3341"/>
                    <a:pt x="285" y="3361"/>
                  </a:cubicBezTo>
                  <a:cubicBezTo>
                    <a:pt x="448" y="2893"/>
                    <a:pt x="550" y="2424"/>
                    <a:pt x="591" y="1935"/>
                  </a:cubicBezTo>
                  <a:lnTo>
                    <a:pt x="591" y="1935"/>
                  </a:lnTo>
                  <a:cubicBezTo>
                    <a:pt x="570" y="2465"/>
                    <a:pt x="550" y="2913"/>
                    <a:pt x="509" y="3422"/>
                  </a:cubicBezTo>
                  <a:cubicBezTo>
                    <a:pt x="631" y="3463"/>
                    <a:pt x="754" y="3504"/>
                    <a:pt x="876" y="3544"/>
                  </a:cubicBezTo>
                  <a:cubicBezTo>
                    <a:pt x="1181" y="3626"/>
                    <a:pt x="1466" y="3728"/>
                    <a:pt x="1772" y="3829"/>
                  </a:cubicBezTo>
                  <a:cubicBezTo>
                    <a:pt x="1813" y="3829"/>
                    <a:pt x="1853" y="3850"/>
                    <a:pt x="1894" y="3850"/>
                  </a:cubicBezTo>
                  <a:cubicBezTo>
                    <a:pt x="1975" y="3341"/>
                    <a:pt x="2077" y="2852"/>
                    <a:pt x="2057" y="2322"/>
                  </a:cubicBezTo>
                  <a:cubicBezTo>
                    <a:pt x="2057" y="1793"/>
                    <a:pt x="1935" y="1243"/>
                    <a:pt x="1650" y="795"/>
                  </a:cubicBezTo>
                  <a:cubicBezTo>
                    <a:pt x="1385" y="367"/>
                    <a:pt x="896" y="102"/>
                    <a:pt x="387" y="21"/>
                  </a:cubicBezTo>
                  <a:cubicBezTo>
                    <a:pt x="367" y="1"/>
                    <a:pt x="346" y="1"/>
                    <a:pt x="3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65"/>
            <p:cNvSpPr/>
            <p:nvPr/>
          </p:nvSpPr>
          <p:spPr>
            <a:xfrm>
              <a:off x="10343087" y="1787124"/>
              <a:ext cx="209828" cy="133884"/>
            </a:xfrm>
            <a:custGeom>
              <a:avLst/>
              <a:gdLst/>
              <a:ahLst/>
              <a:cxnLst/>
              <a:rect l="l" t="t" r="r" b="b"/>
              <a:pathLst>
                <a:path w="5663" h="3608" extrusionOk="0">
                  <a:moveTo>
                    <a:pt x="3594" y="1"/>
                  </a:moveTo>
                  <a:cubicBezTo>
                    <a:pt x="3501" y="1"/>
                    <a:pt x="3410" y="4"/>
                    <a:pt x="3320" y="11"/>
                  </a:cubicBezTo>
                  <a:cubicBezTo>
                    <a:pt x="2505" y="93"/>
                    <a:pt x="1731" y="500"/>
                    <a:pt x="1141" y="1070"/>
                  </a:cubicBezTo>
                  <a:cubicBezTo>
                    <a:pt x="550" y="1661"/>
                    <a:pt x="245" y="2394"/>
                    <a:pt x="0" y="3188"/>
                  </a:cubicBezTo>
                  <a:cubicBezTo>
                    <a:pt x="326" y="3168"/>
                    <a:pt x="632" y="3168"/>
                    <a:pt x="958" y="3168"/>
                  </a:cubicBezTo>
                  <a:cubicBezTo>
                    <a:pt x="1121" y="2557"/>
                    <a:pt x="1406" y="1987"/>
                    <a:pt x="1752" y="1478"/>
                  </a:cubicBezTo>
                  <a:lnTo>
                    <a:pt x="1752" y="1478"/>
                  </a:lnTo>
                  <a:cubicBezTo>
                    <a:pt x="1507" y="2027"/>
                    <a:pt x="1345" y="2598"/>
                    <a:pt x="1243" y="3168"/>
                  </a:cubicBezTo>
                  <a:cubicBezTo>
                    <a:pt x="1507" y="3188"/>
                    <a:pt x="1772" y="3209"/>
                    <a:pt x="2037" y="3229"/>
                  </a:cubicBezTo>
                  <a:cubicBezTo>
                    <a:pt x="2078" y="2781"/>
                    <a:pt x="2180" y="2353"/>
                    <a:pt x="2322" y="1926"/>
                  </a:cubicBezTo>
                  <a:lnTo>
                    <a:pt x="2322" y="1926"/>
                  </a:lnTo>
                  <a:cubicBezTo>
                    <a:pt x="2281" y="2374"/>
                    <a:pt x="2281" y="2822"/>
                    <a:pt x="2281" y="3270"/>
                  </a:cubicBezTo>
                  <a:cubicBezTo>
                    <a:pt x="2953" y="3331"/>
                    <a:pt x="3605" y="3453"/>
                    <a:pt x="4257" y="3575"/>
                  </a:cubicBezTo>
                  <a:cubicBezTo>
                    <a:pt x="4294" y="3588"/>
                    <a:pt x="4331" y="3607"/>
                    <a:pt x="4359" y="3607"/>
                  </a:cubicBezTo>
                  <a:cubicBezTo>
                    <a:pt x="4377" y="3607"/>
                    <a:pt x="4391" y="3599"/>
                    <a:pt x="4399" y="3575"/>
                  </a:cubicBezTo>
                  <a:cubicBezTo>
                    <a:pt x="4664" y="2638"/>
                    <a:pt x="5051" y="1763"/>
                    <a:pt x="5560" y="928"/>
                  </a:cubicBezTo>
                  <a:cubicBezTo>
                    <a:pt x="5601" y="887"/>
                    <a:pt x="5621" y="826"/>
                    <a:pt x="5662" y="765"/>
                  </a:cubicBezTo>
                  <a:cubicBezTo>
                    <a:pt x="5642" y="744"/>
                    <a:pt x="5621" y="744"/>
                    <a:pt x="5601" y="724"/>
                  </a:cubicBezTo>
                  <a:lnTo>
                    <a:pt x="5601" y="704"/>
                  </a:lnTo>
                  <a:cubicBezTo>
                    <a:pt x="5077" y="216"/>
                    <a:pt x="4314" y="1"/>
                    <a:pt x="35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65"/>
            <p:cNvSpPr/>
            <p:nvPr/>
          </p:nvSpPr>
          <p:spPr>
            <a:xfrm>
              <a:off x="10106859" y="2109463"/>
              <a:ext cx="644491" cy="553236"/>
            </a:xfrm>
            <a:custGeom>
              <a:avLst/>
              <a:gdLst/>
              <a:ahLst/>
              <a:cxnLst/>
              <a:rect l="l" t="t" r="r" b="b"/>
              <a:pathLst>
                <a:path w="17394" h="14909" extrusionOk="0">
                  <a:moveTo>
                    <a:pt x="8066" y="1"/>
                  </a:moveTo>
                  <a:lnTo>
                    <a:pt x="7679" y="1345"/>
                  </a:lnTo>
                  <a:cubicBezTo>
                    <a:pt x="7679" y="1345"/>
                    <a:pt x="7047" y="1427"/>
                    <a:pt x="6111" y="1610"/>
                  </a:cubicBezTo>
                  <a:cubicBezTo>
                    <a:pt x="5785" y="1691"/>
                    <a:pt x="5439" y="1773"/>
                    <a:pt x="5072" y="1854"/>
                  </a:cubicBezTo>
                  <a:cubicBezTo>
                    <a:pt x="4237" y="2078"/>
                    <a:pt x="3321" y="2384"/>
                    <a:pt x="2465" y="2791"/>
                  </a:cubicBezTo>
                  <a:cubicBezTo>
                    <a:pt x="1060" y="3463"/>
                    <a:pt x="347" y="6436"/>
                    <a:pt x="1" y="8677"/>
                  </a:cubicBezTo>
                  <a:cubicBezTo>
                    <a:pt x="897" y="10224"/>
                    <a:pt x="2099" y="11569"/>
                    <a:pt x="3545" y="12607"/>
                  </a:cubicBezTo>
                  <a:cubicBezTo>
                    <a:pt x="3728" y="12750"/>
                    <a:pt x="3932" y="12872"/>
                    <a:pt x="4135" y="12994"/>
                  </a:cubicBezTo>
                  <a:cubicBezTo>
                    <a:pt x="4318" y="13116"/>
                    <a:pt x="4502" y="13239"/>
                    <a:pt x="4685" y="13340"/>
                  </a:cubicBezTo>
                  <a:cubicBezTo>
                    <a:pt x="5174" y="13625"/>
                    <a:pt x="5683" y="13870"/>
                    <a:pt x="6212" y="14074"/>
                  </a:cubicBezTo>
                  <a:cubicBezTo>
                    <a:pt x="6559" y="14216"/>
                    <a:pt x="6946" y="14359"/>
                    <a:pt x="7312" y="14460"/>
                  </a:cubicBezTo>
                  <a:cubicBezTo>
                    <a:pt x="7434" y="14501"/>
                    <a:pt x="7557" y="14542"/>
                    <a:pt x="7679" y="14562"/>
                  </a:cubicBezTo>
                  <a:cubicBezTo>
                    <a:pt x="8310" y="14725"/>
                    <a:pt x="8962" y="14847"/>
                    <a:pt x="9614" y="14909"/>
                  </a:cubicBezTo>
                  <a:cubicBezTo>
                    <a:pt x="11100" y="14847"/>
                    <a:pt x="12485" y="14847"/>
                    <a:pt x="13707" y="14664"/>
                  </a:cubicBezTo>
                  <a:cubicBezTo>
                    <a:pt x="14135" y="14583"/>
                    <a:pt x="14623" y="14338"/>
                    <a:pt x="15010" y="14277"/>
                  </a:cubicBezTo>
                  <a:cubicBezTo>
                    <a:pt x="15051" y="14257"/>
                    <a:pt x="15112" y="14236"/>
                    <a:pt x="15173" y="14196"/>
                  </a:cubicBezTo>
                  <a:cubicBezTo>
                    <a:pt x="15784" y="13972"/>
                    <a:pt x="16395" y="13707"/>
                    <a:pt x="16966" y="13381"/>
                  </a:cubicBezTo>
                  <a:cubicBezTo>
                    <a:pt x="17088" y="11813"/>
                    <a:pt x="17393" y="7047"/>
                    <a:pt x="16782" y="5153"/>
                  </a:cubicBezTo>
                  <a:cubicBezTo>
                    <a:pt x="16395" y="3952"/>
                    <a:pt x="15336" y="3117"/>
                    <a:pt x="14338" y="2587"/>
                  </a:cubicBezTo>
                  <a:cubicBezTo>
                    <a:pt x="13992" y="2404"/>
                    <a:pt x="13646" y="2241"/>
                    <a:pt x="13320" y="2139"/>
                  </a:cubicBezTo>
                  <a:cubicBezTo>
                    <a:pt x="12831" y="1936"/>
                    <a:pt x="12424" y="1834"/>
                    <a:pt x="12200" y="1793"/>
                  </a:cubicBezTo>
                  <a:cubicBezTo>
                    <a:pt x="11996" y="1773"/>
                    <a:pt x="12017" y="388"/>
                    <a:pt x="12017" y="388"/>
                  </a:cubicBezTo>
                  <a:lnTo>
                    <a:pt x="80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65"/>
            <p:cNvSpPr/>
            <p:nvPr/>
          </p:nvSpPr>
          <p:spPr>
            <a:xfrm>
              <a:off x="10238183" y="2169173"/>
              <a:ext cx="406762" cy="495793"/>
            </a:xfrm>
            <a:custGeom>
              <a:avLst/>
              <a:gdLst/>
              <a:ahLst/>
              <a:cxnLst/>
              <a:rect l="l" t="t" r="r" b="b"/>
              <a:pathLst>
                <a:path w="10978" h="13361" extrusionOk="0">
                  <a:moveTo>
                    <a:pt x="2567" y="1"/>
                  </a:moveTo>
                  <a:lnTo>
                    <a:pt x="1528" y="245"/>
                  </a:lnTo>
                  <a:cubicBezTo>
                    <a:pt x="1589" y="3544"/>
                    <a:pt x="1202" y="6864"/>
                    <a:pt x="347" y="10061"/>
                  </a:cubicBezTo>
                  <a:cubicBezTo>
                    <a:pt x="265" y="10387"/>
                    <a:pt x="123" y="10693"/>
                    <a:pt x="1" y="10998"/>
                  </a:cubicBezTo>
                  <a:cubicBezTo>
                    <a:pt x="184" y="11120"/>
                    <a:pt x="388" y="11263"/>
                    <a:pt x="571" y="11385"/>
                  </a:cubicBezTo>
                  <a:cubicBezTo>
                    <a:pt x="754" y="11507"/>
                    <a:pt x="958" y="11630"/>
                    <a:pt x="1141" y="11731"/>
                  </a:cubicBezTo>
                  <a:cubicBezTo>
                    <a:pt x="1630" y="11996"/>
                    <a:pt x="2139" y="12261"/>
                    <a:pt x="2648" y="12465"/>
                  </a:cubicBezTo>
                  <a:cubicBezTo>
                    <a:pt x="3015" y="12607"/>
                    <a:pt x="3381" y="12729"/>
                    <a:pt x="3768" y="12851"/>
                  </a:cubicBezTo>
                  <a:cubicBezTo>
                    <a:pt x="3890" y="12892"/>
                    <a:pt x="4013" y="12913"/>
                    <a:pt x="4135" y="12953"/>
                  </a:cubicBezTo>
                  <a:cubicBezTo>
                    <a:pt x="4766" y="13116"/>
                    <a:pt x="5418" y="13238"/>
                    <a:pt x="6070" y="13300"/>
                  </a:cubicBezTo>
                  <a:cubicBezTo>
                    <a:pt x="6477" y="13340"/>
                    <a:pt x="6905" y="13361"/>
                    <a:pt x="7312" y="13361"/>
                  </a:cubicBezTo>
                  <a:cubicBezTo>
                    <a:pt x="8310" y="13361"/>
                    <a:pt x="9287" y="13238"/>
                    <a:pt x="10204" y="13014"/>
                  </a:cubicBezTo>
                  <a:cubicBezTo>
                    <a:pt x="10224" y="12974"/>
                    <a:pt x="10224" y="12913"/>
                    <a:pt x="10244" y="12851"/>
                  </a:cubicBezTo>
                  <a:cubicBezTo>
                    <a:pt x="10815" y="8941"/>
                    <a:pt x="10978" y="4929"/>
                    <a:pt x="10794" y="978"/>
                  </a:cubicBezTo>
                  <a:cubicBezTo>
                    <a:pt x="10428" y="795"/>
                    <a:pt x="10102" y="632"/>
                    <a:pt x="9776" y="510"/>
                  </a:cubicBezTo>
                  <a:cubicBezTo>
                    <a:pt x="9654" y="2282"/>
                    <a:pt x="9532" y="3992"/>
                    <a:pt x="9328" y="5744"/>
                  </a:cubicBezTo>
                  <a:cubicBezTo>
                    <a:pt x="7067" y="5744"/>
                    <a:pt x="4766" y="5561"/>
                    <a:pt x="2526" y="5214"/>
                  </a:cubicBezTo>
                  <a:cubicBezTo>
                    <a:pt x="2628" y="3483"/>
                    <a:pt x="2607" y="1752"/>
                    <a:pt x="25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65"/>
            <p:cNvSpPr/>
            <p:nvPr/>
          </p:nvSpPr>
          <p:spPr>
            <a:xfrm>
              <a:off x="10115160" y="2225877"/>
              <a:ext cx="887444" cy="561511"/>
            </a:xfrm>
            <a:custGeom>
              <a:avLst/>
              <a:gdLst/>
              <a:ahLst/>
              <a:cxnLst/>
              <a:rect l="l" t="t" r="r" b="b"/>
              <a:pathLst>
                <a:path w="23951" h="15132" extrusionOk="0">
                  <a:moveTo>
                    <a:pt x="4909" y="0"/>
                  </a:moveTo>
                  <a:cubicBezTo>
                    <a:pt x="4909" y="0"/>
                    <a:pt x="4502" y="1568"/>
                    <a:pt x="3484" y="5010"/>
                  </a:cubicBezTo>
                  <a:cubicBezTo>
                    <a:pt x="2445" y="8432"/>
                    <a:pt x="1" y="13441"/>
                    <a:pt x="1" y="13441"/>
                  </a:cubicBezTo>
                  <a:lnTo>
                    <a:pt x="20733" y="15132"/>
                  </a:lnTo>
                  <a:lnTo>
                    <a:pt x="23951" y="1344"/>
                  </a:lnTo>
                  <a:lnTo>
                    <a:pt x="490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65"/>
            <p:cNvSpPr/>
            <p:nvPr/>
          </p:nvSpPr>
          <p:spPr>
            <a:xfrm>
              <a:off x="10138579" y="2241723"/>
              <a:ext cx="840647" cy="531305"/>
            </a:xfrm>
            <a:custGeom>
              <a:avLst/>
              <a:gdLst/>
              <a:ahLst/>
              <a:cxnLst/>
              <a:rect l="l" t="t" r="r" b="b"/>
              <a:pathLst>
                <a:path w="22688" h="14318" extrusionOk="0">
                  <a:moveTo>
                    <a:pt x="4644" y="1"/>
                  </a:moveTo>
                  <a:cubicBezTo>
                    <a:pt x="4644" y="1"/>
                    <a:pt x="4562" y="286"/>
                    <a:pt x="4399" y="897"/>
                  </a:cubicBezTo>
                  <a:cubicBezTo>
                    <a:pt x="4196" y="1671"/>
                    <a:pt x="3829" y="2934"/>
                    <a:pt x="3300" y="4726"/>
                  </a:cubicBezTo>
                  <a:cubicBezTo>
                    <a:pt x="2913" y="6009"/>
                    <a:pt x="2302" y="7557"/>
                    <a:pt x="1711" y="8921"/>
                  </a:cubicBezTo>
                  <a:cubicBezTo>
                    <a:pt x="835" y="10998"/>
                    <a:pt x="0" y="12709"/>
                    <a:pt x="0" y="12709"/>
                  </a:cubicBezTo>
                  <a:lnTo>
                    <a:pt x="2689" y="12933"/>
                  </a:lnTo>
                  <a:lnTo>
                    <a:pt x="3646" y="12994"/>
                  </a:lnTo>
                  <a:lnTo>
                    <a:pt x="18411" y="14216"/>
                  </a:lnTo>
                  <a:lnTo>
                    <a:pt x="19633" y="14318"/>
                  </a:lnTo>
                  <a:lnTo>
                    <a:pt x="20203" y="11935"/>
                  </a:lnTo>
                  <a:lnTo>
                    <a:pt x="20651" y="9939"/>
                  </a:lnTo>
                  <a:lnTo>
                    <a:pt x="21160" y="7760"/>
                  </a:lnTo>
                  <a:lnTo>
                    <a:pt x="22688" y="1264"/>
                  </a:lnTo>
                  <a:lnTo>
                    <a:pt x="18757" y="978"/>
                  </a:lnTo>
                  <a:lnTo>
                    <a:pt x="15987" y="795"/>
                  </a:lnTo>
                  <a:lnTo>
                    <a:pt x="12118" y="510"/>
                  </a:lnTo>
                  <a:lnTo>
                    <a:pt x="11527" y="469"/>
                  </a:lnTo>
                  <a:lnTo>
                    <a:pt x="464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65"/>
            <p:cNvSpPr/>
            <p:nvPr/>
          </p:nvSpPr>
          <p:spPr>
            <a:xfrm>
              <a:off x="10301585" y="2240981"/>
              <a:ext cx="264147" cy="64753"/>
            </a:xfrm>
            <a:custGeom>
              <a:avLst/>
              <a:gdLst/>
              <a:ahLst/>
              <a:cxnLst/>
              <a:rect l="l" t="t" r="r" b="b"/>
              <a:pathLst>
                <a:path w="7129" h="1745" extrusionOk="0">
                  <a:moveTo>
                    <a:pt x="245" y="1"/>
                  </a:moveTo>
                  <a:cubicBezTo>
                    <a:pt x="245" y="1"/>
                    <a:pt x="163" y="306"/>
                    <a:pt x="0" y="917"/>
                  </a:cubicBezTo>
                  <a:cubicBezTo>
                    <a:pt x="21" y="917"/>
                    <a:pt x="21" y="897"/>
                    <a:pt x="41" y="897"/>
                  </a:cubicBezTo>
                  <a:cubicBezTo>
                    <a:pt x="254" y="773"/>
                    <a:pt x="504" y="712"/>
                    <a:pt x="753" y="712"/>
                  </a:cubicBezTo>
                  <a:cubicBezTo>
                    <a:pt x="957" y="712"/>
                    <a:pt x="1161" y="753"/>
                    <a:pt x="1344" y="836"/>
                  </a:cubicBezTo>
                  <a:cubicBezTo>
                    <a:pt x="1670" y="998"/>
                    <a:pt x="1915" y="1243"/>
                    <a:pt x="2220" y="1446"/>
                  </a:cubicBezTo>
                  <a:cubicBezTo>
                    <a:pt x="2538" y="1647"/>
                    <a:pt x="2917" y="1745"/>
                    <a:pt x="3294" y="1745"/>
                  </a:cubicBezTo>
                  <a:cubicBezTo>
                    <a:pt x="3570" y="1745"/>
                    <a:pt x="3844" y="1692"/>
                    <a:pt x="4094" y="1589"/>
                  </a:cubicBezTo>
                  <a:cubicBezTo>
                    <a:pt x="4644" y="1365"/>
                    <a:pt x="5092" y="917"/>
                    <a:pt x="5682" y="836"/>
                  </a:cubicBezTo>
                  <a:cubicBezTo>
                    <a:pt x="5740" y="829"/>
                    <a:pt x="5799" y="827"/>
                    <a:pt x="5858" y="827"/>
                  </a:cubicBezTo>
                  <a:cubicBezTo>
                    <a:pt x="6027" y="827"/>
                    <a:pt x="6200" y="846"/>
                    <a:pt x="6369" y="846"/>
                  </a:cubicBezTo>
                  <a:cubicBezTo>
                    <a:pt x="6519" y="846"/>
                    <a:pt x="6665" y="831"/>
                    <a:pt x="6802" y="774"/>
                  </a:cubicBezTo>
                  <a:cubicBezTo>
                    <a:pt x="6945" y="713"/>
                    <a:pt x="7047" y="612"/>
                    <a:pt x="7128" y="489"/>
                  </a:cubicBezTo>
                  <a:lnTo>
                    <a:pt x="245" y="1"/>
                  </a:lnTo>
                  <a:close/>
                </a:path>
              </a:pathLst>
            </a:custGeom>
            <a:solidFill>
              <a:srgbClr val="FFFFFF">
                <a:alpha val="22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65"/>
            <p:cNvSpPr/>
            <p:nvPr/>
          </p:nvSpPr>
          <p:spPr>
            <a:xfrm>
              <a:off x="10270644" y="2260650"/>
              <a:ext cx="633153" cy="507853"/>
            </a:xfrm>
            <a:custGeom>
              <a:avLst/>
              <a:gdLst/>
              <a:ahLst/>
              <a:cxnLst/>
              <a:rect l="l" t="t" r="r" b="b"/>
              <a:pathLst>
                <a:path w="17088" h="13686" extrusionOk="0">
                  <a:moveTo>
                    <a:pt x="8554" y="0"/>
                  </a:moveTo>
                  <a:cubicBezTo>
                    <a:pt x="7821" y="407"/>
                    <a:pt x="7189" y="1120"/>
                    <a:pt x="6823" y="1813"/>
                  </a:cubicBezTo>
                  <a:cubicBezTo>
                    <a:pt x="6558" y="2301"/>
                    <a:pt x="6375" y="2872"/>
                    <a:pt x="6599" y="3381"/>
                  </a:cubicBezTo>
                  <a:cubicBezTo>
                    <a:pt x="6741" y="3666"/>
                    <a:pt x="7006" y="3931"/>
                    <a:pt x="6945" y="4256"/>
                  </a:cubicBezTo>
                  <a:cubicBezTo>
                    <a:pt x="6869" y="4521"/>
                    <a:pt x="6583" y="4646"/>
                    <a:pt x="6314" y="4646"/>
                  </a:cubicBezTo>
                  <a:cubicBezTo>
                    <a:pt x="6293" y="4646"/>
                    <a:pt x="6273" y="4645"/>
                    <a:pt x="6253" y="4643"/>
                  </a:cubicBezTo>
                  <a:cubicBezTo>
                    <a:pt x="5947" y="4623"/>
                    <a:pt x="5682" y="4501"/>
                    <a:pt x="5397" y="4440"/>
                  </a:cubicBezTo>
                  <a:cubicBezTo>
                    <a:pt x="5290" y="4417"/>
                    <a:pt x="5183" y="4406"/>
                    <a:pt x="5075" y="4406"/>
                  </a:cubicBezTo>
                  <a:cubicBezTo>
                    <a:pt x="4140" y="4406"/>
                    <a:pt x="3241" y="5241"/>
                    <a:pt x="3259" y="6191"/>
                  </a:cubicBezTo>
                  <a:cubicBezTo>
                    <a:pt x="3259" y="6354"/>
                    <a:pt x="3279" y="6517"/>
                    <a:pt x="3218" y="6660"/>
                  </a:cubicBezTo>
                  <a:cubicBezTo>
                    <a:pt x="3116" y="6904"/>
                    <a:pt x="2811" y="6985"/>
                    <a:pt x="2546" y="7067"/>
                  </a:cubicBezTo>
                  <a:cubicBezTo>
                    <a:pt x="1915" y="7250"/>
                    <a:pt x="1324" y="7596"/>
                    <a:pt x="856" y="8065"/>
                  </a:cubicBezTo>
                  <a:cubicBezTo>
                    <a:pt x="509" y="8411"/>
                    <a:pt x="204" y="8879"/>
                    <a:pt x="224" y="9368"/>
                  </a:cubicBezTo>
                  <a:cubicBezTo>
                    <a:pt x="224" y="9755"/>
                    <a:pt x="428" y="10101"/>
                    <a:pt x="428" y="10488"/>
                  </a:cubicBezTo>
                  <a:cubicBezTo>
                    <a:pt x="428" y="10936"/>
                    <a:pt x="143" y="11344"/>
                    <a:pt x="61" y="11792"/>
                  </a:cubicBezTo>
                  <a:cubicBezTo>
                    <a:pt x="0" y="12036"/>
                    <a:pt x="21" y="12260"/>
                    <a:pt x="82" y="12484"/>
                  </a:cubicBezTo>
                  <a:lnTo>
                    <a:pt x="14847" y="13686"/>
                  </a:lnTo>
                  <a:cubicBezTo>
                    <a:pt x="14908" y="13441"/>
                    <a:pt x="14928" y="13177"/>
                    <a:pt x="14867" y="12932"/>
                  </a:cubicBezTo>
                  <a:cubicBezTo>
                    <a:pt x="14806" y="12606"/>
                    <a:pt x="14643" y="12240"/>
                    <a:pt x="14847" y="11975"/>
                  </a:cubicBezTo>
                  <a:cubicBezTo>
                    <a:pt x="14974" y="11795"/>
                    <a:pt x="15184" y="11764"/>
                    <a:pt x="15417" y="11764"/>
                  </a:cubicBezTo>
                  <a:cubicBezTo>
                    <a:pt x="15540" y="11764"/>
                    <a:pt x="15669" y="11772"/>
                    <a:pt x="15796" y="11772"/>
                  </a:cubicBezTo>
                  <a:cubicBezTo>
                    <a:pt x="15890" y="11772"/>
                    <a:pt x="15982" y="11768"/>
                    <a:pt x="16069" y="11751"/>
                  </a:cubicBezTo>
                  <a:cubicBezTo>
                    <a:pt x="16293" y="11710"/>
                    <a:pt x="16476" y="11588"/>
                    <a:pt x="16639" y="11425"/>
                  </a:cubicBezTo>
                  <a:lnTo>
                    <a:pt x="17087" y="9429"/>
                  </a:lnTo>
                  <a:cubicBezTo>
                    <a:pt x="16802" y="9022"/>
                    <a:pt x="16089" y="9083"/>
                    <a:pt x="15723" y="8696"/>
                  </a:cubicBezTo>
                  <a:cubicBezTo>
                    <a:pt x="15376" y="8330"/>
                    <a:pt x="15499" y="7719"/>
                    <a:pt x="15336" y="7250"/>
                  </a:cubicBezTo>
                  <a:cubicBezTo>
                    <a:pt x="15051" y="6395"/>
                    <a:pt x="13991" y="6110"/>
                    <a:pt x="13360" y="5458"/>
                  </a:cubicBezTo>
                  <a:cubicBezTo>
                    <a:pt x="12770" y="4847"/>
                    <a:pt x="12607" y="3870"/>
                    <a:pt x="12851" y="3035"/>
                  </a:cubicBezTo>
                  <a:cubicBezTo>
                    <a:pt x="12973" y="2607"/>
                    <a:pt x="13197" y="2179"/>
                    <a:pt x="13218" y="1731"/>
                  </a:cubicBezTo>
                  <a:cubicBezTo>
                    <a:pt x="13238" y="1141"/>
                    <a:pt x="12892" y="611"/>
                    <a:pt x="12423" y="265"/>
                  </a:cubicBezTo>
                  <a:lnTo>
                    <a:pt x="8554" y="0"/>
                  </a:lnTo>
                  <a:close/>
                </a:path>
              </a:pathLst>
            </a:custGeom>
            <a:solidFill>
              <a:srgbClr val="FFFFFF">
                <a:alpha val="22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65"/>
            <p:cNvSpPr/>
            <p:nvPr/>
          </p:nvSpPr>
          <p:spPr>
            <a:xfrm>
              <a:off x="10801163" y="2278017"/>
              <a:ext cx="178111" cy="251700"/>
            </a:xfrm>
            <a:custGeom>
              <a:avLst/>
              <a:gdLst/>
              <a:ahLst/>
              <a:cxnLst/>
              <a:rect l="l" t="t" r="r" b="b"/>
              <a:pathLst>
                <a:path w="4807" h="6783" extrusionOk="0">
                  <a:moveTo>
                    <a:pt x="876" y="0"/>
                  </a:moveTo>
                  <a:lnTo>
                    <a:pt x="876" y="0"/>
                  </a:lnTo>
                  <a:cubicBezTo>
                    <a:pt x="1100" y="286"/>
                    <a:pt x="1691" y="469"/>
                    <a:pt x="1507" y="998"/>
                  </a:cubicBezTo>
                  <a:cubicBezTo>
                    <a:pt x="1446" y="1182"/>
                    <a:pt x="1324" y="1324"/>
                    <a:pt x="1202" y="1467"/>
                  </a:cubicBezTo>
                  <a:cubicBezTo>
                    <a:pt x="917" y="1793"/>
                    <a:pt x="611" y="2118"/>
                    <a:pt x="387" y="2485"/>
                  </a:cubicBezTo>
                  <a:cubicBezTo>
                    <a:pt x="163" y="2831"/>
                    <a:pt x="0" y="3259"/>
                    <a:pt x="41" y="3687"/>
                  </a:cubicBezTo>
                  <a:cubicBezTo>
                    <a:pt x="102" y="4114"/>
                    <a:pt x="408" y="4542"/>
                    <a:pt x="815" y="4623"/>
                  </a:cubicBezTo>
                  <a:cubicBezTo>
                    <a:pt x="998" y="4664"/>
                    <a:pt x="1202" y="4644"/>
                    <a:pt x="1385" y="4705"/>
                  </a:cubicBezTo>
                  <a:cubicBezTo>
                    <a:pt x="1568" y="4766"/>
                    <a:pt x="1731" y="4909"/>
                    <a:pt x="1793" y="5112"/>
                  </a:cubicBezTo>
                  <a:cubicBezTo>
                    <a:pt x="1874" y="5296"/>
                    <a:pt x="1833" y="5520"/>
                    <a:pt x="1854" y="5723"/>
                  </a:cubicBezTo>
                  <a:cubicBezTo>
                    <a:pt x="1894" y="5927"/>
                    <a:pt x="1976" y="6151"/>
                    <a:pt x="2179" y="6212"/>
                  </a:cubicBezTo>
                  <a:cubicBezTo>
                    <a:pt x="2228" y="6230"/>
                    <a:pt x="2277" y="6236"/>
                    <a:pt x="2328" y="6236"/>
                  </a:cubicBezTo>
                  <a:cubicBezTo>
                    <a:pt x="2411" y="6236"/>
                    <a:pt x="2497" y="6220"/>
                    <a:pt x="2579" y="6220"/>
                  </a:cubicBezTo>
                  <a:cubicBezTo>
                    <a:pt x="2617" y="6220"/>
                    <a:pt x="2653" y="6223"/>
                    <a:pt x="2689" y="6232"/>
                  </a:cubicBezTo>
                  <a:cubicBezTo>
                    <a:pt x="2913" y="6253"/>
                    <a:pt x="3076" y="6436"/>
                    <a:pt x="3177" y="6599"/>
                  </a:cubicBezTo>
                  <a:cubicBezTo>
                    <a:pt x="3218" y="6660"/>
                    <a:pt x="3259" y="6721"/>
                    <a:pt x="3279" y="6782"/>
                  </a:cubicBezTo>
                  <a:lnTo>
                    <a:pt x="4807" y="286"/>
                  </a:lnTo>
                  <a:lnTo>
                    <a:pt x="876" y="0"/>
                  </a:lnTo>
                  <a:close/>
                </a:path>
              </a:pathLst>
            </a:custGeom>
            <a:solidFill>
              <a:srgbClr val="FFFFFF">
                <a:alpha val="22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65"/>
            <p:cNvSpPr/>
            <p:nvPr/>
          </p:nvSpPr>
          <p:spPr>
            <a:xfrm>
              <a:off x="10279685" y="2320731"/>
              <a:ext cx="188708" cy="143754"/>
            </a:xfrm>
            <a:custGeom>
              <a:avLst/>
              <a:gdLst/>
              <a:ahLst/>
              <a:cxnLst/>
              <a:rect l="l" t="t" r="r" b="b"/>
              <a:pathLst>
                <a:path w="5093" h="3874" extrusionOk="0">
                  <a:moveTo>
                    <a:pt x="3138" y="0"/>
                  </a:moveTo>
                  <a:cubicBezTo>
                    <a:pt x="2654" y="0"/>
                    <a:pt x="2166" y="131"/>
                    <a:pt x="1752" y="377"/>
                  </a:cubicBezTo>
                  <a:lnTo>
                    <a:pt x="1141" y="621"/>
                  </a:lnTo>
                  <a:cubicBezTo>
                    <a:pt x="856" y="866"/>
                    <a:pt x="551" y="1090"/>
                    <a:pt x="327" y="1395"/>
                  </a:cubicBezTo>
                  <a:cubicBezTo>
                    <a:pt x="103" y="1721"/>
                    <a:pt x="1" y="2108"/>
                    <a:pt x="103" y="2475"/>
                  </a:cubicBezTo>
                  <a:cubicBezTo>
                    <a:pt x="225" y="2800"/>
                    <a:pt x="489" y="3065"/>
                    <a:pt x="489" y="3391"/>
                  </a:cubicBezTo>
                  <a:cubicBezTo>
                    <a:pt x="510" y="3472"/>
                    <a:pt x="489" y="3554"/>
                    <a:pt x="510" y="3615"/>
                  </a:cubicBezTo>
                  <a:cubicBezTo>
                    <a:pt x="550" y="3787"/>
                    <a:pt x="718" y="3873"/>
                    <a:pt x="893" y="3873"/>
                  </a:cubicBezTo>
                  <a:cubicBezTo>
                    <a:pt x="987" y="3873"/>
                    <a:pt x="1083" y="3848"/>
                    <a:pt x="1162" y="3798"/>
                  </a:cubicBezTo>
                  <a:cubicBezTo>
                    <a:pt x="1406" y="3656"/>
                    <a:pt x="1528" y="3391"/>
                    <a:pt x="1691" y="3167"/>
                  </a:cubicBezTo>
                  <a:cubicBezTo>
                    <a:pt x="1956" y="2821"/>
                    <a:pt x="2383" y="2556"/>
                    <a:pt x="2832" y="2475"/>
                  </a:cubicBezTo>
                  <a:cubicBezTo>
                    <a:pt x="3157" y="2434"/>
                    <a:pt x="3504" y="2454"/>
                    <a:pt x="3850" y="2413"/>
                  </a:cubicBezTo>
                  <a:cubicBezTo>
                    <a:pt x="4074" y="2373"/>
                    <a:pt x="4298" y="2291"/>
                    <a:pt x="4501" y="2169"/>
                  </a:cubicBezTo>
                  <a:cubicBezTo>
                    <a:pt x="4664" y="2088"/>
                    <a:pt x="4807" y="1945"/>
                    <a:pt x="4909" y="1782"/>
                  </a:cubicBezTo>
                  <a:cubicBezTo>
                    <a:pt x="5092" y="1477"/>
                    <a:pt x="5051" y="1049"/>
                    <a:pt x="4848" y="743"/>
                  </a:cubicBezTo>
                  <a:cubicBezTo>
                    <a:pt x="4644" y="438"/>
                    <a:pt x="4298" y="255"/>
                    <a:pt x="3952" y="132"/>
                  </a:cubicBezTo>
                  <a:cubicBezTo>
                    <a:pt x="3692" y="43"/>
                    <a:pt x="3415" y="0"/>
                    <a:pt x="3138" y="0"/>
                  </a:cubicBezTo>
                  <a:close/>
                </a:path>
              </a:pathLst>
            </a:custGeom>
            <a:solidFill>
              <a:srgbClr val="FFFFFF">
                <a:alpha val="22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65"/>
            <p:cNvSpPr/>
            <p:nvPr/>
          </p:nvSpPr>
          <p:spPr>
            <a:xfrm>
              <a:off x="10138579" y="2474479"/>
              <a:ext cx="212089" cy="246431"/>
            </a:xfrm>
            <a:custGeom>
              <a:avLst/>
              <a:gdLst/>
              <a:ahLst/>
              <a:cxnLst/>
              <a:rect l="l" t="t" r="r" b="b"/>
              <a:pathLst>
                <a:path w="5724" h="6641" extrusionOk="0">
                  <a:moveTo>
                    <a:pt x="5378" y="1"/>
                  </a:moveTo>
                  <a:cubicBezTo>
                    <a:pt x="5188" y="1"/>
                    <a:pt x="4981" y="185"/>
                    <a:pt x="4786" y="266"/>
                  </a:cubicBezTo>
                  <a:cubicBezTo>
                    <a:pt x="4667" y="324"/>
                    <a:pt x="4537" y="343"/>
                    <a:pt x="4403" y="343"/>
                  </a:cubicBezTo>
                  <a:cubicBezTo>
                    <a:pt x="4131" y="343"/>
                    <a:pt x="3841" y="264"/>
                    <a:pt x="3578" y="264"/>
                  </a:cubicBezTo>
                  <a:cubicBezTo>
                    <a:pt x="3418" y="264"/>
                    <a:pt x="3267" y="294"/>
                    <a:pt x="3137" y="388"/>
                  </a:cubicBezTo>
                  <a:cubicBezTo>
                    <a:pt x="3014" y="490"/>
                    <a:pt x="2953" y="612"/>
                    <a:pt x="2872" y="735"/>
                  </a:cubicBezTo>
                  <a:cubicBezTo>
                    <a:pt x="2485" y="1366"/>
                    <a:pt x="2098" y="2018"/>
                    <a:pt x="1731" y="2649"/>
                  </a:cubicBezTo>
                  <a:cubicBezTo>
                    <a:pt x="835" y="4726"/>
                    <a:pt x="0" y="6437"/>
                    <a:pt x="0" y="6437"/>
                  </a:cubicBezTo>
                  <a:lnTo>
                    <a:pt x="2689" y="6641"/>
                  </a:lnTo>
                  <a:cubicBezTo>
                    <a:pt x="3116" y="6274"/>
                    <a:pt x="3340" y="5704"/>
                    <a:pt x="3401" y="5134"/>
                  </a:cubicBezTo>
                  <a:cubicBezTo>
                    <a:pt x="3462" y="4502"/>
                    <a:pt x="3340" y="3891"/>
                    <a:pt x="3218" y="3280"/>
                  </a:cubicBezTo>
                  <a:cubicBezTo>
                    <a:pt x="3177" y="3056"/>
                    <a:pt x="3116" y="2832"/>
                    <a:pt x="3157" y="2629"/>
                  </a:cubicBezTo>
                  <a:cubicBezTo>
                    <a:pt x="3218" y="2099"/>
                    <a:pt x="3687" y="1733"/>
                    <a:pt x="4135" y="1488"/>
                  </a:cubicBezTo>
                  <a:cubicBezTo>
                    <a:pt x="4603" y="1244"/>
                    <a:pt x="5112" y="1061"/>
                    <a:pt x="5458" y="674"/>
                  </a:cubicBezTo>
                  <a:cubicBezTo>
                    <a:pt x="5621" y="490"/>
                    <a:pt x="5723" y="185"/>
                    <a:pt x="5519" y="42"/>
                  </a:cubicBezTo>
                  <a:cubicBezTo>
                    <a:pt x="5474" y="13"/>
                    <a:pt x="5426" y="1"/>
                    <a:pt x="5378" y="1"/>
                  </a:cubicBezTo>
                  <a:close/>
                </a:path>
              </a:pathLst>
            </a:custGeom>
            <a:solidFill>
              <a:srgbClr val="FFFFFF">
                <a:alpha val="22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65"/>
            <p:cNvSpPr/>
            <p:nvPr/>
          </p:nvSpPr>
          <p:spPr>
            <a:xfrm>
              <a:off x="10135540" y="2427497"/>
              <a:ext cx="142652" cy="148764"/>
            </a:xfrm>
            <a:custGeom>
              <a:avLst/>
              <a:gdLst/>
              <a:ahLst/>
              <a:cxnLst/>
              <a:rect l="l" t="t" r="r" b="b"/>
              <a:pathLst>
                <a:path w="3850" h="4009" extrusionOk="0">
                  <a:moveTo>
                    <a:pt x="2722" y="1"/>
                  </a:moveTo>
                  <a:cubicBezTo>
                    <a:pt x="2549" y="1"/>
                    <a:pt x="2384" y="16"/>
                    <a:pt x="2261" y="46"/>
                  </a:cubicBezTo>
                  <a:cubicBezTo>
                    <a:pt x="1813" y="127"/>
                    <a:pt x="286" y="738"/>
                    <a:pt x="286" y="738"/>
                  </a:cubicBezTo>
                  <a:lnTo>
                    <a:pt x="245" y="738"/>
                  </a:lnTo>
                  <a:cubicBezTo>
                    <a:pt x="245" y="738"/>
                    <a:pt x="21" y="962"/>
                    <a:pt x="103" y="1268"/>
                  </a:cubicBezTo>
                  <a:cubicBezTo>
                    <a:pt x="164" y="1573"/>
                    <a:pt x="184" y="1614"/>
                    <a:pt x="164" y="1777"/>
                  </a:cubicBezTo>
                  <a:cubicBezTo>
                    <a:pt x="143" y="1960"/>
                    <a:pt x="1" y="2102"/>
                    <a:pt x="123" y="2327"/>
                  </a:cubicBezTo>
                  <a:cubicBezTo>
                    <a:pt x="245" y="2530"/>
                    <a:pt x="306" y="2530"/>
                    <a:pt x="347" y="2713"/>
                  </a:cubicBezTo>
                  <a:cubicBezTo>
                    <a:pt x="388" y="2917"/>
                    <a:pt x="205" y="3386"/>
                    <a:pt x="490" y="3650"/>
                  </a:cubicBezTo>
                  <a:cubicBezTo>
                    <a:pt x="697" y="3873"/>
                    <a:pt x="1003" y="4009"/>
                    <a:pt x="1254" y="4009"/>
                  </a:cubicBezTo>
                  <a:cubicBezTo>
                    <a:pt x="1323" y="4009"/>
                    <a:pt x="1389" y="3998"/>
                    <a:pt x="1447" y="3976"/>
                  </a:cubicBezTo>
                  <a:cubicBezTo>
                    <a:pt x="1691" y="3895"/>
                    <a:pt x="1793" y="3589"/>
                    <a:pt x="2221" y="3508"/>
                  </a:cubicBezTo>
                  <a:cubicBezTo>
                    <a:pt x="2669" y="3447"/>
                    <a:pt x="3341" y="3263"/>
                    <a:pt x="3300" y="3060"/>
                  </a:cubicBezTo>
                  <a:cubicBezTo>
                    <a:pt x="3285" y="2994"/>
                    <a:pt x="3070" y="2973"/>
                    <a:pt x="2801" y="2973"/>
                  </a:cubicBezTo>
                  <a:cubicBezTo>
                    <a:pt x="2322" y="2973"/>
                    <a:pt x="1671" y="3039"/>
                    <a:pt x="1671" y="3039"/>
                  </a:cubicBezTo>
                  <a:lnTo>
                    <a:pt x="1630" y="2795"/>
                  </a:lnTo>
                  <a:cubicBezTo>
                    <a:pt x="1630" y="2795"/>
                    <a:pt x="3850" y="2327"/>
                    <a:pt x="3850" y="2001"/>
                  </a:cubicBezTo>
                  <a:cubicBezTo>
                    <a:pt x="3850" y="1892"/>
                    <a:pt x="3583" y="1856"/>
                    <a:pt x="3227" y="1856"/>
                  </a:cubicBezTo>
                  <a:cubicBezTo>
                    <a:pt x="2515" y="1856"/>
                    <a:pt x="1447" y="2001"/>
                    <a:pt x="1447" y="2001"/>
                  </a:cubicBezTo>
                  <a:cubicBezTo>
                    <a:pt x="1447" y="2001"/>
                    <a:pt x="3789" y="1614"/>
                    <a:pt x="3769" y="1268"/>
                  </a:cubicBezTo>
                  <a:cubicBezTo>
                    <a:pt x="3769" y="1142"/>
                    <a:pt x="3459" y="1102"/>
                    <a:pt x="3065" y="1102"/>
                  </a:cubicBezTo>
                  <a:cubicBezTo>
                    <a:pt x="2369" y="1102"/>
                    <a:pt x="1406" y="1227"/>
                    <a:pt x="1406" y="1227"/>
                  </a:cubicBezTo>
                  <a:cubicBezTo>
                    <a:pt x="1406" y="1227"/>
                    <a:pt x="1813" y="962"/>
                    <a:pt x="2323" y="799"/>
                  </a:cubicBezTo>
                  <a:cubicBezTo>
                    <a:pt x="2954" y="616"/>
                    <a:pt x="3707" y="514"/>
                    <a:pt x="3687" y="331"/>
                  </a:cubicBezTo>
                  <a:cubicBezTo>
                    <a:pt x="3643" y="98"/>
                    <a:pt x="3154" y="1"/>
                    <a:pt x="2722" y="1"/>
                  </a:cubicBezTo>
                  <a:close/>
                </a:path>
              </a:pathLst>
            </a:custGeom>
            <a:solidFill>
              <a:srgbClr val="FFA5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65"/>
            <p:cNvSpPr/>
            <p:nvPr/>
          </p:nvSpPr>
          <p:spPr>
            <a:xfrm>
              <a:off x="10879646" y="2450283"/>
              <a:ext cx="87555" cy="125164"/>
            </a:xfrm>
            <a:custGeom>
              <a:avLst/>
              <a:gdLst/>
              <a:ahLst/>
              <a:cxnLst/>
              <a:rect l="l" t="t" r="r" b="b"/>
              <a:pathLst>
                <a:path w="2363" h="3373" extrusionOk="0">
                  <a:moveTo>
                    <a:pt x="1588" y="1"/>
                  </a:moveTo>
                  <a:cubicBezTo>
                    <a:pt x="1118" y="1"/>
                    <a:pt x="558" y="153"/>
                    <a:pt x="571" y="429"/>
                  </a:cubicBezTo>
                  <a:cubicBezTo>
                    <a:pt x="571" y="820"/>
                    <a:pt x="1029" y="837"/>
                    <a:pt x="1109" y="837"/>
                  </a:cubicBezTo>
                  <a:cubicBezTo>
                    <a:pt x="1112" y="837"/>
                    <a:pt x="1114" y="837"/>
                    <a:pt x="1116" y="837"/>
                  </a:cubicBezTo>
                  <a:lnTo>
                    <a:pt x="1116" y="837"/>
                  </a:lnTo>
                  <a:cubicBezTo>
                    <a:pt x="1040" y="839"/>
                    <a:pt x="0" y="873"/>
                    <a:pt x="0" y="1285"/>
                  </a:cubicBezTo>
                  <a:cubicBezTo>
                    <a:pt x="17" y="1644"/>
                    <a:pt x="681" y="1673"/>
                    <a:pt x="893" y="1673"/>
                  </a:cubicBezTo>
                  <a:cubicBezTo>
                    <a:pt x="934" y="1673"/>
                    <a:pt x="958" y="1672"/>
                    <a:pt x="958" y="1672"/>
                  </a:cubicBezTo>
                  <a:lnTo>
                    <a:pt x="958" y="1672"/>
                  </a:lnTo>
                  <a:cubicBezTo>
                    <a:pt x="957" y="1672"/>
                    <a:pt x="163" y="1774"/>
                    <a:pt x="163" y="2161"/>
                  </a:cubicBezTo>
                  <a:cubicBezTo>
                    <a:pt x="184" y="2547"/>
                    <a:pt x="1039" y="2547"/>
                    <a:pt x="1039" y="2547"/>
                  </a:cubicBezTo>
                  <a:cubicBezTo>
                    <a:pt x="1039" y="2547"/>
                    <a:pt x="347" y="2568"/>
                    <a:pt x="387" y="2955"/>
                  </a:cubicBezTo>
                  <a:cubicBezTo>
                    <a:pt x="414" y="3207"/>
                    <a:pt x="969" y="3373"/>
                    <a:pt x="1414" y="3373"/>
                  </a:cubicBezTo>
                  <a:cubicBezTo>
                    <a:pt x="1651" y="3373"/>
                    <a:pt x="1857" y="3326"/>
                    <a:pt x="1935" y="3220"/>
                  </a:cubicBezTo>
                  <a:cubicBezTo>
                    <a:pt x="2159" y="2894"/>
                    <a:pt x="1976" y="2486"/>
                    <a:pt x="1976" y="2486"/>
                  </a:cubicBezTo>
                  <a:cubicBezTo>
                    <a:pt x="1976" y="2486"/>
                    <a:pt x="2220" y="2425"/>
                    <a:pt x="2281" y="2059"/>
                  </a:cubicBezTo>
                  <a:cubicBezTo>
                    <a:pt x="2342" y="1713"/>
                    <a:pt x="1976" y="1570"/>
                    <a:pt x="1976" y="1570"/>
                  </a:cubicBezTo>
                  <a:cubicBezTo>
                    <a:pt x="1976" y="1570"/>
                    <a:pt x="2342" y="1529"/>
                    <a:pt x="2342" y="1203"/>
                  </a:cubicBezTo>
                  <a:cubicBezTo>
                    <a:pt x="2342" y="878"/>
                    <a:pt x="2037" y="755"/>
                    <a:pt x="2037" y="755"/>
                  </a:cubicBezTo>
                  <a:cubicBezTo>
                    <a:pt x="2037" y="755"/>
                    <a:pt x="2363" y="531"/>
                    <a:pt x="2200" y="185"/>
                  </a:cubicBezTo>
                  <a:cubicBezTo>
                    <a:pt x="2137" y="60"/>
                    <a:pt x="1880" y="1"/>
                    <a:pt x="1588" y="1"/>
                  </a:cubicBezTo>
                  <a:close/>
                </a:path>
              </a:pathLst>
            </a:custGeom>
            <a:solidFill>
              <a:srgbClr val="FFA5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65"/>
            <p:cNvSpPr/>
            <p:nvPr/>
          </p:nvSpPr>
          <p:spPr>
            <a:xfrm>
              <a:off x="10712120" y="2415548"/>
              <a:ext cx="67954" cy="86980"/>
            </a:xfrm>
            <a:custGeom>
              <a:avLst/>
              <a:gdLst/>
              <a:ahLst/>
              <a:cxnLst/>
              <a:rect l="l" t="t" r="r" b="b"/>
              <a:pathLst>
                <a:path w="1834" h="2344" extrusionOk="0">
                  <a:moveTo>
                    <a:pt x="917" y="1"/>
                  </a:moveTo>
                  <a:cubicBezTo>
                    <a:pt x="408" y="1"/>
                    <a:pt x="0" y="408"/>
                    <a:pt x="0" y="897"/>
                  </a:cubicBezTo>
                  <a:cubicBezTo>
                    <a:pt x="0" y="1121"/>
                    <a:pt x="61" y="1365"/>
                    <a:pt x="163" y="1610"/>
                  </a:cubicBezTo>
                  <a:lnTo>
                    <a:pt x="570" y="2343"/>
                  </a:lnTo>
                  <a:cubicBezTo>
                    <a:pt x="570" y="2343"/>
                    <a:pt x="978" y="2139"/>
                    <a:pt x="1365" y="1773"/>
                  </a:cubicBezTo>
                  <a:cubicBezTo>
                    <a:pt x="1731" y="1365"/>
                    <a:pt x="1833" y="1264"/>
                    <a:pt x="1833" y="897"/>
                  </a:cubicBezTo>
                  <a:cubicBezTo>
                    <a:pt x="1833" y="408"/>
                    <a:pt x="1426" y="1"/>
                    <a:pt x="9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65"/>
            <p:cNvSpPr/>
            <p:nvPr/>
          </p:nvSpPr>
          <p:spPr>
            <a:xfrm>
              <a:off x="10726460" y="2432173"/>
              <a:ext cx="40017" cy="36106"/>
            </a:xfrm>
            <a:custGeom>
              <a:avLst/>
              <a:gdLst/>
              <a:ahLst/>
              <a:cxnLst/>
              <a:rect l="l" t="t" r="r" b="b"/>
              <a:pathLst>
                <a:path w="1080" h="973" extrusionOk="0">
                  <a:moveTo>
                    <a:pt x="522" y="0"/>
                  </a:moveTo>
                  <a:cubicBezTo>
                    <a:pt x="320" y="0"/>
                    <a:pt x="128" y="149"/>
                    <a:pt x="61" y="368"/>
                  </a:cubicBezTo>
                  <a:cubicBezTo>
                    <a:pt x="0" y="612"/>
                    <a:pt x="143" y="877"/>
                    <a:pt x="407" y="958"/>
                  </a:cubicBezTo>
                  <a:cubicBezTo>
                    <a:pt x="448" y="968"/>
                    <a:pt x="489" y="972"/>
                    <a:pt x="530" y="972"/>
                  </a:cubicBezTo>
                  <a:cubicBezTo>
                    <a:pt x="749" y="972"/>
                    <a:pt x="946" y="836"/>
                    <a:pt x="998" y="612"/>
                  </a:cubicBezTo>
                  <a:cubicBezTo>
                    <a:pt x="1080" y="347"/>
                    <a:pt x="917" y="82"/>
                    <a:pt x="652" y="21"/>
                  </a:cubicBezTo>
                  <a:cubicBezTo>
                    <a:pt x="609" y="7"/>
                    <a:pt x="565" y="0"/>
                    <a:pt x="5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65"/>
            <p:cNvSpPr/>
            <p:nvPr/>
          </p:nvSpPr>
          <p:spPr>
            <a:xfrm>
              <a:off x="10552115" y="2545879"/>
              <a:ext cx="70993" cy="88130"/>
            </a:xfrm>
            <a:custGeom>
              <a:avLst/>
              <a:gdLst/>
              <a:ahLst/>
              <a:cxnLst/>
              <a:rect l="l" t="t" r="r" b="b"/>
              <a:pathLst>
                <a:path w="1916" h="2375" extrusionOk="0">
                  <a:moveTo>
                    <a:pt x="984" y="0"/>
                  </a:moveTo>
                  <a:cubicBezTo>
                    <a:pt x="935" y="0"/>
                    <a:pt x="886" y="4"/>
                    <a:pt x="836" y="12"/>
                  </a:cubicBezTo>
                  <a:cubicBezTo>
                    <a:pt x="347" y="73"/>
                    <a:pt x="1" y="542"/>
                    <a:pt x="62" y="1031"/>
                  </a:cubicBezTo>
                  <a:cubicBezTo>
                    <a:pt x="103" y="1255"/>
                    <a:pt x="184" y="1479"/>
                    <a:pt x="327" y="1703"/>
                  </a:cubicBezTo>
                  <a:lnTo>
                    <a:pt x="815" y="2375"/>
                  </a:lnTo>
                  <a:cubicBezTo>
                    <a:pt x="815" y="2375"/>
                    <a:pt x="1202" y="2110"/>
                    <a:pt x="1528" y="1703"/>
                  </a:cubicBezTo>
                  <a:cubicBezTo>
                    <a:pt x="1854" y="1255"/>
                    <a:pt x="1915" y="1132"/>
                    <a:pt x="1874" y="786"/>
                  </a:cubicBezTo>
                  <a:cubicBezTo>
                    <a:pt x="1801" y="327"/>
                    <a:pt x="1429" y="0"/>
                    <a:pt x="9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65"/>
            <p:cNvSpPr/>
            <p:nvPr/>
          </p:nvSpPr>
          <p:spPr>
            <a:xfrm>
              <a:off x="10569494" y="2562727"/>
              <a:ext cx="37756" cy="35994"/>
            </a:xfrm>
            <a:custGeom>
              <a:avLst/>
              <a:gdLst/>
              <a:ahLst/>
              <a:cxnLst/>
              <a:rect l="l" t="t" r="r" b="b"/>
              <a:pathLst>
                <a:path w="1019" h="970" extrusionOk="0">
                  <a:moveTo>
                    <a:pt x="497" y="1"/>
                  </a:moveTo>
                  <a:cubicBezTo>
                    <a:pt x="262" y="1"/>
                    <a:pt x="57" y="175"/>
                    <a:pt x="20" y="434"/>
                  </a:cubicBezTo>
                  <a:cubicBezTo>
                    <a:pt x="0" y="699"/>
                    <a:pt x="183" y="943"/>
                    <a:pt x="448" y="963"/>
                  </a:cubicBezTo>
                  <a:cubicBezTo>
                    <a:pt x="473" y="967"/>
                    <a:pt x="497" y="969"/>
                    <a:pt x="522" y="969"/>
                  </a:cubicBezTo>
                  <a:cubicBezTo>
                    <a:pt x="757" y="969"/>
                    <a:pt x="961" y="794"/>
                    <a:pt x="998" y="536"/>
                  </a:cubicBezTo>
                  <a:cubicBezTo>
                    <a:pt x="1018" y="271"/>
                    <a:pt x="835" y="27"/>
                    <a:pt x="570" y="6"/>
                  </a:cubicBezTo>
                  <a:cubicBezTo>
                    <a:pt x="546" y="2"/>
                    <a:pt x="521" y="1"/>
                    <a:pt x="49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65"/>
            <p:cNvSpPr/>
            <p:nvPr/>
          </p:nvSpPr>
          <p:spPr>
            <a:xfrm>
              <a:off x="10373287" y="2314051"/>
              <a:ext cx="71697" cy="88687"/>
            </a:xfrm>
            <a:custGeom>
              <a:avLst/>
              <a:gdLst/>
              <a:ahLst/>
              <a:cxnLst/>
              <a:rect l="l" t="t" r="r" b="b"/>
              <a:pathLst>
                <a:path w="1935" h="2390" extrusionOk="0">
                  <a:moveTo>
                    <a:pt x="967" y="0"/>
                  </a:moveTo>
                  <a:cubicBezTo>
                    <a:pt x="930" y="0"/>
                    <a:pt x="893" y="2"/>
                    <a:pt x="855" y="7"/>
                  </a:cubicBezTo>
                  <a:cubicBezTo>
                    <a:pt x="346" y="88"/>
                    <a:pt x="0" y="537"/>
                    <a:pt x="81" y="1046"/>
                  </a:cubicBezTo>
                  <a:cubicBezTo>
                    <a:pt x="102" y="1270"/>
                    <a:pt x="204" y="1494"/>
                    <a:pt x="346" y="1718"/>
                  </a:cubicBezTo>
                  <a:lnTo>
                    <a:pt x="835" y="2390"/>
                  </a:lnTo>
                  <a:cubicBezTo>
                    <a:pt x="835" y="2390"/>
                    <a:pt x="1222" y="2125"/>
                    <a:pt x="1548" y="1718"/>
                  </a:cubicBezTo>
                  <a:cubicBezTo>
                    <a:pt x="1853" y="1270"/>
                    <a:pt x="1935" y="1147"/>
                    <a:pt x="1874" y="801"/>
                  </a:cubicBezTo>
                  <a:cubicBezTo>
                    <a:pt x="1817" y="331"/>
                    <a:pt x="1414" y="0"/>
                    <a:pt x="9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65"/>
            <p:cNvSpPr/>
            <p:nvPr/>
          </p:nvSpPr>
          <p:spPr>
            <a:xfrm>
              <a:off x="10390628" y="2330862"/>
              <a:ext cx="38535" cy="36440"/>
            </a:xfrm>
            <a:custGeom>
              <a:avLst/>
              <a:gdLst/>
              <a:ahLst/>
              <a:cxnLst/>
              <a:rect l="l" t="t" r="r" b="b"/>
              <a:pathLst>
                <a:path w="1040" h="982" extrusionOk="0">
                  <a:moveTo>
                    <a:pt x="551" y="1"/>
                  </a:moveTo>
                  <a:cubicBezTo>
                    <a:pt x="302" y="1"/>
                    <a:pt x="80" y="178"/>
                    <a:pt x="41" y="430"/>
                  </a:cubicBezTo>
                  <a:cubicBezTo>
                    <a:pt x="0" y="694"/>
                    <a:pt x="204" y="939"/>
                    <a:pt x="469" y="980"/>
                  </a:cubicBezTo>
                  <a:cubicBezTo>
                    <a:pt x="482" y="981"/>
                    <a:pt x="496" y="981"/>
                    <a:pt x="509" y="981"/>
                  </a:cubicBezTo>
                  <a:cubicBezTo>
                    <a:pt x="758" y="981"/>
                    <a:pt x="979" y="803"/>
                    <a:pt x="998" y="552"/>
                  </a:cubicBezTo>
                  <a:cubicBezTo>
                    <a:pt x="1039" y="287"/>
                    <a:pt x="856" y="43"/>
                    <a:pt x="591" y="2"/>
                  </a:cubicBezTo>
                  <a:cubicBezTo>
                    <a:pt x="578" y="1"/>
                    <a:pt x="564" y="1"/>
                    <a:pt x="5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65"/>
            <p:cNvSpPr/>
            <p:nvPr/>
          </p:nvSpPr>
          <p:spPr>
            <a:xfrm>
              <a:off x="10402708" y="2385340"/>
              <a:ext cx="5299" cy="18183"/>
            </a:xfrm>
            <a:custGeom>
              <a:avLst/>
              <a:gdLst/>
              <a:ahLst/>
              <a:cxnLst/>
              <a:rect l="l" t="t" r="r" b="b"/>
              <a:pathLst>
                <a:path w="143" h="490" fill="none" extrusionOk="0">
                  <a:moveTo>
                    <a:pt x="143" y="0"/>
                  </a:moveTo>
                  <a:cubicBezTo>
                    <a:pt x="82" y="163"/>
                    <a:pt x="41" y="326"/>
                    <a:pt x="0" y="489"/>
                  </a:cubicBezTo>
                </a:path>
              </a:pathLst>
            </a:custGeom>
            <a:noFill/>
            <a:ln w="3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65"/>
            <p:cNvSpPr/>
            <p:nvPr/>
          </p:nvSpPr>
          <p:spPr>
            <a:xfrm>
              <a:off x="10372508" y="2438222"/>
              <a:ext cx="372822" cy="260792"/>
            </a:xfrm>
            <a:custGeom>
              <a:avLst/>
              <a:gdLst/>
              <a:ahLst/>
              <a:cxnLst/>
              <a:rect l="l" t="t" r="r" b="b"/>
              <a:pathLst>
                <a:path w="10062" h="7028" fill="none" extrusionOk="0">
                  <a:moveTo>
                    <a:pt x="530" y="1"/>
                  </a:moveTo>
                  <a:cubicBezTo>
                    <a:pt x="469" y="205"/>
                    <a:pt x="408" y="429"/>
                    <a:pt x="367" y="632"/>
                  </a:cubicBezTo>
                  <a:cubicBezTo>
                    <a:pt x="184" y="1223"/>
                    <a:pt x="1" y="1834"/>
                    <a:pt x="21" y="2465"/>
                  </a:cubicBezTo>
                  <a:cubicBezTo>
                    <a:pt x="21" y="3097"/>
                    <a:pt x="245" y="3748"/>
                    <a:pt x="734" y="4135"/>
                  </a:cubicBezTo>
                  <a:cubicBezTo>
                    <a:pt x="1060" y="4380"/>
                    <a:pt x="1508" y="4502"/>
                    <a:pt x="1895" y="4359"/>
                  </a:cubicBezTo>
                  <a:cubicBezTo>
                    <a:pt x="2282" y="4217"/>
                    <a:pt x="2567" y="3789"/>
                    <a:pt x="2465" y="3382"/>
                  </a:cubicBezTo>
                  <a:cubicBezTo>
                    <a:pt x="2363" y="2995"/>
                    <a:pt x="1834" y="2750"/>
                    <a:pt x="1508" y="2995"/>
                  </a:cubicBezTo>
                  <a:cubicBezTo>
                    <a:pt x="1304" y="3137"/>
                    <a:pt x="1223" y="3382"/>
                    <a:pt x="1162" y="3626"/>
                  </a:cubicBezTo>
                  <a:cubicBezTo>
                    <a:pt x="1039" y="4298"/>
                    <a:pt x="1162" y="5031"/>
                    <a:pt x="1548" y="5642"/>
                  </a:cubicBezTo>
                  <a:cubicBezTo>
                    <a:pt x="1915" y="6233"/>
                    <a:pt x="2506" y="6681"/>
                    <a:pt x="3178" y="6885"/>
                  </a:cubicBezTo>
                  <a:cubicBezTo>
                    <a:pt x="3728" y="7027"/>
                    <a:pt x="4359" y="7007"/>
                    <a:pt x="4827" y="6660"/>
                  </a:cubicBezTo>
                  <a:cubicBezTo>
                    <a:pt x="5438" y="6172"/>
                    <a:pt x="5560" y="5235"/>
                    <a:pt x="6110" y="4685"/>
                  </a:cubicBezTo>
                  <a:cubicBezTo>
                    <a:pt x="6436" y="4380"/>
                    <a:pt x="6884" y="4217"/>
                    <a:pt x="7312" y="4237"/>
                  </a:cubicBezTo>
                  <a:cubicBezTo>
                    <a:pt x="7740" y="4257"/>
                    <a:pt x="8147" y="4461"/>
                    <a:pt x="8554" y="4563"/>
                  </a:cubicBezTo>
                  <a:cubicBezTo>
                    <a:pt x="8962" y="4665"/>
                    <a:pt x="9471" y="4644"/>
                    <a:pt x="9756" y="4339"/>
                  </a:cubicBezTo>
                  <a:cubicBezTo>
                    <a:pt x="9939" y="4156"/>
                    <a:pt x="10000" y="3891"/>
                    <a:pt x="10021" y="3626"/>
                  </a:cubicBezTo>
                  <a:cubicBezTo>
                    <a:pt x="10061" y="3300"/>
                    <a:pt x="10041" y="2954"/>
                    <a:pt x="9959" y="2628"/>
                  </a:cubicBezTo>
                  <a:cubicBezTo>
                    <a:pt x="9919" y="2526"/>
                    <a:pt x="9898" y="2404"/>
                    <a:pt x="9858" y="2282"/>
                  </a:cubicBezTo>
                </a:path>
              </a:pathLst>
            </a:custGeom>
            <a:noFill/>
            <a:ln w="3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65"/>
            <p:cNvSpPr/>
            <p:nvPr/>
          </p:nvSpPr>
          <p:spPr>
            <a:xfrm>
              <a:off x="10734760" y="2487356"/>
              <a:ext cx="4557" cy="17441"/>
            </a:xfrm>
            <a:custGeom>
              <a:avLst/>
              <a:gdLst/>
              <a:ahLst/>
              <a:cxnLst/>
              <a:rect l="l" t="t" r="r" b="b"/>
              <a:pathLst>
                <a:path w="123" h="470" fill="none" extrusionOk="0">
                  <a:moveTo>
                    <a:pt x="0" y="469"/>
                  </a:moveTo>
                  <a:cubicBezTo>
                    <a:pt x="0" y="306"/>
                    <a:pt x="21" y="143"/>
                    <a:pt x="122" y="1"/>
                  </a:cubicBezTo>
                </a:path>
              </a:pathLst>
            </a:custGeom>
            <a:noFill/>
            <a:ln w="3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32" name="Google Shape;3332;p65"/>
          <p:cNvSpPr/>
          <p:nvPr/>
        </p:nvSpPr>
        <p:spPr>
          <a:xfrm>
            <a:off x="2462563" y="657783"/>
            <a:ext cx="223524" cy="241668"/>
          </a:xfrm>
          <a:custGeom>
            <a:avLst/>
            <a:gdLst/>
            <a:ahLst/>
            <a:cxnLst/>
            <a:rect l="l" t="t" r="r" b="b"/>
            <a:pathLst>
              <a:path w="1997" h="2159" extrusionOk="0">
                <a:moveTo>
                  <a:pt x="978" y="0"/>
                </a:moveTo>
                <a:cubicBezTo>
                  <a:pt x="978" y="0"/>
                  <a:pt x="896" y="693"/>
                  <a:pt x="795" y="856"/>
                </a:cubicBezTo>
                <a:cubicBezTo>
                  <a:pt x="672" y="1039"/>
                  <a:pt x="0" y="1059"/>
                  <a:pt x="0" y="1059"/>
                </a:cubicBezTo>
                <a:cubicBezTo>
                  <a:pt x="0" y="1059"/>
                  <a:pt x="571" y="1181"/>
                  <a:pt x="754" y="1283"/>
                </a:cubicBezTo>
                <a:cubicBezTo>
                  <a:pt x="937" y="1385"/>
                  <a:pt x="1019" y="2159"/>
                  <a:pt x="1019" y="2159"/>
                </a:cubicBezTo>
                <a:cubicBezTo>
                  <a:pt x="1019" y="1955"/>
                  <a:pt x="1161" y="1426"/>
                  <a:pt x="1263" y="1304"/>
                </a:cubicBezTo>
                <a:cubicBezTo>
                  <a:pt x="1406" y="1120"/>
                  <a:pt x="1996" y="1080"/>
                  <a:pt x="1996" y="1080"/>
                </a:cubicBezTo>
                <a:cubicBezTo>
                  <a:pt x="1996" y="1080"/>
                  <a:pt x="1345" y="1018"/>
                  <a:pt x="1202" y="815"/>
                </a:cubicBezTo>
                <a:cubicBezTo>
                  <a:pt x="1100" y="631"/>
                  <a:pt x="978" y="0"/>
                  <a:pt x="97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65"/>
          <p:cNvSpPr/>
          <p:nvPr/>
        </p:nvSpPr>
        <p:spPr>
          <a:xfrm>
            <a:off x="6457913" y="657796"/>
            <a:ext cx="223524" cy="241668"/>
          </a:xfrm>
          <a:custGeom>
            <a:avLst/>
            <a:gdLst/>
            <a:ahLst/>
            <a:cxnLst/>
            <a:rect l="l" t="t" r="r" b="b"/>
            <a:pathLst>
              <a:path w="1997" h="2159" extrusionOk="0">
                <a:moveTo>
                  <a:pt x="978" y="0"/>
                </a:moveTo>
                <a:cubicBezTo>
                  <a:pt x="978" y="0"/>
                  <a:pt x="896" y="693"/>
                  <a:pt x="795" y="856"/>
                </a:cubicBezTo>
                <a:cubicBezTo>
                  <a:pt x="672" y="1039"/>
                  <a:pt x="0" y="1059"/>
                  <a:pt x="0" y="1059"/>
                </a:cubicBezTo>
                <a:cubicBezTo>
                  <a:pt x="0" y="1059"/>
                  <a:pt x="571" y="1181"/>
                  <a:pt x="754" y="1283"/>
                </a:cubicBezTo>
                <a:cubicBezTo>
                  <a:pt x="937" y="1385"/>
                  <a:pt x="1019" y="2159"/>
                  <a:pt x="1019" y="2159"/>
                </a:cubicBezTo>
                <a:cubicBezTo>
                  <a:pt x="1019" y="1955"/>
                  <a:pt x="1161" y="1426"/>
                  <a:pt x="1263" y="1304"/>
                </a:cubicBezTo>
                <a:cubicBezTo>
                  <a:pt x="1406" y="1120"/>
                  <a:pt x="1996" y="1080"/>
                  <a:pt x="1996" y="1080"/>
                </a:cubicBezTo>
                <a:cubicBezTo>
                  <a:pt x="1996" y="1080"/>
                  <a:pt x="1345" y="1018"/>
                  <a:pt x="1202" y="815"/>
                </a:cubicBezTo>
                <a:cubicBezTo>
                  <a:pt x="1100" y="631"/>
                  <a:pt x="978" y="0"/>
                  <a:pt x="97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3346"/>
        <p:cNvGrpSpPr/>
        <p:nvPr/>
      </p:nvGrpSpPr>
      <p:grpSpPr>
        <a:xfrm>
          <a:off x="0" y="0"/>
          <a:ext cx="0" cy="0"/>
          <a:chOff x="0" y="0"/>
          <a:chExt cx="0" cy="0"/>
        </a:xfrm>
      </p:grpSpPr>
      <p:sp>
        <p:nvSpPr>
          <p:cNvPr id="3347" name="Google Shape;3347;p67"/>
          <p:cNvSpPr txBox="1"/>
          <p:nvPr/>
        </p:nvSpPr>
        <p:spPr>
          <a:xfrm>
            <a:off x="1048350" y="902900"/>
            <a:ext cx="7047300" cy="2686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400"/>
              </a:spcBef>
              <a:spcAft>
                <a:spcPts val="0"/>
              </a:spcAft>
              <a:buNone/>
            </a:pPr>
            <a:r>
              <a:rPr lang="en" sz="1100">
                <a:solidFill>
                  <a:srgbClr val="FFFFFF"/>
                </a:solidFill>
              </a:rPr>
              <a:t>In order to use this template, you must credit </a:t>
            </a:r>
            <a:r>
              <a:rPr lang="en" sz="1100" b="1" u="sng">
                <a:solidFill>
                  <a:srgbClr val="869FB2"/>
                </a:solidFill>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Slidesgo</a:t>
            </a:r>
            <a:r>
              <a:rPr lang="en" sz="1100">
                <a:solidFill>
                  <a:srgbClr val="435D74"/>
                </a:solidFill>
              </a:rPr>
              <a:t> </a:t>
            </a:r>
            <a:r>
              <a:rPr lang="en" sz="1100">
                <a:solidFill>
                  <a:srgbClr val="FFFFFF"/>
                </a:solidFill>
              </a:rPr>
              <a:t>by keeping the </a:t>
            </a:r>
            <a:r>
              <a:rPr lang="en" sz="1100" b="1" u="sng">
                <a:solidFill>
                  <a:schemeClr val="hlink"/>
                </a:solidFill>
                <a:hlinkClick r:id="rId4" action="ppaction://hlinksldjump"/>
              </a:rPr>
              <a:t>Thanks</a:t>
            </a:r>
            <a:r>
              <a:rPr lang="en" sz="1100">
                <a:solidFill>
                  <a:srgbClr val="869FB2"/>
                </a:solidFill>
              </a:rPr>
              <a:t> </a:t>
            </a:r>
            <a:r>
              <a:rPr lang="en" sz="1100">
                <a:solidFill>
                  <a:srgbClr val="FFFFFF"/>
                </a:solidFill>
              </a:rPr>
              <a:t>slide.</a:t>
            </a:r>
            <a:endParaRPr sz="1100">
              <a:solidFill>
                <a:srgbClr val="FFFFFF"/>
              </a:solidFill>
            </a:endParaRPr>
          </a:p>
          <a:p>
            <a:pPr marL="0" lvl="0" indent="0" algn="l" rtl="0">
              <a:lnSpc>
                <a:spcPct val="115000"/>
              </a:lnSpc>
              <a:spcBef>
                <a:spcPts val="1400"/>
              </a:spcBef>
              <a:spcAft>
                <a:spcPts val="0"/>
              </a:spcAft>
              <a:buNone/>
            </a:pPr>
            <a:r>
              <a:rPr lang="en" sz="1000" b="1">
                <a:solidFill>
                  <a:srgbClr val="869FB2"/>
                </a:solidFill>
              </a:rPr>
              <a:t>You are allowed to:</a:t>
            </a:r>
            <a:endParaRPr sz="1000" b="1">
              <a:solidFill>
                <a:srgbClr val="869FB2"/>
              </a:solidFill>
            </a:endParaRPr>
          </a:p>
          <a:p>
            <a:pPr marL="0" lvl="0" indent="0" algn="l" rtl="0">
              <a:lnSpc>
                <a:spcPct val="115000"/>
              </a:lnSpc>
              <a:spcBef>
                <a:spcPts val="400"/>
              </a:spcBef>
              <a:spcAft>
                <a:spcPts val="0"/>
              </a:spcAft>
              <a:buNone/>
            </a:pPr>
            <a:r>
              <a:rPr lang="en" sz="1000">
                <a:solidFill>
                  <a:srgbClr val="FFFFFF"/>
                </a:solidFill>
              </a:rPr>
              <a:t>- Modify this template.</a:t>
            </a:r>
            <a:endParaRPr sz="1000">
              <a:solidFill>
                <a:srgbClr val="FFFFFF"/>
              </a:solidFill>
            </a:endParaRPr>
          </a:p>
          <a:p>
            <a:pPr marL="0" lvl="0" indent="0" algn="l" rtl="0">
              <a:lnSpc>
                <a:spcPct val="115000"/>
              </a:lnSpc>
              <a:spcBef>
                <a:spcPts val="0"/>
              </a:spcBef>
              <a:spcAft>
                <a:spcPts val="0"/>
              </a:spcAft>
              <a:buNone/>
            </a:pPr>
            <a:r>
              <a:rPr lang="en" sz="1000">
                <a:solidFill>
                  <a:srgbClr val="FFFFFF"/>
                </a:solidFill>
              </a:rPr>
              <a:t>- Use it for both personal and commercial projects.</a:t>
            </a:r>
            <a:endParaRPr sz="1000">
              <a:solidFill>
                <a:srgbClr val="FFFFFF"/>
              </a:solidFill>
            </a:endParaRPr>
          </a:p>
          <a:p>
            <a:pPr marL="0" lvl="0" indent="0" algn="l" rtl="0">
              <a:lnSpc>
                <a:spcPct val="115000"/>
              </a:lnSpc>
              <a:spcBef>
                <a:spcPts val="1400"/>
              </a:spcBef>
              <a:spcAft>
                <a:spcPts val="0"/>
              </a:spcAft>
              <a:buNone/>
            </a:pPr>
            <a:r>
              <a:rPr lang="en" sz="1000" b="1">
                <a:solidFill>
                  <a:srgbClr val="869FB2"/>
                </a:solidFill>
              </a:rPr>
              <a:t>You are not allowed to:</a:t>
            </a:r>
            <a:endParaRPr sz="1000" b="1">
              <a:solidFill>
                <a:srgbClr val="869FB2"/>
              </a:solidFill>
            </a:endParaRPr>
          </a:p>
          <a:p>
            <a:pPr marL="0" lvl="0" indent="0" algn="l" rtl="0">
              <a:lnSpc>
                <a:spcPct val="115000"/>
              </a:lnSpc>
              <a:spcBef>
                <a:spcPts val="400"/>
              </a:spcBef>
              <a:spcAft>
                <a:spcPts val="0"/>
              </a:spcAft>
              <a:buNone/>
            </a:pPr>
            <a:r>
              <a:rPr lang="en" sz="1000">
                <a:solidFill>
                  <a:srgbClr val="FFFFFF"/>
                </a:solidFill>
              </a:rPr>
              <a:t>- Sublicense, sell or rent any of Slidesgo Content (or a modified version of Slidesgo Content).</a:t>
            </a:r>
            <a:endParaRPr sz="1000">
              <a:solidFill>
                <a:srgbClr val="FFFFFF"/>
              </a:solidFill>
            </a:endParaRPr>
          </a:p>
          <a:p>
            <a:pPr marL="0" lvl="0" indent="0" algn="l" rtl="0">
              <a:lnSpc>
                <a:spcPct val="115000"/>
              </a:lnSpc>
              <a:spcBef>
                <a:spcPts val="0"/>
              </a:spcBef>
              <a:spcAft>
                <a:spcPts val="0"/>
              </a:spcAft>
              <a:buNone/>
            </a:pPr>
            <a:r>
              <a:rPr lang="en" sz="1000">
                <a:solidFill>
                  <a:srgbClr val="FFFFFF"/>
                </a:solidFill>
              </a:rPr>
              <a:t>- Distribute Slidesgo Content unless it has been expressly authorized by Slidesgo.</a:t>
            </a:r>
            <a:endParaRPr sz="1000">
              <a:solidFill>
                <a:srgbClr val="FFFFFF"/>
              </a:solidFill>
            </a:endParaRPr>
          </a:p>
          <a:p>
            <a:pPr marL="0" lvl="0" indent="0" algn="l" rtl="0">
              <a:lnSpc>
                <a:spcPct val="115000"/>
              </a:lnSpc>
              <a:spcBef>
                <a:spcPts val="0"/>
              </a:spcBef>
              <a:spcAft>
                <a:spcPts val="0"/>
              </a:spcAft>
              <a:buNone/>
            </a:pPr>
            <a:r>
              <a:rPr lang="en" sz="1000">
                <a:solidFill>
                  <a:srgbClr val="FFFFFF"/>
                </a:solidFill>
              </a:rPr>
              <a:t>- Include Slidesgo Content in an online or offline database or file.</a:t>
            </a:r>
            <a:endParaRPr sz="1000">
              <a:solidFill>
                <a:srgbClr val="FFFFFF"/>
              </a:solidFill>
            </a:endParaRPr>
          </a:p>
          <a:p>
            <a:pPr marL="0" lvl="0" indent="0" algn="l" rtl="0">
              <a:lnSpc>
                <a:spcPct val="115000"/>
              </a:lnSpc>
              <a:spcBef>
                <a:spcPts val="0"/>
              </a:spcBef>
              <a:spcAft>
                <a:spcPts val="0"/>
              </a:spcAft>
              <a:buNone/>
            </a:pPr>
            <a:r>
              <a:rPr lang="en" sz="1000">
                <a:solidFill>
                  <a:srgbClr val="FFFFFF"/>
                </a:solidFill>
              </a:rPr>
              <a:t>- Offer Slidesgo templates (or modified versions of Slidesgo templates) for download.</a:t>
            </a:r>
            <a:endParaRPr sz="1000">
              <a:solidFill>
                <a:srgbClr val="FFFFFF"/>
              </a:solidFill>
            </a:endParaRPr>
          </a:p>
          <a:p>
            <a:pPr marL="0" lvl="0" indent="0" algn="l" rtl="0">
              <a:lnSpc>
                <a:spcPct val="115000"/>
              </a:lnSpc>
              <a:spcBef>
                <a:spcPts val="0"/>
              </a:spcBef>
              <a:spcAft>
                <a:spcPts val="0"/>
              </a:spcAft>
              <a:buNone/>
            </a:pPr>
            <a:r>
              <a:rPr lang="en" sz="1000">
                <a:solidFill>
                  <a:srgbClr val="FFFFFF"/>
                </a:solidFill>
              </a:rPr>
              <a:t>- Acquire the copyright of Slidesgo Content.</a:t>
            </a:r>
            <a:endParaRPr sz="1000">
              <a:solidFill>
                <a:srgbClr val="FFFFFF"/>
              </a:solidFill>
            </a:endParaRPr>
          </a:p>
        </p:txBody>
      </p:sp>
      <p:sp>
        <p:nvSpPr>
          <p:cNvPr id="3348" name="Google Shape;3348;p67"/>
          <p:cNvSpPr txBox="1"/>
          <p:nvPr/>
        </p:nvSpPr>
        <p:spPr>
          <a:xfrm>
            <a:off x="1048350" y="323850"/>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Instructions for use</a:t>
            </a:r>
            <a:endParaRPr sz="2400">
              <a:solidFill>
                <a:srgbClr val="FFFFFF"/>
              </a:solidFill>
            </a:endParaRPr>
          </a:p>
        </p:txBody>
      </p:sp>
      <p:sp>
        <p:nvSpPr>
          <p:cNvPr id="3349" name="Google Shape;3349;p67"/>
          <p:cNvSpPr txBox="1"/>
          <p:nvPr/>
        </p:nvSpPr>
        <p:spPr>
          <a:xfrm>
            <a:off x="1048350" y="4314290"/>
            <a:ext cx="7047300" cy="44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000">
                <a:solidFill>
                  <a:srgbClr val="FFFFFF"/>
                </a:solidFill>
              </a:rPr>
              <a:t>For more information about editing slides, please </a:t>
            </a:r>
            <a:r>
              <a:rPr lang="en" sz="900">
                <a:solidFill>
                  <a:srgbClr val="FFFFFF"/>
                </a:solidFill>
              </a:rPr>
              <a:t>read </a:t>
            </a:r>
            <a:r>
              <a:rPr lang="en" sz="1000">
                <a:solidFill>
                  <a:srgbClr val="FFFFFF"/>
                </a:solidFill>
              </a:rPr>
              <a:t>our FAQs or visit Slidesgo School:</a:t>
            </a:r>
            <a:endParaRPr sz="1000">
              <a:solidFill>
                <a:srgbClr val="FFFFFF"/>
              </a:solidFill>
            </a:endParaRPr>
          </a:p>
          <a:p>
            <a:pPr marL="0" lvl="0" indent="0" algn="ctr" rtl="0">
              <a:lnSpc>
                <a:spcPct val="115000"/>
              </a:lnSpc>
              <a:spcBef>
                <a:spcPts val="0"/>
              </a:spcBef>
              <a:spcAft>
                <a:spcPts val="0"/>
              </a:spcAft>
              <a:buNone/>
            </a:pPr>
            <a:r>
              <a:rPr lang="en" sz="1000" u="sng">
                <a:solidFill>
                  <a:srgbClr val="869FB2"/>
                </a:solidFill>
                <a:hlinkClick r:id="rId5">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6">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https://slidesgo.com/slidesgo-school</a:t>
            </a:r>
            <a:endParaRPr sz="1000" u="sng">
              <a:solidFill>
                <a:srgbClr val="869FB2"/>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3353"/>
        <p:cNvGrpSpPr/>
        <p:nvPr/>
      </p:nvGrpSpPr>
      <p:grpSpPr>
        <a:xfrm>
          <a:off x="0" y="0"/>
          <a:ext cx="0" cy="0"/>
          <a:chOff x="0" y="0"/>
          <a:chExt cx="0" cy="0"/>
        </a:xfrm>
      </p:grpSpPr>
      <p:sp>
        <p:nvSpPr>
          <p:cNvPr id="3354" name="Google Shape;3354;p68"/>
          <p:cNvSpPr txBox="1"/>
          <p:nvPr/>
        </p:nvSpPr>
        <p:spPr>
          <a:xfrm>
            <a:off x="1048350" y="323850"/>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Instructions for use (premium users)</a:t>
            </a:r>
            <a:endParaRPr sz="2400">
              <a:solidFill>
                <a:srgbClr val="FFFFFF"/>
              </a:solidFill>
            </a:endParaRPr>
          </a:p>
        </p:txBody>
      </p:sp>
      <p:sp>
        <p:nvSpPr>
          <p:cNvPr id="3355" name="Google Shape;3355;p68"/>
          <p:cNvSpPr txBox="1"/>
          <p:nvPr/>
        </p:nvSpPr>
        <p:spPr>
          <a:xfrm>
            <a:off x="1048350" y="902900"/>
            <a:ext cx="7047300" cy="3929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400"/>
              </a:spcBef>
              <a:spcAft>
                <a:spcPts val="0"/>
              </a:spcAft>
              <a:buClr>
                <a:schemeClr val="dk1"/>
              </a:buClr>
              <a:buSzPts val="1100"/>
              <a:buFont typeface="Arial"/>
              <a:buNone/>
            </a:pPr>
            <a:r>
              <a:rPr lang="en" sz="1100">
                <a:solidFill>
                  <a:schemeClr val="lt1"/>
                </a:solidFill>
              </a:rPr>
              <a:t>As a Premium user, you can use this template without attributing </a:t>
            </a:r>
            <a:r>
              <a:rPr lang="en" sz="1000" b="1" u="sng">
                <a:solidFill>
                  <a:schemeClr val="hlink"/>
                </a:solidFill>
              </a:rPr>
              <a:t>S</a:t>
            </a:r>
            <a:r>
              <a:rPr lang="en" sz="1100" b="1" u="sng">
                <a:solidFill>
                  <a:schemeClr val="hlink"/>
                </a:solidFill>
                <a:hlinkClick r:id="rId3"/>
              </a:rPr>
              <a:t>lidesgo</a:t>
            </a:r>
            <a:r>
              <a:rPr lang="en" sz="1100">
                <a:solidFill>
                  <a:schemeClr val="lt1"/>
                </a:solidFill>
              </a:rPr>
              <a:t> or keeping the "Thanks" slide.</a:t>
            </a:r>
            <a:endParaRPr sz="1100">
              <a:solidFill>
                <a:srgbClr val="FFFFFF"/>
              </a:solidFill>
            </a:endParaRPr>
          </a:p>
          <a:p>
            <a:pPr marL="0" lvl="0" indent="0" algn="l" rtl="0">
              <a:lnSpc>
                <a:spcPct val="115000"/>
              </a:lnSpc>
              <a:spcBef>
                <a:spcPts val="1400"/>
              </a:spcBef>
              <a:spcAft>
                <a:spcPts val="0"/>
              </a:spcAft>
              <a:buNone/>
            </a:pPr>
            <a:r>
              <a:rPr lang="en" sz="1000" b="1">
                <a:solidFill>
                  <a:srgbClr val="869FB2"/>
                </a:solidFill>
              </a:rPr>
              <a:t>You are allowed to:</a:t>
            </a:r>
            <a:endParaRPr sz="1000" b="1">
              <a:solidFill>
                <a:srgbClr val="869FB2"/>
              </a:solidFill>
            </a:endParaRPr>
          </a:p>
          <a:p>
            <a:pPr marL="457200" lvl="0" indent="-292100" algn="l" rtl="0">
              <a:lnSpc>
                <a:spcPct val="115000"/>
              </a:lnSpc>
              <a:spcBef>
                <a:spcPts val="400"/>
              </a:spcBef>
              <a:spcAft>
                <a:spcPts val="0"/>
              </a:spcAft>
              <a:buClr>
                <a:srgbClr val="FFFFFF"/>
              </a:buClr>
              <a:buSzPts val="1000"/>
              <a:buFont typeface="Arial"/>
              <a:buChar char="●"/>
            </a:pPr>
            <a:r>
              <a:rPr lang="en" sz="1000">
                <a:solidFill>
                  <a:srgbClr val="FFFFFF"/>
                </a:solidFill>
              </a:rPr>
              <a:t>Modify this template.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Use it for both personal and commercial purposes.</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Hide or delete the “Thanks” slide and the mention to Slidesgo in the credits.</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Share this template in an editable format with people who are not part of your team.</a:t>
            </a:r>
            <a:endParaRPr sz="1000">
              <a:solidFill>
                <a:srgbClr val="FFFFFF"/>
              </a:solidFill>
            </a:endParaRPr>
          </a:p>
          <a:p>
            <a:pPr marL="0" lvl="0" indent="0" algn="l" rtl="0">
              <a:lnSpc>
                <a:spcPct val="115000"/>
              </a:lnSpc>
              <a:spcBef>
                <a:spcPts val="1400"/>
              </a:spcBef>
              <a:spcAft>
                <a:spcPts val="0"/>
              </a:spcAft>
              <a:buNone/>
            </a:pPr>
            <a:r>
              <a:rPr lang="en" sz="1000" b="1">
                <a:solidFill>
                  <a:srgbClr val="869FB2"/>
                </a:solidFill>
              </a:rPr>
              <a:t>You are not allowed to:</a:t>
            </a:r>
            <a:endParaRPr sz="1000" b="1">
              <a:solidFill>
                <a:srgbClr val="869FB2"/>
              </a:solidFill>
            </a:endParaRPr>
          </a:p>
          <a:p>
            <a:pPr marL="457200" lvl="0" indent="-292100" algn="l" rtl="0">
              <a:lnSpc>
                <a:spcPct val="115000"/>
              </a:lnSpc>
              <a:spcBef>
                <a:spcPts val="400"/>
              </a:spcBef>
              <a:spcAft>
                <a:spcPts val="0"/>
              </a:spcAft>
              <a:buClr>
                <a:srgbClr val="FFFFFF"/>
              </a:buClr>
              <a:buSzPts val="1000"/>
              <a:buFont typeface="Arial"/>
              <a:buChar char="●"/>
            </a:pPr>
            <a:r>
              <a:rPr lang="en" sz="1000">
                <a:solidFill>
                  <a:srgbClr val="FFFFFF"/>
                </a:solidFill>
              </a:rPr>
              <a:t>Sublicense, sell or rent this Slidesgo Template (or a modified version of this Slidesgo Template).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Use any of the elements that are part of this Slidesgo Template in an isolated and separated way from this Template.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Register any of the elements that are part of this template as a trademark or logo, or register it as a work in an intellectual property registry or similar.</a:t>
            </a:r>
            <a:endParaRPr sz="1000">
              <a:solidFill>
                <a:srgbClr val="FFFFFF"/>
              </a:solidFill>
            </a:endParaRPr>
          </a:p>
          <a:p>
            <a:pPr marL="0" lvl="0" indent="0" algn="l" rtl="0">
              <a:lnSpc>
                <a:spcPct val="115000"/>
              </a:lnSpc>
              <a:spcBef>
                <a:spcPts val="0"/>
              </a:spcBef>
              <a:spcAft>
                <a:spcPts val="0"/>
              </a:spcAft>
              <a:buNone/>
            </a:pPr>
            <a:endParaRPr sz="1000">
              <a:solidFill>
                <a:srgbClr val="FFFFFF"/>
              </a:solidFill>
            </a:endParaRPr>
          </a:p>
          <a:p>
            <a:pPr marL="0" lvl="0" indent="0" algn="l" rtl="0">
              <a:lnSpc>
                <a:spcPct val="115000"/>
              </a:lnSpc>
              <a:spcBef>
                <a:spcPts val="0"/>
              </a:spcBef>
              <a:spcAft>
                <a:spcPts val="0"/>
              </a:spcAft>
              <a:buNone/>
            </a:pPr>
            <a:endParaRPr sz="1000">
              <a:solidFill>
                <a:srgbClr val="FFFFFF"/>
              </a:solidFill>
            </a:endParaRPr>
          </a:p>
        </p:txBody>
      </p:sp>
      <p:sp>
        <p:nvSpPr>
          <p:cNvPr id="3356" name="Google Shape;3356;p68"/>
          <p:cNvSpPr txBox="1"/>
          <p:nvPr/>
        </p:nvSpPr>
        <p:spPr>
          <a:xfrm>
            <a:off x="1048350" y="4314290"/>
            <a:ext cx="7047300" cy="44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000">
                <a:solidFill>
                  <a:srgbClr val="FFFFFF"/>
                </a:solidFill>
              </a:rPr>
              <a:t>For more information about editing slides, please </a:t>
            </a:r>
            <a:r>
              <a:rPr lang="en" sz="900">
                <a:solidFill>
                  <a:srgbClr val="FFFFFF"/>
                </a:solidFill>
              </a:rPr>
              <a:t>read </a:t>
            </a:r>
            <a:r>
              <a:rPr lang="en" sz="1000">
                <a:solidFill>
                  <a:srgbClr val="FFFFFF"/>
                </a:solidFill>
              </a:rPr>
              <a:t>our FAQs or visit Slidesgo School:</a:t>
            </a:r>
            <a:endParaRPr sz="1000">
              <a:solidFill>
                <a:srgbClr val="FFFFFF"/>
              </a:solidFill>
            </a:endParaRPr>
          </a:p>
          <a:p>
            <a:pPr marL="0" lvl="0" indent="0" algn="ctr" rtl="0">
              <a:lnSpc>
                <a:spcPct val="115000"/>
              </a:lnSpc>
              <a:spcBef>
                <a:spcPts val="0"/>
              </a:spcBef>
              <a:spcAft>
                <a:spcPts val="0"/>
              </a:spcAft>
              <a:buNone/>
            </a:pPr>
            <a:r>
              <a:rPr lang="en" sz="1000" u="sng">
                <a:solidFill>
                  <a:srgbClr val="869FB2"/>
                </a:solidFill>
                <a:hlinkClick r:id="rId4">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5">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https://slidesgo.com/slidesgo-school</a:t>
            </a:r>
            <a:endParaRPr sz="1000" u="sng">
              <a:solidFill>
                <a:srgbClr val="869FB2"/>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3360"/>
        <p:cNvGrpSpPr/>
        <p:nvPr/>
      </p:nvGrpSpPr>
      <p:grpSpPr>
        <a:xfrm>
          <a:off x="0" y="0"/>
          <a:ext cx="0" cy="0"/>
          <a:chOff x="0" y="0"/>
          <a:chExt cx="0" cy="0"/>
        </a:xfrm>
      </p:grpSpPr>
      <p:sp>
        <p:nvSpPr>
          <p:cNvPr id="3361" name="Google Shape;3361;p69"/>
          <p:cNvSpPr txBox="1"/>
          <p:nvPr/>
        </p:nvSpPr>
        <p:spPr>
          <a:xfrm>
            <a:off x="1068100" y="1087849"/>
            <a:ext cx="7047300" cy="44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100">
                <a:solidFill>
                  <a:srgbClr val="FFFFFF"/>
                </a:solidFill>
              </a:rPr>
              <a:t>This presentation has been made using the following fonts:</a:t>
            </a:r>
            <a:endParaRPr sz="1100">
              <a:solidFill>
                <a:srgbClr val="FFFFFF"/>
              </a:solidFill>
            </a:endParaRPr>
          </a:p>
          <a:p>
            <a:pPr marL="0" lvl="0" indent="0" algn="l" rtl="0">
              <a:lnSpc>
                <a:spcPct val="115000"/>
              </a:lnSpc>
              <a:spcBef>
                <a:spcPts val="0"/>
              </a:spcBef>
              <a:spcAft>
                <a:spcPts val="0"/>
              </a:spcAft>
              <a:buNone/>
            </a:pPr>
            <a:endParaRPr sz="1300">
              <a:solidFill>
                <a:srgbClr val="435D74"/>
              </a:solidFill>
            </a:endParaRPr>
          </a:p>
        </p:txBody>
      </p:sp>
      <p:sp>
        <p:nvSpPr>
          <p:cNvPr id="3362" name="Google Shape;3362;p69"/>
          <p:cNvSpPr txBox="1"/>
          <p:nvPr/>
        </p:nvSpPr>
        <p:spPr>
          <a:xfrm>
            <a:off x="1068100" y="1610422"/>
            <a:ext cx="7047300" cy="12549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100" b="1">
                <a:solidFill>
                  <a:srgbClr val="EFEFEF"/>
                </a:solidFill>
              </a:rPr>
              <a:t>Bahiana</a:t>
            </a:r>
            <a:endParaRPr sz="1100" b="1">
              <a:solidFill>
                <a:srgbClr val="EFEFEF"/>
              </a:solidFill>
            </a:endParaRPr>
          </a:p>
          <a:p>
            <a:pPr marL="0" lvl="0" indent="0" algn="ctr" rtl="0">
              <a:lnSpc>
                <a:spcPct val="115000"/>
              </a:lnSpc>
              <a:spcBef>
                <a:spcPts val="0"/>
              </a:spcBef>
              <a:spcAft>
                <a:spcPts val="0"/>
              </a:spcAft>
              <a:buNone/>
            </a:pPr>
            <a:r>
              <a:rPr lang="en" sz="1100">
                <a:solidFill>
                  <a:srgbClr val="FFFFFF"/>
                </a:solidFill>
              </a:rPr>
              <a:t>(</a:t>
            </a:r>
            <a:r>
              <a:rPr lang="en" sz="1100">
                <a:solidFill>
                  <a:schemeClr val="lt1"/>
                </a:solidFill>
                <a:uFill>
                  <a:noFill/>
                </a:uFill>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https://fonts.google.com/specimen/Bahiana</a:t>
            </a:r>
            <a:r>
              <a:rPr lang="en" sz="1100">
                <a:solidFill>
                  <a:srgbClr val="FFFFFF"/>
                </a:solidFill>
              </a:rPr>
              <a:t>)</a:t>
            </a:r>
            <a:endParaRPr sz="1100">
              <a:solidFill>
                <a:srgbClr val="FFFFFF"/>
              </a:solidFill>
            </a:endParaRPr>
          </a:p>
          <a:p>
            <a:pPr marL="0" lvl="0" indent="0" algn="ctr" rtl="0">
              <a:lnSpc>
                <a:spcPct val="115000"/>
              </a:lnSpc>
              <a:spcBef>
                <a:spcPts val="0"/>
              </a:spcBef>
              <a:spcAft>
                <a:spcPts val="0"/>
              </a:spcAft>
              <a:buNone/>
            </a:pPr>
            <a:endParaRPr sz="800">
              <a:solidFill>
                <a:srgbClr val="435D74"/>
              </a:solidFill>
            </a:endParaRPr>
          </a:p>
          <a:p>
            <a:pPr marL="0" lvl="0" indent="0" algn="ctr" rtl="0">
              <a:lnSpc>
                <a:spcPct val="115000"/>
              </a:lnSpc>
              <a:spcBef>
                <a:spcPts val="0"/>
              </a:spcBef>
              <a:spcAft>
                <a:spcPts val="0"/>
              </a:spcAft>
              <a:buNone/>
            </a:pPr>
            <a:r>
              <a:rPr lang="en" sz="1100" b="1">
                <a:solidFill>
                  <a:srgbClr val="FFFFFF"/>
                </a:solidFill>
              </a:rPr>
              <a:t>Roboto</a:t>
            </a:r>
            <a:endParaRPr sz="1100" b="1">
              <a:solidFill>
                <a:srgbClr val="FFFFFF"/>
              </a:solidFill>
            </a:endParaRPr>
          </a:p>
          <a:p>
            <a:pPr marL="0" lvl="0" indent="0" algn="ctr" rtl="0">
              <a:lnSpc>
                <a:spcPct val="115000"/>
              </a:lnSpc>
              <a:spcBef>
                <a:spcPts val="0"/>
              </a:spcBef>
              <a:spcAft>
                <a:spcPts val="0"/>
              </a:spcAft>
              <a:buNone/>
            </a:pPr>
            <a:r>
              <a:rPr lang="en" sz="1100">
                <a:solidFill>
                  <a:srgbClr val="FFFFFF"/>
                </a:solidFill>
              </a:rPr>
              <a:t>(</a:t>
            </a:r>
            <a:r>
              <a:rPr lang="en" sz="1100">
                <a:solidFill>
                  <a:schemeClr val="lt1"/>
                </a:solidFill>
                <a:uFill>
                  <a:noFill/>
                </a:uFill>
                <a:hlinkClick r:id="rId4">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https://fonts.google.com/specimen/Roboto</a:t>
            </a:r>
            <a:r>
              <a:rPr lang="en" sz="1100">
                <a:solidFill>
                  <a:srgbClr val="FFFFFF"/>
                </a:solidFill>
              </a:rPr>
              <a:t>)</a:t>
            </a:r>
            <a:endParaRPr sz="1100">
              <a:solidFill>
                <a:srgbClr val="FFFFFF"/>
              </a:solidFill>
            </a:endParaRPr>
          </a:p>
        </p:txBody>
      </p:sp>
      <p:sp>
        <p:nvSpPr>
          <p:cNvPr id="3363" name="Google Shape;3363;p69"/>
          <p:cNvSpPr/>
          <p:nvPr/>
        </p:nvSpPr>
        <p:spPr>
          <a:xfrm>
            <a:off x="2052650" y="2988225"/>
            <a:ext cx="791400" cy="754200"/>
          </a:xfrm>
          <a:prstGeom prst="roundRect">
            <a:avLst>
              <a:gd name="adj" fmla="val 16667"/>
            </a:avLst>
          </a:prstGeom>
          <a:solidFill>
            <a:srgbClr val="5D3552"/>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69"/>
          <p:cNvSpPr/>
          <p:nvPr/>
        </p:nvSpPr>
        <p:spPr>
          <a:xfrm>
            <a:off x="3114470" y="2988225"/>
            <a:ext cx="791400" cy="754200"/>
          </a:xfrm>
          <a:prstGeom prst="roundRect">
            <a:avLst>
              <a:gd name="adj" fmla="val 16667"/>
            </a:avLst>
          </a:prstGeom>
          <a:solidFill>
            <a:srgbClr val="FBF4F0"/>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69"/>
          <p:cNvSpPr/>
          <p:nvPr/>
        </p:nvSpPr>
        <p:spPr>
          <a:xfrm>
            <a:off x="4176289" y="2988225"/>
            <a:ext cx="791400" cy="754200"/>
          </a:xfrm>
          <a:prstGeom prst="roundRect">
            <a:avLst>
              <a:gd name="adj" fmla="val 16667"/>
            </a:avLst>
          </a:prstGeom>
          <a:solidFill>
            <a:srgbClr val="95B0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69"/>
          <p:cNvSpPr txBox="1"/>
          <p:nvPr/>
        </p:nvSpPr>
        <p:spPr>
          <a:xfrm>
            <a:off x="2052650" y="31452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#5d3552</a:t>
            </a:r>
            <a:endParaRPr sz="1000">
              <a:solidFill>
                <a:srgbClr val="FFFFFF"/>
              </a:solidFill>
            </a:endParaRPr>
          </a:p>
        </p:txBody>
      </p:sp>
      <p:sp>
        <p:nvSpPr>
          <p:cNvPr id="3367" name="Google Shape;3367;p69"/>
          <p:cNvSpPr txBox="1"/>
          <p:nvPr/>
        </p:nvSpPr>
        <p:spPr>
          <a:xfrm>
            <a:off x="3114475" y="31452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#fbf4f0</a:t>
            </a:r>
            <a:endParaRPr sz="1000">
              <a:solidFill>
                <a:schemeClr val="dk1"/>
              </a:solidFill>
            </a:endParaRPr>
          </a:p>
        </p:txBody>
      </p:sp>
      <p:sp>
        <p:nvSpPr>
          <p:cNvPr id="3368" name="Google Shape;3368;p69"/>
          <p:cNvSpPr txBox="1"/>
          <p:nvPr/>
        </p:nvSpPr>
        <p:spPr>
          <a:xfrm>
            <a:off x="4176300" y="31452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#95b0ff</a:t>
            </a:r>
            <a:endParaRPr sz="1000">
              <a:solidFill>
                <a:srgbClr val="FFFFFF"/>
              </a:solidFill>
            </a:endParaRPr>
          </a:p>
        </p:txBody>
      </p:sp>
      <p:sp>
        <p:nvSpPr>
          <p:cNvPr id="3369" name="Google Shape;3369;p69"/>
          <p:cNvSpPr txBox="1"/>
          <p:nvPr/>
        </p:nvSpPr>
        <p:spPr>
          <a:xfrm>
            <a:off x="1048350" y="323850"/>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Fonts &amp; colors used</a:t>
            </a:r>
            <a:endParaRPr sz="2400">
              <a:solidFill>
                <a:srgbClr val="FFFFFF"/>
              </a:solidFill>
            </a:endParaRPr>
          </a:p>
        </p:txBody>
      </p:sp>
      <p:sp>
        <p:nvSpPr>
          <p:cNvPr id="3370" name="Google Shape;3370;p69"/>
          <p:cNvSpPr/>
          <p:nvPr/>
        </p:nvSpPr>
        <p:spPr>
          <a:xfrm>
            <a:off x="5238125" y="2988225"/>
            <a:ext cx="791400" cy="754200"/>
          </a:xfrm>
          <a:prstGeom prst="roundRect">
            <a:avLst>
              <a:gd name="adj" fmla="val 16667"/>
            </a:avLst>
          </a:prstGeom>
          <a:solidFill>
            <a:srgbClr val="FFBA6E"/>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69"/>
          <p:cNvSpPr txBox="1"/>
          <p:nvPr/>
        </p:nvSpPr>
        <p:spPr>
          <a:xfrm>
            <a:off x="5238125" y="31452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#ffba6e</a:t>
            </a:r>
            <a:endParaRPr sz="1000">
              <a:solidFill>
                <a:schemeClr val="dk1"/>
              </a:solidFill>
            </a:endParaRPr>
          </a:p>
        </p:txBody>
      </p:sp>
      <p:sp>
        <p:nvSpPr>
          <p:cNvPr id="3372" name="Google Shape;3372;p69"/>
          <p:cNvSpPr/>
          <p:nvPr/>
        </p:nvSpPr>
        <p:spPr>
          <a:xfrm>
            <a:off x="2052650" y="3919325"/>
            <a:ext cx="791400" cy="754200"/>
          </a:xfrm>
          <a:prstGeom prst="roundRect">
            <a:avLst>
              <a:gd name="adj" fmla="val 16667"/>
            </a:avLst>
          </a:prstGeom>
          <a:solidFill>
            <a:schemeClr val="lt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69"/>
          <p:cNvSpPr/>
          <p:nvPr/>
        </p:nvSpPr>
        <p:spPr>
          <a:xfrm>
            <a:off x="3114470" y="3919325"/>
            <a:ext cx="791400" cy="754200"/>
          </a:xfrm>
          <a:prstGeom prst="roundRect">
            <a:avLst>
              <a:gd name="adj" fmla="val 16667"/>
            </a:avLst>
          </a:prstGeom>
          <a:solidFill>
            <a:srgbClr val="90D3D0"/>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69"/>
          <p:cNvSpPr/>
          <p:nvPr/>
        </p:nvSpPr>
        <p:spPr>
          <a:xfrm>
            <a:off x="4176289" y="3919325"/>
            <a:ext cx="791400" cy="754200"/>
          </a:xfrm>
          <a:prstGeom prst="roundRect">
            <a:avLst>
              <a:gd name="adj" fmla="val 16667"/>
            </a:avLst>
          </a:prstGeom>
          <a:solidFill>
            <a:srgbClr val="FFC99C"/>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69"/>
          <p:cNvSpPr txBox="1"/>
          <p:nvPr/>
        </p:nvSpPr>
        <p:spPr>
          <a:xfrm>
            <a:off x="2052650" y="40763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#ffffff</a:t>
            </a:r>
            <a:endParaRPr sz="1000">
              <a:solidFill>
                <a:schemeClr val="dk1"/>
              </a:solidFill>
            </a:endParaRPr>
          </a:p>
        </p:txBody>
      </p:sp>
      <p:sp>
        <p:nvSpPr>
          <p:cNvPr id="3376" name="Google Shape;3376;p69"/>
          <p:cNvSpPr txBox="1"/>
          <p:nvPr/>
        </p:nvSpPr>
        <p:spPr>
          <a:xfrm>
            <a:off x="3114475" y="40763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#90d3d0</a:t>
            </a:r>
            <a:endParaRPr sz="1000">
              <a:solidFill>
                <a:schemeClr val="dk1"/>
              </a:solidFill>
            </a:endParaRPr>
          </a:p>
        </p:txBody>
      </p:sp>
      <p:sp>
        <p:nvSpPr>
          <p:cNvPr id="3377" name="Google Shape;3377;p69"/>
          <p:cNvSpPr txBox="1"/>
          <p:nvPr/>
        </p:nvSpPr>
        <p:spPr>
          <a:xfrm>
            <a:off x="4176300" y="40763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#ffc99c</a:t>
            </a:r>
            <a:endParaRPr sz="1000">
              <a:solidFill>
                <a:schemeClr val="dk1"/>
              </a:solidFill>
            </a:endParaRPr>
          </a:p>
        </p:txBody>
      </p:sp>
      <p:sp>
        <p:nvSpPr>
          <p:cNvPr id="3378" name="Google Shape;3378;p69"/>
          <p:cNvSpPr/>
          <p:nvPr/>
        </p:nvSpPr>
        <p:spPr>
          <a:xfrm>
            <a:off x="5238125" y="3919325"/>
            <a:ext cx="791400" cy="754200"/>
          </a:xfrm>
          <a:prstGeom prst="roundRect">
            <a:avLst>
              <a:gd name="adj" fmla="val 16667"/>
            </a:avLst>
          </a:prstGeom>
          <a:solidFill>
            <a:srgbClr val="293B56"/>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69"/>
          <p:cNvSpPr txBox="1"/>
          <p:nvPr/>
        </p:nvSpPr>
        <p:spPr>
          <a:xfrm>
            <a:off x="5238125" y="40763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#293b56</a:t>
            </a:r>
            <a:endParaRPr sz="1000">
              <a:solidFill>
                <a:srgbClr val="FFFFFF"/>
              </a:solidFill>
            </a:endParaRPr>
          </a:p>
        </p:txBody>
      </p:sp>
      <p:sp>
        <p:nvSpPr>
          <p:cNvPr id="3380" name="Google Shape;3380;p69"/>
          <p:cNvSpPr/>
          <p:nvPr/>
        </p:nvSpPr>
        <p:spPr>
          <a:xfrm>
            <a:off x="6299950" y="2988225"/>
            <a:ext cx="791400" cy="754200"/>
          </a:xfrm>
          <a:prstGeom prst="roundRect">
            <a:avLst>
              <a:gd name="adj" fmla="val 16667"/>
            </a:avLst>
          </a:prstGeom>
          <a:solidFill>
            <a:srgbClr val="FF686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69"/>
          <p:cNvSpPr txBox="1"/>
          <p:nvPr/>
        </p:nvSpPr>
        <p:spPr>
          <a:xfrm>
            <a:off x="6299950" y="31452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#ff686f</a:t>
            </a:r>
            <a:endParaRPr sz="1000">
              <a:solidFill>
                <a:srgbClr val="FFFFFF"/>
              </a:solidFill>
            </a:endParaRPr>
          </a:p>
        </p:txBody>
      </p:sp>
      <p:sp>
        <p:nvSpPr>
          <p:cNvPr id="3382" name="Google Shape;3382;p69"/>
          <p:cNvSpPr/>
          <p:nvPr/>
        </p:nvSpPr>
        <p:spPr>
          <a:xfrm>
            <a:off x="6299950" y="3919325"/>
            <a:ext cx="791400" cy="754200"/>
          </a:xfrm>
          <a:prstGeom prst="roundRect">
            <a:avLst>
              <a:gd name="adj" fmla="val 16667"/>
            </a:avLst>
          </a:prstGeom>
          <a:solidFill>
            <a:srgbClr val="FE847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69"/>
          <p:cNvSpPr txBox="1"/>
          <p:nvPr/>
        </p:nvSpPr>
        <p:spPr>
          <a:xfrm>
            <a:off x="6299950" y="40763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#fe847f</a:t>
            </a:r>
            <a:endParaRPr sz="1000">
              <a:solidFill>
                <a:srgbClr val="FFFFFF"/>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3387"/>
        <p:cNvGrpSpPr/>
        <p:nvPr/>
      </p:nvGrpSpPr>
      <p:grpSpPr>
        <a:xfrm>
          <a:off x="0" y="0"/>
          <a:ext cx="0" cy="0"/>
          <a:chOff x="0" y="0"/>
          <a:chExt cx="0" cy="0"/>
        </a:xfrm>
      </p:grpSpPr>
      <p:sp>
        <p:nvSpPr>
          <p:cNvPr id="3388" name="Google Shape;3388;p70"/>
          <p:cNvSpPr txBox="1"/>
          <p:nvPr/>
        </p:nvSpPr>
        <p:spPr>
          <a:xfrm>
            <a:off x="1252425" y="1086401"/>
            <a:ext cx="6630900" cy="852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100">
                <a:solidFill>
                  <a:srgbClr val="FFFFFF"/>
                </a:solidFill>
              </a:rPr>
              <a:t>Create your Story with our illustrated concepts. Choose the style you like the most, edit its colors, pick the background and layers you want to show and bring them to life with the animator panel! It will boost your presentation. Check out</a:t>
            </a:r>
            <a:r>
              <a:rPr lang="en" sz="1100">
                <a:solidFill>
                  <a:srgbClr val="869FB2"/>
                </a:solidFill>
              </a:rPr>
              <a:t> </a:t>
            </a:r>
            <a:r>
              <a:rPr lang="en" sz="1100">
                <a:solidFill>
                  <a:srgbClr val="869FB2"/>
                </a:solidFill>
                <a:uFill>
                  <a:noFill/>
                </a:uFill>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How it Works.</a:t>
            </a:r>
            <a:endParaRPr sz="1100">
              <a:solidFill>
                <a:srgbClr val="869FB2"/>
              </a:solidFill>
            </a:endParaRPr>
          </a:p>
        </p:txBody>
      </p:sp>
      <p:pic>
        <p:nvPicPr>
          <p:cNvPr id="3389" name="Google Shape;3389;p70"/>
          <p:cNvPicPr preferRelativeResize="0"/>
          <p:nvPr/>
        </p:nvPicPr>
        <p:blipFill rotWithShape="1">
          <a:blip r:embed="rId4">
            <a:alphaModFix/>
          </a:blip>
          <a:srcRect t="16540" b="16547"/>
          <a:stretch/>
        </p:blipFill>
        <p:spPr>
          <a:xfrm>
            <a:off x="510820" y="2688639"/>
            <a:ext cx="1606719" cy="1075073"/>
          </a:xfrm>
          <a:prstGeom prst="rect">
            <a:avLst/>
          </a:prstGeom>
          <a:noFill/>
          <a:ln>
            <a:noFill/>
          </a:ln>
        </p:spPr>
      </p:pic>
      <p:sp>
        <p:nvSpPr>
          <p:cNvPr id="3390" name="Google Shape;3390;p70">
            <a:hlinkClick r:id="rId5"/>
          </p:cNvPr>
          <p:cNvSpPr txBox="1"/>
          <p:nvPr/>
        </p:nvSpPr>
        <p:spPr>
          <a:xfrm>
            <a:off x="678041"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5">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Pana</a:t>
            </a:r>
            <a:endParaRPr>
              <a:solidFill>
                <a:srgbClr val="869FB2"/>
              </a:solidFill>
            </a:endParaRPr>
          </a:p>
        </p:txBody>
      </p:sp>
      <p:sp>
        <p:nvSpPr>
          <p:cNvPr id="3391" name="Google Shape;3391;p70">
            <a:hlinkClick r:id="rId6"/>
          </p:cNvPr>
          <p:cNvSpPr txBox="1"/>
          <p:nvPr/>
        </p:nvSpPr>
        <p:spPr>
          <a:xfrm>
            <a:off x="2289219"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6">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Amico</a:t>
            </a:r>
            <a:endParaRPr>
              <a:solidFill>
                <a:srgbClr val="869FB2"/>
              </a:solidFill>
            </a:endParaRPr>
          </a:p>
        </p:txBody>
      </p:sp>
      <p:sp>
        <p:nvSpPr>
          <p:cNvPr id="3392" name="Google Shape;3392;p70">
            <a:hlinkClick r:id="rId7"/>
          </p:cNvPr>
          <p:cNvSpPr txBox="1"/>
          <p:nvPr/>
        </p:nvSpPr>
        <p:spPr>
          <a:xfrm>
            <a:off x="3900404"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7">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Bro</a:t>
            </a:r>
            <a:endParaRPr>
              <a:solidFill>
                <a:srgbClr val="869FB2"/>
              </a:solidFill>
            </a:endParaRPr>
          </a:p>
        </p:txBody>
      </p:sp>
      <p:sp>
        <p:nvSpPr>
          <p:cNvPr id="3393" name="Google Shape;3393;p70">
            <a:hlinkClick r:id="rId8"/>
          </p:cNvPr>
          <p:cNvSpPr txBox="1"/>
          <p:nvPr/>
        </p:nvSpPr>
        <p:spPr>
          <a:xfrm>
            <a:off x="5511563"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8">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Rafiki</a:t>
            </a:r>
            <a:endParaRPr>
              <a:solidFill>
                <a:srgbClr val="869FB2"/>
              </a:solidFill>
            </a:endParaRPr>
          </a:p>
        </p:txBody>
      </p:sp>
      <p:pic>
        <p:nvPicPr>
          <p:cNvPr id="3394" name="Google Shape;3394;p70"/>
          <p:cNvPicPr preferRelativeResize="0"/>
          <p:nvPr/>
        </p:nvPicPr>
        <p:blipFill rotWithShape="1">
          <a:blip r:embed="rId9">
            <a:alphaModFix/>
          </a:blip>
          <a:srcRect/>
          <a:stretch/>
        </p:blipFill>
        <p:spPr>
          <a:xfrm>
            <a:off x="2255077" y="2410850"/>
            <a:ext cx="1340595" cy="1340603"/>
          </a:xfrm>
          <a:prstGeom prst="rect">
            <a:avLst/>
          </a:prstGeom>
          <a:noFill/>
          <a:ln>
            <a:noFill/>
          </a:ln>
        </p:spPr>
      </p:pic>
      <p:pic>
        <p:nvPicPr>
          <p:cNvPr id="3395" name="Google Shape;3395;p70"/>
          <p:cNvPicPr preferRelativeResize="0"/>
          <p:nvPr/>
        </p:nvPicPr>
        <p:blipFill rotWithShape="1">
          <a:blip r:embed="rId10">
            <a:alphaModFix/>
          </a:blip>
          <a:srcRect l="4194" t="11228" r="4213" b="8854"/>
          <a:stretch/>
        </p:blipFill>
        <p:spPr>
          <a:xfrm>
            <a:off x="3774275" y="2532512"/>
            <a:ext cx="1448304" cy="1263588"/>
          </a:xfrm>
          <a:prstGeom prst="rect">
            <a:avLst/>
          </a:prstGeom>
          <a:noFill/>
          <a:ln>
            <a:noFill/>
          </a:ln>
        </p:spPr>
      </p:pic>
      <p:pic>
        <p:nvPicPr>
          <p:cNvPr id="3396" name="Google Shape;3396;p70"/>
          <p:cNvPicPr preferRelativeResize="0"/>
          <p:nvPr/>
        </p:nvPicPr>
        <p:blipFill rotWithShape="1">
          <a:blip r:embed="rId11">
            <a:alphaModFix/>
          </a:blip>
          <a:srcRect t="6567" b="11945"/>
          <a:stretch/>
        </p:blipFill>
        <p:spPr>
          <a:xfrm>
            <a:off x="5347337" y="2581527"/>
            <a:ext cx="1448284" cy="1180164"/>
          </a:xfrm>
          <a:prstGeom prst="rect">
            <a:avLst/>
          </a:prstGeom>
          <a:noFill/>
          <a:ln>
            <a:noFill/>
          </a:ln>
        </p:spPr>
      </p:pic>
      <p:pic>
        <p:nvPicPr>
          <p:cNvPr id="3397" name="Google Shape;3397;p70"/>
          <p:cNvPicPr preferRelativeResize="0"/>
          <p:nvPr/>
        </p:nvPicPr>
        <p:blipFill rotWithShape="1">
          <a:blip r:embed="rId12">
            <a:alphaModFix/>
          </a:blip>
          <a:srcRect t="11708" b="17967"/>
          <a:stretch/>
        </p:blipFill>
        <p:spPr>
          <a:xfrm>
            <a:off x="6836257" y="2523903"/>
            <a:ext cx="1796923" cy="1263600"/>
          </a:xfrm>
          <a:prstGeom prst="rect">
            <a:avLst/>
          </a:prstGeom>
          <a:noFill/>
          <a:ln>
            <a:noFill/>
          </a:ln>
        </p:spPr>
      </p:pic>
      <p:sp>
        <p:nvSpPr>
          <p:cNvPr id="3398" name="Google Shape;3398;p70">
            <a:hlinkClick r:id="rId13"/>
          </p:cNvPr>
          <p:cNvSpPr txBox="1"/>
          <p:nvPr/>
        </p:nvSpPr>
        <p:spPr>
          <a:xfrm>
            <a:off x="7122738"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1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Cuate</a:t>
            </a:r>
            <a:endParaRPr>
              <a:solidFill>
                <a:srgbClr val="869FB2"/>
              </a:solidFill>
            </a:endParaRPr>
          </a:p>
        </p:txBody>
      </p:sp>
      <p:sp>
        <p:nvSpPr>
          <p:cNvPr id="3399" name="Google Shape;3399;p70"/>
          <p:cNvSpPr txBox="1"/>
          <p:nvPr/>
        </p:nvSpPr>
        <p:spPr>
          <a:xfrm>
            <a:off x="1048350" y="323850"/>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Storyset</a:t>
            </a:r>
            <a:endParaRPr sz="2400">
              <a:solidFill>
                <a:srgbClr val="FFFFFF"/>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3403"/>
        <p:cNvGrpSpPr/>
        <p:nvPr/>
      </p:nvGrpSpPr>
      <p:grpSpPr>
        <a:xfrm>
          <a:off x="0" y="0"/>
          <a:ext cx="0" cy="0"/>
          <a:chOff x="0" y="0"/>
          <a:chExt cx="0" cy="0"/>
        </a:xfrm>
      </p:grpSpPr>
      <p:grpSp>
        <p:nvGrpSpPr>
          <p:cNvPr id="3404" name="Google Shape;3404;p71"/>
          <p:cNvGrpSpPr/>
          <p:nvPr/>
        </p:nvGrpSpPr>
        <p:grpSpPr>
          <a:xfrm>
            <a:off x="5082708" y="3095784"/>
            <a:ext cx="442841" cy="514271"/>
            <a:chOff x="4727025" y="1332775"/>
            <a:chExt cx="59900" cy="69625"/>
          </a:xfrm>
        </p:grpSpPr>
        <p:sp>
          <p:nvSpPr>
            <p:cNvPr id="3405" name="Google Shape;3405;p71"/>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71"/>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07" name="Google Shape;3407;p71"/>
          <p:cNvGrpSpPr/>
          <p:nvPr/>
        </p:nvGrpSpPr>
        <p:grpSpPr>
          <a:xfrm>
            <a:off x="5758025" y="2343272"/>
            <a:ext cx="500909" cy="500899"/>
            <a:chOff x="4820425" y="1329900"/>
            <a:chExt cx="70175" cy="70350"/>
          </a:xfrm>
        </p:grpSpPr>
        <p:sp>
          <p:nvSpPr>
            <p:cNvPr id="3408" name="Google Shape;3408;p71"/>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71"/>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71"/>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71"/>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12" name="Google Shape;3412;p71"/>
          <p:cNvGrpSpPr/>
          <p:nvPr/>
        </p:nvGrpSpPr>
        <p:grpSpPr>
          <a:xfrm>
            <a:off x="6410648" y="2355062"/>
            <a:ext cx="538135" cy="493119"/>
            <a:chOff x="4903200" y="1331525"/>
            <a:chExt cx="73575" cy="67425"/>
          </a:xfrm>
        </p:grpSpPr>
        <p:sp>
          <p:nvSpPr>
            <p:cNvPr id="3413" name="Google Shape;3413;p71"/>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3414" name="Google Shape;3414;p71"/>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15" name="Google Shape;3415;p71"/>
          <p:cNvGrpSpPr/>
          <p:nvPr/>
        </p:nvGrpSpPr>
        <p:grpSpPr>
          <a:xfrm>
            <a:off x="5670599" y="3097040"/>
            <a:ext cx="544563" cy="511895"/>
            <a:chOff x="4815575" y="1416800"/>
            <a:chExt cx="73750" cy="71400"/>
          </a:xfrm>
        </p:grpSpPr>
        <p:sp>
          <p:nvSpPr>
            <p:cNvPr id="3416" name="Google Shape;3416;p71"/>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71"/>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71"/>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19" name="Google Shape;3419;p71"/>
          <p:cNvGrpSpPr/>
          <p:nvPr/>
        </p:nvGrpSpPr>
        <p:grpSpPr>
          <a:xfrm>
            <a:off x="6367224" y="3096746"/>
            <a:ext cx="602914" cy="512477"/>
            <a:chOff x="4902475" y="1418875"/>
            <a:chExt cx="74500" cy="63775"/>
          </a:xfrm>
        </p:grpSpPr>
        <p:sp>
          <p:nvSpPr>
            <p:cNvPr id="3420" name="Google Shape;3420;p71"/>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71"/>
            <p:cNvSpPr/>
            <p:nvPr/>
          </p:nvSpPr>
          <p:spPr>
            <a:xfrm>
              <a:off x="4916811"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22" name="Google Shape;3422;p71"/>
          <p:cNvGrpSpPr/>
          <p:nvPr/>
        </p:nvGrpSpPr>
        <p:grpSpPr>
          <a:xfrm>
            <a:off x="5783096" y="3835985"/>
            <a:ext cx="515391" cy="525699"/>
            <a:chOff x="4818100" y="1507675"/>
            <a:chExt cx="71225" cy="71625"/>
          </a:xfrm>
        </p:grpSpPr>
        <p:sp>
          <p:nvSpPr>
            <p:cNvPr id="3423" name="Google Shape;3423;p71"/>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71"/>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71"/>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71"/>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27" name="Google Shape;3427;p71"/>
          <p:cNvGrpSpPr/>
          <p:nvPr/>
        </p:nvGrpSpPr>
        <p:grpSpPr>
          <a:xfrm>
            <a:off x="5121199" y="3857517"/>
            <a:ext cx="522956" cy="489869"/>
            <a:chOff x="4721450" y="1509475"/>
            <a:chExt cx="79350" cy="74325"/>
          </a:xfrm>
        </p:grpSpPr>
        <p:sp>
          <p:nvSpPr>
            <p:cNvPr id="3428" name="Google Shape;3428;p71"/>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71"/>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71"/>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71"/>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32" name="Google Shape;3432;p71"/>
          <p:cNvGrpSpPr/>
          <p:nvPr/>
        </p:nvGrpSpPr>
        <p:grpSpPr>
          <a:xfrm>
            <a:off x="6444441" y="3837269"/>
            <a:ext cx="525704" cy="535436"/>
            <a:chOff x="4906800" y="1507500"/>
            <a:chExt cx="70350" cy="71075"/>
          </a:xfrm>
        </p:grpSpPr>
        <p:sp>
          <p:nvSpPr>
            <p:cNvPr id="3433" name="Google Shape;3433;p71"/>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71"/>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71"/>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71"/>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71"/>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38" name="Google Shape;3438;p71"/>
          <p:cNvGrpSpPr/>
          <p:nvPr/>
        </p:nvGrpSpPr>
        <p:grpSpPr>
          <a:xfrm>
            <a:off x="4477263" y="2343250"/>
            <a:ext cx="508054" cy="508095"/>
            <a:chOff x="3736598" y="2170606"/>
            <a:chExt cx="404889" cy="404889"/>
          </a:xfrm>
        </p:grpSpPr>
        <p:sp>
          <p:nvSpPr>
            <p:cNvPr id="3439" name="Google Shape;3439;p71"/>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71"/>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71"/>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71"/>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3" name="Google Shape;3443;p71"/>
          <p:cNvGrpSpPr/>
          <p:nvPr/>
        </p:nvGrpSpPr>
        <p:grpSpPr>
          <a:xfrm>
            <a:off x="3765303" y="2343345"/>
            <a:ext cx="575790" cy="507904"/>
            <a:chOff x="3161917" y="2170682"/>
            <a:chExt cx="458870" cy="404737"/>
          </a:xfrm>
        </p:grpSpPr>
        <p:sp>
          <p:nvSpPr>
            <p:cNvPr id="3444" name="Google Shape;3444;p71"/>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3445" name="Google Shape;3445;p71"/>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71"/>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7" name="Google Shape;3447;p71"/>
          <p:cNvGrpSpPr/>
          <p:nvPr/>
        </p:nvGrpSpPr>
        <p:grpSpPr>
          <a:xfrm>
            <a:off x="3792833" y="3103717"/>
            <a:ext cx="520730" cy="498567"/>
            <a:chOff x="3179914" y="2889488"/>
            <a:chExt cx="422876" cy="404911"/>
          </a:xfrm>
        </p:grpSpPr>
        <p:sp>
          <p:nvSpPr>
            <p:cNvPr id="3448" name="Google Shape;3448;p71"/>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71"/>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71"/>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71"/>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71"/>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71"/>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54" name="Google Shape;3454;p71"/>
          <p:cNvGrpSpPr/>
          <p:nvPr/>
        </p:nvGrpSpPr>
        <p:grpSpPr>
          <a:xfrm>
            <a:off x="4421513" y="3103677"/>
            <a:ext cx="516145" cy="498648"/>
            <a:chOff x="3729467" y="2889422"/>
            <a:chExt cx="419153" cy="404977"/>
          </a:xfrm>
        </p:grpSpPr>
        <p:sp>
          <p:nvSpPr>
            <p:cNvPr id="3455" name="Google Shape;3455;p71"/>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71"/>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71"/>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71"/>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71"/>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71"/>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71"/>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62" name="Google Shape;3462;p71"/>
          <p:cNvSpPr/>
          <p:nvPr/>
        </p:nvSpPr>
        <p:spPr>
          <a:xfrm>
            <a:off x="7439738" y="2350672"/>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71"/>
          <p:cNvSpPr/>
          <p:nvPr/>
        </p:nvSpPr>
        <p:spPr>
          <a:xfrm>
            <a:off x="7139193" y="2333075"/>
            <a:ext cx="171771" cy="12919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71"/>
          <p:cNvSpPr/>
          <p:nvPr/>
        </p:nvSpPr>
        <p:spPr>
          <a:xfrm>
            <a:off x="7761482" y="233952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71"/>
          <p:cNvSpPr/>
          <p:nvPr/>
        </p:nvSpPr>
        <p:spPr>
          <a:xfrm>
            <a:off x="8056187" y="2333075"/>
            <a:ext cx="163855" cy="129198"/>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66" name="Google Shape;3466;p71"/>
          <p:cNvGrpSpPr/>
          <p:nvPr/>
        </p:nvGrpSpPr>
        <p:grpSpPr>
          <a:xfrm>
            <a:off x="7141841" y="2550562"/>
            <a:ext cx="166473" cy="141497"/>
            <a:chOff x="4660325" y="1866850"/>
            <a:chExt cx="68350" cy="58100"/>
          </a:xfrm>
        </p:grpSpPr>
        <p:sp>
          <p:nvSpPr>
            <p:cNvPr id="3467" name="Google Shape;3467;p71"/>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71"/>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69" name="Google Shape;3469;p71"/>
          <p:cNvGrpSpPr/>
          <p:nvPr/>
        </p:nvGrpSpPr>
        <p:grpSpPr>
          <a:xfrm>
            <a:off x="7451186" y="2576286"/>
            <a:ext cx="162515" cy="90049"/>
            <a:chOff x="4791775" y="1877500"/>
            <a:chExt cx="66725" cy="36975"/>
          </a:xfrm>
        </p:grpSpPr>
        <p:sp>
          <p:nvSpPr>
            <p:cNvPr id="3470" name="Google Shape;3470;p71"/>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71"/>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72" name="Google Shape;3472;p71"/>
          <p:cNvGrpSpPr/>
          <p:nvPr/>
        </p:nvGrpSpPr>
        <p:grpSpPr>
          <a:xfrm>
            <a:off x="7772899" y="2576286"/>
            <a:ext cx="144979" cy="90049"/>
            <a:chOff x="4923925" y="1877500"/>
            <a:chExt cx="59525" cy="36975"/>
          </a:xfrm>
        </p:grpSpPr>
        <p:sp>
          <p:nvSpPr>
            <p:cNvPr id="3473" name="Google Shape;3473;p71"/>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71"/>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75" name="Google Shape;3475;p71"/>
          <p:cNvGrpSpPr/>
          <p:nvPr/>
        </p:nvGrpSpPr>
        <p:grpSpPr>
          <a:xfrm>
            <a:off x="8067390" y="2558477"/>
            <a:ext cx="141447" cy="125667"/>
            <a:chOff x="5058450" y="1870100"/>
            <a:chExt cx="58075" cy="51600"/>
          </a:xfrm>
        </p:grpSpPr>
        <p:sp>
          <p:nvSpPr>
            <p:cNvPr id="3476" name="Google Shape;3476;p71"/>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71"/>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78" name="Google Shape;3478;p71"/>
          <p:cNvGrpSpPr/>
          <p:nvPr/>
        </p:nvGrpSpPr>
        <p:grpSpPr>
          <a:xfrm>
            <a:off x="7481905" y="2980885"/>
            <a:ext cx="101077" cy="107645"/>
            <a:chOff x="4811425" y="2065025"/>
            <a:chExt cx="41500" cy="44200"/>
          </a:xfrm>
        </p:grpSpPr>
        <p:sp>
          <p:nvSpPr>
            <p:cNvPr id="3479" name="Google Shape;3479;p71"/>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71"/>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81" name="Google Shape;3481;p71"/>
          <p:cNvGrpSpPr/>
          <p:nvPr/>
        </p:nvGrpSpPr>
        <p:grpSpPr>
          <a:xfrm>
            <a:off x="7774342" y="2981098"/>
            <a:ext cx="120867" cy="107218"/>
            <a:chOff x="4929875" y="2065025"/>
            <a:chExt cx="49625" cy="44025"/>
          </a:xfrm>
        </p:grpSpPr>
        <p:sp>
          <p:nvSpPr>
            <p:cNvPr id="3482" name="Google Shape;3482;p71"/>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71"/>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84" name="Google Shape;3484;p71"/>
          <p:cNvGrpSpPr/>
          <p:nvPr/>
        </p:nvGrpSpPr>
        <p:grpSpPr>
          <a:xfrm>
            <a:off x="8103011" y="2984112"/>
            <a:ext cx="70206" cy="101191"/>
            <a:chOff x="5083925" y="2066350"/>
            <a:chExt cx="28825" cy="41550"/>
          </a:xfrm>
        </p:grpSpPr>
        <p:sp>
          <p:nvSpPr>
            <p:cNvPr id="3485" name="Google Shape;3485;p71"/>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71"/>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87" name="Google Shape;3487;p71"/>
          <p:cNvGrpSpPr/>
          <p:nvPr/>
        </p:nvGrpSpPr>
        <p:grpSpPr>
          <a:xfrm>
            <a:off x="7134565" y="2999759"/>
            <a:ext cx="181026" cy="69896"/>
            <a:chOff x="4659775" y="2072775"/>
            <a:chExt cx="74325" cy="28700"/>
          </a:xfrm>
        </p:grpSpPr>
        <p:sp>
          <p:nvSpPr>
            <p:cNvPr id="3488" name="Google Shape;3488;p71"/>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71"/>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71"/>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91" name="Google Shape;3491;p71"/>
          <p:cNvGrpSpPr/>
          <p:nvPr/>
        </p:nvGrpSpPr>
        <p:grpSpPr>
          <a:xfrm>
            <a:off x="8054421" y="2790324"/>
            <a:ext cx="167387" cy="89197"/>
            <a:chOff x="4662475" y="1976500"/>
            <a:chExt cx="68725" cy="36625"/>
          </a:xfrm>
        </p:grpSpPr>
        <p:sp>
          <p:nvSpPr>
            <p:cNvPr id="3492" name="Google Shape;3492;p71"/>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71"/>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71"/>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95" name="Google Shape;3495;p71"/>
          <p:cNvGrpSpPr/>
          <p:nvPr/>
        </p:nvGrpSpPr>
        <p:grpSpPr>
          <a:xfrm>
            <a:off x="7751326" y="2793764"/>
            <a:ext cx="166899" cy="82317"/>
            <a:chOff x="4920150" y="1977875"/>
            <a:chExt cx="68525" cy="33800"/>
          </a:xfrm>
        </p:grpSpPr>
        <p:sp>
          <p:nvSpPr>
            <p:cNvPr id="3496" name="Google Shape;3496;p71"/>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71"/>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71"/>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99" name="Google Shape;3499;p71"/>
          <p:cNvGrpSpPr/>
          <p:nvPr/>
        </p:nvGrpSpPr>
        <p:grpSpPr>
          <a:xfrm>
            <a:off x="7162483" y="3197682"/>
            <a:ext cx="125190" cy="127859"/>
            <a:chOff x="4676550" y="2160575"/>
            <a:chExt cx="51400" cy="52500"/>
          </a:xfrm>
        </p:grpSpPr>
        <p:sp>
          <p:nvSpPr>
            <p:cNvPr id="3500" name="Google Shape;3500;p71"/>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71"/>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71"/>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03" name="Google Shape;3503;p71"/>
          <p:cNvGrpSpPr/>
          <p:nvPr/>
        </p:nvGrpSpPr>
        <p:grpSpPr>
          <a:xfrm>
            <a:off x="7459741" y="3204714"/>
            <a:ext cx="145405" cy="113794"/>
            <a:chOff x="4768325" y="2163475"/>
            <a:chExt cx="59700" cy="46725"/>
          </a:xfrm>
        </p:grpSpPr>
        <p:sp>
          <p:nvSpPr>
            <p:cNvPr id="3504" name="Google Shape;3504;p71"/>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71"/>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06" name="Google Shape;3506;p71"/>
          <p:cNvSpPr/>
          <p:nvPr/>
        </p:nvSpPr>
        <p:spPr>
          <a:xfrm>
            <a:off x="7791696" y="3196221"/>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71"/>
          <p:cNvSpPr/>
          <p:nvPr/>
        </p:nvSpPr>
        <p:spPr>
          <a:xfrm>
            <a:off x="8064072" y="4203306"/>
            <a:ext cx="148084" cy="162989"/>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71"/>
          <p:cNvSpPr/>
          <p:nvPr/>
        </p:nvSpPr>
        <p:spPr>
          <a:xfrm>
            <a:off x="7165528" y="3431527"/>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71"/>
          <p:cNvSpPr/>
          <p:nvPr/>
        </p:nvSpPr>
        <p:spPr>
          <a:xfrm>
            <a:off x="7133499" y="4219136"/>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71"/>
          <p:cNvSpPr/>
          <p:nvPr/>
        </p:nvSpPr>
        <p:spPr>
          <a:xfrm>
            <a:off x="7150823" y="3700780"/>
            <a:ext cx="148511" cy="11251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71"/>
          <p:cNvSpPr/>
          <p:nvPr/>
        </p:nvSpPr>
        <p:spPr>
          <a:xfrm>
            <a:off x="7784572" y="3682697"/>
            <a:ext cx="100408" cy="14868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12" name="Google Shape;3512;p71"/>
          <p:cNvGrpSpPr/>
          <p:nvPr/>
        </p:nvGrpSpPr>
        <p:grpSpPr>
          <a:xfrm>
            <a:off x="7476059" y="3459808"/>
            <a:ext cx="112768" cy="106853"/>
            <a:chOff x="4768575" y="2253950"/>
            <a:chExt cx="46300" cy="43875"/>
          </a:xfrm>
        </p:grpSpPr>
        <p:sp>
          <p:nvSpPr>
            <p:cNvPr id="3513" name="Google Shape;3513;p71"/>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71"/>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15" name="Google Shape;3515;p71"/>
          <p:cNvGrpSpPr/>
          <p:nvPr/>
        </p:nvGrpSpPr>
        <p:grpSpPr>
          <a:xfrm>
            <a:off x="7775682" y="3948834"/>
            <a:ext cx="118187" cy="146246"/>
            <a:chOff x="4960900" y="2433225"/>
            <a:chExt cx="48525" cy="60050"/>
          </a:xfrm>
        </p:grpSpPr>
        <p:sp>
          <p:nvSpPr>
            <p:cNvPr id="3516" name="Google Shape;3516;p71"/>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71"/>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18" name="Google Shape;3518;p71"/>
          <p:cNvGrpSpPr/>
          <p:nvPr/>
        </p:nvGrpSpPr>
        <p:grpSpPr>
          <a:xfrm>
            <a:off x="7464247" y="4212895"/>
            <a:ext cx="136394" cy="143810"/>
            <a:chOff x="4854075" y="2527625"/>
            <a:chExt cx="56000" cy="59050"/>
          </a:xfrm>
        </p:grpSpPr>
        <p:sp>
          <p:nvSpPr>
            <p:cNvPr id="3519" name="Google Shape;3519;p71"/>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71"/>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21" name="Google Shape;3521;p71"/>
          <p:cNvSpPr/>
          <p:nvPr/>
        </p:nvSpPr>
        <p:spPr>
          <a:xfrm>
            <a:off x="7479500" y="3955623"/>
            <a:ext cx="105888" cy="132668"/>
          </a:xfrm>
          <a:custGeom>
            <a:avLst/>
            <a:gdLst/>
            <a:ahLst/>
            <a:cxnLst/>
            <a:rect l="l" t="t" r="r" b="b"/>
            <a:pathLst>
              <a:path w="1739" h="2179" extrusionOk="0">
                <a:moveTo>
                  <a:pt x="1" y="1"/>
                </a:moveTo>
                <a:lnTo>
                  <a:pt x="1" y="2179"/>
                </a:lnTo>
                <a:lnTo>
                  <a:pt x="758" y="2179"/>
                </a:lnTo>
                <a:lnTo>
                  <a:pt x="1739" y="1090"/>
                </a:lnTo>
                <a:lnTo>
                  <a:pt x="75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71"/>
          <p:cNvSpPr/>
          <p:nvPr/>
        </p:nvSpPr>
        <p:spPr>
          <a:xfrm>
            <a:off x="8058166" y="3195277"/>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71"/>
          <p:cNvSpPr/>
          <p:nvPr/>
        </p:nvSpPr>
        <p:spPr>
          <a:xfrm>
            <a:off x="7157429" y="3955623"/>
            <a:ext cx="135298" cy="132668"/>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24" name="Google Shape;3524;p71"/>
          <p:cNvGrpSpPr/>
          <p:nvPr/>
        </p:nvGrpSpPr>
        <p:grpSpPr>
          <a:xfrm>
            <a:off x="8088458" y="3676639"/>
            <a:ext cx="99312" cy="160797"/>
            <a:chOff x="5059700" y="2334775"/>
            <a:chExt cx="40775" cy="66025"/>
          </a:xfrm>
        </p:grpSpPr>
        <p:sp>
          <p:nvSpPr>
            <p:cNvPr id="3525" name="Google Shape;3525;p71"/>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71"/>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71"/>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71"/>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71"/>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71"/>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71"/>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71"/>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71"/>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34" name="Google Shape;3534;p71"/>
          <p:cNvGrpSpPr/>
          <p:nvPr/>
        </p:nvGrpSpPr>
        <p:grpSpPr>
          <a:xfrm>
            <a:off x="8045622" y="3941771"/>
            <a:ext cx="184984" cy="160371"/>
            <a:chOff x="5037700" y="2430325"/>
            <a:chExt cx="75950" cy="65850"/>
          </a:xfrm>
        </p:grpSpPr>
        <p:sp>
          <p:nvSpPr>
            <p:cNvPr id="3535" name="Google Shape;3535;p71"/>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71"/>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37" name="Google Shape;3537;p71"/>
          <p:cNvGrpSpPr/>
          <p:nvPr/>
        </p:nvGrpSpPr>
        <p:grpSpPr>
          <a:xfrm>
            <a:off x="7465128" y="3708223"/>
            <a:ext cx="173014" cy="97629"/>
            <a:chOff x="4756975" y="2341800"/>
            <a:chExt cx="91975" cy="51925"/>
          </a:xfrm>
        </p:grpSpPr>
        <p:sp>
          <p:nvSpPr>
            <p:cNvPr id="3538" name="Google Shape;3538;p71"/>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71"/>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71"/>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71"/>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71"/>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71"/>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71"/>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71"/>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71"/>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71"/>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71"/>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71"/>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71"/>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71"/>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71"/>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71"/>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71"/>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71"/>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71"/>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71"/>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58" name="Google Shape;3558;p71"/>
          <p:cNvGrpSpPr/>
          <p:nvPr/>
        </p:nvGrpSpPr>
        <p:grpSpPr>
          <a:xfrm>
            <a:off x="7732065" y="4196920"/>
            <a:ext cx="212497" cy="175761"/>
            <a:chOff x="4943575" y="2516350"/>
            <a:chExt cx="98675" cy="81700"/>
          </a:xfrm>
        </p:grpSpPr>
        <p:sp>
          <p:nvSpPr>
            <p:cNvPr id="3559" name="Google Shape;3559;p71"/>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71"/>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71"/>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71"/>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71"/>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71"/>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71"/>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71"/>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71"/>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71"/>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71"/>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71"/>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71"/>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71"/>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71"/>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71"/>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71"/>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71"/>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71"/>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71"/>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71"/>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71"/>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3581;p71"/>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3582;p71"/>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71"/>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71"/>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71"/>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71"/>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71"/>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8" name="Google Shape;3588;p71"/>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589;p71"/>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71"/>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71"/>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71"/>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71"/>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71"/>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71"/>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71"/>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71"/>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71"/>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71"/>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3600;p71"/>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1" name="Google Shape;3601;p71"/>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2" name="Google Shape;3602;p71"/>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3603;p71"/>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3604;p71"/>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71"/>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71"/>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7" name="Google Shape;3607;p71"/>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71"/>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3609;p71"/>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0" name="Google Shape;3610;p71"/>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1" name="Google Shape;3611;p71"/>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2" name="Google Shape;3612;p71"/>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3" name="Google Shape;3613;p71"/>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71"/>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71"/>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71"/>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71"/>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71"/>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71"/>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71"/>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71"/>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71"/>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71"/>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71"/>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71"/>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71"/>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71"/>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8" name="Google Shape;3628;p71"/>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71"/>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3630;p71"/>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71"/>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71"/>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3633;p71"/>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71"/>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71"/>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71"/>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37" name="Google Shape;3637;p71"/>
          <p:cNvGrpSpPr/>
          <p:nvPr/>
        </p:nvGrpSpPr>
        <p:grpSpPr>
          <a:xfrm>
            <a:off x="1990126" y="3423163"/>
            <a:ext cx="965351" cy="134611"/>
            <a:chOff x="4411970" y="2962952"/>
            <a:chExt cx="706544" cy="104212"/>
          </a:xfrm>
        </p:grpSpPr>
        <p:sp>
          <p:nvSpPr>
            <p:cNvPr id="3638" name="Google Shape;3638;p71"/>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3639;p71"/>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71"/>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71"/>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solidFill>
              <a:srgbClr val="E0E7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42" name="Google Shape;3642;p71"/>
          <p:cNvGrpSpPr/>
          <p:nvPr/>
        </p:nvGrpSpPr>
        <p:grpSpPr>
          <a:xfrm>
            <a:off x="1990126" y="3012077"/>
            <a:ext cx="960158" cy="289172"/>
            <a:chOff x="4411970" y="2726085"/>
            <a:chExt cx="643107" cy="193659"/>
          </a:xfrm>
        </p:grpSpPr>
        <p:sp>
          <p:nvSpPr>
            <p:cNvPr id="3643" name="Google Shape;3643;p71"/>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3644;p71"/>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71"/>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46" name="Google Shape;3646;p71"/>
          <p:cNvGrpSpPr/>
          <p:nvPr/>
        </p:nvGrpSpPr>
        <p:grpSpPr>
          <a:xfrm>
            <a:off x="993018" y="3278187"/>
            <a:ext cx="833173" cy="259209"/>
            <a:chOff x="4411970" y="4340222"/>
            <a:chExt cx="779467" cy="242683"/>
          </a:xfrm>
        </p:grpSpPr>
        <p:sp>
          <p:nvSpPr>
            <p:cNvPr id="3647" name="Google Shape;3647;p71"/>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648;p71"/>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71"/>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50" name="Google Shape;3650;p71"/>
          <p:cNvGrpSpPr/>
          <p:nvPr/>
        </p:nvGrpSpPr>
        <p:grpSpPr>
          <a:xfrm>
            <a:off x="1990126" y="2673933"/>
            <a:ext cx="965160" cy="216230"/>
            <a:chOff x="4411970" y="2468674"/>
            <a:chExt cx="747317" cy="167425"/>
          </a:xfrm>
        </p:grpSpPr>
        <p:sp>
          <p:nvSpPr>
            <p:cNvPr id="3651" name="Google Shape;3651;p71"/>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71"/>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53" name="Google Shape;3653;p71"/>
          <p:cNvGrpSpPr/>
          <p:nvPr/>
        </p:nvGrpSpPr>
        <p:grpSpPr>
          <a:xfrm>
            <a:off x="988873" y="2578650"/>
            <a:ext cx="810451" cy="319148"/>
            <a:chOff x="4411970" y="3686602"/>
            <a:chExt cx="797845" cy="314215"/>
          </a:xfrm>
        </p:grpSpPr>
        <p:sp>
          <p:nvSpPr>
            <p:cNvPr id="3654" name="Google Shape;3654;p71"/>
            <p:cNvSpPr/>
            <p:nvPr/>
          </p:nvSpPr>
          <p:spPr>
            <a:xfrm>
              <a:off x="4411970" y="3780383"/>
              <a:ext cx="797845" cy="220435"/>
            </a:xfrm>
            <a:custGeom>
              <a:avLst/>
              <a:gdLst/>
              <a:ahLst/>
              <a:cxnLst/>
              <a:rect l="l" t="t" r="r" b="b"/>
              <a:pathLst>
                <a:path w="17670" h="4882" extrusionOk="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3655;p71"/>
            <p:cNvSpPr/>
            <p:nvPr/>
          </p:nvSpPr>
          <p:spPr>
            <a:xfrm>
              <a:off x="4411970" y="3940447"/>
              <a:ext cx="60414" cy="60369"/>
            </a:xfrm>
            <a:custGeom>
              <a:avLst/>
              <a:gdLst/>
              <a:ahLst/>
              <a:cxnLst/>
              <a:rect l="l" t="t" r="r" b="b"/>
              <a:pathLst>
                <a:path w="1338" h="1337" extrusionOk="0">
                  <a:moveTo>
                    <a:pt x="1" y="1"/>
                  </a:moveTo>
                  <a:lnTo>
                    <a:pt x="1" y="1336"/>
                  </a:lnTo>
                  <a:lnTo>
                    <a:pt x="1338" y="1336"/>
                  </a:lnTo>
                  <a:lnTo>
                    <a:pt x="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6" name="Google Shape;3656;p71"/>
            <p:cNvSpPr/>
            <p:nvPr/>
          </p:nvSpPr>
          <p:spPr>
            <a:xfrm>
              <a:off x="4411970" y="3686602"/>
              <a:ext cx="228743" cy="228743"/>
            </a:xfrm>
            <a:custGeom>
              <a:avLst/>
              <a:gdLst/>
              <a:ahLst/>
              <a:cxnLst/>
              <a:rect l="l" t="t" r="r" b="b"/>
              <a:pathLst>
                <a:path w="5066" h="5066" extrusionOk="0">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71"/>
            <p:cNvSpPr/>
            <p:nvPr/>
          </p:nvSpPr>
          <p:spPr>
            <a:xfrm>
              <a:off x="4442628" y="3717261"/>
              <a:ext cx="167425" cy="167425"/>
            </a:xfrm>
            <a:custGeom>
              <a:avLst/>
              <a:gdLst/>
              <a:ahLst/>
              <a:cxnLst/>
              <a:rect l="l" t="t" r="r" b="b"/>
              <a:pathLst>
                <a:path w="3708" h="3708" extrusionOk="0">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71"/>
            <p:cNvSpPr/>
            <p:nvPr/>
          </p:nvSpPr>
          <p:spPr>
            <a:xfrm>
              <a:off x="4455090" y="3729723"/>
              <a:ext cx="142546" cy="142546"/>
            </a:xfrm>
            <a:custGeom>
              <a:avLst/>
              <a:gdLst/>
              <a:ahLst/>
              <a:cxnLst/>
              <a:rect l="l" t="t" r="r" b="b"/>
              <a:pathLst>
                <a:path w="3157" h="3157" extrusionOk="0">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59" name="Google Shape;3659;p71"/>
          <p:cNvSpPr/>
          <p:nvPr/>
        </p:nvSpPr>
        <p:spPr>
          <a:xfrm>
            <a:off x="981722" y="2987237"/>
            <a:ext cx="822545" cy="19583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60" name="Google Shape;3660;p71"/>
          <p:cNvGrpSpPr/>
          <p:nvPr/>
        </p:nvGrpSpPr>
        <p:grpSpPr>
          <a:xfrm>
            <a:off x="988970" y="2333174"/>
            <a:ext cx="1970333" cy="208784"/>
            <a:chOff x="6336019" y="3733725"/>
            <a:chExt cx="2566206" cy="351310"/>
          </a:xfrm>
        </p:grpSpPr>
        <p:sp>
          <p:nvSpPr>
            <p:cNvPr id="3661" name="Google Shape;3661;p71"/>
            <p:cNvSpPr/>
            <p:nvPr/>
          </p:nvSpPr>
          <p:spPr>
            <a:xfrm>
              <a:off x="6336019" y="3733735"/>
              <a:ext cx="1881300" cy="351300"/>
            </a:xfrm>
            <a:prstGeom prst="homePlate">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662;p71"/>
            <p:cNvSpPr/>
            <p:nvPr/>
          </p:nvSpPr>
          <p:spPr>
            <a:xfrm>
              <a:off x="80985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71"/>
            <p:cNvSpPr/>
            <p:nvPr/>
          </p:nvSpPr>
          <p:spPr>
            <a:xfrm>
              <a:off x="83271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71"/>
            <p:cNvSpPr/>
            <p:nvPr/>
          </p:nvSpPr>
          <p:spPr>
            <a:xfrm>
              <a:off x="85557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65" name="Google Shape;3665;p71"/>
          <p:cNvGrpSpPr/>
          <p:nvPr/>
        </p:nvGrpSpPr>
        <p:grpSpPr>
          <a:xfrm>
            <a:off x="1990126" y="3940729"/>
            <a:ext cx="946551" cy="153200"/>
            <a:chOff x="4404545" y="3301592"/>
            <a:chExt cx="782403" cy="129272"/>
          </a:xfrm>
        </p:grpSpPr>
        <p:sp>
          <p:nvSpPr>
            <p:cNvPr id="3666" name="Google Shape;3666;p71"/>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71"/>
            <p:cNvSpPr/>
            <p:nvPr/>
          </p:nvSpPr>
          <p:spPr>
            <a:xfrm>
              <a:off x="4416034" y="3308320"/>
              <a:ext cx="120286" cy="11572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68" name="Google Shape;3668;p71"/>
          <p:cNvGrpSpPr/>
          <p:nvPr/>
        </p:nvGrpSpPr>
        <p:grpSpPr>
          <a:xfrm>
            <a:off x="1990126" y="3679688"/>
            <a:ext cx="962257" cy="139127"/>
            <a:chOff x="4411970" y="3131459"/>
            <a:chExt cx="710520" cy="117397"/>
          </a:xfrm>
        </p:grpSpPr>
        <p:sp>
          <p:nvSpPr>
            <p:cNvPr id="3669" name="Google Shape;3669;p71"/>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71"/>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71" name="Google Shape;3671;p71" descr="Timeline background shape"/>
          <p:cNvSpPr/>
          <p:nvPr/>
        </p:nvSpPr>
        <p:spPr>
          <a:xfrm>
            <a:off x="1990126" y="4215843"/>
            <a:ext cx="960300" cy="153000"/>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72" name="Google Shape;3672;p71"/>
          <p:cNvGrpSpPr/>
          <p:nvPr/>
        </p:nvGrpSpPr>
        <p:grpSpPr>
          <a:xfrm>
            <a:off x="990271" y="3614482"/>
            <a:ext cx="823838" cy="458988"/>
            <a:chOff x="4411970" y="1801825"/>
            <a:chExt cx="734586" cy="409262"/>
          </a:xfrm>
        </p:grpSpPr>
        <p:sp>
          <p:nvSpPr>
            <p:cNvPr id="3673" name="Google Shape;3673;p71"/>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71"/>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75" name="Google Shape;3675;p71"/>
          <p:cNvGrpSpPr/>
          <p:nvPr/>
        </p:nvGrpSpPr>
        <p:grpSpPr>
          <a:xfrm>
            <a:off x="990271" y="4162908"/>
            <a:ext cx="856348" cy="212039"/>
            <a:chOff x="4411970" y="2233974"/>
            <a:chExt cx="763574" cy="189068"/>
          </a:xfrm>
        </p:grpSpPr>
        <p:sp>
          <p:nvSpPr>
            <p:cNvPr id="3676" name="Google Shape;3676;p71"/>
            <p:cNvSpPr/>
            <p:nvPr/>
          </p:nvSpPr>
          <p:spPr>
            <a:xfrm>
              <a:off x="4411970" y="2278599"/>
              <a:ext cx="763574" cy="144443"/>
            </a:xfrm>
            <a:custGeom>
              <a:avLst/>
              <a:gdLst/>
              <a:ahLst/>
              <a:cxnLst/>
              <a:rect l="l" t="t" r="r" b="b"/>
              <a:pathLst>
                <a:path w="16911" h="3199" extrusionOk="0">
                  <a:moveTo>
                    <a:pt x="1" y="1"/>
                  </a:moveTo>
                  <a:lnTo>
                    <a:pt x="1" y="3198"/>
                  </a:lnTo>
                  <a:lnTo>
                    <a:pt x="16911" y="3198"/>
                  </a:lnTo>
                  <a:lnTo>
                    <a:pt x="1691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71"/>
            <p:cNvSpPr/>
            <p:nvPr/>
          </p:nvSpPr>
          <p:spPr>
            <a:xfrm>
              <a:off x="4411970" y="2233974"/>
              <a:ext cx="262291" cy="144443"/>
            </a:xfrm>
            <a:custGeom>
              <a:avLst/>
              <a:gdLst/>
              <a:ahLst/>
              <a:cxnLst/>
              <a:rect l="l" t="t" r="r" b="b"/>
              <a:pathLst>
                <a:path w="5809" h="3199" extrusionOk="0">
                  <a:moveTo>
                    <a:pt x="1" y="1"/>
                  </a:moveTo>
                  <a:lnTo>
                    <a:pt x="1" y="3198"/>
                  </a:lnTo>
                  <a:lnTo>
                    <a:pt x="5809" y="3198"/>
                  </a:lnTo>
                  <a:lnTo>
                    <a:pt x="419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78" name="Google Shape;3678;p71"/>
          <p:cNvGrpSpPr/>
          <p:nvPr/>
        </p:nvGrpSpPr>
        <p:grpSpPr>
          <a:xfrm>
            <a:off x="3100467" y="2338244"/>
            <a:ext cx="511602" cy="511602"/>
            <a:chOff x="5681300" y="2527788"/>
            <a:chExt cx="805800" cy="805800"/>
          </a:xfrm>
        </p:grpSpPr>
        <p:sp>
          <p:nvSpPr>
            <p:cNvPr id="3679" name="Google Shape;3679;p71"/>
            <p:cNvSpPr/>
            <p:nvPr/>
          </p:nvSpPr>
          <p:spPr>
            <a:xfrm>
              <a:off x="5681300" y="2527788"/>
              <a:ext cx="805800" cy="8058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71"/>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81" name="Google Shape;3681;p71"/>
          <p:cNvGrpSpPr/>
          <p:nvPr/>
        </p:nvGrpSpPr>
        <p:grpSpPr>
          <a:xfrm>
            <a:off x="3097662" y="3104827"/>
            <a:ext cx="513021" cy="512935"/>
            <a:chOff x="4049800" y="640400"/>
            <a:chExt cx="858900" cy="858900"/>
          </a:xfrm>
        </p:grpSpPr>
        <p:sp>
          <p:nvSpPr>
            <p:cNvPr id="3682" name="Google Shape;3682;p71"/>
            <p:cNvSpPr/>
            <p:nvPr/>
          </p:nvSpPr>
          <p:spPr>
            <a:xfrm>
              <a:off x="4049800" y="640400"/>
              <a:ext cx="858900" cy="858900"/>
            </a:xfrm>
            <a:prstGeom prst="donut">
              <a:avLst>
                <a:gd name="adj" fmla="val 25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71"/>
            <p:cNvSpPr/>
            <p:nvPr/>
          </p:nvSpPr>
          <p:spPr>
            <a:xfrm>
              <a:off x="4049800" y="640400"/>
              <a:ext cx="858900" cy="858900"/>
            </a:xfrm>
            <a:prstGeom prst="blockArc">
              <a:avLst>
                <a:gd name="adj1" fmla="val 7914150"/>
                <a:gd name="adj2" fmla="val 0"/>
                <a:gd name="adj3" fmla="val 25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84" name="Google Shape;3684;p71"/>
          <p:cNvGrpSpPr/>
          <p:nvPr/>
        </p:nvGrpSpPr>
        <p:grpSpPr>
          <a:xfrm>
            <a:off x="3014861" y="3756719"/>
            <a:ext cx="686489" cy="686585"/>
            <a:chOff x="5080188" y="927900"/>
            <a:chExt cx="961200" cy="961200"/>
          </a:xfrm>
        </p:grpSpPr>
        <p:sp>
          <p:nvSpPr>
            <p:cNvPr id="3685" name="Google Shape;3685;p71"/>
            <p:cNvSpPr/>
            <p:nvPr/>
          </p:nvSpPr>
          <p:spPr>
            <a:xfrm>
              <a:off x="5201900" y="1050116"/>
              <a:ext cx="716700" cy="716700"/>
            </a:xfrm>
            <a:prstGeom prst="donut">
              <a:avLst>
                <a:gd name="adj" fmla="val 4716"/>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71"/>
            <p:cNvSpPr/>
            <p:nvPr/>
          </p:nvSpPr>
          <p:spPr>
            <a:xfrm>
              <a:off x="5269594" y="1117818"/>
              <a:ext cx="581100" cy="581100"/>
            </a:xfrm>
            <a:prstGeom prst="donut">
              <a:avLst>
                <a:gd name="adj" fmla="val 5814"/>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71"/>
            <p:cNvSpPr/>
            <p:nvPr/>
          </p:nvSpPr>
          <p:spPr>
            <a:xfrm>
              <a:off x="5339279" y="1187526"/>
              <a:ext cx="441900" cy="441600"/>
            </a:xfrm>
            <a:prstGeom prst="donut">
              <a:avLst>
                <a:gd name="adj" fmla="val 7648"/>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71"/>
            <p:cNvSpPr/>
            <p:nvPr/>
          </p:nvSpPr>
          <p:spPr>
            <a:xfrm>
              <a:off x="5414892" y="1263155"/>
              <a:ext cx="290700" cy="290700"/>
            </a:xfrm>
            <a:prstGeom prst="donut">
              <a:avLst>
                <a:gd name="adj" fmla="val 10182"/>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71"/>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71"/>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71"/>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71"/>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93" name="Google Shape;3693;p71"/>
          <p:cNvGrpSpPr/>
          <p:nvPr/>
        </p:nvGrpSpPr>
        <p:grpSpPr>
          <a:xfrm>
            <a:off x="3798012" y="3849448"/>
            <a:ext cx="510373" cy="510937"/>
            <a:chOff x="7508249" y="1522825"/>
            <a:chExt cx="1326332" cy="1322987"/>
          </a:xfrm>
        </p:grpSpPr>
        <p:sp>
          <p:nvSpPr>
            <p:cNvPr id="3694" name="Google Shape;3694;p71"/>
            <p:cNvSpPr/>
            <p:nvPr/>
          </p:nvSpPr>
          <p:spPr>
            <a:xfrm>
              <a:off x="8036275" y="1522825"/>
              <a:ext cx="568251" cy="419545"/>
            </a:xfrm>
            <a:custGeom>
              <a:avLst/>
              <a:gdLst/>
              <a:ahLst/>
              <a:cxnLst/>
              <a:rect l="l" t="t" r="r" b="b"/>
              <a:pathLst>
                <a:path w="77683" h="57354" extrusionOk="0">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71"/>
            <p:cNvSpPr/>
            <p:nvPr/>
          </p:nvSpPr>
          <p:spPr>
            <a:xfrm>
              <a:off x="8358375" y="1649762"/>
              <a:ext cx="456039" cy="463215"/>
            </a:xfrm>
            <a:custGeom>
              <a:avLst/>
              <a:gdLst/>
              <a:ahLst/>
              <a:cxnLst/>
              <a:rect l="l" t="t" r="r" b="b"/>
              <a:pathLst>
                <a:path w="62343" h="63324" extrusionOk="0">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71"/>
            <p:cNvSpPr/>
            <p:nvPr/>
          </p:nvSpPr>
          <p:spPr>
            <a:xfrm>
              <a:off x="8465584" y="1980292"/>
              <a:ext cx="368998" cy="464042"/>
            </a:xfrm>
            <a:custGeom>
              <a:avLst/>
              <a:gdLst/>
              <a:ahLst/>
              <a:cxnLst/>
              <a:rect l="l" t="t" r="r" b="b"/>
              <a:pathLst>
                <a:path w="50444" h="63437" extrusionOk="0">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71"/>
            <p:cNvSpPr/>
            <p:nvPr/>
          </p:nvSpPr>
          <p:spPr>
            <a:xfrm>
              <a:off x="8334786" y="2284073"/>
              <a:ext cx="463522" cy="468043"/>
            </a:xfrm>
            <a:custGeom>
              <a:avLst/>
              <a:gdLst/>
              <a:ahLst/>
              <a:cxnLst/>
              <a:rect l="l" t="t" r="r" b="b"/>
              <a:pathLst>
                <a:path w="63366" h="63984" extrusionOk="0">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3698;p71"/>
            <p:cNvSpPr/>
            <p:nvPr/>
          </p:nvSpPr>
          <p:spPr>
            <a:xfrm>
              <a:off x="8110685" y="2444876"/>
              <a:ext cx="447276" cy="400935"/>
            </a:xfrm>
            <a:custGeom>
              <a:avLst/>
              <a:gdLst/>
              <a:ahLst/>
              <a:cxnLst/>
              <a:rect l="l" t="t" r="r" b="b"/>
              <a:pathLst>
                <a:path w="61145" h="54810" extrusionOk="0">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71"/>
            <p:cNvSpPr/>
            <p:nvPr/>
          </p:nvSpPr>
          <p:spPr>
            <a:xfrm>
              <a:off x="7734911" y="2426963"/>
              <a:ext cx="434445" cy="418813"/>
            </a:xfrm>
            <a:custGeom>
              <a:avLst/>
              <a:gdLst/>
              <a:ahLst/>
              <a:cxnLst/>
              <a:rect l="l" t="t" r="r" b="b"/>
              <a:pathLst>
                <a:path w="59391" h="57254" extrusionOk="0">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71"/>
            <p:cNvSpPr/>
            <p:nvPr/>
          </p:nvSpPr>
          <p:spPr>
            <a:xfrm>
              <a:off x="7525051" y="2256329"/>
              <a:ext cx="455242" cy="463215"/>
            </a:xfrm>
            <a:custGeom>
              <a:avLst/>
              <a:gdLst/>
              <a:ahLst/>
              <a:cxnLst/>
              <a:rect l="l" t="t" r="r" b="b"/>
              <a:pathLst>
                <a:path w="62234" h="63324" extrusionOk="0">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1" name="Google Shape;3701;p71"/>
            <p:cNvSpPr/>
            <p:nvPr/>
          </p:nvSpPr>
          <p:spPr>
            <a:xfrm>
              <a:off x="7508249" y="1924972"/>
              <a:ext cx="365633" cy="464042"/>
            </a:xfrm>
            <a:custGeom>
              <a:avLst/>
              <a:gdLst/>
              <a:ahLst/>
              <a:cxnLst/>
              <a:rect l="l" t="t" r="r" b="b"/>
              <a:pathLst>
                <a:path w="49984" h="63437" extrusionOk="0">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702;p71"/>
            <p:cNvSpPr/>
            <p:nvPr/>
          </p:nvSpPr>
          <p:spPr>
            <a:xfrm>
              <a:off x="7540418" y="1617212"/>
              <a:ext cx="464261" cy="468058"/>
            </a:xfrm>
            <a:custGeom>
              <a:avLst/>
              <a:gdLst/>
              <a:ahLst/>
              <a:cxnLst/>
              <a:rect l="l" t="t" r="r" b="b"/>
              <a:pathLst>
                <a:path w="63467" h="63986" extrusionOk="0">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71"/>
            <p:cNvSpPr/>
            <p:nvPr/>
          </p:nvSpPr>
          <p:spPr>
            <a:xfrm>
              <a:off x="7780728" y="1524076"/>
              <a:ext cx="374828" cy="400379"/>
            </a:xfrm>
            <a:custGeom>
              <a:avLst/>
              <a:gdLst/>
              <a:ahLst/>
              <a:cxnLst/>
              <a:rect l="l" t="t" r="r" b="b"/>
              <a:pathLst>
                <a:path w="51241" h="54734" extrusionOk="0">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04" name="Google Shape;3704;p71"/>
          <p:cNvGrpSpPr/>
          <p:nvPr/>
        </p:nvGrpSpPr>
        <p:grpSpPr>
          <a:xfrm>
            <a:off x="4489605" y="3850853"/>
            <a:ext cx="492652" cy="503348"/>
            <a:chOff x="6039282" y="1042577"/>
            <a:chExt cx="734315" cy="731929"/>
          </a:xfrm>
        </p:grpSpPr>
        <p:sp>
          <p:nvSpPr>
            <p:cNvPr id="3705" name="Google Shape;3705;p71"/>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71"/>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7" name="Google Shape;3707;p71"/>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8" name="Google Shape;3708;p71"/>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71"/>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3710;p71"/>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3711;p71"/>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71"/>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3" name="Google Shape;3713;p71"/>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4" name="Google Shape;3714;p71"/>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71"/>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71"/>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71"/>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71"/>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71"/>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0" name="Google Shape;3720;p71"/>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71"/>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2" name="Google Shape;3722;p71"/>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3" name="Google Shape;3723;p71"/>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71"/>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5" name="Google Shape;3725;p71"/>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26" name="Google Shape;3726;p71"/>
          <p:cNvGrpSpPr/>
          <p:nvPr/>
        </p:nvGrpSpPr>
        <p:grpSpPr>
          <a:xfrm>
            <a:off x="5130019" y="2346894"/>
            <a:ext cx="483304" cy="504902"/>
            <a:chOff x="1825800" y="1651625"/>
            <a:chExt cx="568125" cy="591775"/>
          </a:xfrm>
        </p:grpSpPr>
        <p:sp>
          <p:nvSpPr>
            <p:cNvPr id="3727" name="Google Shape;3727;p71"/>
            <p:cNvSpPr/>
            <p:nvPr/>
          </p:nvSpPr>
          <p:spPr>
            <a:xfrm>
              <a:off x="1898925" y="1777225"/>
              <a:ext cx="370875" cy="370500"/>
            </a:xfrm>
            <a:custGeom>
              <a:avLst/>
              <a:gdLst/>
              <a:ahLst/>
              <a:cxnLst/>
              <a:rect l="l" t="t" r="r" b="b"/>
              <a:pathLst>
                <a:path w="14835" h="14820" extrusionOk="0">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8" name="Google Shape;3728;p71"/>
            <p:cNvSpPr/>
            <p:nvPr/>
          </p:nvSpPr>
          <p:spPr>
            <a:xfrm>
              <a:off x="2121325"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9" name="Google Shape;3729;p71"/>
            <p:cNvSpPr/>
            <p:nvPr/>
          </p:nvSpPr>
          <p:spPr>
            <a:xfrm>
              <a:off x="1825800" y="198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71"/>
            <p:cNvSpPr/>
            <p:nvPr/>
          </p:nvSpPr>
          <p:spPr>
            <a:xfrm>
              <a:off x="2121325" y="198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71"/>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2" name="Google Shape;3732;p71"/>
            <p:cNvSpPr/>
            <p:nvPr/>
          </p:nvSpPr>
          <p:spPr>
            <a:xfrm>
              <a:off x="1956875" y="1835225"/>
              <a:ext cx="254975" cy="254475"/>
            </a:xfrm>
            <a:custGeom>
              <a:avLst/>
              <a:gdLst/>
              <a:ahLst/>
              <a:cxnLst/>
              <a:rect l="l" t="t" r="r" b="b"/>
              <a:pathLst>
                <a:path w="10199" h="10179" extrusionOk="0">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33" name="Google Shape;3733;p71"/>
          <p:cNvSpPr/>
          <p:nvPr/>
        </p:nvSpPr>
        <p:spPr>
          <a:xfrm>
            <a:off x="7747607" y="3426066"/>
            <a:ext cx="174337" cy="174337"/>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3734;p71"/>
          <p:cNvSpPr/>
          <p:nvPr/>
        </p:nvSpPr>
        <p:spPr>
          <a:xfrm>
            <a:off x="8063864" y="3454885"/>
            <a:ext cx="148500" cy="11670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5" name="Google Shape;3735;p71"/>
          <p:cNvSpPr/>
          <p:nvPr/>
        </p:nvSpPr>
        <p:spPr>
          <a:xfrm>
            <a:off x="7165978" y="27758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71"/>
          <p:cNvSpPr/>
          <p:nvPr/>
        </p:nvSpPr>
        <p:spPr>
          <a:xfrm flipH="1">
            <a:off x="7473344" y="27758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71"/>
          <p:cNvSpPr txBox="1"/>
          <p:nvPr/>
        </p:nvSpPr>
        <p:spPr>
          <a:xfrm>
            <a:off x="1068100" y="1221875"/>
            <a:ext cx="7047300" cy="4824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100">
                <a:solidFill>
                  <a:srgbClr val="FFFFFF"/>
                </a:solidFill>
              </a:rPr>
              <a:t>You can easily</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resources without losing quality. To</a:t>
            </a:r>
            <a:r>
              <a:rPr lang="en" sz="1100">
                <a:solidFill>
                  <a:srgbClr val="435D74"/>
                </a:solidFill>
              </a:rPr>
              <a:t> </a:t>
            </a:r>
            <a:r>
              <a:rPr lang="en" sz="1100">
                <a:solidFill>
                  <a:srgbClr val="869FB2"/>
                </a:solidFill>
              </a:rPr>
              <a:t>change the color</a:t>
            </a:r>
            <a:r>
              <a:rPr lang="en" sz="1100">
                <a:solidFill>
                  <a:srgbClr val="FFFFFF"/>
                </a:solidFill>
              </a:rPr>
              <a:t>, just ungroup the resource and click on the object you want to change. Then, click on the paint bucket and select the color you want. Group the resource again when you’re done. You can also look for more </a:t>
            </a:r>
            <a:r>
              <a:rPr lang="en" sz="1100">
                <a:solidFill>
                  <a:srgbClr val="869FB2"/>
                </a:solidFill>
                <a:uFill>
                  <a:noFill/>
                </a:uFill>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infographics</a:t>
            </a:r>
            <a:r>
              <a:rPr lang="en" sz="1100">
                <a:solidFill>
                  <a:srgbClr val="FFFFFF"/>
                </a:solidFill>
              </a:rPr>
              <a:t> on Slidesgo.</a:t>
            </a:r>
            <a:endParaRPr sz="1100">
              <a:solidFill>
                <a:srgbClr val="FFFFFF"/>
              </a:solidFill>
            </a:endParaRPr>
          </a:p>
        </p:txBody>
      </p:sp>
      <p:sp>
        <p:nvSpPr>
          <p:cNvPr id="3738" name="Google Shape;3738;p71"/>
          <p:cNvSpPr txBox="1"/>
          <p:nvPr/>
        </p:nvSpPr>
        <p:spPr>
          <a:xfrm>
            <a:off x="1048350" y="323850"/>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Use our editable graphic resources...</a:t>
            </a:r>
            <a:endParaRPr sz="2400">
              <a:solidFill>
                <a:srgbClr val="FFFFFF"/>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742"/>
        <p:cNvGrpSpPr/>
        <p:nvPr/>
      </p:nvGrpSpPr>
      <p:grpSpPr>
        <a:xfrm>
          <a:off x="0" y="0"/>
          <a:ext cx="0" cy="0"/>
          <a:chOff x="0" y="0"/>
          <a:chExt cx="0" cy="0"/>
        </a:xfrm>
      </p:grpSpPr>
      <p:grpSp>
        <p:nvGrpSpPr>
          <p:cNvPr id="3743" name="Google Shape;3743;p72"/>
          <p:cNvGrpSpPr/>
          <p:nvPr/>
        </p:nvGrpSpPr>
        <p:grpSpPr>
          <a:xfrm>
            <a:off x="722058" y="957091"/>
            <a:ext cx="2492868" cy="1379876"/>
            <a:chOff x="2654821" y="2311071"/>
            <a:chExt cx="2279715" cy="1262120"/>
          </a:xfrm>
        </p:grpSpPr>
        <p:grpSp>
          <p:nvGrpSpPr>
            <p:cNvPr id="3744" name="Google Shape;3744;p72"/>
            <p:cNvGrpSpPr/>
            <p:nvPr/>
          </p:nvGrpSpPr>
          <p:grpSpPr>
            <a:xfrm>
              <a:off x="4034269" y="2840745"/>
              <a:ext cx="40212" cy="36437"/>
              <a:chOff x="4293400" y="2574725"/>
              <a:chExt cx="84425" cy="80100"/>
            </a:xfrm>
          </p:grpSpPr>
          <p:sp>
            <p:nvSpPr>
              <p:cNvPr id="3745" name="Google Shape;3745;p72"/>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3746" name="Google Shape;3746;p72"/>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47" name="Google Shape;3747;p72"/>
            <p:cNvGrpSpPr/>
            <p:nvPr/>
          </p:nvGrpSpPr>
          <p:grpSpPr>
            <a:xfrm>
              <a:off x="3894606" y="2334874"/>
              <a:ext cx="913198" cy="518984"/>
              <a:chOff x="4000175" y="1462675"/>
              <a:chExt cx="1917275" cy="1140875"/>
            </a:xfrm>
          </p:grpSpPr>
          <p:sp>
            <p:nvSpPr>
              <p:cNvPr id="3748" name="Google Shape;3748;p72"/>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3749" name="Google Shape;3749;p72"/>
              <p:cNvGrpSpPr/>
              <p:nvPr/>
            </p:nvGrpSpPr>
            <p:grpSpPr>
              <a:xfrm>
                <a:off x="4000175" y="1462675"/>
                <a:ext cx="1917275" cy="1140875"/>
                <a:chOff x="4000175" y="1462675"/>
                <a:chExt cx="1917275" cy="1140875"/>
              </a:xfrm>
            </p:grpSpPr>
            <p:sp>
              <p:nvSpPr>
                <p:cNvPr id="3750" name="Google Shape;3750;p72"/>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3751" name="Google Shape;3751;p72"/>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72"/>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3753;p72"/>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72"/>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3755" name="Google Shape;3755;p72"/>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56" name="Google Shape;3756;p72"/>
            <p:cNvGrpSpPr/>
            <p:nvPr/>
          </p:nvGrpSpPr>
          <p:grpSpPr>
            <a:xfrm>
              <a:off x="3875768" y="2846704"/>
              <a:ext cx="44796" cy="47366"/>
              <a:chOff x="3960625" y="2587825"/>
              <a:chExt cx="94050" cy="104125"/>
            </a:xfrm>
          </p:grpSpPr>
          <p:sp>
            <p:nvSpPr>
              <p:cNvPr id="3757" name="Google Shape;3757;p72"/>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3758" name="Google Shape;3758;p72"/>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59" name="Google Shape;3759;p72"/>
            <p:cNvGrpSpPr/>
            <p:nvPr/>
          </p:nvGrpSpPr>
          <p:grpSpPr>
            <a:xfrm>
              <a:off x="3782759" y="2807162"/>
              <a:ext cx="82686" cy="85487"/>
              <a:chOff x="3765350" y="2500900"/>
              <a:chExt cx="173600" cy="187925"/>
            </a:xfrm>
          </p:grpSpPr>
          <p:sp>
            <p:nvSpPr>
              <p:cNvPr id="3760" name="Google Shape;3760;p72"/>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3761" name="Google Shape;3761;p72"/>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2" name="Google Shape;3762;p72"/>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3" name="Google Shape;3763;p72"/>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4" name="Google Shape;3764;p72"/>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5" name="Google Shape;3765;p72"/>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66" name="Google Shape;3766;p72"/>
            <p:cNvGrpSpPr/>
            <p:nvPr/>
          </p:nvGrpSpPr>
          <p:grpSpPr>
            <a:xfrm>
              <a:off x="3775674" y="2798496"/>
              <a:ext cx="40545" cy="23564"/>
              <a:chOff x="3750475" y="2481850"/>
              <a:chExt cx="85125" cy="51800"/>
            </a:xfrm>
          </p:grpSpPr>
          <p:sp>
            <p:nvSpPr>
              <p:cNvPr id="3767" name="Google Shape;3767;p72"/>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8" name="Google Shape;3768;p72"/>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3769" name="Google Shape;3769;p72"/>
            <p:cNvGrpSpPr/>
            <p:nvPr/>
          </p:nvGrpSpPr>
          <p:grpSpPr>
            <a:xfrm>
              <a:off x="3716946" y="2776024"/>
              <a:ext cx="81971" cy="76912"/>
              <a:chOff x="3627175" y="2432450"/>
              <a:chExt cx="172100" cy="169075"/>
            </a:xfrm>
          </p:grpSpPr>
          <p:sp>
            <p:nvSpPr>
              <p:cNvPr id="3770" name="Google Shape;3770;p72"/>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1" name="Google Shape;3771;p72"/>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3772" name="Google Shape;3772;p72"/>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3773" name="Google Shape;3773;p72"/>
            <p:cNvGrpSpPr/>
            <p:nvPr/>
          </p:nvGrpSpPr>
          <p:grpSpPr>
            <a:xfrm>
              <a:off x="3685682" y="2845624"/>
              <a:ext cx="29311" cy="45055"/>
              <a:chOff x="3561536" y="2585450"/>
              <a:chExt cx="61539" cy="99045"/>
            </a:xfrm>
          </p:grpSpPr>
          <p:sp>
            <p:nvSpPr>
              <p:cNvPr id="3774" name="Google Shape;3774;p72"/>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5" name="Google Shape;3775;p72"/>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3776" name="Google Shape;3776;p72"/>
            <p:cNvGrpSpPr/>
            <p:nvPr/>
          </p:nvGrpSpPr>
          <p:grpSpPr>
            <a:xfrm>
              <a:off x="3849905" y="2572252"/>
              <a:ext cx="74339" cy="119559"/>
              <a:chOff x="3906325" y="1984500"/>
              <a:chExt cx="156075" cy="262825"/>
            </a:xfrm>
          </p:grpSpPr>
          <p:sp>
            <p:nvSpPr>
              <p:cNvPr id="3777" name="Google Shape;3777;p72"/>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3778" name="Google Shape;3778;p72"/>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9" name="Google Shape;3779;p72"/>
            <p:cNvGrpSpPr/>
            <p:nvPr/>
          </p:nvGrpSpPr>
          <p:grpSpPr>
            <a:xfrm>
              <a:off x="2654821" y="2414345"/>
              <a:ext cx="667570" cy="558731"/>
              <a:chOff x="1397225" y="1637375"/>
              <a:chExt cx="1401575" cy="1228250"/>
            </a:xfrm>
          </p:grpSpPr>
          <p:sp>
            <p:nvSpPr>
              <p:cNvPr id="3780" name="Google Shape;3780;p72"/>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3781" name="Google Shape;3781;p72"/>
              <p:cNvGrpSpPr/>
              <p:nvPr/>
            </p:nvGrpSpPr>
            <p:grpSpPr>
              <a:xfrm>
                <a:off x="1397225" y="1637375"/>
                <a:ext cx="1398775" cy="1228250"/>
                <a:chOff x="1397225" y="1637375"/>
                <a:chExt cx="1398775" cy="1228250"/>
              </a:xfrm>
            </p:grpSpPr>
            <p:sp>
              <p:nvSpPr>
                <p:cNvPr id="3782" name="Google Shape;3782;p72"/>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72"/>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84" name="Google Shape;3784;p72"/>
            <p:cNvGrpSpPr/>
            <p:nvPr/>
          </p:nvGrpSpPr>
          <p:grpSpPr>
            <a:xfrm>
              <a:off x="3230417" y="3103734"/>
              <a:ext cx="282982" cy="280332"/>
              <a:chOff x="2605700" y="3152850"/>
              <a:chExt cx="594125" cy="616250"/>
            </a:xfrm>
          </p:grpSpPr>
          <p:sp>
            <p:nvSpPr>
              <p:cNvPr id="3785" name="Google Shape;3785;p72"/>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3786" name="Google Shape;3786;p72"/>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3787" name="Google Shape;3787;p72"/>
            <p:cNvGrpSpPr/>
            <p:nvPr/>
          </p:nvGrpSpPr>
          <p:grpSpPr>
            <a:xfrm>
              <a:off x="3265985" y="3226989"/>
              <a:ext cx="87151" cy="346202"/>
              <a:chOff x="2680375" y="3423800"/>
              <a:chExt cx="182975" cy="761050"/>
            </a:xfrm>
          </p:grpSpPr>
          <p:sp>
            <p:nvSpPr>
              <p:cNvPr id="3788" name="Google Shape;3788;p72"/>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3789" name="Google Shape;3789;p72"/>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90" name="Google Shape;3790;p72"/>
            <p:cNvGrpSpPr/>
            <p:nvPr/>
          </p:nvGrpSpPr>
          <p:grpSpPr>
            <a:xfrm>
              <a:off x="3855466" y="3289811"/>
              <a:ext cx="112514" cy="94210"/>
              <a:chOff x="3918000" y="3561900"/>
              <a:chExt cx="236225" cy="207100"/>
            </a:xfrm>
          </p:grpSpPr>
          <p:sp>
            <p:nvSpPr>
              <p:cNvPr id="3791" name="Google Shape;3791;p72"/>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3792" name="Google Shape;3792;p72"/>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93" name="Google Shape;3793;p72"/>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72"/>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795;p72"/>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3796" name="Google Shape;3796;p72"/>
            <p:cNvGrpSpPr/>
            <p:nvPr/>
          </p:nvGrpSpPr>
          <p:grpSpPr>
            <a:xfrm>
              <a:off x="2905224" y="2311071"/>
              <a:ext cx="596721" cy="528992"/>
              <a:chOff x="1922950" y="1410350"/>
              <a:chExt cx="1252825" cy="1162875"/>
            </a:xfrm>
          </p:grpSpPr>
          <p:sp>
            <p:nvSpPr>
              <p:cNvPr id="3797" name="Google Shape;3797;p72"/>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72"/>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9" name="Google Shape;3799;p72"/>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0" name="Google Shape;3800;p72"/>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1" name="Google Shape;3801;p72"/>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2" name="Google Shape;3802;p72"/>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3" name="Google Shape;3803;p72"/>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4" name="Google Shape;3804;p72"/>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5" name="Google Shape;3805;p72"/>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6" name="Google Shape;3806;p72"/>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3807;p72"/>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8" name="Google Shape;3808;p72"/>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9" name="Google Shape;3809;p72"/>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3810;p72"/>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1" name="Google Shape;3811;p72"/>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2" name="Google Shape;3812;p72"/>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3813" name="Google Shape;3813;p72"/>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4" name="Google Shape;3814;p72"/>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5" name="Google Shape;3815;p72"/>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6" name="Google Shape;3816;p72"/>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7" name="Google Shape;3817;p72"/>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8" name="Google Shape;3818;p72"/>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9" name="Google Shape;3819;p72"/>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0" name="Google Shape;3820;p72"/>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1" name="Google Shape;3821;p72"/>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72"/>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3" name="Google Shape;3823;p72"/>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4" name="Google Shape;3824;p72"/>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3825;p72"/>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72"/>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3827;p72"/>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72"/>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72"/>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72"/>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72"/>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72"/>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3833" name="Google Shape;3833;p72"/>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3834" name="Google Shape;3834;p72"/>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35" name="Google Shape;3835;p72"/>
            <p:cNvGrpSpPr/>
            <p:nvPr/>
          </p:nvGrpSpPr>
          <p:grpSpPr>
            <a:xfrm>
              <a:off x="3280929" y="3294542"/>
              <a:ext cx="109894" cy="272224"/>
              <a:chOff x="2711750" y="3572300"/>
              <a:chExt cx="230725" cy="598425"/>
            </a:xfrm>
          </p:grpSpPr>
          <p:sp>
            <p:nvSpPr>
              <p:cNvPr id="3836" name="Google Shape;3836;p72"/>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72"/>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38" name="Google Shape;3838;p72"/>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39" name="Google Shape;3839;p72"/>
            <p:cNvGrpSpPr/>
            <p:nvPr/>
          </p:nvGrpSpPr>
          <p:grpSpPr>
            <a:xfrm>
              <a:off x="3790439" y="2408636"/>
              <a:ext cx="73017" cy="75684"/>
              <a:chOff x="3781475" y="1624825"/>
              <a:chExt cx="153300" cy="166375"/>
            </a:xfrm>
          </p:grpSpPr>
          <p:sp>
            <p:nvSpPr>
              <p:cNvPr id="3840" name="Google Shape;3840;p72"/>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72"/>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72"/>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3" name="Google Shape;3843;p72"/>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44" name="Google Shape;3844;p72"/>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72"/>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72"/>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3847;p72"/>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3848;p72"/>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72"/>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72"/>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51" name="Google Shape;3851;p72"/>
            <p:cNvGrpSpPr/>
            <p:nvPr/>
          </p:nvGrpSpPr>
          <p:grpSpPr>
            <a:xfrm>
              <a:off x="4403342" y="3107749"/>
              <a:ext cx="316680" cy="101374"/>
              <a:chOff x="5068275" y="3161675"/>
              <a:chExt cx="664875" cy="222850"/>
            </a:xfrm>
          </p:grpSpPr>
          <p:sp>
            <p:nvSpPr>
              <p:cNvPr id="3852" name="Google Shape;3852;p72"/>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72"/>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4" name="Google Shape;3854;p72"/>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5" name="Google Shape;3855;p72"/>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56" name="Google Shape;3856;p72"/>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7" name="Google Shape;3857;p72"/>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3858;p72"/>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9" name="Google Shape;3859;p72"/>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0" name="Google Shape;3860;p72"/>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72"/>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2" name="Google Shape;3862;p72"/>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3" name="Google Shape;3863;p72"/>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72"/>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3865;p72"/>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6" name="Google Shape;3866;p72"/>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72"/>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72"/>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9" name="Google Shape;3869;p72"/>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0" name="Google Shape;3870;p72"/>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1" name="Google Shape;3871;p72"/>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2" name="Google Shape;3872;p72"/>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3873;p72"/>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72"/>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3875;p72"/>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72"/>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72"/>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8" name="Google Shape;3878;p72"/>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9" name="Google Shape;3879;p72"/>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0" name="Google Shape;3880;p72"/>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72"/>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72"/>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3" name="Google Shape;3883;p72"/>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4" name="Google Shape;3884;p72"/>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85" name="Google Shape;3885;p72"/>
            <p:cNvGrpSpPr/>
            <p:nvPr/>
          </p:nvGrpSpPr>
          <p:grpSpPr>
            <a:xfrm>
              <a:off x="3697513" y="2707266"/>
              <a:ext cx="59549" cy="79733"/>
              <a:chOff x="3586375" y="2281300"/>
              <a:chExt cx="125025" cy="175275"/>
            </a:xfrm>
          </p:grpSpPr>
          <p:sp>
            <p:nvSpPr>
              <p:cNvPr id="3886" name="Google Shape;3886;p72"/>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3887;p72"/>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88" name="Google Shape;3888;p72"/>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89" name="Google Shape;3889;p72"/>
            <p:cNvGrpSpPr/>
            <p:nvPr/>
          </p:nvGrpSpPr>
          <p:grpSpPr>
            <a:xfrm>
              <a:off x="4513224" y="3221724"/>
              <a:ext cx="274563" cy="280321"/>
              <a:chOff x="5298975" y="3412225"/>
              <a:chExt cx="576450" cy="616225"/>
            </a:xfrm>
          </p:grpSpPr>
          <p:sp>
            <p:nvSpPr>
              <p:cNvPr id="3890" name="Google Shape;3890;p72"/>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3891" name="Google Shape;3891;p72"/>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92" name="Google Shape;3892;p72"/>
            <p:cNvGrpSpPr/>
            <p:nvPr/>
          </p:nvGrpSpPr>
          <p:grpSpPr>
            <a:xfrm>
              <a:off x="4824403" y="3421846"/>
              <a:ext cx="110132" cy="130647"/>
              <a:chOff x="5952300" y="3852150"/>
              <a:chExt cx="231225" cy="287200"/>
            </a:xfrm>
          </p:grpSpPr>
          <p:sp>
            <p:nvSpPr>
              <p:cNvPr id="3893" name="Google Shape;3893;p72"/>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4" name="Google Shape;3894;p72"/>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95" name="Google Shape;3895;p72"/>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6" name="Google Shape;3896;p72"/>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7" name="Google Shape;3897;p72"/>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8" name="Google Shape;3898;p72"/>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9" name="Google Shape;3899;p72"/>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0" name="Google Shape;3900;p72"/>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1" name="Google Shape;3901;p72"/>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2" name="Google Shape;3902;p72"/>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03" name="Google Shape;3903;p72"/>
            <p:cNvGrpSpPr/>
            <p:nvPr/>
          </p:nvGrpSpPr>
          <p:grpSpPr>
            <a:xfrm>
              <a:off x="4295710" y="3079670"/>
              <a:ext cx="14968" cy="27135"/>
              <a:chOff x="4842300" y="3099950"/>
              <a:chExt cx="31425" cy="59650"/>
            </a:xfrm>
          </p:grpSpPr>
          <p:sp>
            <p:nvSpPr>
              <p:cNvPr id="3904" name="Google Shape;3904;p72"/>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5" name="Google Shape;3905;p72"/>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6" name="Google Shape;3906;p72"/>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7" name="Google Shape;3907;p72"/>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08" name="Google Shape;3908;p72"/>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9" name="Google Shape;3909;p72"/>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0" name="Google Shape;3910;p72"/>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1" name="Google Shape;3911;p72"/>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2" name="Google Shape;3912;p72"/>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3" name="Google Shape;3913;p72"/>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4" name="Google Shape;3914;p72"/>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5" name="Google Shape;3915;p72"/>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16" name="Google Shape;3916;p72"/>
            <p:cNvGrpSpPr/>
            <p:nvPr/>
          </p:nvGrpSpPr>
          <p:grpSpPr>
            <a:xfrm>
              <a:off x="3831056" y="2816010"/>
              <a:ext cx="37378" cy="27612"/>
              <a:chOff x="3866750" y="2520350"/>
              <a:chExt cx="78475" cy="60700"/>
            </a:xfrm>
          </p:grpSpPr>
          <p:sp>
            <p:nvSpPr>
              <p:cNvPr id="3917" name="Google Shape;3917;p72"/>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8" name="Google Shape;3918;p72"/>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9" name="Google Shape;3919;p72"/>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0" name="Google Shape;3920;p72"/>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21" name="Google Shape;3921;p72"/>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3922;p72"/>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3" name="Google Shape;3923;p72"/>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4" name="Google Shape;3924;p72"/>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5" name="Google Shape;3925;p72"/>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6" name="Google Shape;3926;p72"/>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7" name="Google Shape;3927;p72"/>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8" name="Google Shape;3928;p72"/>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3929;p72"/>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0" name="Google Shape;3930;p72"/>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3931;p72"/>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2" name="Google Shape;3932;p72"/>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3" name="Google Shape;3933;p72"/>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4" name="Google Shape;3934;p72"/>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5" name="Google Shape;3935;p72"/>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3936;p72"/>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7" name="Google Shape;3937;p72"/>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3938" name="Google Shape;3938;p72"/>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9" name="Google Shape;3939;p72"/>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0" name="Google Shape;3940;p72"/>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1" name="Google Shape;3941;p72"/>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2" name="Google Shape;3942;p72"/>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3" name="Google Shape;3943;p72"/>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4" name="Google Shape;3944;p72"/>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5" name="Google Shape;3945;p72"/>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6" name="Google Shape;3946;p72"/>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3947;p72"/>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8" name="Google Shape;3948;p72"/>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9" name="Google Shape;3949;p72"/>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3950" name="Google Shape;3950;p72"/>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1" name="Google Shape;3951;p72"/>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2" name="Google Shape;3952;p72"/>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72"/>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4" name="Google Shape;3954;p72"/>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5" name="Google Shape;3955;p72"/>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6" name="Google Shape;3956;p72"/>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7" name="Google Shape;3957;p72"/>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8" name="Google Shape;3958;p72"/>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3959;p72"/>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0" name="Google Shape;3960;p72"/>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1" name="Google Shape;3961;p72"/>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72"/>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63" name="Google Shape;3963;p72"/>
            <p:cNvGrpSpPr/>
            <p:nvPr/>
          </p:nvGrpSpPr>
          <p:grpSpPr>
            <a:xfrm>
              <a:off x="3632736" y="3051591"/>
              <a:ext cx="63288" cy="45217"/>
              <a:chOff x="3450375" y="3038225"/>
              <a:chExt cx="132875" cy="99400"/>
            </a:xfrm>
          </p:grpSpPr>
          <p:sp>
            <p:nvSpPr>
              <p:cNvPr id="3964" name="Google Shape;3964;p72"/>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5" name="Google Shape;3965;p72"/>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66" name="Google Shape;3966;p72"/>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7" name="Google Shape;3967;p72"/>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8" name="Google Shape;3968;p72"/>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9" name="Google Shape;3969;p72"/>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0" name="Google Shape;3970;p72"/>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3971;p72"/>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2" name="Google Shape;3972;p72"/>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72"/>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72"/>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3975" name="Google Shape;3975;p72"/>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6" name="Google Shape;3976;p72"/>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7" name="Google Shape;3977;p72"/>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8" name="Google Shape;3978;p72"/>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9" name="Google Shape;3979;p72"/>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72"/>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1" name="Google Shape;3981;p72"/>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2" name="Google Shape;3982;p72"/>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72"/>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4" name="Google Shape;3984;p72"/>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3985" name="Google Shape;3985;p72"/>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3986;p72"/>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3987;p72"/>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8" name="Google Shape;3988;p72"/>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9" name="Google Shape;3989;p72"/>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3990;p72"/>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3991" name="Google Shape;3991;p72"/>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3992;p72"/>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3993;p72"/>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4" name="Google Shape;3994;p72"/>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5" name="Google Shape;3995;p72"/>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6" name="Google Shape;3996;p72"/>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7" name="Google Shape;3997;p72"/>
            <p:cNvSpPr/>
            <p:nvPr/>
          </p:nvSpPr>
          <p:spPr>
            <a:xfrm>
              <a:off x="4036853" y="2853608"/>
              <a:ext cx="1250" cy="1205"/>
            </a:xfrm>
            <a:custGeom>
              <a:avLst/>
              <a:gdLst/>
              <a:ahLst/>
              <a:cxnLst/>
              <a:rect l="l" t="t" r="r" b="b"/>
              <a:pathLst>
                <a:path w="105" h="106" fill="none" extrusionOk="0">
                  <a:moveTo>
                    <a:pt x="105" y="105"/>
                  </a:moveTo>
                  <a:lnTo>
                    <a:pt x="0" y="1"/>
                  </a:lnTo>
                </a:path>
              </a:pathLst>
            </a:custGeom>
            <a:solidFill>
              <a:srgbClr val="5F7D95"/>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3998;p72"/>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3999;p72"/>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72"/>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1" name="Google Shape;4001;p72"/>
          <p:cNvGrpSpPr/>
          <p:nvPr/>
        </p:nvGrpSpPr>
        <p:grpSpPr>
          <a:xfrm>
            <a:off x="3530618" y="1021765"/>
            <a:ext cx="2078182" cy="1366558"/>
            <a:chOff x="235800" y="830650"/>
            <a:chExt cx="6978450" cy="4588844"/>
          </a:xfrm>
        </p:grpSpPr>
        <p:sp>
          <p:nvSpPr>
            <p:cNvPr id="4002" name="Google Shape;4002;p72"/>
            <p:cNvSpPr/>
            <p:nvPr/>
          </p:nvSpPr>
          <p:spPr>
            <a:xfrm>
              <a:off x="235800" y="1224769"/>
              <a:ext cx="2592225" cy="4194725"/>
            </a:xfrm>
            <a:custGeom>
              <a:avLst/>
              <a:gdLst/>
              <a:ahLst/>
              <a:cxnLst/>
              <a:rect l="l" t="t" r="r" b="b"/>
              <a:pathLst>
                <a:path w="103689" h="167789" extrusionOk="0">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4003;p72"/>
            <p:cNvSpPr/>
            <p:nvPr/>
          </p:nvSpPr>
          <p:spPr>
            <a:xfrm>
              <a:off x="2370225" y="830650"/>
              <a:ext cx="1016975" cy="1158500"/>
            </a:xfrm>
            <a:custGeom>
              <a:avLst/>
              <a:gdLst/>
              <a:ahLst/>
              <a:cxnLst/>
              <a:rect l="l" t="t" r="r" b="b"/>
              <a:pathLst>
                <a:path w="40679" h="46340" extrusionOk="0">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72"/>
            <p:cNvSpPr/>
            <p:nvPr/>
          </p:nvSpPr>
          <p:spPr>
            <a:xfrm>
              <a:off x="3143325" y="1089650"/>
              <a:ext cx="4064350" cy="3503975"/>
            </a:xfrm>
            <a:custGeom>
              <a:avLst/>
              <a:gdLst/>
              <a:ahLst/>
              <a:cxnLst/>
              <a:rect l="l" t="t" r="r" b="b"/>
              <a:pathLst>
                <a:path w="162574" h="140159" extrusionOk="0">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5" name="Google Shape;4005;p72"/>
            <p:cNvSpPr/>
            <p:nvPr/>
          </p:nvSpPr>
          <p:spPr>
            <a:xfrm>
              <a:off x="6146600" y="3671525"/>
              <a:ext cx="342925" cy="189500"/>
            </a:xfrm>
            <a:custGeom>
              <a:avLst/>
              <a:gdLst/>
              <a:ahLst/>
              <a:cxnLst/>
              <a:rect l="l" t="t" r="r" b="b"/>
              <a:pathLst>
                <a:path w="13717" h="7580" extrusionOk="0">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6" name="Google Shape;4006;p72"/>
            <p:cNvSpPr/>
            <p:nvPr/>
          </p:nvSpPr>
          <p:spPr>
            <a:xfrm>
              <a:off x="5901600" y="3652500"/>
              <a:ext cx="558700" cy="402875"/>
            </a:xfrm>
            <a:custGeom>
              <a:avLst/>
              <a:gdLst/>
              <a:ahLst/>
              <a:cxnLst/>
              <a:rect l="l" t="t" r="r" b="b"/>
              <a:pathLst>
                <a:path w="22348" h="16115" extrusionOk="0">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72"/>
            <p:cNvSpPr/>
            <p:nvPr/>
          </p:nvSpPr>
          <p:spPr>
            <a:xfrm>
              <a:off x="6249675" y="4061675"/>
              <a:ext cx="964575" cy="811125"/>
            </a:xfrm>
            <a:custGeom>
              <a:avLst/>
              <a:gdLst/>
              <a:ahLst/>
              <a:cxnLst/>
              <a:rect l="l" t="t" r="r" b="b"/>
              <a:pathLst>
                <a:path w="38583" h="32445" extrusionOk="0">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8" name="Google Shape;4008;p72"/>
          <p:cNvGrpSpPr/>
          <p:nvPr/>
        </p:nvGrpSpPr>
        <p:grpSpPr>
          <a:xfrm>
            <a:off x="719115" y="2852867"/>
            <a:ext cx="2622876" cy="1333540"/>
            <a:chOff x="238125" y="1038125"/>
            <a:chExt cx="7146800" cy="3633625"/>
          </a:xfrm>
        </p:grpSpPr>
        <p:sp>
          <p:nvSpPr>
            <p:cNvPr id="4009" name="Google Shape;4009;p72"/>
            <p:cNvSpPr/>
            <p:nvPr/>
          </p:nvSpPr>
          <p:spPr>
            <a:xfrm>
              <a:off x="6256150" y="3780375"/>
              <a:ext cx="62400" cy="53425"/>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72"/>
            <p:cNvSpPr/>
            <p:nvPr/>
          </p:nvSpPr>
          <p:spPr>
            <a:xfrm>
              <a:off x="6256150" y="3856775"/>
              <a:ext cx="62200" cy="53250"/>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72"/>
            <p:cNvSpPr/>
            <p:nvPr/>
          </p:nvSpPr>
          <p:spPr>
            <a:xfrm>
              <a:off x="6256150" y="3932800"/>
              <a:ext cx="62200" cy="53425"/>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2" name="Google Shape;4012;p72"/>
            <p:cNvSpPr/>
            <p:nvPr/>
          </p:nvSpPr>
          <p:spPr>
            <a:xfrm>
              <a:off x="6332350"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3" name="Google Shape;4013;p72"/>
            <p:cNvSpPr/>
            <p:nvPr/>
          </p:nvSpPr>
          <p:spPr>
            <a:xfrm>
              <a:off x="6332350"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4" name="Google Shape;4014;p72"/>
            <p:cNvSpPr/>
            <p:nvPr/>
          </p:nvSpPr>
          <p:spPr>
            <a:xfrm>
              <a:off x="6408350" y="385677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5" name="Google Shape;4015;p72"/>
            <p:cNvSpPr/>
            <p:nvPr/>
          </p:nvSpPr>
          <p:spPr>
            <a:xfrm>
              <a:off x="6408350" y="3932800"/>
              <a:ext cx="62425" cy="53425"/>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6" name="Google Shape;4016;p72"/>
            <p:cNvSpPr/>
            <p:nvPr/>
          </p:nvSpPr>
          <p:spPr>
            <a:xfrm>
              <a:off x="6408350" y="4085225"/>
              <a:ext cx="62425" cy="5335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7" name="Google Shape;4017;p72"/>
            <p:cNvSpPr/>
            <p:nvPr/>
          </p:nvSpPr>
          <p:spPr>
            <a:xfrm>
              <a:off x="6484575" y="385677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8" name="Google Shape;4018;p72"/>
            <p:cNvSpPr/>
            <p:nvPr/>
          </p:nvSpPr>
          <p:spPr>
            <a:xfrm>
              <a:off x="648457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72"/>
            <p:cNvSpPr/>
            <p:nvPr/>
          </p:nvSpPr>
          <p:spPr>
            <a:xfrm>
              <a:off x="6484575" y="4161425"/>
              <a:ext cx="62425" cy="53300"/>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0" name="Google Shape;4020;p72"/>
            <p:cNvSpPr/>
            <p:nvPr/>
          </p:nvSpPr>
          <p:spPr>
            <a:xfrm>
              <a:off x="6484575" y="40852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1" name="Google Shape;4021;p72"/>
            <p:cNvSpPr/>
            <p:nvPr/>
          </p:nvSpPr>
          <p:spPr>
            <a:xfrm>
              <a:off x="6484575" y="4009000"/>
              <a:ext cx="62425" cy="5335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2" name="Google Shape;4022;p72"/>
            <p:cNvSpPr/>
            <p:nvPr/>
          </p:nvSpPr>
          <p:spPr>
            <a:xfrm>
              <a:off x="6638425" y="3856775"/>
              <a:ext cx="62425" cy="53250"/>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3" name="Google Shape;4023;p72"/>
            <p:cNvSpPr/>
            <p:nvPr/>
          </p:nvSpPr>
          <p:spPr>
            <a:xfrm>
              <a:off x="663842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4" name="Google Shape;4024;p72"/>
            <p:cNvSpPr/>
            <p:nvPr/>
          </p:nvSpPr>
          <p:spPr>
            <a:xfrm>
              <a:off x="6638425" y="4161425"/>
              <a:ext cx="62425" cy="53300"/>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72"/>
            <p:cNvSpPr/>
            <p:nvPr/>
          </p:nvSpPr>
          <p:spPr>
            <a:xfrm>
              <a:off x="6638425" y="4085225"/>
              <a:ext cx="62425" cy="5335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6" name="Google Shape;4026;p72"/>
            <p:cNvSpPr/>
            <p:nvPr/>
          </p:nvSpPr>
          <p:spPr>
            <a:xfrm>
              <a:off x="6638425" y="4009000"/>
              <a:ext cx="62425" cy="5335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7" name="Google Shape;4027;p72"/>
            <p:cNvSpPr/>
            <p:nvPr/>
          </p:nvSpPr>
          <p:spPr>
            <a:xfrm>
              <a:off x="6715450" y="393280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028;p72"/>
            <p:cNvSpPr/>
            <p:nvPr/>
          </p:nvSpPr>
          <p:spPr>
            <a:xfrm>
              <a:off x="6715450" y="40852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9" name="Google Shape;4029;p72"/>
            <p:cNvSpPr/>
            <p:nvPr/>
          </p:nvSpPr>
          <p:spPr>
            <a:xfrm>
              <a:off x="6715450" y="4009000"/>
              <a:ext cx="62225" cy="5335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0" name="Google Shape;4030;p72"/>
            <p:cNvSpPr/>
            <p:nvPr/>
          </p:nvSpPr>
          <p:spPr>
            <a:xfrm>
              <a:off x="6408350" y="4009000"/>
              <a:ext cx="62425" cy="5335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72"/>
            <p:cNvSpPr/>
            <p:nvPr/>
          </p:nvSpPr>
          <p:spPr>
            <a:xfrm>
              <a:off x="6332350"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032;p72"/>
            <p:cNvSpPr/>
            <p:nvPr/>
          </p:nvSpPr>
          <p:spPr>
            <a:xfrm>
              <a:off x="6256150" y="4009000"/>
              <a:ext cx="62200" cy="5335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3" name="Google Shape;4033;p72"/>
            <p:cNvSpPr/>
            <p:nvPr/>
          </p:nvSpPr>
          <p:spPr>
            <a:xfrm>
              <a:off x="5951475"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72"/>
            <p:cNvSpPr/>
            <p:nvPr/>
          </p:nvSpPr>
          <p:spPr>
            <a:xfrm>
              <a:off x="5951475" y="4009000"/>
              <a:ext cx="62225" cy="5335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5" name="Google Shape;4035;p72"/>
            <p:cNvSpPr/>
            <p:nvPr/>
          </p:nvSpPr>
          <p:spPr>
            <a:xfrm>
              <a:off x="6027500" y="385677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6" name="Google Shape;4036;p72"/>
            <p:cNvSpPr/>
            <p:nvPr/>
          </p:nvSpPr>
          <p:spPr>
            <a:xfrm>
              <a:off x="6027500" y="39328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72"/>
            <p:cNvSpPr/>
            <p:nvPr/>
          </p:nvSpPr>
          <p:spPr>
            <a:xfrm>
              <a:off x="6027500" y="4009000"/>
              <a:ext cx="62425" cy="5335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4038;p72"/>
            <p:cNvSpPr/>
            <p:nvPr/>
          </p:nvSpPr>
          <p:spPr>
            <a:xfrm>
              <a:off x="6103700" y="3780375"/>
              <a:ext cx="62425" cy="53475"/>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9" name="Google Shape;4039;p72"/>
            <p:cNvSpPr/>
            <p:nvPr/>
          </p:nvSpPr>
          <p:spPr>
            <a:xfrm>
              <a:off x="6103700" y="3856775"/>
              <a:ext cx="62425" cy="53300"/>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72"/>
            <p:cNvSpPr/>
            <p:nvPr/>
          </p:nvSpPr>
          <p:spPr>
            <a:xfrm>
              <a:off x="6103700" y="3932800"/>
              <a:ext cx="62425" cy="53475"/>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1" name="Google Shape;4041;p72"/>
            <p:cNvSpPr/>
            <p:nvPr/>
          </p:nvSpPr>
          <p:spPr>
            <a:xfrm>
              <a:off x="6103700" y="4009000"/>
              <a:ext cx="62425" cy="5335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2" name="Google Shape;4042;p72"/>
            <p:cNvSpPr/>
            <p:nvPr/>
          </p:nvSpPr>
          <p:spPr>
            <a:xfrm>
              <a:off x="61799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4043;p72"/>
            <p:cNvSpPr/>
            <p:nvPr/>
          </p:nvSpPr>
          <p:spPr>
            <a:xfrm>
              <a:off x="61799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4" name="Google Shape;4044;p72"/>
            <p:cNvSpPr/>
            <p:nvPr/>
          </p:nvSpPr>
          <p:spPr>
            <a:xfrm>
              <a:off x="61799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5" name="Google Shape;4045;p72"/>
            <p:cNvSpPr/>
            <p:nvPr/>
          </p:nvSpPr>
          <p:spPr>
            <a:xfrm>
              <a:off x="61799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6" name="Google Shape;4046;p72"/>
            <p:cNvSpPr/>
            <p:nvPr/>
          </p:nvSpPr>
          <p:spPr>
            <a:xfrm>
              <a:off x="61799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7" name="Google Shape;4047;p72"/>
            <p:cNvSpPr/>
            <p:nvPr/>
          </p:nvSpPr>
          <p:spPr>
            <a:xfrm>
              <a:off x="717030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8" name="Google Shape;4048;p72"/>
            <p:cNvSpPr/>
            <p:nvPr/>
          </p:nvSpPr>
          <p:spPr>
            <a:xfrm>
              <a:off x="68656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4049;p72"/>
            <p:cNvSpPr/>
            <p:nvPr/>
          </p:nvSpPr>
          <p:spPr>
            <a:xfrm>
              <a:off x="686565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72"/>
            <p:cNvSpPr/>
            <p:nvPr/>
          </p:nvSpPr>
          <p:spPr>
            <a:xfrm>
              <a:off x="69418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051;p72"/>
            <p:cNvSpPr/>
            <p:nvPr/>
          </p:nvSpPr>
          <p:spPr>
            <a:xfrm>
              <a:off x="6789225" y="3627950"/>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72"/>
            <p:cNvSpPr/>
            <p:nvPr/>
          </p:nvSpPr>
          <p:spPr>
            <a:xfrm>
              <a:off x="6637000" y="3475725"/>
              <a:ext cx="62225" cy="5335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4053;p72"/>
            <p:cNvSpPr/>
            <p:nvPr/>
          </p:nvSpPr>
          <p:spPr>
            <a:xfrm>
              <a:off x="6256150" y="3399500"/>
              <a:ext cx="62200" cy="5335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4" name="Google Shape;4054;p72"/>
            <p:cNvSpPr/>
            <p:nvPr/>
          </p:nvSpPr>
          <p:spPr>
            <a:xfrm>
              <a:off x="6484575" y="355192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5" name="Google Shape;4055;p72"/>
            <p:cNvSpPr/>
            <p:nvPr/>
          </p:nvSpPr>
          <p:spPr>
            <a:xfrm>
              <a:off x="6484575" y="34757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6" name="Google Shape;4056;p72"/>
            <p:cNvSpPr/>
            <p:nvPr/>
          </p:nvSpPr>
          <p:spPr>
            <a:xfrm>
              <a:off x="6408350" y="355192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7" name="Google Shape;4057;p72"/>
            <p:cNvSpPr/>
            <p:nvPr/>
          </p:nvSpPr>
          <p:spPr>
            <a:xfrm>
              <a:off x="6408350" y="3475725"/>
              <a:ext cx="62425" cy="5335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72"/>
            <p:cNvSpPr/>
            <p:nvPr/>
          </p:nvSpPr>
          <p:spPr>
            <a:xfrm>
              <a:off x="6332350"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59;p72"/>
            <p:cNvSpPr/>
            <p:nvPr/>
          </p:nvSpPr>
          <p:spPr>
            <a:xfrm>
              <a:off x="6332350" y="33995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72"/>
            <p:cNvSpPr/>
            <p:nvPr/>
          </p:nvSpPr>
          <p:spPr>
            <a:xfrm>
              <a:off x="7094075" y="4237450"/>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72"/>
            <p:cNvSpPr/>
            <p:nvPr/>
          </p:nvSpPr>
          <p:spPr>
            <a:xfrm>
              <a:off x="7017875" y="4389875"/>
              <a:ext cx="62400" cy="5335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2" name="Google Shape;4062;p72"/>
            <p:cNvSpPr/>
            <p:nvPr/>
          </p:nvSpPr>
          <p:spPr>
            <a:xfrm>
              <a:off x="7017875" y="4313650"/>
              <a:ext cx="62400" cy="53450"/>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3" name="Google Shape;4063;p72"/>
            <p:cNvSpPr/>
            <p:nvPr/>
          </p:nvSpPr>
          <p:spPr>
            <a:xfrm>
              <a:off x="6941850" y="438987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72"/>
            <p:cNvSpPr/>
            <p:nvPr/>
          </p:nvSpPr>
          <p:spPr>
            <a:xfrm>
              <a:off x="6484575" y="438987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5" name="Google Shape;4065;p72"/>
            <p:cNvSpPr/>
            <p:nvPr/>
          </p:nvSpPr>
          <p:spPr>
            <a:xfrm>
              <a:off x="6560800" y="42374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6" name="Google Shape;4066;p72"/>
            <p:cNvSpPr/>
            <p:nvPr/>
          </p:nvSpPr>
          <p:spPr>
            <a:xfrm>
              <a:off x="6560800" y="4161425"/>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72"/>
            <p:cNvSpPr/>
            <p:nvPr/>
          </p:nvSpPr>
          <p:spPr>
            <a:xfrm>
              <a:off x="6560800" y="40852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8" name="Google Shape;4068;p72"/>
            <p:cNvSpPr/>
            <p:nvPr/>
          </p:nvSpPr>
          <p:spPr>
            <a:xfrm>
              <a:off x="6560800" y="4009000"/>
              <a:ext cx="62200" cy="5335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9" name="Google Shape;4069;p72"/>
            <p:cNvSpPr/>
            <p:nvPr/>
          </p:nvSpPr>
          <p:spPr>
            <a:xfrm>
              <a:off x="6560800" y="39328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72"/>
            <p:cNvSpPr/>
            <p:nvPr/>
          </p:nvSpPr>
          <p:spPr>
            <a:xfrm>
              <a:off x="65608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4071;p72"/>
            <p:cNvSpPr/>
            <p:nvPr/>
          </p:nvSpPr>
          <p:spPr>
            <a:xfrm>
              <a:off x="65608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2" name="Google Shape;4072;p72"/>
            <p:cNvSpPr/>
            <p:nvPr/>
          </p:nvSpPr>
          <p:spPr>
            <a:xfrm>
              <a:off x="6484575" y="4237450"/>
              <a:ext cx="62425" cy="53425"/>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3" name="Google Shape;4073;p72"/>
            <p:cNvSpPr/>
            <p:nvPr/>
          </p:nvSpPr>
          <p:spPr>
            <a:xfrm>
              <a:off x="6484575" y="3780375"/>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4" name="Google Shape;4074;p72"/>
            <p:cNvSpPr/>
            <p:nvPr/>
          </p:nvSpPr>
          <p:spPr>
            <a:xfrm>
              <a:off x="6484575" y="3704150"/>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5" name="Google Shape;4075;p72"/>
            <p:cNvSpPr/>
            <p:nvPr/>
          </p:nvSpPr>
          <p:spPr>
            <a:xfrm>
              <a:off x="6408350" y="4237450"/>
              <a:ext cx="62425" cy="53425"/>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72"/>
            <p:cNvSpPr/>
            <p:nvPr/>
          </p:nvSpPr>
          <p:spPr>
            <a:xfrm>
              <a:off x="6408350" y="4161425"/>
              <a:ext cx="62425" cy="53300"/>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72"/>
            <p:cNvSpPr/>
            <p:nvPr/>
          </p:nvSpPr>
          <p:spPr>
            <a:xfrm>
              <a:off x="6408350" y="3780375"/>
              <a:ext cx="62425" cy="53425"/>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078;p72"/>
            <p:cNvSpPr/>
            <p:nvPr/>
          </p:nvSpPr>
          <p:spPr>
            <a:xfrm>
              <a:off x="6408350" y="3704150"/>
              <a:ext cx="62425" cy="53450"/>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079;p72"/>
            <p:cNvSpPr/>
            <p:nvPr/>
          </p:nvSpPr>
          <p:spPr>
            <a:xfrm>
              <a:off x="6332350"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0" name="Google Shape;4080;p72"/>
            <p:cNvSpPr/>
            <p:nvPr/>
          </p:nvSpPr>
          <p:spPr>
            <a:xfrm>
              <a:off x="6332350"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1" name="Google Shape;4081;p72"/>
            <p:cNvSpPr/>
            <p:nvPr/>
          </p:nvSpPr>
          <p:spPr>
            <a:xfrm>
              <a:off x="633235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2" name="Google Shape;4082;p72"/>
            <p:cNvSpPr/>
            <p:nvPr/>
          </p:nvSpPr>
          <p:spPr>
            <a:xfrm>
              <a:off x="63323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3" name="Google Shape;4083;p72"/>
            <p:cNvSpPr/>
            <p:nvPr/>
          </p:nvSpPr>
          <p:spPr>
            <a:xfrm>
              <a:off x="6256150" y="4085225"/>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4" name="Google Shape;4084;p72"/>
            <p:cNvSpPr/>
            <p:nvPr/>
          </p:nvSpPr>
          <p:spPr>
            <a:xfrm>
              <a:off x="6256150" y="3704150"/>
              <a:ext cx="62200" cy="53450"/>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4085;p72"/>
            <p:cNvSpPr/>
            <p:nvPr/>
          </p:nvSpPr>
          <p:spPr>
            <a:xfrm>
              <a:off x="6256150" y="3627950"/>
              <a:ext cx="62200" cy="53425"/>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6" name="Google Shape;4086;p72"/>
            <p:cNvSpPr/>
            <p:nvPr/>
          </p:nvSpPr>
          <p:spPr>
            <a:xfrm>
              <a:off x="617992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7" name="Google Shape;4087;p72"/>
            <p:cNvSpPr/>
            <p:nvPr/>
          </p:nvSpPr>
          <p:spPr>
            <a:xfrm>
              <a:off x="61799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8" name="Google Shape;4088;p72"/>
            <p:cNvSpPr/>
            <p:nvPr/>
          </p:nvSpPr>
          <p:spPr>
            <a:xfrm>
              <a:off x="6103700" y="4085225"/>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9" name="Google Shape;4089;p72"/>
            <p:cNvSpPr/>
            <p:nvPr/>
          </p:nvSpPr>
          <p:spPr>
            <a:xfrm>
              <a:off x="6103700" y="3704150"/>
              <a:ext cx="62425" cy="53450"/>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0" name="Google Shape;4090;p72"/>
            <p:cNvSpPr/>
            <p:nvPr/>
          </p:nvSpPr>
          <p:spPr>
            <a:xfrm>
              <a:off x="6027500" y="4085225"/>
              <a:ext cx="62425" cy="5335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1" name="Google Shape;4091;p72"/>
            <p:cNvSpPr/>
            <p:nvPr/>
          </p:nvSpPr>
          <p:spPr>
            <a:xfrm>
              <a:off x="6027500" y="3780375"/>
              <a:ext cx="62425" cy="53425"/>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2" name="Google Shape;4092;p72"/>
            <p:cNvSpPr/>
            <p:nvPr/>
          </p:nvSpPr>
          <p:spPr>
            <a:xfrm>
              <a:off x="6027500" y="3704150"/>
              <a:ext cx="62425" cy="53450"/>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3" name="Google Shape;4093;p72"/>
            <p:cNvSpPr/>
            <p:nvPr/>
          </p:nvSpPr>
          <p:spPr>
            <a:xfrm>
              <a:off x="59514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4" name="Google Shape;4094;p72"/>
            <p:cNvSpPr/>
            <p:nvPr/>
          </p:nvSpPr>
          <p:spPr>
            <a:xfrm>
              <a:off x="5951475"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5" name="Google Shape;4095;p72"/>
            <p:cNvSpPr/>
            <p:nvPr/>
          </p:nvSpPr>
          <p:spPr>
            <a:xfrm>
              <a:off x="5951475" y="3780375"/>
              <a:ext cx="62425" cy="53425"/>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4096;p72"/>
            <p:cNvSpPr/>
            <p:nvPr/>
          </p:nvSpPr>
          <p:spPr>
            <a:xfrm>
              <a:off x="587527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4097;p72"/>
            <p:cNvSpPr/>
            <p:nvPr/>
          </p:nvSpPr>
          <p:spPr>
            <a:xfrm>
              <a:off x="587527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8" name="Google Shape;4098;p72"/>
            <p:cNvSpPr/>
            <p:nvPr/>
          </p:nvSpPr>
          <p:spPr>
            <a:xfrm>
              <a:off x="587527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9" name="Google Shape;4099;p72"/>
            <p:cNvSpPr/>
            <p:nvPr/>
          </p:nvSpPr>
          <p:spPr>
            <a:xfrm>
              <a:off x="587527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0" name="Google Shape;4100;p72"/>
            <p:cNvSpPr/>
            <p:nvPr/>
          </p:nvSpPr>
          <p:spPr>
            <a:xfrm>
              <a:off x="45040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1" name="Google Shape;4101;p72"/>
            <p:cNvSpPr/>
            <p:nvPr/>
          </p:nvSpPr>
          <p:spPr>
            <a:xfrm>
              <a:off x="450405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2" name="Google Shape;4102;p72"/>
            <p:cNvSpPr/>
            <p:nvPr/>
          </p:nvSpPr>
          <p:spPr>
            <a:xfrm>
              <a:off x="450405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3" name="Google Shape;4103;p72"/>
            <p:cNvSpPr/>
            <p:nvPr/>
          </p:nvSpPr>
          <p:spPr>
            <a:xfrm>
              <a:off x="4427825" y="39328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4" name="Google Shape;4104;p72"/>
            <p:cNvSpPr/>
            <p:nvPr/>
          </p:nvSpPr>
          <p:spPr>
            <a:xfrm>
              <a:off x="4427825" y="3856775"/>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4105;p72"/>
            <p:cNvSpPr/>
            <p:nvPr/>
          </p:nvSpPr>
          <p:spPr>
            <a:xfrm>
              <a:off x="4427825" y="3780375"/>
              <a:ext cx="62425" cy="53425"/>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6" name="Google Shape;4106;p72"/>
            <p:cNvSpPr/>
            <p:nvPr/>
          </p:nvSpPr>
          <p:spPr>
            <a:xfrm>
              <a:off x="4351600" y="3171075"/>
              <a:ext cx="62425" cy="5335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7" name="Google Shape;4107;p72"/>
            <p:cNvSpPr/>
            <p:nvPr/>
          </p:nvSpPr>
          <p:spPr>
            <a:xfrm>
              <a:off x="435160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8" name="Google Shape;4108;p72"/>
            <p:cNvSpPr/>
            <p:nvPr/>
          </p:nvSpPr>
          <p:spPr>
            <a:xfrm>
              <a:off x="3970950" y="27902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9" name="Google Shape;4109;p72"/>
            <p:cNvSpPr/>
            <p:nvPr/>
          </p:nvSpPr>
          <p:spPr>
            <a:xfrm>
              <a:off x="3970950" y="2866425"/>
              <a:ext cx="62225" cy="53275"/>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0" name="Google Shape;4110;p72"/>
            <p:cNvSpPr/>
            <p:nvPr/>
          </p:nvSpPr>
          <p:spPr>
            <a:xfrm>
              <a:off x="3970950" y="2942425"/>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1" name="Google Shape;4111;p72"/>
            <p:cNvSpPr/>
            <p:nvPr/>
          </p:nvSpPr>
          <p:spPr>
            <a:xfrm>
              <a:off x="3970950" y="301865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4112;p72"/>
            <p:cNvSpPr/>
            <p:nvPr/>
          </p:nvSpPr>
          <p:spPr>
            <a:xfrm>
              <a:off x="3970950" y="309485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3" name="Google Shape;4113;p72"/>
            <p:cNvSpPr/>
            <p:nvPr/>
          </p:nvSpPr>
          <p:spPr>
            <a:xfrm>
              <a:off x="3970950" y="317107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4114;p72"/>
            <p:cNvSpPr/>
            <p:nvPr/>
          </p:nvSpPr>
          <p:spPr>
            <a:xfrm>
              <a:off x="3970950" y="3247075"/>
              <a:ext cx="62225" cy="53450"/>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115;p72"/>
            <p:cNvSpPr/>
            <p:nvPr/>
          </p:nvSpPr>
          <p:spPr>
            <a:xfrm>
              <a:off x="3970950" y="33233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6" name="Google Shape;4116;p72"/>
            <p:cNvSpPr/>
            <p:nvPr/>
          </p:nvSpPr>
          <p:spPr>
            <a:xfrm>
              <a:off x="3970950" y="33995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7" name="Google Shape;4117;p72"/>
            <p:cNvSpPr/>
            <p:nvPr/>
          </p:nvSpPr>
          <p:spPr>
            <a:xfrm>
              <a:off x="3970950" y="347572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4118;p72"/>
            <p:cNvSpPr/>
            <p:nvPr/>
          </p:nvSpPr>
          <p:spPr>
            <a:xfrm>
              <a:off x="3970950" y="355192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9" name="Google Shape;4119;p72"/>
            <p:cNvSpPr/>
            <p:nvPr/>
          </p:nvSpPr>
          <p:spPr>
            <a:xfrm>
              <a:off x="3970950" y="3627950"/>
              <a:ext cx="62225" cy="53425"/>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0" name="Google Shape;4120;p72"/>
            <p:cNvSpPr/>
            <p:nvPr/>
          </p:nvSpPr>
          <p:spPr>
            <a:xfrm>
              <a:off x="3970950" y="3704150"/>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1" name="Google Shape;4121;p72"/>
            <p:cNvSpPr/>
            <p:nvPr/>
          </p:nvSpPr>
          <p:spPr>
            <a:xfrm>
              <a:off x="3970950" y="3780375"/>
              <a:ext cx="62425" cy="53425"/>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2" name="Google Shape;4122;p72"/>
            <p:cNvSpPr/>
            <p:nvPr/>
          </p:nvSpPr>
          <p:spPr>
            <a:xfrm>
              <a:off x="3970950" y="385677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3" name="Google Shape;4123;p72"/>
            <p:cNvSpPr/>
            <p:nvPr/>
          </p:nvSpPr>
          <p:spPr>
            <a:xfrm>
              <a:off x="3970950" y="4009000"/>
              <a:ext cx="62225" cy="5335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4124;p72"/>
            <p:cNvSpPr/>
            <p:nvPr/>
          </p:nvSpPr>
          <p:spPr>
            <a:xfrm>
              <a:off x="404695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5" name="Google Shape;4125;p72"/>
            <p:cNvSpPr/>
            <p:nvPr/>
          </p:nvSpPr>
          <p:spPr>
            <a:xfrm>
              <a:off x="4046950" y="286642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6" name="Google Shape;4126;p72"/>
            <p:cNvSpPr/>
            <p:nvPr/>
          </p:nvSpPr>
          <p:spPr>
            <a:xfrm>
              <a:off x="4046950" y="2942425"/>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7" name="Google Shape;4127;p72"/>
            <p:cNvSpPr/>
            <p:nvPr/>
          </p:nvSpPr>
          <p:spPr>
            <a:xfrm>
              <a:off x="404695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8" name="Google Shape;4128;p72"/>
            <p:cNvSpPr/>
            <p:nvPr/>
          </p:nvSpPr>
          <p:spPr>
            <a:xfrm>
              <a:off x="404695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9" name="Google Shape;4129;p72"/>
            <p:cNvSpPr/>
            <p:nvPr/>
          </p:nvSpPr>
          <p:spPr>
            <a:xfrm>
              <a:off x="4046950"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0" name="Google Shape;4130;p72"/>
            <p:cNvSpPr/>
            <p:nvPr/>
          </p:nvSpPr>
          <p:spPr>
            <a:xfrm>
              <a:off x="404695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1" name="Google Shape;4131;p72"/>
            <p:cNvSpPr/>
            <p:nvPr/>
          </p:nvSpPr>
          <p:spPr>
            <a:xfrm>
              <a:off x="4046950" y="3323300"/>
              <a:ext cx="62425" cy="53425"/>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2" name="Google Shape;4132;p72"/>
            <p:cNvSpPr/>
            <p:nvPr/>
          </p:nvSpPr>
          <p:spPr>
            <a:xfrm>
              <a:off x="404695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3" name="Google Shape;4133;p72"/>
            <p:cNvSpPr/>
            <p:nvPr/>
          </p:nvSpPr>
          <p:spPr>
            <a:xfrm>
              <a:off x="4046950" y="34757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4" name="Google Shape;4134;p72"/>
            <p:cNvSpPr/>
            <p:nvPr/>
          </p:nvSpPr>
          <p:spPr>
            <a:xfrm>
              <a:off x="4046950" y="355192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4135;p72"/>
            <p:cNvSpPr/>
            <p:nvPr/>
          </p:nvSpPr>
          <p:spPr>
            <a:xfrm>
              <a:off x="4046950"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6" name="Google Shape;4136;p72"/>
            <p:cNvSpPr/>
            <p:nvPr/>
          </p:nvSpPr>
          <p:spPr>
            <a:xfrm>
              <a:off x="4046950"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7" name="Google Shape;4137;p72"/>
            <p:cNvSpPr/>
            <p:nvPr/>
          </p:nvSpPr>
          <p:spPr>
            <a:xfrm>
              <a:off x="41231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8" name="Google Shape;4138;p72"/>
            <p:cNvSpPr/>
            <p:nvPr/>
          </p:nvSpPr>
          <p:spPr>
            <a:xfrm>
              <a:off x="4123175" y="2866425"/>
              <a:ext cx="62425" cy="53275"/>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9" name="Google Shape;4139;p72"/>
            <p:cNvSpPr/>
            <p:nvPr/>
          </p:nvSpPr>
          <p:spPr>
            <a:xfrm>
              <a:off x="4123175" y="29424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0" name="Google Shape;4140;p72"/>
            <p:cNvSpPr/>
            <p:nvPr/>
          </p:nvSpPr>
          <p:spPr>
            <a:xfrm>
              <a:off x="4123175" y="301865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1" name="Google Shape;4141;p72"/>
            <p:cNvSpPr/>
            <p:nvPr/>
          </p:nvSpPr>
          <p:spPr>
            <a:xfrm>
              <a:off x="41231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2" name="Google Shape;4142;p72"/>
            <p:cNvSpPr/>
            <p:nvPr/>
          </p:nvSpPr>
          <p:spPr>
            <a:xfrm>
              <a:off x="4123175" y="317107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3" name="Google Shape;4143;p72"/>
            <p:cNvSpPr/>
            <p:nvPr/>
          </p:nvSpPr>
          <p:spPr>
            <a:xfrm>
              <a:off x="41231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4" name="Google Shape;4144;p72"/>
            <p:cNvSpPr/>
            <p:nvPr/>
          </p:nvSpPr>
          <p:spPr>
            <a:xfrm>
              <a:off x="4123175" y="33233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5" name="Google Shape;4145;p72"/>
            <p:cNvSpPr/>
            <p:nvPr/>
          </p:nvSpPr>
          <p:spPr>
            <a:xfrm>
              <a:off x="4123175" y="33995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6" name="Google Shape;4146;p72"/>
            <p:cNvSpPr/>
            <p:nvPr/>
          </p:nvSpPr>
          <p:spPr>
            <a:xfrm>
              <a:off x="4123175" y="347572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7" name="Google Shape;4147;p72"/>
            <p:cNvSpPr/>
            <p:nvPr/>
          </p:nvSpPr>
          <p:spPr>
            <a:xfrm>
              <a:off x="4123175" y="355192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8" name="Google Shape;4148;p72"/>
            <p:cNvSpPr/>
            <p:nvPr/>
          </p:nvSpPr>
          <p:spPr>
            <a:xfrm>
              <a:off x="4123175" y="3627950"/>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9" name="Google Shape;4149;p72"/>
            <p:cNvSpPr/>
            <p:nvPr/>
          </p:nvSpPr>
          <p:spPr>
            <a:xfrm>
              <a:off x="4199400"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0" name="Google Shape;4150;p72"/>
            <p:cNvSpPr/>
            <p:nvPr/>
          </p:nvSpPr>
          <p:spPr>
            <a:xfrm>
              <a:off x="419940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1" name="Google Shape;4151;p72"/>
            <p:cNvSpPr/>
            <p:nvPr/>
          </p:nvSpPr>
          <p:spPr>
            <a:xfrm>
              <a:off x="4199400" y="317107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2" name="Google Shape;4152;p72"/>
            <p:cNvSpPr/>
            <p:nvPr/>
          </p:nvSpPr>
          <p:spPr>
            <a:xfrm>
              <a:off x="4199400" y="3247075"/>
              <a:ext cx="62200" cy="53450"/>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3" name="Google Shape;4153;p72"/>
            <p:cNvSpPr/>
            <p:nvPr/>
          </p:nvSpPr>
          <p:spPr>
            <a:xfrm>
              <a:off x="4275600" y="3018650"/>
              <a:ext cx="62225" cy="53425"/>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4" name="Google Shape;4154;p72"/>
            <p:cNvSpPr/>
            <p:nvPr/>
          </p:nvSpPr>
          <p:spPr>
            <a:xfrm>
              <a:off x="4275600"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5" name="Google Shape;4155;p72"/>
            <p:cNvSpPr/>
            <p:nvPr/>
          </p:nvSpPr>
          <p:spPr>
            <a:xfrm>
              <a:off x="4275600" y="317107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6" name="Google Shape;4156;p72"/>
            <p:cNvSpPr/>
            <p:nvPr/>
          </p:nvSpPr>
          <p:spPr>
            <a:xfrm>
              <a:off x="4275600" y="32470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7" name="Google Shape;4157;p72"/>
            <p:cNvSpPr/>
            <p:nvPr/>
          </p:nvSpPr>
          <p:spPr>
            <a:xfrm>
              <a:off x="4275475" y="3323300"/>
              <a:ext cx="62350" cy="53425"/>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8" name="Google Shape;4158;p72"/>
            <p:cNvSpPr/>
            <p:nvPr/>
          </p:nvSpPr>
          <p:spPr>
            <a:xfrm>
              <a:off x="4199400" y="33233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9" name="Google Shape;4159;p72"/>
            <p:cNvSpPr/>
            <p:nvPr/>
          </p:nvSpPr>
          <p:spPr>
            <a:xfrm>
              <a:off x="4199400" y="33995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0" name="Google Shape;4160;p72"/>
            <p:cNvSpPr/>
            <p:nvPr/>
          </p:nvSpPr>
          <p:spPr>
            <a:xfrm>
              <a:off x="4199400" y="34757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1" name="Google Shape;4161;p72"/>
            <p:cNvSpPr/>
            <p:nvPr/>
          </p:nvSpPr>
          <p:spPr>
            <a:xfrm>
              <a:off x="4199400" y="355192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2" name="Google Shape;4162;p72"/>
            <p:cNvSpPr/>
            <p:nvPr/>
          </p:nvSpPr>
          <p:spPr>
            <a:xfrm>
              <a:off x="4199400" y="36279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3" name="Google Shape;4163;p72"/>
            <p:cNvSpPr/>
            <p:nvPr/>
          </p:nvSpPr>
          <p:spPr>
            <a:xfrm>
              <a:off x="419940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4" name="Google Shape;4164;p72"/>
            <p:cNvSpPr/>
            <p:nvPr/>
          </p:nvSpPr>
          <p:spPr>
            <a:xfrm>
              <a:off x="4123175" y="3704150"/>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5" name="Google Shape;4165;p72"/>
            <p:cNvSpPr/>
            <p:nvPr/>
          </p:nvSpPr>
          <p:spPr>
            <a:xfrm>
              <a:off x="412317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6" name="Google Shape;4166;p72"/>
            <p:cNvSpPr/>
            <p:nvPr/>
          </p:nvSpPr>
          <p:spPr>
            <a:xfrm>
              <a:off x="4046950" y="3780375"/>
              <a:ext cx="62425" cy="53425"/>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7" name="Google Shape;4167;p72"/>
            <p:cNvSpPr/>
            <p:nvPr/>
          </p:nvSpPr>
          <p:spPr>
            <a:xfrm>
              <a:off x="4046950" y="385677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8" name="Google Shape;4168;p72"/>
            <p:cNvSpPr/>
            <p:nvPr/>
          </p:nvSpPr>
          <p:spPr>
            <a:xfrm>
              <a:off x="4046950"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9" name="Google Shape;4169;p72"/>
            <p:cNvSpPr/>
            <p:nvPr/>
          </p:nvSpPr>
          <p:spPr>
            <a:xfrm>
              <a:off x="4046950" y="3932800"/>
              <a:ext cx="62425" cy="53425"/>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0" name="Google Shape;4170;p72"/>
            <p:cNvSpPr/>
            <p:nvPr/>
          </p:nvSpPr>
          <p:spPr>
            <a:xfrm>
              <a:off x="3970950" y="39328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1" name="Google Shape;4171;p72"/>
            <p:cNvSpPr/>
            <p:nvPr/>
          </p:nvSpPr>
          <p:spPr>
            <a:xfrm>
              <a:off x="35898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2" name="Google Shape;4172;p72"/>
            <p:cNvSpPr/>
            <p:nvPr/>
          </p:nvSpPr>
          <p:spPr>
            <a:xfrm>
              <a:off x="35898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3" name="Google Shape;4173;p72"/>
            <p:cNvSpPr/>
            <p:nvPr/>
          </p:nvSpPr>
          <p:spPr>
            <a:xfrm>
              <a:off x="358987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4" name="Google Shape;4174;p72"/>
            <p:cNvSpPr/>
            <p:nvPr/>
          </p:nvSpPr>
          <p:spPr>
            <a:xfrm>
              <a:off x="358987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5" name="Google Shape;4175;p72"/>
            <p:cNvSpPr/>
            <p:nvPr/>
          </p:nvSpPr>
          <p:spPr>
            <a:xfrm>
              <a:off x="358987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6" name="Google Shape;4176;p72"/>
            <p:cNvSpPr/>
            <p:nvPr/>
          </p:nvSpPr>
          <p:spPr>
            <a:xfrm>
              <a:off x="358987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7" name="Google Shape;4177;p72"/>
            <p:cNvSpPr/>
            <p:nvPr/>
          </p:nvSpPr>
          <p:spPr>
            <a:xfrm>
              <a:off x="358987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8" name="Google Shape;4178;p72"/>
            <p:cNvSpPr/>
            <p:nvPr/>
          </p:nvSpPr>
          <p:spPr>
            <a:xfrm>
              <a:off x="328522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9" name="Google Shape;4179;p72"/>
            <p:cNvSpPr/>
            <p:nvPr/>
          </p:nvSpPr>
          <p:spPr>
            <a:xfrm>
              <a:off x="328522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0" name="Google Shape;4180;p72"/>
            <p:cNvSpPr/>
            <p:nvPr/>
          </p:nvSpPr>
          <p:spPr>
            <a:xfrm>
              <a:off x="328522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1" name="Google Shape;4181;p72"/>
            <p:cNvSpPr/>
            <p:nvPr/>
          </p:nvSpPr>
          <p:spPr>
            <a:xfrm>
              <a:off x="3361450" y="279020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2" name="Google Shape;4182;p72"/>
            <p:cNvSpPr/>
            <p:nvPr/>
          </p:nvSpPr>
          <p:spPr>
            <a:xfrm>
              <a:off x="3361450" y="2866425"/>
              <a:ext cx="62200" cy="53275"/>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3" name="Google Shape;4183;p72"/>
            <p:cNvSpPr/>
            <p:nvPr/>
          </p:nvSpPr>
          <p:spPr>
            <a:xfrm>
              <a:off x="3361450" y="2942425"/>
              <a:ext cx="62200" cy="53450"/>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4" name="Google Shape;4184;p72"/>
            <p:cNvSpPr/>
            <p:nvPr/>
          </p:nvSpPr>
          <p:spPr>
            <a:xfrm>
              <a:off x="3361450" y="3018650"/>
              <a:ext cx="62200" cy="53425"/>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5" name="Google Shape;4185;p72"/>
            <p:cNvSpPr/>
            <p:nvPr/>
          </p:nvSpPr>
          <p:spPr>
            <a:xfrm>
              <a:off x="3361450" y="309485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6" name="Google Shape;4186;p72"/>
            <p:cNvSpPr/>
            <p:nvPr/>
          </p:nvSpPr>
          <p:spPr>
            <a:xfrm>
              <a:off x="3437450"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7" name="Google Shape;4187;p72"/>
            <p:cNvSpPr/>
            <p:nvPr/>
          </p:nvSpPr>
          <p:spPr>
            <a:xfrm>
              <a:off x="3437450"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8" name="Google Shape;4188;p72"/>
            <p:cNvSpPr/>
            <p:nvPr/>
          </p:nvSpPr>
          <p:spPr>
            <a:xfrm>
              <a:off x="3437450" y="279020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9" name="Google Shape;4189;p72"/>
            <p:cNvSpPr/>
            <p:nvPr/>
          </p:nvSpPr>
          <p:spPr>
            <a:xfrm>
              <a:off x="3437450" y="286642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0" name="Google Shape;4190;p72"/>
            <p:cNvSpPr/>
            <p:nvPr/>
          </p:nvSpPr>
          <p:spPr>
            <a:xfrm>
              <a:off x="3437450" y="2942425"/>
              <a:ext cx="62425" cy="53450"/>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1" name="Google Shape;4191;p72"/>
            <p:cNvSpPr/>
            <p:nvPr/>
          </p:nvSpPr>
          <p:spPr>
            <a:xfrm>
              <a:off x="3437450" y="3018650"/>
              <a:ext cx="62425" cy="53425"/>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2" name="Google Shape;4192;p72"/>
            <p:cNvSpPr/>
            <p:nvPr/>
          </p:nvSpPr>
          <p:spPr>
            <a:xfrm>
              <a:off x="3437450" y="309485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3" name="Google Shape;4193;p72"/>
            <p:cNvSpPr/>
            <p:nvPr/>
          </p:nvSpPr>
          <p:spPr>
            <a:xfrm>
              <a:off x="3513675" y="26377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4" name="Google Shape;4194;p72"/>
            <p:cNvSpPr/>
            <p:nvPr/>
          </p:nvSpPr>
          <p:spPr>
            <a:xfrm>
              <a:off x="35136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5" name="Google Shape;4195;p72"/>
            <p:cNvSpPr/>
            <p:nvPr/>
          </p:nvSpPr>
          <p:spPr>
            <a:xfrm>
              <a:off x="35136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6" name="Google Shape;4196;p72"/>
            <p:cNvSpPr/>
            <p:nvPr/>
          </p:nvSpPr>
          <p:spPr>
            <a:xfrm>
              <a:off x="3513675" y="286642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7" name="Google Shape;4197;p72"/>
            <p:cNvSpPr/>
            <p:nvPr/>
          </p:nvSpPr>
          <p:spPr>
            <a:xfrm>
              <a:off x="3513675" y="2942425"/>
              <a:ext cx="62425" cy="53450"/>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8" name="Google Shape;4198;p72"/>
            <p:cNvSpPr/>
            <p:nvPr/>
          </p:nvSpPr>
          <p:spPr>
            <a:xfrm>
              <a:off x="3513675" y="3018650"/>
              <a:ext cx="62425" cy="53425"/>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9" name="Google Shape;4199;p72"/>
            <p:cNvSpPr/>
            <p:nvPr/>
          </p:nvSpPr>
          <p:spPr>
            <a:xfrm>
              <a:off x="35136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0" name="Google Shape;4200;p72"/>
            <p:cNvSpPr/>
            <p:nvPr/>
          </p:nvSpPr>
          <p:spPr>
            <a:xfrm>
              <a:off x="3513675" y="317107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1" name="Google Shape;4201;p72"/>
            <p:cNvSpPr/>
            <p:nvPr/>
          </p:nvSpPr>
          <p:spPr>
            <a:xfrm>
              <a:off x="358987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2" name="Google Shape;4202;p72"/>
            <p:cNvSpPr/>
            <p:nvPr/>
          </p:nvSpPr>
          <p:spPr>
            <a:xfrm>
              <a:off x="3666100"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3" name="Google Shape;4203;p72"/>
            <p:cNvSpPr/>
            <p:nvPr/>
          </p:nvSpPr>
          <p:spPr>
            <a:xfrm>
              <a:off x="3666100" y="271400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4" name="Google Shape;4204;p72"/>
            <p:cNvSpPr/>
            <p:nvPr/>
          </p:nvSpPr>
          <p:spPr>
            <a:xfrm>
              <a:off x="3666100"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5" name="Google Shape;4205;p72"/>
            <p:cNvSpPr/>
            <p:nvPr/>
          </p:nvSpPr>
          <p:spPr>
            <a:xfrm>
              <a:off x="366610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6" name="Google Shape;4206;p72"/>
            <p:cNvSpPr/>
            <p:nvPr/>
          </p:nvSpPr>
          <p:spPr>
            <a:xfrm>
              <a:off x="3666100" y="3018650"/>
              <a:ext cx="62200" cy="53425"/>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7" name="Google Shape;4207;p72"/>
            <p:cNvSpPr/>
            <p:nvPr/>
          </p:nvSpPr>
          <p:spPr>
            <a:xfrm>
              <a:off x="3666100"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8" name="Google Shape;4208;p72"/>
            <p:cNvSpPr/>
            <p:nvPr/>
          </p:nvSpPr>
          <p:spPr>
            <a:xfrm>
              <a:off x="3666100" y="317107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9" name="Google Shape;4209;p72"/>
            <p:cNvSpPr/>
            <p:nvPr/>
          </p:nvSpPr>
          <p:spPr>
            <a:xfrm>
              <a:off x="3742300" y="2637775"/>
              <a:ext cx="62225" cy="53450"/>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0" name="Google Shape;4210;p72"/>
            <p:cNvSpPr/>
            <p:nvPr/>
          </p:nvSpPr>
          <p:spPr>
            <a:xfrm>
              <a:off x="3742300" y="271400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1" name="Google Shape;4211;p72"/>
            <p:cNvSpPr/>
            <p:nvPr/>
          </p:nvSpPr>
          <p:spPr>
            <a:xfrm>
              <a:off x="3742300" y="2790200"/>
              <a:ext cx="62225" cy="5335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2" name="Google Shape;4212;p72"/>
            <p:cNvSpPr/>
            <p:nvPr/>
          </p:nvSpPr>
          <p:spPr>
            <a:xfrm>
              <a:off x="3742300" y="2942425"/>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3" name="Google Shape;4213;p72"/>
            <p:cNvSpPr/>
            <p:nvPr/>
          </p:nvSpPr>
          <p:spPr>
            <a:xfrm>
              <a:off x="3742300" y="301865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4" name="Google Shape;4214;p72"/>
            <p:cNvSpPr/>
            <p:nvPr/>
          </p:nvSpPr>
          <p:spPr>
            <a:xfrm>
              <a:off x="3742300" y="309485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5" name="Google Shape;4215;p72"/>
            <p:cNvSpPr/>
            <p:nvPr/>
          </p:nvSpPr>
          <p:spPr>
            <a:xfrm>
              <a:off x="3742300" y="3171075"/>
              <a:ext cx="62225" cy="53300"/>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6" name="Google Shape;4216;p72"/>
            <p:cNvSpPr/>
            <p:nvPr/>
          </p:nvSpPr>
          <p:spPr>
            <a:xfrm>
              <a:off x="3742300" y="3247075"/>
              <a:ext cx="62225" cy="53450"/>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7" name="Google Shape;4217;p72"/>
            <p:cNvSpPr/>
            <p:nvPr/>
          </p:nvSpPr>
          <p:spPr>
            <a:xfrm>
              <a:off x="381852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8" name="Google Shape;4218;p72"/>
            <p:cNvSpPr/>
            <p:nvPr/>
          </p:nvSpPr>
          <p:spPr>
            <a:xfrm>
              <a:off x="3818525" y="27902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9" name="Google Shape;4219;p72"/>
            <p:cNvSpPr/>
            <p:nvPr/>
          </p:nvSpPr>
          <p:spPr>
            <a:xfrm>
              <a:off x="3818525" y="29424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0" name="Google Shape;4220;p72"/>
            <p:cNvSpPr/>
            <p:nvPr/>
          </p:nvSpPr>
          <p:spPr>
            <a:xfrm>
              <a:off x="3818525" y="301865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1" name="Google Shape;4221;p72"/>
            <p:cNvSpPr/>
            <p:nvPr/>
          </p:nvSpPr>
          <p:spPr>
            <a:xfrm>
              <a:off x="3818525" y="309485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2" name="Google Shape;4222;p72"/>
            <p:cNvSpPr/>
            <p:nvPr/>
          </p:nvSpPr>
          <p:spPr>
            <a:xfrm>
              <a:off x="3818525"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3" name="Google Shape;4223;p72"/>
            <p:cNvSpPr/>
            <p:nvPr/>
          </p:nvSpPr>
          <p:spPr>
            <a:xfrm>
              <a:off x="381852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4" name="Google Shape;4224;p72"/>
            <p:cNvSpPr/>
            <p:nvPr/>
          </p:nvSpPr>
          <p:spPr>
            <a:xfrm>
              <a:off x="381852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5" name="Google Shape;4225;p72"/>
            <p:cNvSpPr/>
            <p:nvPr/>
          </p:nvSpPr>
          <p:spPr>
            <a:xfrm>
              <a:off x="381852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6" name="Google Shape;4226;p72"/>
            <p:cNvSpPr/>
            <p:nvPr/>
          </p:nvSpPr>
          <p:spPr>
            <a:xfrm>
              <a:off x="38185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7" name="Google Shape;4227;p72"/>
            <p:cNvSpPr/>
            <p:nvPr/>
          </p:nvSpPr>
          <p:spPr>
            <a:xfrm>
              <a:off x="3894725" y="27902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8" name="Google Shape;4228;p72"/>
            <p:cNvSpPr/>
            <p:nvPr/>
          </p:nvSpPr>
          <p:spPr>
            <a:xfrm>
              <a:off x="3894725" y="393280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9" name="Google Shape;4229;p72"/>
            <p:cNvSpPr/>
            <p:nvPr/>
          </p:nvSpPr>
          <p:spPr>
            <a:xfrm>
              <a:off x="3894725" y="385677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0" name="Google Shape;4230;p72"/>
            <p:cNvSpPr/>
            <p:nvPr/>
          </p:nvSpPr>
          <p:spPr>
            <a:xfrm>
              <a:off x="3894725" y="3780375"/>
              <a:ext cx="62425" cy="53425"/>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1" name="Google Shape;4231;p72"/>
            <p:cNvSpPr/>
            <p:nvPr/>
          </p:nvSpPr>
          <p:spPr>
            <a:xfrm>
              <a:off x="3894725" y="3704150"/>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2" name="Google Shape;4232;p72"/>
            <p:cNvSpPr/>
            <p:nvPr/>
          </p:nvSpPr>
          <p:spPr>
            <a:xfrm>
              <a:off x="3894725"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3" name="Google Shape;4233;p72"/>
            <p:cNvSpPr/>
            <p:nvPr/>
          </p:nvSpPr>
          <p:spPr>
            <a:xfrm>
              <a:off x="3894725" y="355192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4" name="Google Shape;4234;p72"/>
            <p:cNvSpPr/>
            <p:nvPr/>
          </p:nvSpPr>
          <p:spPr>
            <a:xfrm>
              <a:off x="3894725"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5" name="Google Shape;4235;p72"/>
            <p:cNvSpPr/>
            <p:nvPr/>
          </p:nvSpPr>
          <p:spPr>
            <a:xfrm>
              <a:off x="3894725"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6" name="Google Shape;4236;p72"/>
            <p:cNvSpPr/>
            <p:nvPr/>
          </p:nvSpPr>
          <p:spPr>
            <a:xfrm>
              <a:off x="3894600" y="3323300"/>
              <a:ext cx="62350" cy="53425"/>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7" name="Google Shape;4237;p72"/>
            <p:cNvSpPr/>
            <p:nvPr/>
          </p:nvSpPr>
          <p:spPr>
            <a:xfrm>
              <a:off x="3894725" y="32470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8" name="Google Shape;4238;p72"/>
            <p:cNvSpPr/>
            <p:nvPr/>
          </p:nvSpPr>
          <p:spPr>
            <a:xfrm>
              <a:off x="3894725"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9" name="Google Shape;4239;p72"/>
            <p:cNvSpPr/>
            <p:nvPr/>
          </p:nvSpPr>
          <p:spPr>
            <a:xfrm>
              <a:off x="3894725" y="309485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0" name="Google Shape;4240;p72"/>
            <p:cNvSpPr/>
            <p:nvPr/>
          </p:nvSpPr>
          <p:spPr>
            <a:xfrm>
              <a:off x="3894725" y="301865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1" name="Google Shape;4241;p72"/>
            <p:cNvSpPr/>
            <p:nvPr/>
          </p:nvSpPr>
          <p:spPr>
            <a:xfrm>
              <a:off x="3894725"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2" name="Google Shape;4242;p72"/>
            <p:cNvSpPr/>
            <p:nvPr/>
          </p:nvSpPr>
          <p:spPr>
            <a:xfrm>
              <a:off x="3894725"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3" name="Google Shape;4243;p72"/>
            <p:cNvSpPr/>
            <p:nvPr/>
          </p:nvSpPr>
          <p:spPr>
            <a:xfrm>
              <a:off x="3818525"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4" name="Google Shape;4244;p72"/>
            <p:cNvSpPr/>
            <p:nvPr/>
          </p:nvSpPr>
          <p:spPr>
            <a:xfrm>
              <a:off x="3742300" y="2866425"/>
              <a:ext cx="62225" cy="53225"/>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5" name="Google Shape;4245;p72"/>
            <p:cNvSpPr/>
            <p:nvPr/>
          </p:nvSpPr>
          <p:spPr>
            <a:xfrm>
              <a:off x="366610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6" name="Google Shape;4246;p72"/>
            <p:cNvSpPr/>
            <p:nvPr/>
          </p:nvSpPr>
          <p:spPr>
            <a:xfrm>
              <a:off x="450405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7" name="Google Shape;4247;p72"/>
            <p:cNvSpPr/>
            <p:nvPr/>
          </p:nvSpPr>
          <p:spPr>
            <a:xfrm>
              <a:off x="4504050" y="3171075"/>
              <a:ext cx="62200" cy="5335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8" name="Google Shape;4248;p72"/>
            <p:cNvSpPr/>
            <p:nvPr/>
          </p:nvSpPr>
          <p:spPr>
            <a:xfrm>
              <a:off x="450405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9" name="Google Shape;4249;p72"/>
            <p:cNvSpPr/>
            <p:nvPr/>
          </p:nvSpPr>
          <p:spPr>
            <a:xfrm>
              <a:off x="4427825" y="33233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0" name="Google Shape;4250;p72"/>
            <p:cNvSpPr/>
            <p:nvPr/>
          </p:nvSpPr>
          <p:spPr>
            <a:xfrm>
              <a:off x="4427825" y="32470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1" name="Google Shape;4251;p72"/>
            <p:cNvSpPr/>
            <p:nvPr/>
          </p:nvSpPr>
          <p:spPr>
            <a:xfrm>
              <a:off x="4427825" y="3171075"/>
              <a:ext cx="62425" cy="53275"/>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2" name="Google Shape;4252;p72"/>
            <p:cNvSpPr/>
            <p:nvPr/>
          </p:nvSpPr>
          <p:spPr>
            <a:xfrm>
              <a:off x="4427825" y="3094850"/>
              <a:ext cx="62425" cy="5335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3" name="Google Shape;4253;p72"/>
            <p:cNvSpPr/>
            <p:nvPr/>
          </p:nvSpPr>
          <p:spPr>
            <a:xfrm>
              <a:off x="4427825" y="3018650"/>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4" name="Google Shape;4254;p72"/>
            <p:cNvSpPr/>
            <p:nvPr/>
          </p:nvSpPr>
          <p:spPr>
            <a:xfrm>
              <a:off x="435160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5" name="Google Shape;4255;p72"/>
            <p:cNvSpPr/>
            <p:nvPr/>
          </p:nvSpPr>
          <p:spPr>
            <a:xfrm>
              <a:off x="4351600" y="332330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6" name="Google Shape;4256;p72"/>
            <p:cNvSpPr/>
            <p:nvPr/>
          </p:nvSpPr>
          <p:spPr>
            <a:xfrm>
              <a:off x="435160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7" name="Google Shape;4257;p72"/>
            <p:cNvSpPr/>
            <p:nvPr/>
          </p:nvSpPr>
          <p:spPr>
            <a:xfrm>
              <a:off x="435160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8" name="Google Shape;4258;p72"/>
            <p:cNvSpPr/>
            <p:nvPr/>
          </p:nvSpPr>
          <p:spPr>
            <a:xfrm>
              <a:off x="4351600" y="29424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9" name="Google Shape;4259;p72"/>
            <p:cNvSpPr/>
            <p:nvPr/>
          </p:nvSpPr>
          <p:spPr>
            <a:xfrm>
              <a:off x="427560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0" name="Google Shape;4260;p72"/>
            <p:cNvSpPr/>
            <p:nvPr/>
          </p:nvSpPr>
          <p:spPr>
            <a:xfrm>
              <a:off x="427560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1" name="Google Shape;4261;p72"/>
            <p:cNvSpPr/>
            <p:nvPr/>
          </p:nvSpPr>
          <p:spPr>
            <a:xfrm>
              <a:off x="4275600"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2" name="Google Shape;4262;p72"/>
            <p:cNvSpPr/>
            <p:nvPr/>
          </p:nvSpPr>
          <p:spPr>
            <a:xfrm>
              <a:off x="4275600"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3" name="Google Shape;4263;p72"/>
            <p:cNvSpPr/>
            <p:nvPr/>
          </p:nvSpPr>
          <p:spPr>
            <a:xfrm>
              <a:off x="42756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4" name="Google Shape;4264;p72"/>
            <p:cNvSpPr/>
            <p:nvPr/>
          </p:nvSpPr>
          <p:spPr>
            <a:xfrm>
              <a:off x="4275600" y="3399500"/>
              <a:ext cx="62225" cy="5335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5" name="Google Shape;4265;p72"/>
            <p:cNvSpPr/>
            <p:nvPr/>
          </p:nvSpPr>
          <p:spPr>
            <a:xfrm>
              <a:off x="427560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6" name="Google Shape;4266;p72"/>
            <p:cNvSpPr/>
            <p:nvPr/>
          </p:nvSpPr>
          <p:spPr>
            <a:xfrm>
              <a:off x="427560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7" name="Google Shape;4267;p72"/>
            <p:cNvSpPr/>
            <p:nvPr/>
          </p:nvSpPr>
          <p:spPr>
            <a:xfrm>
              <a:off x="41994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8" name="Google Shape;4268;p72"/>
            <p:cNvSpPr/>
            <p:nvPr/>
          </p:nvSpPr>
          <p:spPr>
            <a:xfrm>
              <a:off x="41994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9" name="Google Shape;4269;p72"/>
            <p:cNvSpPr/>
            <p:nvPr/>
          </p:nvSpPr>
          <p:spPr>
            <a:xfrm>
              <a:off x="419940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0" name="Google Shape;4270;p72"/>
            <p:cNvSpPr/>
            <p:nvPr/>
          </p:nvSpPr>
          <p:spPr>
            <a:xfrm>
              <a:off x="419940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1" name="Google Shape;4271;p72"/>
            <p:cNvSpPr/>
            <p:nvPr/>
          </p:nvSpPr>
          <p:spPr>
            <a:xfrm>
              <a:off x="4123175" y="4085225"/>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2" name="Google Shape;4272;p72"/>
            <p:cNvSpPr/>
            <p:nvPr/>
          </p:nvSpPr>
          <p:spPr>
            <a:xfrm>
              <a:off x="4123175" y="4009000"/>
              <a:ext cx="62425" cy="5335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3" name="Google Shape;4273;p72"/>
            <p:cNvSpPr/>
            <p:nvPr/>
          </p:nvSpPr>
          <p:spPr>
            <a:xfrm>
              <a:off x="4123175" y="39328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4" name="Google Shape;4274;p72"/>
            <p:cNvSpPr/>
            <p:nvPr/>
          </p:nvSpPr>
          <p:spPr>
            <a:xfrm>
              <a:off x="4123175" y="385677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5" name="Google Shape;4275;p72"/>
            <p:cNvSpPr/>
            <p:nvPr/>
          </p:nvSpPr>
          <p:spPr>
            <a:xfrm>
              <a:off x="41231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6" name="Google Shape;4276;p72"/>
            <p:cNvSpPr/>
            <p:nvPr/>
          </p:nvSpPr>
          <p:spPr>
            <a:xfrm>
              <a:off x="4046950"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7" name="Google Shape;4277;p72"/>
            <p:cNvSpPr/>
            <p:nvPr/>
          </p:nvSpPr>
          <p:spPr>
            <a:xfrm>
              <a:off x="404695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8" name="Google Shape;4278;p72"/>
            <p:cNvSpPr/>
            <p:nvPr/>
          </p:nvSpPr>
          <p:spPr>
            <a:xfrm>
              <a:off x="4046950" y="26377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9" name="Google Shape;4279;p72"/>
            <p:cNvSpPr/>
            <p:nvPr/>
          </p:nvSpPr>
          <p:spPr>
            <a:xfrm>
              <a:off x="3970950" y="4085225"/>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0" name="Google Shape;4280;p72"/>
            <p:cNvSpPr/>
            <p:nvPr/>
          </p:nvSpPr>
          <p:spPr>
            <a:xfrm>
              <a:off x="3970950" y="2714000"/>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1" name="Google Shape;4281;p72"/>
            <p:cNvSpPr/>
            <p:nvPr/>
          </p:nvSpPr>
          <p:spPr>
            <a:xfrm>
              <a:off x="3970950" y="2637775"/>
              <a:ext cx="62225" cy="53450"/>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2" name="Google Shape;4282;p72"/>
            <p:cNvSpPr/>
            <p:nvPr/>
          </p:nvSpPr>
          <p:spPr>
            <a:xfrm>
              <a:off x="3894725" y="408522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3" name="Google Shape;4283;p72"/>
            <p:cNvSpPr/>
            <p:nvPr/>
          </p:nvSpPr>
          <p:spPr>
            <a:xfrm>
              <a:off x="3894725" y="4009000"/>
              <a:ext cx="62225" cy="5335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4" name="Google Shape;4284;p72"/>
            <p:cNvSpPr/>
            <p:nvPr/>
          </p:nvSpPr>
          <p:spPr>
            <a:xfrm>
              <a:off x="3894725" y="2714000"/>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5" name="Google Shape;4285;p72"/>
            <p:cNvSpPr/>
            <p:nvPr/>
          </p:nvSpPr>
          <p:spPr>
            <a:xfrm>
              <a:off x="3894725" y="26377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6" name="Google Shape;4286;p72"/>
            <p:cNvSpPr/>
            <p:nvPr/>
          </p:nvSpPr>
          <p:spPr>
            <a:xfrm>
              <a:off x="38185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7" name="Google Shape;4287;p72"/>
            <p:cNvSpPr/>
            <p:nvPr/>
          </p:nvSpPr>
          <p:spPr>
            <a:xfrm>
              <a:off x="38185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8" name="Google Shape;4288;p72"/>
            <p:cNvSpPr/>
            <p:nvPr/>
          </p:nvSpPr>
          <p:spPr>
            <a:xfrm>
              <a:off x="38185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9" name="Google Shape;4289;p72"/>
            <p:cNvSpPr/>
            <p:nvPr/>
          </p:nvSpPr>
          <p:spPr>
            <a:xfrm>
              <a:off x="38185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0" name="Google Shape;4290;p72"/>
            <p:cNvSpPr/>
            <p:nvPr/>
          </p:nvSpPr>
          <p:spPr>
            <a:xfrm>
              <a:off x="38185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1" name="Google Shape;4291;p72"/>
            <p:cNvSpPr/>
            <p:nvPr/>
          </p:nvSpPr>
          <p:spPr>
            <a:xfrm>
              <a:off x="381852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2" name="Google Shape;4292;p72"/>
            <p:cNvSpPr/>
            <p:nvPr/>
          </p:nvSpPr>
          <p:spPr>
            <a:xfrm>
              <a:off x="3818525"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3" name="Google Shape;4293;p72"/>
            <p:cNvSpPr/>
            <p:nvPr/>
          </p:nvSpPr>
          <p:spPr>
            <a:xfrm>
              <a:off x="3818525" y="26377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4" name="Google Shape;4294;p72"/>
            <p:cNvSpPr/>
            <p:nvPr/>
          </p:nvSpPr>
          <p:spPr>
            <a:xfrm>
              <a:off x="3742300" y="3780375"/>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5" name="Google Shape;4295;p72"/>
            <p:cNvSpPr/>
            <p:nvPr/>
          </p:nvSpPr>
          <p:spPr>
            <a:xfrm>
              <a:off x="3742300" y="3704150"/>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6" name="Google Shape;4296;p72"/>
            <p:cNvSpPr/>
            <p:nvPr/>
          </p:nvSpPr>
          <p:spPr>
            <a:xfrm>
              <a:off x="3742300" y="3475725"/>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7" name="Google Shape;4297;p72"/>
            <p:cNvSpPr/>
            <p:nvPr/>
          </p:nvSpPr>
          <p:spPr>
            <a:xfrm>
              <a:off x="3742300" y="339950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8" name="Google Shape;4298;p72"/>
            <p:cNvSpPr/>
            <p:nvPr/>
          </p:nvSpPr>
          <p:spPr>
            <a:xfrm>
              <a:off x="3742175" y="332330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9" name="Google Shape;4299;p72"/>
            <p:cNvSpPr/>
            <p:nvPr/>
          </p:nvSpPr>
          <p:spPr>
            <a:xfrm>
              <a:off x="3742300" y="2561575"/>
              <a:ext cx="62225" cy="53425"/>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0" name="Google Shape;4300;p72"/>
            <p:cNvSpPr/>
            <p:nvPr/>
          </p:nvSpPr>
          <p:spPr>
            <a:xfrm>
              <a:off x="3665950"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1" name="Google Shape;4301;p72"/>
            <p:cNvSpPr/>
            <p:nvPr/>
          </p:nvSpPr>
          <p:spPr>
            <a:xfrm>
              <a:off x="366610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2" name="Google Shape;4302;p72"/>
            <p:cNvSpPr/>
            <p:nvPr/>
          </p:nvSpPr>
          <p:spPr>
            <a:xfrm>
              <a:off x="36661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3" name="Google Shape;4303;p72"/>
            <p:cNvSpPr/>
            <p:nvPr/>
          </p:nvSpPr>
          <p:spPr>
            <a:xfrm>
              <a:off x="3589875" y="32470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4" name="Google Shape;4304;p72"/>
            <p:cNvSpPr/>
            <p:nvPr/>
          </p:nvSpPr>
          <p:spPr>
            <a:xfrm>
              <a:off x="35898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5" name="Google Shape;4305;p72"/>
            <p:cNvSpPr/>
            <p:nvPr/>
          </p:nvSpPr>
          <p:spPr>
            <a:xfrm>
              <a:off x="35898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6" name="Google Shape;4306;p72"/>
            <p:cNvSpPr/>
            <p:nvPr/>
          </p:nvSpPr>
          <p:spPr>
            <a:xfrm>
              <a:off x="35136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7" name="Google Shape;4307;p72"/>
            <p:cNvSpPr/>
            <p:nvPr/>
          </p:nvSpPr>
          <p:spPr>
            <a:xfrm>
              <a:off x="3513675"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8" name="Google Shape;4308;p72"/>
            <p:cNvSpPr/>
            <p:nvPr/>
          </p:nvSpPr>
          <p:spPr>
            <a:xfrm>
              <a:off x="3513675" y="2485550"/>
              <a:ext cx="62425" cy="53300"/>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9" name="Google Shape;4309;p72"/>
            <p:cNvSpPr/>
            <p:nvPr/>
          </p:nvSpPr>
          <p:spPr>
            <a:xfrm>
              <a:off x="3437450" y="32470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0" name="Google Shape;4310;p72"/>
            <p:cNvSpPr/>
            <p:nvPr/>
          </p:nvSpPr>
          <p:spPr>
            <a:xfrm>
              <a:off x="3437450" y="317107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1" name="Google Shape;4311;p72"/>
            <p:cNvSpPr/>
            <p:nvPr/>
          </p:nvSpPr>
          <p:spPr>
            <a:xfrm>
              <a:off x="3437450"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2" name="Google Shape;4312;p72"/>
            <p:cNvSpPr/>
            <p:nvPr/>
          </p:nvSpPr>
          <p:spPr>
            <a:xfrm>
              <a:off x="3437450" y="2485550"/>
              <a:ext cx="62425" cy="53300"/>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3" name="Google Shape;4313;p72"/>
            <p:cNvSpPr/>
            <p:nvPr/>
          </p:nvSpPr>
          <p:spPr>
            <a:xfrm>
              <a:off x="3361450" y="3171075"/>
              <a:ext cx="62200" cy="53275"/>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4" name="Google Shape;4314;p72"/>
            <p:cNvSpPr/>
            <p:nvPr/>
          </p:nvSpPr>
          <p:spPr>
            <a:xfrm>
              <a:off x="3361450"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5" name="Google Shape;4315;p72"/>
            <p:cNvSpPr/>
            <p:nvPr/>
          </p:nvSpPr>
          <p:spPr>
            <a:xfrm>
              <a:off x="3361450" y="2637775"/>
              <a:ext cx="62200" cy="53450"/>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6" name="Google Shape;4316;p72"/>
            <p:cNvSpPr/>
            <p:nvPr/>
          </p:nvSpPr>
          <p:spPr>
            <a:xfrm>
              <a:off x="3361450" y="2561575"/>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7" name="Google Shape;4317;p72"/>
            <p:cNvSpPr/>
            <p:nvPr/>
          </p:nvSpPr>
          <p:spPr>
            <a:xfrm>
              <a:off x="328522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8" name="Google Shape;4318;p72"/>
            <p:cNvSpPr/>
            <p:nvPr/>
          </p:nvSpPr>
          <p:spPr>
            <a:xfrm>
              <a:off x="328522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9" name="Google Shape;4319;p72"/>
            <p:cNvSpPr/>
            <p:nvPr/>
          </p:nvSpPr>
          <p:spPr>
            <a:xfrm>
              <a:off x="328522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0" name="Google Shape;4320;p72"/>
            <p:cNvSpPr/>
            <p:nvPr/>
          </p:nvSpPr>
          <p:spPr>
            <a:xfrm>
              <a:off x="328522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1" name="Google Shape;4321;p72"/>
            <p:cNvSpPr/>
            <p:nvPr/>
          </p:nvSpPr>
          <p:spPr>
            <a:xfrm>
              <a:off x="3209025"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2" name="Google Shape;4322;p72"/>
            <p:cNvSpPr/>
            <p:nvPr/>
          </p:nvSpPr>
          <p:spPr>
            <a:xfrm>
              <a:off x="3209025"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3" name="Google Shape;4323;p72"/>
            <p:cNvSpPr/>
            <p:nvPr/>
          </p:nvSpPr>
          <p:spPr>
            <a:xfrm>
              <a:off x="3209025" y="2942425"/>
              <a:ext cx="62200" cy="53450"/>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4" name="Google Shape;4324;p72"/>
            <p:cNvSpPr/>
            <p:nvPr/>
          </p:nvSpPr>
          <p:spPr>
            <a:xfrm>
              <a:off x="3209025"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5" name="Google Shape;4325;p72"/>
            <p:cNvSpPr/>
            <p:nvPr/>
          </p:nvSpPr>
          <p:spPr>
            <a:xfrm>
              <a:off x="3209025"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6" name="Google Shape;4326;p72"/>
            <p:cNvSpPr/>
            <p:nvPr/>
          </p:nvSpPr>
          <p:spPr>
            <a:xfrm>
              <a:off x="419940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7" name="Google Shape;4327;p72"/>
            <p:cNvSpPr/>
            <p:nvPr/>
          </p:nvSpPr>
          <p:spPr>
            <a:xfrm>
              <a:off x="3132800" y="11143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8" name="Google Shape;4328;p72"/>
            <p:cNvSpPr/>
            <p:nvPr/>
          </p:nvSpPr>
          <p:spPr>
            <a:xfrm>
              <a:off x="305680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9" name="Google Shape;4329;p72"/>
            <p:cNvSpPr/>
            <p:nvPr/>
          </p:nvSpPr>
          <p:spPr>
            <a:xfrm>
              <a:off x="4351600" y="164740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0" name="Google Shape;4330;p72"/>
            <p:cNvSpPr/>
            <p:nvPr/>
          </p:nvSpPr>
          <p:spPr>
            <a:xfrm>
              <a:off x="435160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1" name="Google Shape;4331;p72"/>
            <p:cNvSpPr/>
            <p:nvPr/>
          </p:nvSpPr>
          <p:spPr>
            <a:xfrm>
              <a:off x="435160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2" name="Google Shape;4332;p72"/>
            <p:cNvSpPr/>
            <p:nvPr/>
          </p:nvSpPr>
          <p:spPr>
            <a:xfrm>
              <a:off x="4351600" y="1876050"/>
              <a:ext cx="62425" cy="5335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3" name="Google Shape;4333;p72"/>
            <p:cNvSpPr/>
            <p:nvPr/>
          </p:nvSpPr>
          <p:spPr>
            <a:xfrm>
              <a:off x="435160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4" name="Google Shape;4334;p72"/>
            <p:cNvSpPr/>
            <p:nvPr/>
          </p:nvSpPr>
          <p:spPr>
            <a:xfrm>
              <a:off x="435160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5" name="Google Shape;4335;p72"/>
            <p:cNvSpPr/>
            <p:nvPr/>
          </p:nvSpPr>
          <p:spPr>
            <a:xfrm>
              <a:off x="435160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6" name="Google Shape;4336;p72"/>
            <p:cNvSpPr/>
            <p:nvPr/>
          </p:nvSpPr>
          <p:spPr>
            <a:xfrm>
              <a:off x="3970950" y="1876050"/>
              <a:ext cx="62225" cy="5335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7" name="Google Shape;4337;p72"/>
            <p:cNvSpPr/>
            <p:nvPr/>
          </p:nvSpPr>
          <p:spPr>
            <a:xfrm>
              <a:off x="3970950" y="1952050"/>
              <a:ext cx="62225" cy="53450"/>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8" name="Google Shape;4338;p72"/>
            <p:cNvSpPr/>
            <p:nvPr/>
          </p:nvSpPr>
          <p:spPr>
            <a:xfrm>
              <a:off x="36661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9" name="Google Shape;4339;p72"/>
            <p:cNvSpPr/>
            <p:nvPr/>
          </p:nvSpPr>
          <p:spPr>
            <a:xfrm>
              <a:off x="3742300" y="2028275"/>
              <a:ext cx="62225" cy="53450"/>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0" name="Google Shape;4340;p72"/>
            <p:cNvSpPr/>
            <p:nvPr/>
          </p:nvSpPr>
          <p:spPr>
            <a:xfrm>
              <a:off x="3742300" y="1952050"/>
              <a:ext cx="62225" cy="53450"/>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1" name="Google Shape;4341;p72"/>
            <p:cNvSpPr/>
            <p:nvPr/>
          </p:nvSpPr>
          <p:spPr>
            <a:xfrm>
              <a:off x="38185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2" name="Google Shape;4342;p72"/>
            <p:cNvSpPr/>
            <p:nvPr/>
          </p:nvSpPr>
          <p:spPr>
            <a:xfrm>
              <a:off x="3894725"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3" name="Google Shape;4343;p72"/>
            <p:cNvSpPr/>
            <p:nvPr/>
          </p:nvSpPr>
          <p:spPr>
            <a:xfrm>
              <a:off x="3894725"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4" name="Google Shape;4344;p72"/>
            <p:cNvSpPr/>
            <p:nvPr/>
          </p:nvSpPr>
          <p:spPr>
            <a:xfrm>
              <a:off x="3970950" y="2028275"/>
              <a:ext cx="62225" cy="53450"/>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5" name="Google Shape;4345;p72"/>
            <p:cNvSpPr/>
            <p:nvPr/>
          </p:nvSpPr>
          <p:spPr>
            <a:xfrm>
              <a:off x="3970950" y="21045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6" name="Google Shape;4346;p72"/>
            <p:cNvSpPr/>
            <p:nvPr/>
          </p:nvSpPr>
          <p:spPr>
            <a:xfrm>
              <a:off x="4046950"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7" name="Google Shape;4347;p72"/>
            <p:cNvSpPr/>
            <p:nvPr/>
          </p:nvSpPr>
          <p:spPr>
            <a:xfrm>
              <a:off x="404695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8" name="Google Shape;4348;p72"/>
            <p:cNvSpPr/>
            <p:nvPr/>
          </p:nvSpPr>
          <p:spPr>
            <a:xfrm>
              <a:off x="404695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9" name="Google Shape;4349;p72"/>
            <p:cNvSpPr/>
            <p:nvPr/>
          </p:nvSpPr>
          <p:spPr>
            <a:xfrm>
              <a:off x="404695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0" name="Google Shape;4350;p72"/>
            <p:cNvSpPr/>
            <p:nvPr/>
          </p:nvSpPr>
          <p:spPr>
            <a:xfrm>
              <a:off x="412317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1" name="Google Shape;4351;p72"/>
            <p:cNvSpPr/>
            <p:nvPr/>
          </p:nvSpPr>
          <p:spPr>
            <a:xfrm>
              <a:off x="41231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2" name="Google Shape;4352;p72"/>
            <p:cNvSpPr/>
            <p:nvPr/>
          </p:nvSpPr>
          <p:spPr>
            <a:xfrm>
              <a:off x="4123175" y="1876050"/>
              <a:ext cx="62425" cy="5335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3" name="Google Shape;4353;p72"/>
            <p:cNvSpPr/>
            <p:nvPr/>
          </p:nvSpPr>
          <p:spPr>
            <a:xfrm>
              <a:off x="41231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4" name="Google Shape;4354;p72"/>
            <p:cNvSpPr/>
            <p:nvPr/>
          </p:nvSpPr>
          <p:spPr>
            <a:xfrm>
              <a:off x="4123175" y="2028275"/>
              <a:ext cx="62425" cy="53450"/>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5" name="Google Shape;4355;p72"/>
            <p:cNvSpPr/>
            <p:nvPr/>
          </p:nvSpPr>
          <p:spPr>
            <a:xfrm>
              <a:off x="41231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6" name="Google Shape;4356;p72"/>
            <p:cNvSpPr/>
            <p:nvPr/>
          </p:nvSpPr>
          <p:spPr>
            <a:xfrm>
              <a:off x="419940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7" name="Google Shape;4357;p72"/>
            <p:cNvSpPr/>
            <p:nvPr/>
          </p:nvSpPr>
          <p:spPr>
            <a:xfrm>
              <a:off x="419940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8" name="Google Shape;4358;p72"/>
            <p:cNvSpPr/>
            <p:nvPr/>
          </p:nvSpPr>
          <p:spPr>
            <a:xfrm>
              <a:off x="4199400"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9" name="Google Shape;4359;p72"/>
            <p:cNvSpPr/>
            <p:nvPr/>
          </p:nvSpPr>
          <p:spPr>
            <a:xfrm>
              <a:off x="4199400"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0" name="Google Shape;4360;p72"/>
            <p:cNvSpPr/>
            <p:nvPr/>
          </p:nvSpPr>
          <p:spPr>
            <a:xfrm>
              <a:off x="41994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1" name="Google Shape;4361;p72"/>
            <p:cNvSpPr/>
            <p:nvPr/>
          </p:nvSpPr>
          <p:spPr>
            <a:xfrm>
              <a:off x="419940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2" name="Google Shape;4362;p72"/>
            <p:cNvSpPr/>
            <p:nvPr/>
          </p:nvSpPr>
          <p:spPr>
            <a:xfrm>
              <a:off x="419940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3" name="Google Shape;4363;p72"/>
            <p:cNvSpPr/>
            <p:nvPr/>
          </p:nvSpPr>
          <p:spPr>
            <a:xfrm>
              <a:off x="427560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4" name="Google Shape;4364;p72"/>
            <p:cNvSpPr/>
            <p:nvPr/>
          </p:nvSpPr>
          <p:spPr>
            <a:xfrm>
              <a:off x="42756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5" name="Google Shape;4365;p72"/>
            <p:cNvSpPr/>
            <p:nvPr/>
          </p:nvSpPr>
          <p:spPr>
            <a:xfrm>
              <a:off x="42756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6" name="Google Shape;4366;p72"/>
            <p:cNvSpPr/>
            <p:nvPr/>
          </p:nvSpPr>
          <p:spPr>
            <a:xfrm>
              <a:off x="42756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7" name="Google Shape;4367;p72"/>
            <p:cNvSpPr/>
            <p:nvPr/>
          </p:nvSpPr>
          <p:spPr>
            <a:xfrm>
              <a:off x="42756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8" name="Google Shape;4368;p72"/>
            <p:cNvSpPr/>
            <p:nvPr/>
          </p:nvSpPr>
          <p:spPr>
            <a:xfrm>
              <a:off x="42756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9" name="Google Shape;4369;p72"/>
            <p:cNvSpPr/>
            <p:nvPr/>
          </p:nvSpPr>
          <p:spPr>
            <a:xfrm>
              <a:off x="42756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0" name="Google Shape;4370;p72"/>
            <p:cNvSpPr/>
            <p:nvPr/>
          </p:nvSpPr>
          <p:spPr>
            <a:xfrm>
              <a:off x="42756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1" name="Google Shape;4371;p72"/>
            <p:cNvSpPr/>
            <p:nvPr/>
          </p:nvSpPr>
          <p:spPr>
            <a:xfrm>
              <a:off x="435160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72"/>
            <p:cNvSpPr/>
            <p:nvPr/>
          </p:nvSpPr>
          <p:spPr>
            <a:xfrm>
              <a:off x="4427825" y="1647400"/>
              <a:ext cx="62425" cy="53450"/>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3" name="Google Shape;4373;p72"/>
            <p:cNvSpPr/>
            <p:nvPr/>
          </p:nvSpPr>
          <p:spPr>
            <a:xfrm>
              <a:off x="4427825" y="1723625"/>
              <a:ext cx="62425" cy="5335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4" name="Google Shape;4374;p72"/>
            <p:cNvSpPr/>
            <p:nvPr/>
          </p:nvSpPr>
          <p:spPr>
            <a:xfrm>
              <a:off x="4427825" y="179985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72"/>
            <p:cNvSpPr/>
            <p:nvPr/>
          </p:nvSpPr>
          <p:spPr>
            <a:xfrm>
              <a:off x="4427825" y="1876050"/>
              <a:ext cx="62425" cy="53275"/>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6" name="Google Shape;4376;p72"/>
            <p:cNvSpPr/>
            <p:nvPr/>
          </p:nvSpPr>
          <p:spPr>
            <a:xfrm>
              <a:off x="4427825" y="1952050"/>
              <a:ext cx="62425" cy="53450"/>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7" name="Google Shape;4377;p72"/>
            <p:cNvSpPr/>
            <p:nvPr/>
          </p:nvSpPr>
          <p:spPr>
            <a:xfrm>
              <a:off x="4427825" y="2028275"/>
              <a:ext cx="62425" cy="53450"/>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8" name="Google Shape;4378;p72"/>
            <p:cNvSpPr/>
            <p:nvPr/>
          </p:nvSpPr>
          <p:spPr>
            <a:xfrm>
              <a:off x="4427825" y="210450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9" name="Google Shape;4379;p72"/>
            <p:cNvSpPr/>
            <p:nvPr/>
          </p:nvSpPr>
          <p:spPr>
            <a:xfrm>
              <a:off x="4427825" y="2180700"/>
              <a:ext cx="62425" cy="5335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0" name="Google Shape;4380;p72"/>
            <p:cNvSpPr/>
            <p:nvPr/>
          </p:nvSpPr>
          <p:spPr>
            <a:xfrm>
              <a:off x="4427825" y="1571400"/>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1" name="Google Shape;4381;p72"/>
            <p:cNvSpPr/>
            <p:nvPr/>
          </p:nvSpPr>
          <p:spPr>
            <a:xfrm>
              <a:off x="435160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2" name="Google Shape;4382;p72"/>
            <p:cNvSpPr/>
            <p:nvPr/>
          </p:nvSpPr>
          <p:spPr>
            <a:xfrm>
              <a:off x="42756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3" name="Google Shape;4383;p72"/>
            <p:cNvSpPr/>
            <p:nvPr/>
          </p:nvSpPr>
          <p:spPr>
            <a:xfrm>
              <a:off x="42756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4" name="Google Shape;4384;p72"/>
            <p:cNvSpPr/>
            <p:nvPr/>
          </p:nvSpPr>
          <p:spPr>
            <a:xfrm>
              <a:off x="41994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5" name="Google Shape;4385;p72"/>
            <p:cNvSpPr/>
            <p:nvPr/>
          </p:nvSpPr>
          <p:spPr>
            <a:xfrm>
              <a:off x="41994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6" name="Google Shape;4386;p72"/>
            <p:cNvSpPr/>
            <p:nvPr/>
          </p:nvSpPr>
          <p:spPr>
            <a:xfrm>
              <a:off x="41994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7" name="Google Shape;4387;p72"/>
            <p:cNvSpPr/>
            <p:nvPr/>
          </p:nvSpPr>
          <p:spPr>
            <a:xfrm>
              <a:off x="41994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8" name="Google Shape;4388;p72"/>
            <p:cNvSpPr/>
            <p:nvPr/>
          </p:nvSpPr>
          <p:spPr>
            <a:xfrm>
              <a:off x="41231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9" name="Google Shape;4389;p72"/>
            <p:cNvSpPr/>
            <p:nvPr/>
          </p:nvSpPr>
          <p:spPr>
            <a:xfrm>
              <a:off x="4123175" y="164740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0" name="Google Shape;4390;p72"/>
            <p:cNvSpPr/>
            <p:nvPr/>
          </p:nvSpPr>
          <p:spPr>
            <a:xfrm>
              <a:off x="4123175"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1" name="Google Shape;4391;p72"/>
            <p:cNvSpPr/>
            <p:nvPr/>
          </p:nvSpPr>
          <p:spPr>
            <a:xfrm>
              <a:off x="4123175"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2" name="Google Shape;4392;p72"/>
            <p:cNvSpPr/>
            <p:nvPr/>
          </p:nvSpPr>
          <p:spPr>
            <a:xfrm>
              <a:off x="4123175"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4393;p72"/>
            <p:cNvSpPr/>
            <p:nvPr/>
          </p:nvSpPr>
          <p:spPr>
            <a:xfrm>
              <a:off x="4123175" y="134275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4" name="Google Shape;4394;p72"/>
            <p:cNvSpPr/>
            <p:nvPr/>
          </p:nvSpPr>
          <p:spPr>
            <a:xfrm>
              <a:off x="404695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5" name="Google Shape;4395;p72"/>
            <p:cNvSpPr/>
            <p:nvPr/>
          </p:nvSpPr>
          <p:spPr>
            <a:xfrm>
              <a:off x="404695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72"/>
            <p:cNvSpPr/>
            <p:nvPr/>
          </p:nvSpPr>
          <p:spPr>
            <a:xfrm>
              <a:off x="404695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7" name="Google Shape;4397;p72"/>
            <p:cNvSpPr/>
            <p:nvPr/>
          </p:nvSpPr>
          <p:spPr>
            <a:xfrm>
              <a:off x="4046950" y="1647400"/>
              <a:ext cx="62425" cy="53450"/>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8" name="Google Shape;4398;p72"/>
            <p:cNvSpPr/>
            <p:nvPr/>
          </p:nvSpPr>
          <p:spPr>
            <a:xfrm>
              <a:off x="404695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9" name="Google Shape;4399;p72"/>
            <p:cNvSpPr/>
            <p:nvPr/>
          </p:nvSpPr>
          <p:spPr>
            <a:xfrm>
              <a:off x="4046950"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0" name="Google Shape;4400;p72"/>
            <p:cNvSpPr/>
            <p:nvPr/>
          </p:nvSpPr>
          <p:spPr>
            <a:xfrm>
              <a:off x="4046950" y="141897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1" name="Google Shape;4401;p72"/>
            <p:cNvSpPr/>
            <p:nvPr/>
          </p:nvSpPr>
          <p:spPr>
            <a:xfrm>
              <a:off x="4046950" y="134275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2" name="Google Shape;4402;p72"/>
            <p:cNvSpPr/>
            <p:nvPr/>
          </p:nvSpPr>
          <p:spPr>
            <a:xfrm>
              <a:off x="3970950" y="2256925"/>
              <a:ext cx="62350" cy="53425"/>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3" name="Google Shape;4403;p72"/>
            <p:cNvSpPr/>
            <p:nvPr/>
          </p:nvSpPr>
          <p:spPr>
            <a:xfrm>
              <a:off x="3970950" y="2180700"/>
              <a:ext cx="62225" cy="5335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4" name="Google Shape;4404;p72"/>
            <p:cNvSpPr/>
            <p:nvPr/>
          </p:nvSpPr>
          <p:spPr>
            <a:xfrm>
              <a:off x="3970950" y="179985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5" name="Google Shape;4405;p72"/>
            <p:cNvSpPr/>
            <p:nvPr/>
          </p:nvSpPr>
          <p:spPr>
            <a:xfrm>
              <a:off x="3970950" y="164740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6" name="Google Shape;4406;p72"/>
            <p:cNvSpPr/>
            <p:nvPr/>
          </p:nvSpPr>
          <p:spPr>
            <a:xfrm>
              <a:off x="3970950" y="1571400"/>
              <a:ext cx="62225" cy="53250"/>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7" name="Google Shape;4407;p72"/>
            <p:cNvSpPr/>
            <p:nvPr/>
          </p:nvSpPr>
          <p:spPr>
            <a:xfrm>
              <a:off x="3970950" y="14952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8" name="Google Shape;4408;p72"/>
            <p:cNvSpPr/>
            <p:nvPr/>
          </p:nvSpPr>
          <p:spPr>
            <a:xfrm>
              <a:off x="3970950" y="141897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9" name="Google Shape;4409;p72"/>
            <p:cNvSpPr/>
            <p:nvPr/>
          </p:nvSpPr>
          <p:spPr>
            <a:xfrm>
              <a:off x="3970950" y="134275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0" name="Google Shape;4410;p72"/>
            <p:cNvSpPr/>
            <p:nvPr/>
          </p:nvSpPr>
          <p:spPr>
            <a:xfrm>
              <a:off x="3970950" y="111432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1" name="Google Shape;4411;p72"/>
            <p:cNvSpPr/>
            <p:nvPr/>
          </p:nvSpPr>
          <p:spPr>
            <a:xfrm>
              <a:off x="3894725"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2" name="Google Shape;4412;p72"/>
            <p:cNvSpPr/>
            <p:nvPr/>
          </p:nvSpPr>
          <p:spPr>
            <a:xfrm>
              <a:off x="3894725"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3" name="Google Shape;4413;p72"/>
            <p:cNvSpPr/>
            <p:nvPr/>
          </p:nvSpPr>
          <p:spPr>
            <a:xfrm>
              <a:off x="3894725"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4" name="Google Shape;4414;p72"/>
            <p:cNvSpPr/>
            <p:nvPr/>
          </p:nvSpPr>
          <p:spPr>
            <a:xfrm>
              <a:off x="3894725" y="17236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5" name="Google Shape;4415;p72"/>
            <p:cNvSpPr/>
            <p:nvPr/>
          </p:nvSpPr>
          <p:spPr>
            <a:xfrm>
              <a:off x="3894725"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6" name="Google Shape;4416;p72"/>
            <p:cNvSpPr/>
            <p:nvPr/>
          </p:nvSpPr>
          <p:spPr>
            <a:xfrm>
              <a:off x="3894725" y="1571400"/>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7" name="Google Shape;4417;p72"/>
            <p:cNvSpPr/>
            <p:nvPr/>
          </p:nvSpPr>
          <p:spPr>
            <a:xfrm>
              <a:off x="3894725"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8" name="Google Shape;4418;p72"/>
            <p:cNvSpPr/>
            <p:nvPr/>
          </p:nvSpPr>
          <p:spPr>
            <a:xfrm>
              <a:off x="3894725"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9" name="Google Shape;4419;p72"/>
            <p:cNvSpPr/>
            <p:nvPr/>
          </p:nvSpPr>
          <p:spPr>
            <a:xfrm>
              <a:off x="3894725" y="1342750"/>
              <a:ext cx="62225" cy="53450"/>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0" name="Google Shape;4420;p72"/>
            <p:cNvSpPr/>
            <p:nvPr/>
          </p:nvSpPr>
          <p:spPr>
            <a:xfrm>
              <a:off x="3894725"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1" name="Google Shape;4421;p72"/>
            <p:cNvSpPr/>
            <p:nvPr/>
          </p:nvSpPr>
          <p:spPr>
            <a:xfrm>
              <a:off x="381852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2" name="Google Shape;4422;p72"/>
            <p:cNvSpPr/>
            <p:nvPr/>
          </p:nvSpPr>
          <p:spPr>
            <a:xfrm>
              <a:off x="381852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3" name="Google Shape;4423;p72"/>
            <p:cNvSpPr/>
            <p:nvPr/>
          </p:nvSpPr>
          <p:spPr>
            <a:xfrm>
              <a:off x="38185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4" name="Google Shape;4424;p72"/>
            <p:cNvSpPr/>
            <p:nvPr/>
          </p:nvSpPr>
          <p:spPr>
            <a:xfrm>
              <a:off x="38185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5" name="Google Shape;4425;p72"/>
            <p:cNvSpPr/>
            <p:nvPr/>
          </p:nvSpPr>
          <p:spPr>
            <a:xfrm>
              <a:off x="38185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6" name="Google Shape;4426;p72"/>
            <p:cNvSpPr/>
            <p:nvPr/>
          </p:nvSpPr>
          <p:spPr>
            <a:xfrm>
              <a:off x="38185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7" name="Google Shape;4427;p72"/>
            <p:cNvSpPr/>
            <p:nvPr/>
          </p:nvSpPr>
          <p:spPr>
            <a:xfrm>
              <a:off x="38185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8" name="Google Shape;4428;p72"/>
            <p:cNvSpPr/>
            <p:nvPr/>
          </p:nvSpPr>
          <p:spPr>
            <a:xfrm>
              <a:off x="38185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9" name="Google Shape;4429;p72"/>
            <p:cNvSpPr/>
            <p:nvPr/>
          </p:nvSpPr>
          <p:spPr>
            <a:xfrm>
              <a:off x="38185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0" name="Google Shape;4430;p72"/>
            <p:cNvSpPr/>
            <p:nvPr/>
          </p:nvSpPr>
          <p:spPr>
            <a:xfrm>
              <a:off x="3818525"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1" name="Google Shape;4431;p72"/>
            <p:cNvSpPr/>
            <p:nvPr/>
          </p:nvSpPr>
          <p:spPr>
            <a:xfrm>
              <a:off x="3818525"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2" name="Google Shape;4432;p72"/>
            <p:cNvSpPr/>
            <p:nvPr/>
          </p:nvSpPr>
          <p:spPr>
            <a:xfrm>
              <a:off x="3742300" y="2180700"/>
              <a:ext cx="62225" cy="5335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3" name="Google Shape;4433;p72"/>
            <p:cNvSpPr/>
            <p:nvPr/>
          </p:nvSpPr>
          <p:spPr>
            <a:xfrm>
              <a:off x="3742300" y="2104500"/>
              <a:ext cx="62225" cy="5332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4" name="Google Shape;4434;p72"/>
            <p:cNvSpPr/>
            <p:nvPr/>
          </p:nvSpPr>
          <p:spPr>
            <a:xfrm>
              <a:off x="3742300" y="1876050"/>
              <a:ext cx="62225" cy="53300"/>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5" name="Google Shape;4435;p72"/>
            <p:cNvSpPr/>
            <p:nvPr/>
          </p:nvSpPr>
          <p:spPr>
            <a:xfrm>
              <a:off x="3742300" y="179985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6" name="Google Shape;4436;p72"/>
            <p:cNvSpPr/>
            <p:nvPr/>
          </p:nvSpPr>
          <p:spPr>
            <a:xfrm>
              <a:off x="3742300" y="17236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7" name="Google Shape;4437;p72"/>
            <p:cNvSpPr/>
            <p:nvPr/>
          </p:nvSpPr>
          <p:spPr>
            <a:xfrm>
              <a:off x="3742300" y="1647400"/>
              <a:ext cx="62225" cy="53450"/>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8" name="Google Shape;4438;p72"/>
            <p:cNvSpPr/>
            <p:nvPr/>
          </p:nvSpPr>
          <p:spPr>
            <a:xfrm>
              <a:off x="3742300" y="1571400"/>
              <a:ext cx="62225" cy="53250"/>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9" name="Google Shape;4439;p72"/>
            <p:cNvSpPr/>
            <p:nvPr/>
          </p:nvSpPr>
          <p:spPr>
            <a:xfrm>
              <a:off x="3742300" y="149520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0" name="Google Shape;4440;p72"/>
            <p:cNvSpPr/>
            <p:nvPr/>
          </p:nvSpPr>
          <p:spPr>
            <a:xfrm>
              <a:off x="3742300" y="11143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1" name="Google Shape;4441;p72"/>
            <p:cNvSpPr/>
            <p:nvPr/>
          </p:nvSpPr>
          <p:spPr>
            <a:xfrm>
              <a:off x="36661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2" name="Google Shape;4442;p72"/>
            <p:cNvSpPr/>
            <p:nvPr/>
          </p:nvSpPr>
          <p:spPr>
            <a:xfrm>
              <a:off x="366610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3" name="Google Shape;4443;p72"/>
            <p:cNvSpPr/>
            <p:nvPr/>
          </p:nvSpPr>
          <p:spPr>
            <a:xfrm>
              <a:off x="36661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4" name="Google Shape;4444;p72"/>
            <p:cNvSpPr/>
            <p:nvPr/>
          </p:nvSpPr>
          <p:spPr>
            <a:xfrm>
              <a:off x="3666100" y="1647400"/>
              <a:ext cx="62200" cy="53450"/>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5" name="Google Shape;4445;p72"/>
            <p:cNvSpPr/>
            <p:nvPr/>
          </p:nvSpPr>
          <p:spPr>
            <a:xfrm>
              <a:off x="3666100" y="1571400"/>
              <a:ext cx="62150" cy="53250"/>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6" name="Google Shape;4446;p72"/>
            <p:cNvSpPr/>
            <p:nvPr/>
          </p:nvSpPr>
          <p:spPr>
            <a:xfrm>
              <a:off x="35898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7" name="Google Shape;4447;p72"/>
            <p:cNvSpPr/>
            <p:nvPr/>
          </p:nvSpPr>
          <p:spPr>
            <a:xfrm>
              <a:off x="35898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8" name="Google Shape;4448;p72"/>
            <p:cNvSpPr/>
            <p:nvPr/>
          </p:nvSpPr>
          <p:spPr>
            <a:xfrm>
              <a:off x="35898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9" name="Google Shape;4449;p72"/>
            <p:cNvSpPr/>
            <p:nvPr/>
          </p:nvSpPr>
          <p:spPr>
            <a:xfrm>
              <a:off x="35898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0" name="Google Shape;4450;p72"/>
            <p:cNvSpPr/>
            <p:nvPr/>
          </p:nvSpPr>
          <p:spPr>
            <a:xfrm>
              <a:off x="35898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1" name="Google Shape;4451;p72"/>
            <p:cNvSpPr/>
            <p:nvPr/>
          </p:nvSpPr>
          <p:spPr>
            <a:xfrm>
              <a:off x="35136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2" name="Google Shape;4452;p72"/>
            <p:cNvSpPr/>
            <p:nvPr/>
          </p:nvSpPr>
          <p:spPr>
            <a:xfrm>
              <a:off x="35136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3" name="Google Shape;4453;p72"/>
            <p:cNvSpPr/>
            <p:nvPr/>
          </p:nvSpPr>
          <p:spPr>
            <a:xfrm>
              <a:off x="35136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4" name="Google Shape;4454;p72"/>
            <p:cNvSpPr/>
            <p:nvPr/>
          </p:nvSpPr>
          <p:spPr>
            <a:xfrm>
              <a:off x="3513675"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5" name="Google Shape;4455;p72"/>
            <p:cNvSpPr/>
            <p:nvPr/>
          </p:nvSpPr>
          <p:spPr>
            <a:xfrm>
              <a:off x="35136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6" name="Google Shape;4456;p72"/>
            <p:cNvSpPr/>
            <p:nvPr/>
          </p:nvSpPr>
          <p:spPr>
            <a:xfrm>
              <a:off x="351367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7" name="Google Shape;4457;p72"/>
            <p:cNvSpPr/>
            <p:nvPr/>
          </p:nvSpPr>
          <p:spPr>
            <a:xfrm>
              <a:off x="35136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8" name="Google Shape;4458;p72"/>
            <p:cNvSpPr/>
            <p:nvPr/>
          </p:nvSpPr>
          <p:spPr>
            <a:xfrm>
              <a:off x="34374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9" name="Google Shape;4459;p72"/>
            <p:cNvSpPr/>
            <p:nvPr/>
          </p:nvSpPr>
          <p:spPr>
            <a:xfrm>
              <a:off x="34374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0" name="Google Shape;4460;p72"/>
            <p:cNvSpPr/>
            <p:nvPr/>
          </p:nvSpPr>
          <p:spPr>
            <a:xfrm>
              <a:off x="34374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1" name="Google Shape;4461;p72"/>
            <p:cNvSpPr/>
            <p:nvPr/>
          </p:nvSpPr>
          <p:spPr>
            <a:xfrm>
              <a:off x="34374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2" name="Google Shape;4462;p72"/>
            <p:cNvSpPr/>
            <p:nvPr/>
          </p:nvSpPr>
          <p:spPr>
            <a:xfrm>
              <a:off x="34374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3" name="Google Shape;4463;p72"/>
            <p:cNvSpPr/>
            <p:nvPr/>
          </p:nvSpPr>
          <p:spPr>
            <a:xfrm>
              <a:off x="34374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4" name="Google Shape;4464;p72"/>
            <p:cNvSpPr/>
            <p:nvPr/>
          </p:nvSpPr>
          <p:spPr>
            <a:xfrm>
              <a:off x="34374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5" name="Google Shape;4465;p72"/>
            <p:cNvSpPr/>
            <p:nvPr/>
          </p:nvSpPr>
          <p:spPr>
            <a:xfrm>
              <a:off x="3361450" y="2333125"/>
              <a:ext cx="62200" cy="53450"/>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6" name="Google Shape;4466;p72"/>
            <p:cNvSpPr/>
            <p:nvPr/>
          </p:nvSpPr>
          <p:spPr>
            <a:xfrm>
              <a:off x="33614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7" name="Google Shape;4467;p72"/>
            <p:cNvSpPr/>
            <p:nvPr/>
          </p:nvSpPr>
          <p:spPr>
            <a:xfrm>
              <a:off x="3361450" y="2180700"/>
              <a:ext cx="62200" cy="5335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8" name="Google Shape;4468;p72"/>
            <p:cNvSpPr/>
            <p:nvPr/>
          </p:nvSpPr>
          <p:spPr>
            <a:xfrm>
              <a:off x="33614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9" name="Google Shape;4469;p72"/>
            <p:cNvSpPr/>
            <p:nvPr/>
          </p:nvSpPr>
          <p:spPr>
            <a:xfrm>
              <a:off x="328522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0" name="Google Shape;4470;p72"/>
            <p:cNvSpPr/>
            <p:nvPr/>
          </p:nvSpPr>
          <p:spPr>
            <a:xfrm>
              <a:off x="31328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1" name="Google Shape;4471;p72"/>
            <p:cNvSpPr/>
            <p:nvPr/>
          </p:nvSpPr>
          <p:spPr>
            <a:xfrm>
              <a:off x="30568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2" name="Google Shape;4472;p72"/>
            <p:cNvSpPr/>
            <p:nvPr/>
          </p:nvSpPr>
          <p:spPr>
            <a:xfrm>
              <a:off x="3056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3" name="Google Shape;4473;p72"/>
            <p:cNvSpPr/>
            <p:nvPr/>
          </p:nvSpPr>
          <p:spPr>
            <a:xfrm>
              <a:off x="29805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4" name="Google Shape;4474;p72"/>
            <p:cNvSpPr/>
            <p:nvPr/>
          </p:nvSpPr>
          <p:spPr>
            <a:xfrm>
              <a:off x="29805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5" name="Google Shape;4475;p72"/>
            <p:cNvSpPr/>
            <p:nvPr/>
          </p:nvSpPr>
          <p:spPr>
            <a:xfrm>
              <a:off x="2980575"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6" name="Google Shape;4476;p72"/>
            <p:cNvSpPr/>
            <p:nvPr/>
          </p:nvSpPr>
          <p:spPr>
            <a:xfrm>
              <a:off x="29805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7" name="Google Shape;4477;p72"/>
            <p:cNvSpPr/>
            <p:nvPr/>
          </p:nvSpPr>
          <p:spPr>
            <a:xfrm>
              <a:off x="2980575"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8" name="Google Shape;4478;p72"/>
            <p:cNvSpPr/>
            <p:nvPr/>
          </p:nvSpPr>
          <p:spPr>
            <a:xfrm>
              <a:off x="2980575"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9" name="Google Shape;4479;p72"/>
            <p:cNvSpPr/>
            <p:nvPr/>
          </p:nvSpPr>
          <p:spPr>
            <a:xfrm>
              <a:off x="290437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0" name="Google Shape;4480;p72"/>
            <p:cNvSpPr/>
            <p:nvPr/>
          </p:nvSpPr>
          <p:spPr>
            <a:xfrm>
              <a:off x="290437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1" name="Google Shape;4481;p72"/>
            <p:cNvSpPr/>
            <p:nvPr/>
          </p:nvSpPr>
          <p:spPr>
            <a:xfrm>
              <a:off x="290437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2" name="Google Shape;4482;p72"/>
            <p:cNvSpPr/>
            <p:nvPr/>
          </p:nvSpPr>
          <p:spPr>
            <a:xfrm>
              <a:off x="290437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72"/>
            <p:cNvSpPr/>
            <p:nvPr/>
          </p:nvSpPr>
          <p:spPr>
            <a:xfrm>
              <a:off x="290437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4" name="Google Shape;4484;p72"/>
            <p:cNvSpPr/>
            <p:nvPr/>
          </p:nvSpPr>
          <p:spPr>
            <a:xfrm>
              <a:off x="290437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5" name="Google Shape;4485;p72"/>
            <p:cNvSpPr/>
            <p:nvPr/>
          </p:nvSpPr>
          <p:spPr>
            <a:xfrm>
              <a:off x="290437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72"/>
            <p:cNvSpPr/>
            <p:nvPr/>
          </p:nvSpPr>
          <p:spPr>
            <a:xfrm>
              <a:off x="2828150" y="1571400"/>
              <a:ext cx="62150" cy="5325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7" name="Google Shape;4487;p72"/>
            <p:cNvSpPr/>
            <p:nvPr/>
          </p:nvSpPr>
          <p:spPr>
            <a:xfrm>
              <a:off x="28281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8" name="Google Shape;4488;p72"/>
            <p:cNvSpPr/>
            <p:nvPr/>
          </p:nvSpPr>
          <p:spPr>
            <a:xfrm>
              <a:off x="282815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9" name="Google Shape;4489;p72"/>
            <p:cNvSpPr/>
            <p:nvPr/>
          </p:nvSpPr>
          <p:spPr>
            <a:xfrm>
              <a:off x="28281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0" name="Google Shape;4490;p72"/>
            <p:cNvSpPr/>
            <p:nvPr/>
          </p:nvSpPr>
          <p:spPr>
            <a:xfrm>
              <a:off x="28281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1" name="Google Shape;4491;p72"/>
            <p:cNvSpPr/>
            <p:nvPr/>
          </p:nvSpPr>
          <p:spPr>
            <a:xfrm>
              <a:off x="282815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2" name="Google Shape;4492;p72"/>
            <p:cNvSpPr/>
            <p:nvPr/>
          </p:nvSpPr>
          <p:spPr>
            <a:xfrm>
              <a:off x="282815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3" name="Google Shape;4493;p72"/>
            <p:cNvSpPr/>
            <p:nvPr/>
          </p:nvSpPr>
          <p:spPr>
            <a:xfrm>
              <a:off x="282815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4" name="Google Shape;4494;p72"/>
            <p:cNvSpPr/>
            <p:nvPr/>
          </p:nvSpPr>
          <p:spPr>
            <a:xfrm>
              <a:off x="27519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5" name="Google Shape;4495;p72"/>
            <p:cNvSpPr/>
            <p:nvPr/>
          </p:nvSpPr>
          <p:spPr>
            <a:xfrm>
              <a:off x="27519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6" name="Google Shape;4496;p72"/>
            <p:cNvSpPr/>
            <p:nvPr/>
          </p:nvSpPr>
          <p:spPr>
            <a:xfrm>
              <a:off x="275195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7" name="Google Shape;4497;p72"/>
            <p:cNvSpPr/>
            <p:nvPr/>
          </p:nvSpPr>
          <p:spPr>
            <a:xfrm>
              <a:off x="27519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8" name="Google Shape;4498;p72"/>
            <p:cNvSpPr/>
            <p:nvPr/>
          </p:nvSpPr>
          <p:spPr>
            <a:xfrm>
              <a:off x="27519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9" name="Google Shape;4499;p72"/>
            <p:cNvSpPr/>
            <p:nvPr/>
          </p:nvSpPr>
          <p:spPr>
            <a:xfrm>
              <a:off x="2751950"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0" name="Google Shape;4500;p72"/>
            <p:cNvSpPr/>
            <p:nvPr/>
          </p:nvSpPr>
          <p:spPr>
            <a:xfrm>
              <a:off x="27519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1" name="Google Shape;4501;p72"/>
            <p:cNvSpPr/>
            <p:nvPr/>
          </p:nvSpPr>
          <p:spPr>
            <a:xfrm>
              <a:off x="2751950"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2" name="Google Shape;4502;p72"/>
            <p:cNvSpPr/>
            <p:nvPr/>
          </p:nvSpPr>
          <p:spPr>
            <a:xfrm>
              <a:off x="26759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3" name="Google Shape;4503;p72"/>
            <p:cNvSpPr/>
            <p:nvPr/>
          </p:nvSpPr>
          <p:spPr>
            <a:xfrm>
              <a:off x="26759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4" name="Google Shape;4504;p72"/>
            <p:cNvSpPr/>
            <p:nvPr/>
          </p:nvSpPr>
          <p:spPr>
            <a:xfrm>
              <a:off x="26759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5" name="Google Shape;4505;p72"/>
            <p:cNvSpPr/>
            <p:nvPr/>
          </p:nvSpPr>
          <p:spPr>
            <a:xfrm>
              <a:off x="26759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6" name="Google Shape;4506;p72"/>
            <p:cNvSpPr/>
            <p:nvPr/>
          </p:nvSpPr>
          <p:spPr>
            <a:xfrm>
              <a:off x="26759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7" name="Google Shape;4507;p72"/>
            <p:cNvSpPr/>
            <p:nvPr/>
          </p:nvSpPr>
          <p:spPr>
            <a:xfrm>
              <a:off x="267592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8" name="Google Shape;4508;p72"/>
            <p:cNvSpPr/>
            <p:nvPr/>
          </p:nvSpPr>
          <p:spPr>
            <a:xfrm>
              <a:off x="267592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9" name="Google Shape;4509;p72"/>
            <p:cNvSpPr/>
            <p:nvPr/>
          </p:nvSpPr>
          <p:spPr>
            <a:xfrm>
              <a:off x="267592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0" name="Google Shape;4510;p72"/>
            <p:cNvSpPr/>
            <p:nvPr/>
          </p:nvSpPr>
          <p:spPr>
            <a:xfrm>
              <a:off x="25997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1" name="Google Shape;4511;p72"/>
            <p:cNvSpPr/>
            <p:nvPr/>
          </p:nvSpPr>
          <p:spPr>
            <a:xfrm>
              <a:off x="25997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2" name="Google Shape;4512;p72"/>
            <p:cNvSpPr/>
            <p:nvPr/>
          </p:nvSpPr>
          <p:spPr>
            <a:xfrm>
              <a:off x="25997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3" name="Google Shape;4513;p72"/>
            <p:cNvSpPr/>
            <p:nvPr/>
          </p:nvSpPr>
          <p:spPr>
            <a:xfrm>
              <a:off x="25997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4" name="Google Shape;4514;p72"/>
            <p:cNvSpPr/>
            <p:nvPr/>
          </p:nvSpPr>
          <p:spPr>
            <a:xfrm>
              <a:off x="25997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5" name="Google Shape;4515;p72"/>
            <p:cNvSpPr/>
            <p:nvPr/>
          </p:nvSpPr>
          <p:spPr>
            <a:xfrm>
              <a:off x="25997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6" name="Google Shape;4516;p72"/>
            <p:cNvSpPr/>
            <p:nvPr/>
          </p:nvSpPr>
          <p:spPr>
            <a:xfrm>
              <a:off x="259972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7" name="Google Shape;4517;p72"/>
            <p:cNvSpPr/>
            <p:nvPr/>
          </p:nvSpPr>
          <p:spPr>
            <a:xfrm>
              <a:off x="259972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8" name="Google Shape;4518;p72"/>
            <p:cNvSpPr/>
            <p:nvPr/>
          </p:nvSpPr>
          <p:spPr>
            <a:xfrm>
              <a:off x="259972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9" name="Google Shape;4519;p72"/>
            <p:cNvSpPr/>
            <p:nvPr/>
          </p:nvSpPr>
          <p:spPr>
            <a:xfrm>
              <a:off x="25235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0" name="Google Shape;4520;p72"/>
            <p:cNvSpPr/>
            <p:nvPr/>
          </p:nvSpPr>
          <p:spPr>
            <a:xfrm>
              <a:off x="25235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1" name="Google Shape;4521;p72"/>
            <p:cNvSpPr/>
            <p:nvPr/>
          </p:nvSpPr>
          <p:spPr>
            <a:xfrm>
              <a:off x="25235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2" name="Google Shape;4522;p72"/>
            <p:cNvSpPr/>
            <p:nvPr/>
          </p:nvSpPr>
          <p:spPr>
            <a:xfrm>
              <a:off x="25235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3" name="Google Shape;4523;p72"/>
            <p:cNvSpPr/>
            <p:nvPr/>
          </p:nvSpPr>
          <p:spPr>
            <a:xfrm>
              <a:off x="25235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4" name="Google Shape;4524;p72"/>
            <p:cNvSpPr/>
            <p:nvPr/>
          </p:nvSpPr>
          <p:spPr>
            <a:xfrm>
              <a:off x="25235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5" name="Google Shape;4525;p72"/>
            <p:cNvSpPr/>
            <p:nvPr/>
          </p:nvSpPr>
          <p:spPr>
            <a:xfrm>
              <a:off x="252350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6" name="Google Shape;4526;p72"/>
            <p:cNvSpPr/>
            <p:nvPr/>
          </p:nvSpPr>
          <p:spPr>
            <a:xfrm>
              <a:off x="2523500" y="119055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7" name="Google Shape;4527;p72"/>
            <p:cNvSpPr/>
            <p:nvPr/>
          </p:nvSpPr>
          <p:spPr>
            <a:xfrm>
              <a:off x="252350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8" name="Google Shape;4528;p72"/>
            <p:cNvSpPr/>
            <p:nvPr/>
          </p:nvSpPr>
          <p:spPr>
            <a:xfrm>
              <a:off x="252350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9" name="Google Shape;4529;p72"/>
            <p:cNvSpPr/>
            <p:nvPr/>
          </p:nvSpPr>
          <p:spPr>
            <a:xfrm>
              <a:off x="24473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0" name="Google Shape;4530;p72"/>
            <p:cNvSpPr/>
            <p:nvPr/>
          </p:nvSpPr>
          <p:spPr>
            <a:xfrm>
              <a:off x="2447300" y="1647400"/>
              <a:ext cx="62400" cy="53450"/>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1" name="Google Shape;4531;p72"/>
            <p:cNvSpPr/>
            <p:nvPr/>
          </p:nvSpPr>
          <p:spPr>
            <a:xfrm>
              <a:off x="2447300" y="1571400"/>
              <a:ext cx="62400" cy="5325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2" name="Google Shape;4532;p72"/>
            <p:cNvSpPr/>
            <p:nvPr/>
          </p:nvSpPr>
          <p:spPr>
            <a:xfrm>
              <a:off x="24473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3" name="Google Shape;4533;p72"/>
            <p:cNvSpPr/>
            <p:nvPr/>
          </p:nvSpPr>
          <p:spPr>
            <a:xfrm>
              <a:off x="2447300" y="1418975"/>
              <a:ext cx="62400" cy="5335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4" name="Google Shape;4534;p72"/>
            <p:cNvSpPr/>
            <p:nvPr/>
          </p:nvSpPr>
          <p:spPr>
            <a:xfrm>
              <a:off x="24473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5" name="Google Shape;4535;p72"/>
            <p:cNvSpPr/>
            <p:nvPr/>
          </p:nvSpPr>
          <p:spPr>
            <a:xfrm>
              <a:off x="2447300" y="1266550"/>
              <a:ext cx="62400" cy="53450"/>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6" name="Google Shape;4536;p72"/>
            <p:cNvSpPr/>
            <p:nvPr/>
          </p:nvSpPr>
          <p:spPr>
            <a:xfrm>
              <a:off x="2447300" y="1190550"/>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7" name="Google Shape;4537;p72"/>
            <p:cNvSpPr/>
            <p:nvPr/>
          </p:nvSpPr>
          <p:spPr>
            <a:xfrm>
              <a:off x="2447300" y="11143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8" name="Google Shape;4538;p72"/>
            <p:cNvSpPr/>
            <p:nvPr/>
          </p:nvSpPr>
          <p:spPr>
            <a:xfrm>
              <a:off x="2447300" y="1038125"/>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9" name="Google Shape;4539;p72"/>
            <p:cNvSpPr/>
            <p:nvPr/>
          </p:nvSpPr>
          <p:spPr>
            <a:xfrm>
              <a:off x="237127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0" name="Google Shape;4540;p72"/>
            <p:cNvSpPr/>
            <p:nvPr/>
          </p:nvSpPr>
          <p:spPr>
            <a:xfrm>
              <a:off x="23712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1" name="Google Shape;4541;p72"/>
            <p:cNvSpPr/>
            <p:nvPr/>
          </p:nvSpPr>
          <p:spPr>
            <a:xfrm>
              <a:off x="23712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2" name="Google Shape;4542;p72"/>
            <p:cNvSpPr/>
            <p:nvPr/>
          </p:nvSpPr>
          <p:spPr>
            <a:xfrm>
              <a:off x="23712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3" name="Google Shape;4543;p72"/>
            <p:cNvSpPr/>
            <p:nvPr/>
          </p:nvSpPr>
          <p:spPr>
            <a:xfrm>
              <a:off x="23712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4" name="Google Shape;4544;p72"/>
            <p:cNvSpPr/>
            <p:nvPr/>
          </p:nvSpPr>
          <p:spPr>
            <a:xfrm>
              <a:off x="237127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5" name="Google Shape;4545;p72"/>
            <p:cNvSpPr/>
            <p:nvPr/>
          </p:nvSpPr>
          <p:spPr>
            <a:xfrm>
              <a:off x="237127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6" name="Google Shape;4546;p72"/>
            <p:cNvSpPr/>
            <p:nvPr/>
          </p:nvSpPr>
          <p:spPr>
            <a:xfrm>
              <a:off x="237127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7" name="Google Shape;4547;p72"/>
            <p:cNvSpPr/>
            <p:nvPr/>
          </p:nvSpPr>
          <p:spPr>
            <a:xfrm>
              <a:off x="237127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8" name="Google Shape;4548;p72"/>
            <p:cNvSpPr/>
            <p:nvPr/>
          </p:nvSpPr>
          <p:spPr>
            <a:xfrm>
              <a:off x="229507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9" name="Google Shape;4549;p72"/>
            <p:cNvSpPr/>
            <p:nvPr/>
          </p:nvSpPr>
          <p:spPr>
            <a:xfrm>
              <a:off x="22950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0" name="Google Shape;4550;p72"/>
            <p:cNvSpPr/>
            <p:nvPr/>
          </p:nvSpPr>
          <p:spPr>
            <a:xfrm>
              <a:off x="2295075" y="11905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1" name="Google Shape;4551;p72"/>
            <p:cNvSpPr/>
            <p:nvPr/>
          </p:nvSpPr>
          <p:spPr>
            <a:xfrm>
              <a:off x="2295075" y="11143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2" name="Google Shape;4552;p72"/>
            <p:cNvSpPr/>
            <p:nvPr/>
          </p:nvSpPr>
          <p:spPr>
            <a:xfrm>
              <a:off x="2218650" y="1266550"/>
              <a:ext cx="62225" cy="53450"/>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3" name="Google Shape;4553;p72"/>
            <p:cNvSpPr/>
            <p:nvPr/>
          </p:nvSpPr>
          <p:spPr>
            <a:xfrm>
              <a:off x="2218650" y="1190550"/>
              <a:ext cx="62225" cy="5332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4" name="Google Shape;4554;p72"/>
            <p:cNvSpPr/>
            <p:nvPr/>
          </p:nvSpPr>
          <p:spPr>
            <a:xfrm>
              <a:off x="2218650" y="1114325"/>
              <a:ext cx="62225" cy="5335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5" name="Google Shape;4555;p72"/>
            <p:cNvSpPr/>
            <p:nvPr/>
          </p:nvSpPr>
          <p:spPr>
            <a:xfrm>
              <a:off x="2142425" y="1266550"/>
              <a:ext cx="62425" cy="53450"/>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6" name="Google Shape;4556;p72"/>
            <p:cNvSpPr/>
            <p:nvPr/>
          </p:nvSpPr>
          <p:spPr>
            <a:xfrm>
              <a:off x="2142425" y="11905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7" name="Google Shape;4557;p72"/>
            <p:cNvSpPr/>
            <p:nvPr/>
          </p:nvSpPr>
          <p:spPr>
            <a:xfrm>
              <a:off x="2751950"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8" name="Google Shape;4558;p72"/>
            <p:cNvSpPr/>
            <p:nvPr/>
          </p:nvSpPr>
          <p:spPr>
            <a:xfrm>
              <a:off x="2751950" y="3551925"/>
              <a:ext cx="62350" cy="53300"/>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9" name="Google Shape;4559;p72"/>
            <p:cNvSpPr/>
            <p:nvPr/>
          </p:nvSpPr>
          <p:spPr>
            <a:xfrm>
              <a:off x="2751950" y="3475725"/>
              <a:ext cx="62350" cy="53275"/>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0" name="Google Shape;4560;p72"/>
            <p:cNvSpPr/>
            <p:nvPr/>
          </p:nvSpPr>
          <p:spPr>
            <a:xfrm>
              <a:off x="2675925" y="385677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1" name="Google Shape;4561;p72"/>
            <p:cNvSpPr/>
            <p:nvPr/>
          </p:nvSpPr>
          <p:spPr>
            <a:xfrm>
              <a:off x="2675725" y="3780375"/>
              <a:ext cx="62425" cy="53475"/>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2" name="Google Shape;4562;p72"/>
            <p:cNvSpPr/>
            <p:nvPr/>
          </p:nvSpPr>
          <p:spPr>
            <a:xfrm>
              <a:off x="267592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3" name="Google Shape;4563;p72"/>
            <p:cNvSpPr/>
            <p:nvPr/>
          </p:nvSpPr>
          <p:spPr>
            <a:xfrm>
              <a:off x="2675925"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4" name="Google Shape;4564;p72"/>
            <p:cNvSpPr/>
            <p:nvPr/>
          </p:nvSpPr>
          <p:spPr>
            <a:xfrm>
              <a:off x="2675925" y="355192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5" name="Google Shape;4565;p72"/>
            <p:cNvSpPr/>
            <p:nvPr/>
          </p:nvSpPr>
          <p:spPr>
            <a:xfrm>
              <a:off x="26759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6" name="Google Shape;4566;p72"/>
            <p:cNvSpPr/>
            <p:nvPr/>
          </p:nvSpPr>
          <p:spPr>
            <a:xfrm>
              <a:off x="259972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7" name="Google Shape;4567;p72"/>
            <p:cNvSpPr/>
            <p:nvPr/>
          </p:nvSpPr>
          <p:spPr>
            <a:xfrm>
              <a:off x="2599725" y="3780375"/>
              <a:ext cx="62400" cy="53475"/>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8" name="Google Shape;4568;p72"/>
            <p:cNvSpPr/>
            <p:nvPr/>
          </p:nvSpPr>
          <p:spPr>
            <a:xfrm>
              <a:off x="2599725"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9" name="Google Shape;4569;p72"/>
            <p:cNvSpPr/>
            <p:nvPr/>
          </p:nvSpPr>
          <p:spPr>
            <a:xfrm>
              <a:off x="2599725"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0" name="Google Shape;4570;p72"/>
            <p:cNvSpPr/>
            <p:nvPr/>
          </p:nvSpPr>
          <p:spPr>
            <a:xfrm>
              <a:off x="259972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1" name="Google Shape;4571;p72"/>
            <p:cNvSpPr/>
            <p:nvPr/>
          </p:nvSpPr>
          <p:spPr>
            <a:xfrm>
              <a:off x="259972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2" name="Google Shape;4572;p72"/>
            <p:cNvSpPr/>
            <p:nvPr/>
          </p:nvSpPr>
          <p:spPr>
            <a:xfrm>
              <a:off x="2523500" y="3932800"/>
              <a:ext cx="62225" cy="53475"/>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3" name="Google Shape;4573;p72"/>
            <p:cNvSpPr/>
            <p:nvPr/>
          </p:nvSpPr>
          <p:spPr>
            <a:xfrm>
              <a:off x="2523500" y="385677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4" name="Google Shape;4574;p72"/>
            <p:cNvSpPr/>
            <p:nvPr/>
          </p:nvSpPr>
          <p:spPr>
            <a:xfrm>
              <a:off x="2523500" y="3780375"/>
              <a:ext cx="62425" cy="53475"/>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5" name="Google Shape;4575;p72"/>
            <p:cNvSpPr/>
            <p:nvPr/>
          </p:nvSpPr>
          <p:spPr>
            <a:xfrm>
              <a:off x="2523500" y="3704150"/>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6" name="Google Shape;4576;p72"/>
            <p:cNvSpPr/>
            <p:nvPr/>
          </p:nvSpPr>
          <p:spPr>
            <a:xfrm>
              <a:off x="2523500" y="3627950"/>
              <a:ext cx="62225" cy="53475"/>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7" name="Google Shape;4577;p72"/>
            <p:cNvSpPr/>
            <p:nvPr/>
          </p:nvSpPr>
          <p:spPr>
            <a:xfrm>
              <a:off x="2523500" y="355192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8" name="Google Shape;4578;p72"/>
            <p:cNvSpPr/>
            <p:nvPr/>
          </p:nvSpPr>
          <p:spPr>
            <a:xfrm>
              <a:off x="2523500" y="34757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9" name="Google Shape;4579;p72"/>
            <p:cNvSpPr/>
            <p:nvPr/>
          </p:nvSpPr>
          <p:spPr>
            <a:xfrm>
              <a:off x="2523500" y="33995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0" name="Google Shape;4580;p72"/>
            <p:cNvSpPr/>
            <p:nvPr/>
          </p:nvSpPr>
          <p:spPr>
            <a:xfrm>
              <a:off x="2447300" y="4085225"/>
              <a:ext cx="62400" cy="5335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1" name="Google Shape;4581;p72"/>
            <p:cNvSpPr/>
            <p:nvPr/>
          </p:nvSpPr>
          <p:spPr>
            <a:xfrm>
              <a:off x="2447300" y="4009000"/>
              <a:ext cx="62400" cy="5335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2" name="Google Shape;4582;p72"/>
            <p:cNvSpPr/>
            <p:nvPr/>
          </p:nvSpPr>
          <p:spPr>
            <a:xfrm>
              <a:off x="2447300" y="3932800"/>
              <a:ext cx="62200" cy="53475"/>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3" name="Google Shape;4583;p72"/>
            <p:cNvSpPr/>
            <p:nvPr/>
          </p:nvSpPr>
          <p:spPr>
            <a:xfrm>
              <a:off x="2447300" y="385677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4" name="Google Shape;4584;p72"/>
            <p:cNvSpPr/>
            <p:nvPr/>
          </p:nvSpPr>
          <p:spPr>
            <a:xfrm>
              <a:off x="2447300" y="3780375"/>
              <a:ext cx="62400" cy="53475"/>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5" name="Google Shape;4585;p72"/>
            <p:cNvSpPr/>
            <p:nvPr/>
          </p:nvSpPr>
          <p:spPr>
            <a:xfrm>
              <a:off x="2447300" y="3704150"/>
              <a:ext cx="62400" cy="53450"/>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6" name="Google Shape;4586;p72"/>
            <p:cNvSpPr/>
            <p:nvPr/>
          </p:nvSpPr>
          <p:spPr>
            <a:xfrm>
              <a:off x="2447300" y="3627950"/>
              <a:ext cx="62400" cy="53425"/>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7" name="Google Shape;4587;p72"/>
            <p:cNvSpPr/>
            <p:nvPr/>
          </p:nvSpPr>
          <p:spPr>
            <a:xfrm>
              <a:off x="2447300" y="355192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8" name="Google Shape;4588;p72"/>
            <p:cNvSpPr/>
            <p:nvPr/>
          </p:nvSpPr>
          <p:spPr>
            <a:xfrm>
              <a:off x="2447300" y="3475725"/>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9" name="Google Shape;4589;p72"/>
            <p:cNvSpPr/>
            <p:nvPr/>
          </p:nvSpPr>
          <p:spPr>
            <a:xfrm>
              <a:off x="2447300" y="3399500"/>
              <a:ext cx="62400" cy="5335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0" name="Google Shape;4590;p72"/>
            <p:cNvSpPr/>
            <p:nvPr/>
          </p:nvSpPr>
          <p:spPr>
            <a:xfrm>
              <a:off x="2447300" y="3323300"/>
              <a:ext cx="62400" cy="53425"/>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1" name="Google Shape;4591;p72"/>
            <p:cNvSpPr/>
            <p:nvPr/>
          </p:nvSpPr>
          <p:spPr>
            <a:xfrm>
              <a:off x="2371275" y="42374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2" name="Google Shape;4592;p72"/>
            <p:cNvSpPr/>
            <p:nvPr/>
          </p:nvSpPr>
          <p:spPr>
            <a:xfrm>
              <a:off x="2371275"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3" name="Google Shape;4593;p72"/>
            <p:cNvSpPr/>
            <p:nvPr/>
          </p:nvSpPr>
          <p:spPr>
            <a:xfrm>
              <a:off x="23712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4" name="Google Shape;4594;p72"/>
            <p:cNvSpPr/>
            <p:nvPr/>
          </p:nvSpPr>
          <p:spPr>
            <a:xfrm>
              <a:off x="2371275"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5" name="Google Shape;4595;p72"/>
            <p:cNvSpPr/>
            <p:nvPr/>
          </p:nvSpPr>
          <p:spPr>
            <a:xfrm>
              <a:off x="2371075" y="3932800"/>
              <a:ext cx="62425" cy="53475"/>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6" name="Google Shape;4596;p72"/>
            <p:cNvSpPr/>
            <p:nvPr/>
          </p:nvSpPr>
          <p:spPr>
            <a:xfrm>
              <a:off x="2371075" y="385677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7" name="Google Shape;4597;p72"/>
            <p:cNvSpPr/>
            <p:nvPr/>
          </p:nvSpPr>
          <p:spPr>
            <a:xfrm>
              <a:off x="2371075" y="3780375"/>
              <a:ext cx="62425" cy="53475"/>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8" name="Google Shape;4598;p72"/>
            <p:cNvSpPr/>
            <p:nvPr/>
          </p:nvSpPr>
          <p:spPr>
            <a:xfrm>
              <a:off x="237127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9" name="Google Shape;4599;p72"/>
            <p:cNvSpPr/>
            <p:nvPr/>
          </p:nvSpPr>
          <p:spPr>
            <a:xfrm>
              <a:off x="2371275" y="36279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0" name="Google Shape;4600;p72"/>
            <p:cNvSpPr/>
            <p:nvPr/>
          </p:nvSpPr>
          <p:spPr>
            <a:xfrm>
              <a:off x="2371075" y="355192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1" name="Google Shape;4601;p72"/>
            <p:cNvSpPr/>
            <p:nvPr/>
          </p:nvSpPr>
          <p:spPr>
            <a:xfrm>
              <a:off x="2371075" y="3475725"/>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2" name="Google Shape;4602;p72"/>
            <p:cNvSpPr/>
            <p:nvPr/>
          </p:nvSpPr>
          <p:spPr>
            <a:xfrm>
              <a:off x="2371075" y="33995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3" name="Google Shape;4603;p72"/>
            <p:cNvSpPr/>
            <p:nvPr/>
          </p:nvSpPr>
          <p:spPr>
            <a:xfrm>
              <a:off x="2371075" y="3323300"/>
              <a:ext cx="62425" cy="53425"/>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4" name="Google Shape;4604;p72"/>
            <p:cNvSpPr/>
            <p:nvPr/>
          </p:nvSpPr>
          <p:spPr>
            <a:xfrm>
              <a:off x="2371075" y="3247075"/>
              <a:ext cx="62425" cy="53450"/>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5" name="Google Shape;4605;p72"/>
            <p:cNvSpPr/>
            <p:nvPr/>
          </p:nvSpPr>
          <p:spPr>
            <a:xfrm>
              <a:off x="2295075" y="43136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6" name="Google Shape;4606;p72"/>
            <p:cNvSpPr/>
            <p:nvPr/>
          </p:nvSpPr>
          <p:spPr>
            <a:xfrm>
              <a:off x="2295075" y="4237450"/>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7" name="Google Shape;4607;p72"/>
            <p:cNvSpPr/>
            <p:nvPr/>
          </p:nvSpPr>
          <p:spPr>
            <a:xfrm>
              <a:off x="2295075" y="4161425"/>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8" name="Google Shape;4608;p72"/>
            <p:cNvSpPr/>
            <p:nvPr/>
          </p:nvSpPr>
          <p:spPr>
            <a:xfrm>
              <a:off x="2295075" y="4085225"/>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9" name="Google Shape;4609;p72"/>
            <p:cNvSpPr/>
            <p:nvPr/>
          </p:nvSpPr>
          <p:spPr>
            <a:xfrm>
              <a:off x="2295075" y="4009000"/>
              <a:ext cx="62200" cy="5335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0" name="Google Shape;4610;p72"/>
            <p:cNvSpPr/>
            <p:nvPr/>
          </p:nvSpPr>
          <p:spPr>
            <a:xfrm>
              <a:off x="2294850" y="3932800"/>
              <a:ext cx="62425" cy="53475"/>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1" name="Google Shape;4611;p72"/>
            <p:cNvSpPr/>
            <p:nvPr/>
          </p:nvSpPr>
          <p:spPr>
            <a:xfrm>
              <a:off x="229507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2" name="Google Shape;4612;p72"/>
            <p:cNvSpPr/>
            <p:nvPr/>
          </p:nvSpPr>
          <p:spPr>
            <a:xfrm>
              <a:off x="2294850" y="3780375"/>
              <a:ext cx="62625" cy="53475"/>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3" name="Google Shape;4613;p72"/>
            <p:cNvSpPr/>
            <p:nvPr/>
          </p:nvSpPr>
          <p:spPr>
            <a:xfrm>
              <a:off x="2295075" y="37041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4" name="Google Shape;4614;p72"/>
            <p:cNvSpPr/>
            <p:nvPr/>
          </p:nvSpPr>
          <p:spPr>
            <a:xfrm>
              <a:off x="2295075" y="3627950"/>
              <a:ext cx="62200" cy="53425"/>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5" name="Google Shape;4615;p72"/>
            <p:cNvSpPr/>
            <p:nvPr/>
          </p:nvSpPr>
          <p:spPr>
            <a:xfrm>
              <a:off x="229507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6" name="Google Shape;4616;p72"/>
            <p:cNvSpPr/>
            <p:nvPr/>
          </p:nvSpPr>
          <p:spPr>
            <a:xfrm>
              <a:off x="229507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7" name="Google Shape;4617;p72"/>
            <p:cNvSpPr/>
            <p:nvPr/>
          </p:nvSpPr>
          <p:spPr>
            <a:xfrm>
              <a:off x="2295075" y="33995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8" name="Google Shape;4618;p72"/>
            <p:cNvSpPr/>
            <p:nvPr/>
          </p:nvSpPr>
          <p:spPr>
            <a:xfrm>
              <a:off x="2294925" y="3323300"/>
              <a:ext cx="62350" cy="53425"/>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9" name="Google Shape;4619;p72"/>
            <p:cNvSpPr/>
            <p:nvPr/>
          </p:nvSpPr>
          <p:spPr>
            <a:xfrm>
              <a:off x="2294925" y="3247075"/>
              <a:ext cx="62350" cy="53450"/>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0" name="Google Shape;4620;p72"/>
            <p:cNvSpPr/>
            <p:nvPr/>
          </p:nvSpPr>
          <p:spPr>
            <a:xfrm>
              <a:off x="2295075" y="3171075"/>
              <a:ext cx="62200" cy="53275"/>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1" name="Google Shape;4621;p72"/>
            <p:cNvSpPr/>
            <p:nvPr/>
          </p:nvSpPr>
          <p:spPr>
            <a:xfrm>
              <a:off x="22950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2" name="Google Shape;4622;p72"/>
            <p:cNvSpPr/>
            <p:nvPr/>
          </p:nvSpPr>
          <p:spPr>
            <a:xfrm>
              <a:off x="2218650" y="438987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3" name="Google Shape;4623;p72"/>
            <p:cNvSpPr/>
            <p:nvPr/>
          </p:nvSpPr>
          <p:spPr>
            <a:xfrm>
              <a:off x="2218650" y="43136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4" name="Google Shape;4624;p72"/>
            <p:cNvSpPr/>
            <p:nvPr/>
          </p:nvSpPr>
          <p:spPr>
            <a:xfrm>
              <a:off x="2218650" y="42374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5" name="Google Shape;4625;p72"/>
            <p:cNvSpPr/>
            <p:nvPr/>
          </p:nvSpPr>
          <p:spPr>
            <a:xfrm>
              <a:off x="2218650" y="4161425"/>
              <a:ext cx="62225" cy="5325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6" name="Google Shape;4626;p72"/>
            <p:cNvSpPr/>
            <p:nvPr/>
          </p:nvSpPr>
          <p:spPr>
            <a:xfrm>
              <a:off x="2218650" y="4085225"/>
              <a:ext cx="62225" cy="5335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7" name="Google Shape;4627;p72"/>
            <p:cNvSpPr/>
            <p:nvPr/>
          </p:nvSpPr>
          <p:spPr>
            <a:xfrm>
              <a:off x="2218650" y="4009000"/>
              <a:ext cx="62225" cy="5335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8" name="Google Shape;4628;p72"/>
            <p:cNvSpPr/>
            <p:nvPr/>
          </p:nvSpPr>
          <p:spPr>
            <a:xfrm>
              <a:off x="2218650" y="3932800"/>
              <a:ext cx="62225" cy="53475"/>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9" name="Google Shape;4629;p72"/>
            <p:cNvSpPr/>
            <p:nvPr/>
          </p:nvSpPr>
          <p:spPr>
            <a:xfrm>
              <a:off x="2218650" y="385677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0" name="Google Shape;4630;p72"/>
            <p:cNvSpPr/>
            <p:nvPr/>
          </p:nvSpPr>
          <p:spPr>
            <a:xfrm>
              <a:off x="2218650" y="3780375"/>
              <a:ext cx="62425" cy="53475"/>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1" name="Google Shape;4631;p72"/>
            <p:cNvSpPr/>
            <p:nvPr/>
          </p:nvSpPr>
          <p:spPr>
            <a:xfrm>
              <a:off x="2218650" y="37041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2" name="Google Shape;4632;p72"/>
            <p:cNvSpPr/>
            <p:nvPr/>
          </p:nvSpPr>
          <p:spPr>
            <a:xfrm>
              <a:off x="2218650" y="36279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3" name="Google Shape;4633;p72"/>
            <p:cNvSpPr/>
            <p:nvPr/>
          </p:nvSpPr>
          <p:spPr>
            <a:xfrm>
              <a:off x="2218650" y="355192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4" name="Google Shape;4634;p72"/>
            <p:cNvSpPr/>
            <p:nvPr/>
          </p:nvSpPr>
          <p:spPr>
            <a:xfrm>
              <a:off x="2218650" y="347572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5" name="Google Shape;4635;p72"/>
            <p:cNvSpPr/>
            <p:nvPr/>
          </p:nvSpPr>
          <p:spPr>
            <a:xfrm>
              <a:off x="2218650" y="3399500"/>
              <a:ext cx="62425" cy="5335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6" name="Google Shape;4636;p72"/>
            <p:cNvSpPr/>
            <p:nvPr/>
          </p:nvSpPr>
          <p:spPr>
            <a:xfrm>
              <a:off x="2218650" y="3323300"/>
              <a:ext cx="62425" cy="53425"/>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7" name="Google Shape;4637;p72"/>
            <p:cNvSpPr/>
            <p:nvPr/>
          </p:nvSpPr>
          <p:spPr>
            <a:xfrm>
              <a:off x="2218650" y="3247075"/>
              <a:ext cx="62425" cy="53500"/>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8" name="Google Shape;4638;p72"/>
            <p:cNvSpPr/>
            <p:nvPr/>
          </p:nvSpPr>
          <p:spPr>
            <a:xfrm>
              <a:off x="2218650" y="3171075"/>
              <a:ext cx="62225" cy="53300"/>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9" name="Google Shape;4639;p72"/>
            <p:cNvSpPr/>
            <p:nvPr/>
          </p:nvSpPr>
          <p:spPr>
            <a:xfrm>
              <a:off x="2218650" y="2180700"/>
              <a:ext cx="62225" cy="5335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0" name="Google Shape;4640;p72"/>
            <p:cNvSpPr/>
            <p:nvPr/>
          </p:nvSpPr>
          <p:spPr>
            <a:xfrm>
              <a:off x="2218650" y="2028275"/>
              <a:ext cx="62225" cy="53450"/>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1" name="Google Shape;4641;p72"/>
            <p:cNvSpPr/>
            <p:nvPr/>
          </p:nvSpPr>
          <p:spPr>
            <a:xfrm>
              <a:off x="2218650" y="1952050"/>
              <a:ext cx="62225" cy="53450"/>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2" name="Google Shape;4642;p72"/>
            <p:cNvSpPr/>
            <p:nvPr/>
          </p:nvSpPr>
          <p:spPr>
            <a:xfrm>
              <a:off x="2142425" y="4618300"/>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3" name="Google Shape;4643;p72"/>
            <p:cNvSpPr/>
            <p:nvPr/>
          </p:nvSpPr>
          <p:spPr>
            <a:xfrm>
              <a:off x="2142425" y="438987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4" name="Google Shape;4644;p72"/>
            <p:cNvSpPr/>
            <p:nvPr/>
          </p:nvSpPr>
          <p:spPr>
            <a:xfrm>
              <a:off x="2142425" y="43136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5" name="Google Shape;4645;p72"/>
            <p:cNvSpPr/>
            <p:nvPr/>
          </p:nvSpPr>
          <p:spPr>
            <a:xfrm>
              <a:off x="2142425" y="42374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6" name="Google Shape;4646;p72"/>
            <p:cNvSpPr/>
            <p:nvPr/>
          </p:nvSpPr>
          <p:spPr>
            <a:xfrm>
              <a:off x="2142425" y="4161425"/>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7" name="Google Shape;4647;p72"/>
            <p:cNvSpPr/>
            <p:nvPr/>
          </p:nvSpPr>
          <p:spPr>
            <a:xfrm>
              <a:off x="2142425"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8" name="Google Shape;4648;p72"/>
            <p:cNvSpPr/>
            <p:nvPr/>
          </p:nvSpPr>
          <p:spPr>
            <a:xfrm>
              <a:off x="2142425"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9" name="Google Shape;4649;p72"/>
            <p:cNvSpPr/>
            <p:nvPr/>
          </p:nvSpPr>
          <p:spPr>
            <a:xfrm>
              <a:off x="2142425" y="3932800"/>
              <a:ext cx="62425" cy="53475"/>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0" name="Google Shape;4650;p72"/>
            <p:cNvSpPr/>
            <p:nvPr/>
          </p:nvSpPr>
          <p:spPr>
            <a:xfrm>
              <a:off x="2142425" y="385677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1" name="Google Shape;4651;p72"/>
            <p:cNvSpPr/>
            <p:nvPr/>
          </p:nvSpPr>
          <p:spPr>
            <a:xfrm>
              <a:off x="2142425" y="3780375"/>
              <a:ext cx="62425" cy="53475"/>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2" name="Google Shape;4652;p72"/>
            <p:cNvSpPr/>
            <p:nvPr/>
          </p:nvSpPr>
          <p:spPr>
            <a:xfrm>
              <a:off x="2142425"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3" name="Google Shape;4653;p72"/>
            <p:cNvSpPr/>
            <p:nvPr/>
          </p:nvSpPr>
          <p:spPr>
            <a:xfrm>
              <a:off x="2142425"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4" name="Google Shape;4654;p72"/>
            <p:cNvSpPr/>
            <p:nvPr/>
          </p:nvSpPr>
          <p:spPr>
            <a:xfrm>
              <a:off x="2142425" y="355192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5" name="Google Shape;4655;p72"/>
            <p:cNvSpPr/>
            <p:nvPr/>
          </p:nvSpPr>
          <p:spPr>
            <a:xfrm>
              <a:off x="2142425" y="3475725"/>
              <a:ext cx="62425" cy="5335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6" name="Google Shape;4656;p72"/>
            <p:cNvSpPr/>
            <p:nvPr/>
          </p:nvSpPr>
          <p:spPr>
            <a:xfrm>
              <a:off x="2142425" y="3399500"/>
              <a:ext cx="62425" cy="5335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7" name="Google Shape;4657;p72"/>
            <p:cNvSpPr/>
            <p:nvPr/>
          </p:nvSpPr>
          <p:spPr>
            <a:xfrm>
              <a:off x="2142425" y="3323300"/>
              <a:ext cx="62425" cy="53425"/>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8" name="Google Shape;4658;p72"/>
            <p:cNvSpPr/>
            <p:nvPr/>
          </p:nvSpPr>
          <p:spPr>
            <a:xfrm>
              <a:off x="2142425" y="3247075"/>
              <a:ext cx="62425" cy="53450"/>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9" name="Google Shape;4659;p72"/>
            <p:cNvSpPr/>
            <p:nvPr/>
          </p:nvSpPr>
          <p:spPr>
            <a:xfrm>
              <a:off x="2142425"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0" name="Google Shape;4660;p72"/>
            <p:cNvSpPr/>
            <p:nvPr/>
          </p:nvSpPr>
          <p:spPr>
            <a:xfrm>
              <a:off x="2142425"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1" name="Google Shape;4661;p72"/>
            <p:cNvSpPr/>
            <p:nvPr/>
          </p:nvSpPr>
          <p:spPr>
            <a:xfrm>
              <a:off x="2142425"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2" name="Google Shape;4662;p72"/>
            <p:cNvSpPr/>
            <p:nvPr/>
          </p:nvSpPr>
          <p:spPr>
            <a:xfrm>
              <a:off x="2142425"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3" name="Google Shape;4663;p72"/>
            <p:cNvSpPr/>
            <p:nvPr/>
          </p:nvSpPr>
          <p:spPr>
            <a:xfrm>
              <a:off x="2142425"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4" name="Google Shape;4664;p72"/>
            <p:cNvSpPr/>
            <p:nvPr/>
          </p:nvSpPr>
          <p:spPr>
            <a:xfrm>
              <a:off x="2142425"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5" name="Google Shape;4665;p72"/>
            <p:cNvSpPr/>
            <p:nvPr/>
          </p:nvSpPr>
          <p:spPr>
            <a:xfrm>
              <a:off x="2142425"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6" name="Google Shape;4666;p72"/>
            <p:cNvSpPr/>
            <p:nvPr/>
          </p:nvSpPr>
          <p:spPr>
            <a:xfrm>
              <a:off x="2142425"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7" name="Google Shape;4667;p72"/>
            <p:cNvSpPr/>
            <p:nvPr/>
          </p:nvSpPr>
          <p:spPr>
            <a:xfrm>
              <a:off x="2142425" y="1038125"/>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8" name="Google Shape;4668;p72"/>
            <p:cNvSpPr/>
            <p:nvPr/>
          </p:nvSpPr>
          <p:spPr>
            <a:xfrm>
              <a:off x="2066425" y="4618300"/>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9" name="Google Shape;4669;p72"/>
            <p:cNvSpPr/>
            <p:nvPr/>
          </p:nvSpPr>
          <p:spPr>
            <a:xfrm>
              <a:off x="2066425" y="4542300"/>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0" name="Google Shape;4670;p72"/>
            <p:cNvSpPr/>
            <p:nvPr/>
          </p:nvSpPr>
          <p:spPr>
            <a:xfrm>
              <a:off x="2066425" y="446607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1" name="Google Shape;4671;p72"/>
            <p:cNvSpPr/>
            <p:nvPr/>
          </p:nvSpPr>
          <p:spPr>
            <a:xfrm>
              <a:off x="2066425" y="438987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2" name="Google Shape;4672;p72"/>
            <p:cNvSpPr/>
            <p:nvPr/>
          </p:nvSpPr>
          <p:spPr>
            <a:xfrm>
              <a:off x="2066425" y="43136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3" name="Google Shape;4673;p72"/>
            <p:cNvSpPr/>
            <p:nvPr/>
          </p:nvSpPr>
          <p:spPr>
            <a:xfrm>
              <a:off x="2066425" y="42374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4" name="Google Shape;4674;p72"/>
            <p:cNvSpPr/>
            <p:nvPr/>
          </p:nvSpPr>
          <p:spPr>
            <a:xfrm>
              <a:off x="2066425" y="416142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5" name="Google Shape;4675;p72"/>
            <p:cNvSpPr/>
            <p:nvPr/>
          </p:nvSpPr>
          <p:spPr>
            <a:xfrm>
              <a:off x="2066425" y="37041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6" name="Google Shape;4676;p72"/>
            <p:cNvSpPr/>
            <p:nvPr/>
          </p:nvSpPr>
          <p:spPr>
            <a:xfrm>
              <a:off x="2066425" y="36279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7" name="Google Shape;4677;p72"/>
            <p:cNvSpPr/>
            <p:nvPr/>
          </p:nvSpPr>
          <p:spPr>
            <a:xfrm>
              <a:off x="2066425" y="3551925"/>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8" name="Google Shape;4678;p72"/>
            <p:cNvSpPr/>
            <p:nvPr/>
          </p:nvSpPr>
          <p:spPr>
            <a:xfrm>
              <a:off x="2066425"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9" name="Google Shape;4679;p72"/>
            <p:cNvSpPr/>
            <p:nvPr/>
          </p:nvSpPr>
          <p:spPr>
            <a:xfrm>
              <a:off x="2066275" y="3399500"/>
              <a:ext cx="62375" cy="5335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0" name="Google Shape;4680;p72"/>
            <p:cNvSpPr/>
            <p:nvPr/>
          </p:nvSpPr>
          <p:spPr>
            <a:xfrm>
              <a:off x="2066275" y="3323300"/>
              <a:ext cx="62375" cy="53425"/>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1" name="Google Shape;4681;p72"/>
            <p:cNvSpPr/>
            <p:nvPr/>
          </p:nvSpPr>
          <p:spPr>
            <a:xfrm>
              <a:off x="2066275" y="3247075"/>
              <a:ext cx="62375" cy="53450"/>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2" name="Google Shape;4682;p72"/>
            <p:cNvSpPr/>
            <p:nvPr/>
          </p:nvSpPr>
          <p:spPr>
            <a:xfrm>
              <a:off x="206642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3" name="Google Shape;4683;p72"/>
            <p:cNvSpPr/>
            <p:nvPr/>
          </p:nvSpPr>
          <p:spPr>
            <a:xfrm>
              <a:off x="206642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4" name="Google Shape;4684;p72"/>
            <p:cNvSpPr/>
            <p:nvPr/>
          </p:nvSpPr>
          <p:spPr>
            <a:xfrm>
              <a:off x="2066425" y="2942425"/>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5" name="Google Shape;4685;p72"/>
            <p:cNvSpPr/>
            <p:nvPr/>
          </p:nvSpPr>
          <p:spPr>
            <a:xfrm>
              <a:off x="206642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6" name="Google Shape;4686;p72"/>
            <p:cNvSpPr/>
            <p:nvPr/>
          </p:nvSpPr>
          <p:spPr>
            <a:xfrm>
              <a:off x="206642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7" name="Google Shape;4687;p72"/>
            <p:cNvSpPr/>
            <p:nvPr/>
          </p:nvSpPr>
          <p:spPr>
            <a:xfrm>
              <a:off x="206642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8" name="Google Shape;4688;p72"/>
            <p:cNvSpPr/>
            <p:nvPr/>
          </p:nvSpPr>
          <p:spPr>
            <a:xfrm>
              <a:off x="206642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9" name="Google Shape;4689;p72"/>
            <p:cNvSpPr/>
            <p:nvPr/>
          </p:nvSpPr>
          <p:spPr>
            <a:xfrm>
              <a:off x="2066425"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0" name="Google Shape;4690;p72"/>
            <p:cNvSpPr/>
            <p:nvPr/>
          </p:nvSpPr>
          <p:spPr>
            <a:xfrm>
              <a:off x="2066425"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1" name="Google Shape;4691;p72"/>
            <p:cNvSpPr/>
            <p:nvPr/>
          </p:nvSpPr>
          <p:spPr>
            <a:xfrm>
              <a:off x="2066425" y="1571400"/>
              <a:ext cx="62225" cy="5325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2" name="Google Shape;4692;p72"/>
            <p:cNvSpPr/>
            <p:nvPr/>
          </p:nvSpPr>
          <p:spPr>
            <a:xfrm>
              <a:off x="2066425"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3" name="Google Shape;4693;p72"/>
            <p:cNvSpPr/>
            <p:nvPr/>
          </p:nvSpPr>
          <p:spPr>
            <a:xfrm>
              <a:off x="206642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4" name="Google Shape;4694;p72"/>
            <p:cNvSpPr/>
            <p:nvPr/>
          </p:nvSpPr>
          <p:spPr>
            <a:xfrm>
              <a:off x="206642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5" name="Google Shape;4695;p72"/>
            <p:cNvSpPr/>
            <p:nvPr/>
          </p:nvSpPr>
          <p:spPr>
            <a:xfrm>
              <a:off x="2066425" y="1038125"/>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6" name="Google Shape;4696;p72"/>
            <p:cNvSpPr/>
            <p:nvPr/>
          </p:nvSpPr>
          <p:spPr>
            <a:xfrm>
              <a:off x="1990200" y="4542300"/>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7" name="Google Shape;4697;p72"/>
            <p:cNvSpPr/>
            <p:nvPr/>
          </p:nvSpPr>
          <p:spPr>
            <a:xfrm>
              <a:off x="1990200" y="4466075"/>
              <a:ext cx="62225" cy="53300"/>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8" name="Google Shape;4698;p72"/>
            <p:cNvSpPr/>
            <p:nvPr/>
          </p:nvSpPr>
          <p:spPr>
            <a:xfrm>
              <a:off x="1990200" y="438987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9" name="Google Shape;4699;p72"/>
            <p:cNvSpPr/>
            <p:nvPr/>
          </p:nvSpPr>
          <p:spPr>
            <a:xfrm>
              <a:off x="1990200"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0" name="Google Shape;4700;p72"/>
            <p:cNvSpPr/>
            <p:nvPr/>
          </p:nvSpPr>
          <p:spPr>
            <a:xfrm>
              <a:off x="1990200" y="3551925"/>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1" name="Google Shape;4701;p72"/>
            <p:cNvSpPr/>
            <p:nvPr/>
          </p:nvSpPr>
          <p:spPr>
            <a:xfrm>
              <a:off x="19902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2" name="Google Shape;4702;p72"/>
            <p:cNvSpPr/>
            <p:nvPr/>
          </p:nvSpPr>
          <p:spPr>
            <a:xfrm>
              <a:off x="1990200"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3" name="Google Shape;4703;p72"/>
            <p:cNvSpPr/>
            <p:nvPr/>
          </p:nvSpPr>
          <p:spPr>
            <a:xfrm>
              <a:off x="1990075" y="3323300"/>
              <a:ext cx="62350" cy="53425"/>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4" name="Google Shape;4704;p72"/>
            <p:cNvSpPr/>
            <p:nvPr/>
          </p:nvSpPr>
          <p:spPr>
            <a:xfrm>
              <a:off x="1990075" y="3247075"/>
              <a:ext cx="62350" cy="53450"/>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5" name="Google Shape;4705;p72"/>
            <p:cNvSpPr/>
            <p:nvPr/>
          </p:nvSpPr>
          <p:spPr>
            <a:xfrm>
              <a:off x="1990200"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6" name="Google Shape;4706;p72"/>
            <p:cNvSpPr/>
            <p:nvPr/>
          </p:nvSpPr>
          <p:spPr>
            <a:xfrm>
              <a:off x="1990200"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7" name="Google Shape;4707;p72"/>
            <p:cNvSpPr/>
            <p:nvPr/>
          </p:nvSpPr>
          <p:spPr>
            <a:xfrm>
              <a:off x="1990200"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8" name="Google Shape;4708;p72"/>
            <p:cNvSpPr/>
            <p:nvPr/>
          </p:nvSpPr>
          <p:spPr>
            <a:xfrm>
              <a:off x="1990200" y="2333125"/>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9" name="Google Shape;4709;p72"/>
            <p:cNvSpPr/>
            <p:nvPr/>
          </p:nvSpPr>
          <p:spPr>
            <a:xfrm>
              <a:off x="199020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0" name="Google Shape;4710;p72"/>
            <p:cNvSpPr/>
            <p:nvPr/>
          </p:nvSpPr>
          <p:spPr>
            <a:xfrm>
              <a:off x="1990200" y="2180700"/>
              <a:ext cx="62225" cy="5335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1" name="Google Shape;4711;p72"/>
            <p:cNvSpPr/>
            <p:nvPr/>
          </p:nvSpPr>
          <p:spPr>
            <a:xfrm>
              <a:off x="1990200"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2" name="Google Shape;4712;p72"/>
            <p:cNvSpPr/>
            <p:nvPr/>
          </p:nvSpPr>
          <p:spPr>
            <a:xfrm>
              <a:off x="1990200"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3" name="Google Shape;4713;p72"/>
            <p:cNvSpPr/>
            <p:nvPr/>
          </p:nvSpPr>
          <p:spPr>
            <a:xfrm>
              <a:off x="1990200"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4" name="Google Shape;4714;p72"/>
            <p:cNvSpPr/>
            <p:nvPr/>
          </p:nvSpPr>
          <p:spPr>
            <a:xfrm>
              <a:off x="1990200"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5" name="Google Shape;4715;p72"/>
            <p:cNvSpPr/>
            <p:nvPr/>
          </p:nvSpPr>
          <p:spPr>
            <a:xfrm>
              <a:off x="1990200"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6" name="Google Shape;4716;p72"/>
            <p:cNvSpPr/>
            <p:nvPr/>
          </p:nvSpPr>
          <p:spPr>
            <a:xfrm>
              <a:off x="1990200"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7" name="Google Shape;4717;p72"/>
            <p:cNvSpPr/>
            <p:nvPr/>
          </p:nvSpPr>
          <p:spPr>
            <a:xfrm>
              <a:off x="1990200" y="1571400"/>
              <a:ext cx="62225" cy="5325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8" name="Google Shape;4718;p72"/>
            <p:cNvSpPr/>
            <p:nvPr/>
          </p:nvSpPr>
          <p:spPr>
            <a:xfrm>
              <a:off x="1990200"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9" name="Google Shape;4719;p72"/>
            <p:cNvSpPr/>
            <p:nvPr/>
          </p:nvSpPr>
          <p:spPr>
            <a:xfrm>
              <a:off x="1990200"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0" name="Google Shape;4720;p72"/>
            <p:cNvSpPr/>
            <p:nvPr/>
          </p:nvSpPr>
          <p:spPr>
            <a:xfrm>
              <a:off x="1990200"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1" name="Google Shape;4721;p72"/>
            <p:cNvSpPr/>
            <p:nvPr/>
          </p:nvSpPr>
          <p:spPr>
            <a:xfrm>
              <a:off x="1990200" y="1038125"/>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2" name="Google Shape;4722;p72"/>
            <p:cNvSpPr/>
            <p:nvPr/>
          </p:nvSpPr>
          <p:spPr>
            <a:xfrm>
              <a:off x="1914000" y="3551925"/>
              <a:ext cx="62225" cy="53300"/>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3" name="Google Shape;4723;p72"/>
            <p:cNvSpPr/>
            <p:nvPr/>
          </p:nvSpPr>
          <p:spPr>
            <a:xfrm>
              <a:off x="1914000"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4" name="Google Shape;4724;p72"/>
            <p:cNvSpPr/>
            <p:nvPr/>
          </p:nvSpPr>
          <p:spPr>
            <a:xfrm>
              <a:off x="1914000"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5" name="Google Shape;4725;p72"/>
            <p:cNvSpPr/>
            <p:nvPr/>
          </p:nvSpPr>
          <p:spPr>
            <a:xfrm>
              <a:off x="1914000" y="3323300"/>
              <a:ext cx="62225" cy="53425"/>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6" name="Google Shape;4726;p72"/>
            <p:cNvSpPr/>
            <p:nvPr/>
          </p:nvSpPr>
          <p:spPr>
            <a:xfrm>
              <a:off x="1914000" y="3247075"/>
              <a:ext cx="62425" cy="53450"/>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7" name="Google Shape;4727;p72"/>
            <p:cNvSpPr/>
            <p:nvPr/>
          </p:nvSpPr>
          <p:spPr>
            <a:xfrm>
              <a:off x="1914000"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8" name="Google Shape;4728;p72"/>
            <p:cNvSpPr/>
            <p:nvPr/>
          </p:nvSpPr>
          <p:spPr>
            <a:xfrm>
              <a:off x="1914000"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9" name="Google Shape;4729;p72"/>
            <p:cNvSpPr/>
            <p:nvPr/>
          </p:nvSpPr>
          <p:spPr>
            <a:xfrm>
              <a:off x="1914000"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0" name="Google Shape;4730;p72"/>
            <p:cNvSpPr/>
            <p:nvPr/>
          </p:nvSpPr>
          <p:spPr>
            <a:xfrm>
              <a:off x="1914000"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1" name="Google Shape;4731;p72"/>
            <p:cNvSpPr/>
            <p:nvPr/>
          </p:nvSpPr>
          <p:spPr>
            <a:xfrm>
              <a:off x="1914000"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2" name="Google Shape;4732;p72"/>
            <p:cNvSpPr/>
            <p:nvPr/>
          </p:nvSpPr>
          <p:spPr>
            <a:xfrm>
              <a:off x="191400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3" name="Google Shape;4733;p72"/>
            <p:cNvSpPr/>
            <p:nvPr/>
          </p:nvSpPr>
          <p:spPr>
            <a:xfrm>
              <a:off x="1914000"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4" name="Google Shape;4734;p72"/>
            <p:cNvSpPr/>
            <p:nvPr/>
          </p:nvSpPr>
          <p:spPr>
            <a:xfrm>
              <a:off x="1914000"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5" name="Google Shape;4735;p72"/>
            <p:cNvSpPr/>
            <p:nvPr/>
          </p:nvSpPr>
          <p:spPr>
            <a:xfrm>
              <a:off x="1914000"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6" name="Google Shape;4736;p72"/>
            <p:cNvSpPr/>
            <p:nvPr/>
          </p:nvSpPr>
          <p:spPr>
            <a:xfrm>
              <a:off x="1914000"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7" name="Google Shape;4737;p72"/>
            <p:cNvSpPr/>
            <p:nvPr/>
          </p:nvSpPr>
          <p:spPr>
            <a:xfrm>
              <a:off x="1914000"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8" name="Google Shape;4738;p72"/>
            <p:cNvSpPr/>
            <p:nvPr/>
          </p:nvSpPr>
          <p:spPr>
            <a:xfrm>
              <a:off x="1914000"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9" name="Google Shape;4739;p72"/>
            <p:cNvSpPr/>
            <p:nvPr/>
          </p:nvSpPr>
          <p:spPr>
            <a:xfrm>
              <a:off x="1914000"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0" name="Google Shape;4740;p72"/>
            <p:cNvSpPr/>
            <p:nvPr/>
          </p:nvSpPr>
          <p:spPr>
            <a:xfrm>
              <a:off x="1837775"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1" name="Google Shape;4741;p72"/>
            <p:cNvSpPr/>
            <p:nvPr/>
          </p:nvSpPr>
          <p:spPr>
            <a:xfrm>
              <a:off x="1837775" y="2866425"/>
              <a:ext cx="62425" cy="53275"/>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2" name="Google Shape;4742;p72"/>
            <p:cNvSpPr/>
            <p:nvPr/>
          </p:nvSpPr>
          <p:spPr>
            <a:xfrm>
              <a:off x="1837775" y="2714000"/>
              <a:ext cx="62425" cy="5335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3" name="Google Shape;4743;p72"/>
            <p:cNvSpPr/>
            <p:nvPr/>
          </p:nvSpPr>
          <p:spPr>
            <a:xfrm>
              <a:off x="1837775" y="2637775"/>
              <a:ext cx="62425" cy="53450"/>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4" name="Google Shape;4744;p72"/>
            <p:cNvSpPr/>
            <p:nvPr/>
          </p:nvSpPr>
          <p:spPr>
            <a:xfrm>
              <a:off x="1837775" y="2561575"/>
              <a:ext cx="62425" cy="53425"/>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5" name="Google Shape;4745;p72"/>
            <p:cNvSpPr/>
            <p:nvPr/>
          </p:nvSpPr>
          <p:spPr>
            <a:xfrm>
              <a:off x="1837775" y="2485550"/>
              <a:ext cx="62425" cy="53300"/>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6" name="Google Shape;4746;p72"/>
            <p:cNvSpPr/>
            <p:nvPr/>
          </p:nvSpPr>
          <p:spPr>
            <a:xfrm>
              <a:off x="1837775" y="2409350"/>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7" name="Google Shape;4747;p72"/>
            <p:cNvSpPr/>
            <p:nvPr/>
          </p:nvSpPr>
          <p:spPr>
            <a:xfrm>
              <a:off x="1837775"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8" name="Google Shape;4748;p72"/>
            <p:cNvSpPr/>
            <p:nvPr/>
          </p:nvSpPr>
          <p:spPr>
            <a:xfrm>
              <a:off x="1837775"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9" name="Google Shape;4749;p72"/>
            <p:cNvSpPr/>
            <p:nvPr/>
          </p:nvSpPr>
          <p:spPr>
            <a:xfrm>
              <a:off x="1837775"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0" name="Google Shape;4750;p72"/>
            <p:cNvSpPr/>
            <p:nvPr/>
          </p:nvSpPr>
          <p:spPr>
            <a:xfrm>
              <a:off x="1837775" y="2104500"/>
              <a:ext cx="62425" cy="5332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1" name="Google Shape;4751;p72"/>
            <p:cNvSpPr/>
            <p:nvPr/>
          </p:nvSpPr>
          <p:spPr>
            <a:xfrm>
              <a:off x="1837775"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2" name="Google Shape;4752;p72"/>
            <p:cNvSpPr/>
            <p:nvPr/>
          </p:nvSpPr>
          <p:spPr>
            <a:xfrm>
              <a:off x="1837775"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3" name="Google Shape;4753;p72"/>
            <p:cNvSpPr/>
            <p:nvPr/>
          </p:nvSpPr>
          <p:spPr>
            <a:xfrm>
              <a:off x="1837775"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4" name="Google Shape;4754;p72"/>
            <p:cNvSpPr/>
            <p:nvPr/>
          </p:nvSpPr>
          <p:spPr>
            <a:xfrm>
              <a:off x="1837775"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5" name="Google Shape;4755;p72"/>
            <p:cNvSpPr/>
            <p:nvPr/>
          </p:nvSpPr>
          <p:spPr>
            <a:xfrm>
              <a:off x="1837775"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6" name="Google Shape;4756;p72"/>
            <p:cNvSpPr/>
            <p:nvPr/>
          </p:nvSpPr>
          <p:spPr>
            <a:xfrm>
              <a:off x="1837775" y="11905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7" name="Google Shape;4757;p72"/>
            <p:cNvSpPr/>
            <p:nvPr/>
          </p:nvSpPr>
          <p:spPr>
            <a:xfrm>
              <a:off x="1837775" y="1114325"/>
              <a:ext cx="62425" cy="5335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8" name="Google Shape;4758;p72"/>
            <p:cNvSpPr/>
            <p:nvPr/>
          </p:nvSpPr>
          <p:spPr>
            <a:xfrm>
              <a:off x="176177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9" name="Google Shape;4759;p72"/>
            <p:cNvSpPr/>
            <p:nvPr/>
          </p:nvSpPr>
          <p:spPr>
            <a:xfrm>
              <a:off x="176177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0" name="Google Shape;4760;p72"/>
            <p:cNvSpPr/>
            <p:nvPr/>
          </p:nvSpPr>
          <p:spPr>
            <a:xfrm>
              <a:off x="1761775"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1" name="Google Shape;4761;p72"/>
            <p:cNvSpPr/>
            <p:nvPr/>
          </p:nvSpPr>
          <p:spPr>
            <a:xfrm>
              <a:off x="1761775"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2" name="Google Shape;4762;p72"/>
            <p:cNvSpPr/>
            <p:nvPr/>
          </p:nvSpPr>
          <p:spPr>
            <a:xfrm>
              <a:off x="1761775" y="2485550"/>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3" name="Google Shape;4763;p72"/>
            <p:cNvSpPr/>
            <p:nvPr/>
          </p:nvSpPr>
          <p:spPr>
            <a:xfrm>
              <a:off x="1761775"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4" name="Google Shape;4764;p72"/>
            <p:cNvSpPr/>
            <p:nvPr/>
          </p:nvSpPr>
          <p:spPr>
            <a:xfrm>
              <a:off x="1761775"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5" name="Google Shape;4765;p72"/>
            <p:cNvSpPr/>
            <p:nvPr/>
          </p:nvSpPr>
          <p:spPr>
            <a:xfrm>
              <a:off x="176177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6" name="Google Shape;4766;p72"/>
            <p:cNvSpPr/>
            <p:nvPr/>
          </p:nvSpPr>
          <p:spPr>
            <a:xfrm>
              <a:off x="176177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7" name="Google Shape;4767;p72"/>
            <p:cNvSpPr/>
            <p:nvPr/>
          </p:nvSpPr>
          <p:spPr>
            <a:xfrm>
              <a:off x="176177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8" name="Google Shape;4768;p72"/>
            <p:cNvSpPr/>
            <p:nvPr/>
          </p:nvSpPr>
          <p:spPr>
            <a:xfrm>
              <a:off x="176177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9" name="Google Shape;4769;p72"/>
            <p:cNvSpPr/>
            <p:nvPr/>
          </p:nvSpPr>
          <p:spPr>
            <a:xfrm>
              <a:off x="1761775"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0" name="Google Shape;4770;p72"/>
            <p:cNvSpPr/>
            <p:nvPr/>
          </p:nvSpPr>
          <p:spPr>
            <a:xfrm>
              <a:off x="1761775" y="164740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1" name="Google Shape;4771;p72"/>
            <p:cNvSpPr/>
            <p:nvPr/>
          </p:nvSpPr>
          <p:spPr>
            <a:xfrm>
              <a:off x="176177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2" name="Google Shape;4772;p72"/>
            <p:cNvSpPr/>
            <p:nvPr/>
          </p:nvSpPr>
          <p:spPr>
            <a:xfrm>
              <a:off x="1761775" y="11905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3" name="Google Shape;4773;p72"/>
            <p:cNvSpPr/>
            <p:nvPr/>
          </p:nvSpPr>
          <p:spPr>
            <a:xfrm>
              <a:off x="176177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4" name="Google Shape;4774;p72"/>
            <p:cNvSpPr/>
            <p:nvPr/>
          </p:nvSpPr>
          <p:spPr>
            <a:xfrm>
              <a:off x="1685550" y="3018650"/>
              <a:ext cx="62225" cy="53425"/>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5" name="Google Shape;4775;p72"/>
            <p:cNvSpPr/>
            <p:nvPr/>
          </p:nvSpPr>
          <p:spPr>
            <a:xfrm>
              <a:off x="168555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6" name="Google Shape;4776;p72"/>
            <p:cNvSpPr/>
            <p:nvPr/>
          </p:nvSpPr>
          <p:spPr>
            <a:xfrm>
              <a:off x="168555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7" name="Google Shape;4777;p72"/>
            <p:cNvSpPr/>
            <p:nvPr/>
          </p:nvSpPr>
          <p:spPr>
            <a:xfrm>
              <a:off x="168555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8" name="Google Shape;4778;p72"/>
            <p:cNvSpPr/>
            <p:nvPr/>
          </p:nvSpPr>
          <p:spPr>
            <a:xfrm>
              <a:off x="168555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9" name="Google Shape;4779;p72"/>
            <p:cNvSpPr/>
            <p:nvPr/>
          </p:nvSpPr>
          <p:spPr>
            <a:xfrm>
              <a:off x="16855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0" name="Google Shape;4780;p72"/>
            <p:cNvSpPr/>
            <p:nvPr/>
          </p:nvSpPr>
          <p:spPr>
            <a:xfrm>
              <a:off x="16855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1" name="Google Shape;4781;p72"/>
            <p:cNvSpPr/>
            <p:nvPr/>
          </p:nvSpPr>
          <p:spPr>
            <a:xfrm>
              <a:off x="168555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2" name="Google Shape;4782;p72"/>
            <p:cNvSpPr/>
            <p:nvPr/>
          </p:nvSpPr>
          <p:spPr>
            <a:xfrm>
              <a:off x="168555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3" name="Google Shape;4783;p72"/>
            <p:cNvSpPr/>
            <p:nvPr/>
          </p:nvSpPr>
          <p:spPr>
            <a:xfrm>
              <a:off x="168555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4" name="Google Shape;4784;p72"/>
            <p:cNvSpPr/>
            <p:nvPr/>
          </p:nvSpPr>
          <p:spPr>
            <a:xfrm>
              <a:off x="168555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5" name="Google Shape;4785;p72"/>
            <p:cNvSpPr/>
            <p:nvPr/>
          </p:nvSpPr>
          <p:spPr>
            <a:xfrm>
              <a:off x="16855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6" name="Google Shape;4786;p72"/>
            <p:cNvSpPr/>
            <p:nvPr/>
          </p:nvSpPr>
          <p:spPr>
            <a:xfrm>
              <a:off x="1685550"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7" name="Google Shape;4787;p72"/>
            <p:cNvSpPr/>
            <p:nvPr/>
          </p:nvSpPr>
          <p:spPr>
            <a:xfrm>
              <a:off x="16855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8" name="Google Shape;4788;p72"/>
            <p:cNvSpPr/>
            <p:nvPr/>
          </p:nvSpPr>
          <p:spPr>
            <a:xfrm>
              <a:off x="16855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9" name="Google Shape;4789;p72"/>
            <p:cNvSpPr/>
            <p:nvPr/>
          </p:nvSpPr>
          <p:spPr>
            <a:xfrm>
              <a:off x="1685550"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0" name="Google Shape;4790;p72"/>
            <p:cNvSpPr/>
            <p:nvPr/>
          </p:nvSpPr>
          <p:spPr>
            <a:xfrm>
              <a:off x="160935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1" name="Google Shape;4791;p72"/>
            <p:cNvSpPr/>
            <p:nvPr/>
          </p:nvSpPr>
          <p:spPr>
            <a:xfrm>
              <a:off x="160935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2" name="Google Shape;4792;p72"/>
            <p:cNvSpPr/>
            <p:nvPr/>
          </p:nvSpPr>
          <p:spPr>
            <a:xfrm>
              <a:off x="16093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3" name="Google Shape;4793;p72"/>
            <p:cNvSpPr/>
            <p:nvPr/>
          </p:nvSpPr>
          <p:spPr>
            <a:xfrm>
              <a:off x="160935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4" name="Google Shape;4794;p72"/>
            <p:cNvSpPr/>
            <p:nvPr/>
          </p:nvSpPr>
          <p:spPr>
            <a:xfrm>
              <a:off x="160935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5" name="Google Shape;4795;p72"/>
            <p:cNvSpPr/>
            <p:nvPr/>
          </p:nvSpPr>
          <p:spPr>
            <a:xfrm>
              <a:off x="1609350" y="2333125"/>
              <a:ext cx="62200" cy="53450"/>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6" name="Google Shape;4796;p72"/>
            <p:cNvSpPr/>
            <p:nvPr/>
          </p:nvSpPr>
          <p:spPr>
            <a:xfrm>
              <a:off x="160935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7" name="Google Shape;4797;p72"/>
            <p:cNvSpPr/>
            <p:nvPr/>
          </p:nvSpPr>
          <p:spPr>
            <a:xfrm>
              <a:off x="160935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8" name="Google Shape;4798;p72"/>
            <p:cNvSpPr/>
            <p:nvPr/>
          </p:nvSpPr>
          <p:spPr>
            <a:xfrm>
              <a:off x="160935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9" name="Google Shape;4799;p72"/>
            <p:cNvSpPr/>
            <p:nvPr/>
          </p:nvSpPr>
          <p:spPr>
            <a:xfrm>
              <a:off x="160935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0" name="Google Shape;4800;p72"/>
            <p:cNvSpPr/>
            <p:nvPr/>
          </p:nvSpPr>
          <p:spPr>
            <a:xfrm>
              <a:off x="16093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1" name="Google Shape;4801;p72"/>
            <p:cNvSpPr/>
            <p:nvPr/>
          </p:nvSpPr>
          <p:spPr>
            <a:xfrm>
              <a:off x="160935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2" name="Google Shape;4802;p72"/>
            <p:cNvSpPr/>
            <p:nvPr/>
          </p:nvSpPr>
          <p:spPr>
            <a:xfrm>
              <a:off x="16093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3" name="Google Shape;4803;p72"/>
            <p:cNvSpPr/>
            <p:nvPr/>
          </p:nvSpPr>
          <p:spPr>
            <a:xfrm>
              <a:off x="1609350" y="1647400"/>
              <a:ext cx="62200" cy="53450"/>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4" name="Google Shape;4804;p72"/>
            <p:cNvSpPr/>
            <p:nvPr/>
          </p:nvSpPr>
          <p:spPr>
            <a:xfrm>
              <a:off x="16093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5" name="Google Shape;4805;p72"/>
            <p:cNvSpPr/>
            <p:nvPr/>
          </p:nvSpPr>
          <p:spPr>
            <a:xfrm>
              <a:off x="16093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6" name="Google Shape;4806;p72"/>
            <p:cNvSpPr/>
            <p:nvPr/>
          </p:nvSpPr>
          <p:spPr>
            <a:xfrm>
              <a:off x="16093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7" name="Google Shape;4807;p72"/>
            <p:cNvSpPr/>
            <p:nvPr/>
          </p:nvSpPr>
          <p:spPr>
            <a:xfrm>
              <a:off x="160935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8" name="Google Shape;4808;p72"/>
            <p:cNvSpPr/>
            <p:nvPr/>
          </p:nvSpPr>
          <p:spPr>
            <a:xfrm>
              <a:off x="1533125" y="2942425"/>
              <a:ext cx="62425" cy="53450"/>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9" name="Google Shape;4809;p72"/>
            <p:cNvSpPr/>
            <p:nvPr/>
          </p:nvSpPr>
          <p:spPr>
            <a:xfrm>
              <a:off x="1533125"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0" name="Google Shape;4810;p72"/>
            <p:cNvSpPr/>
            <p:nvPr/>
          </p:nvSpPr>
          <p:spPr>
            <a:xfrm>
              <a:off x="1533125" y="2561575"/>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1" name="Google Shape;4811;p72"/>
            <p:cNvSpPr/>
            <p:nvPr/>
          </p:nvSpPr>
          <p:spPr>
            <a:xfrm>
              <a:off x="1533125"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2" name="Google Shape;4812;p72"/>
            <p:cNvSpPr/>
            <p:nvPr/>
          </p:nvSpPr>
          <p:spPr>
            <a:xfrm>
              <a:off x="1533125" y="2409350"/>
              <a:ext cx="62425" cy="5335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3" name="Google Shape;4813;p72"/>
            <p:cNvSpPr/>
            <p:nvPr/>
          </p:nvSpPr>
          <p:spPr>
            <a:xfrm>
              <a:off x="1533125" y="2333125"/>
              <a:ext cx="62425" cy="53450"/>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4" name="Google Shape;4814;p72"/>
            <p:cNvSpPr/>
            <p:nvPr/>
          </p:nvSpPr>
          <p:spPr>
            <a:xfrm>
              <a:off x="1533125" y="2256925"/>
              <a:ext cx="62575" cy="53425"/>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5" name="Google Shape;4815;p72"/>
            <p:cNvSpPr/>
            <p:nvPr/>
          </p:nvSpPr>
          <p:spPr>
            <a:xfrm>
              <a:off x="1533125" y="2180700"/>
              <a:ext cx="62425" cy="5335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6" name="Google Shape;4816;p72"/>
            <p:cNvSpPr/>
            <p:nvPr/>
          </p:nvSpPr>
          <p:spPr>
            <a:xfrm>
              <a:off x="1533125" y="21045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7" name="Google Shape;4817;p72"/>
            <p:cNvSpPr/>
            <p:nvPr/>
          </p:nvSpPr>
          <p:spPr>
            <a:xfrm>
              <a:off x="1533125" y="2028275"/>
              <a:ext cx="62425" cy="53450"/>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8" name="Google Shape;4818;p72"/>
            <p:cNvSpPr/>
            <p:nvPr/>
          </p:nvSpPr>
          <p:spPr>
            <a:xfrm>
              <a:off x="1533125" y="1952050"/>
              <a:ext cx="62425" cy="53450"/>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9" name="Google Shape;4819;p72"/>
            <p:cNvSpPr/>
            <p:nvPr/>
          </p:nvSpPr>
          <p:spPr>
            <a:xfrm>
              <a:off x="1533125" y="1876050"/>
              <a:ext cx="62425" cy="53275"/>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0" name="Google Shape;4820;p72"/>
            <p:cNvSpPr/>
            <p:nvPr/>
          </p:nvSpPr>
          <p:spPr>
            <a:xfrm>
              <a:off x="1533125"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1" name="Google Shape;4821;p72"/>
            <p:cNvSpPr/>
            <p:nvPr/>
          </p:nvSpPr>
          <p:spPr>
            <a:xfrm>
              <a:off x="1533125"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2" name="Google Shape;4822;p72"/>
            <p:cNvSpPr/>
            <p:nvPr/>
          </p:nvSpPr>
          <p:spPr>
            <a:xfrm>
              <a:off x="1533125" y="164740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3" name="Google Shape;4823;p72"/>
            <p:cNvSpPr/>
            <p:nvPr/>
          </p:nvSpPr>
          <p:spPr>
            <a:xfrm>
              <a:off x="1533125" y="134275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4" name="Google Shape;4824;p72"/>
            <p:cNvSpPr/>
            <p:nvPr/>
          </p:nvSpPr>
          <p:spPr>
            <a:xfrm>
              <a:off x="1456925"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5" name="Google Shape;4825;p72"/>
            <p:cNvSpPr/>
            <p:nvPr/>
          </p:nvSpPr>
          <p:spPr>
            <a:xfrm>
              <a:off x="1456925" y="2790200"/>
              <a:ext cx="62425" cy="5335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6" name="Google Shape;4826;p72"/>
            <p:cNvSpPr/>
            <p:nvPr/>
          </p:nvSpPr>
          <p:spPr>
            <a:xfrm>
              <a:off x="145692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7" name="Google Shape;4827;p72"/>
            <p:cNvSpPr/>
            <p:nvPr/>
          </p:nvSpPr>
          <p:spPr>
            <a:xfrm>
              <a:off x="1456925"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8" name="Google Shape;4828;p72"/>
            <p:cNvSpPr/>
            <p:nvPr/>
          </p:nvSpPr>
          <p:spPr>
            <a:xfrm>
              <a:off x="1456925" y="2561575"/>
              <a:ext cx="62425" cy="53425"/>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9" name="Google Shape;4829;p72"/>
            <p:cNvSpPr/>
            <p:nvPr/>
          </p:nvSpPr>
          <p:spPr>
            <a:xfrm>
              <a:off x="1456925" y="2485550"/>
              <a:ext cx="62425" cy="53300"/>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0" name="Google Shape;4830;p72"/>
            <p:cNvSpPr/>
            <p:nvPr/>
          </p:nvSpPr>
          <p:spPr>
            <a:xfrm>
              <a:off x="1456925" y="2409350"/>
              <a:ext cx="62425" cy="5335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1" name="Google Shape;4831;p72"/>
            <p:cNvSpPr/>
            <p:nvPr/>
          </p:nvSpPr>
          <p:spPr>
            <a:xfrm>
              <a:off x="1456925"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2" name="Google Shape;4832;p72"/>
            <p:cNvSpPr/>
            <p:nvPr/>
          </p:nvSpPr>
          <p:spPr>
            <a:xfrm>
              <a:off x="145692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3" name="Google Shape;4833;p72"/>
            <p:cNvSpPr/>
            <p:nvPr/>
          </p:nvSpPr>
          <p:spPr>
            <a:xfrm>
              <a:off x="1456925" y="2180700"/>
              <a:ext cx="62425" cy="5335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4" name="Google Shape;4834;p72"/>
            <p:cNvSpPr/>
            <p:nvPr/>
          </p:nvSpPr>
          <p:spPr>
            <a:xfrm>
              <a:off x="145692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5" name="Google Shape;4835;p72"/>
            <p:cNvSpPr/>
            <p:nvPr/>
          </p:nvSpPr>
          <p:spPr>
            <a:xfrm>
              <a:off x="1456925" y="2028275"/>
              <a:ext cx="62425" cy="53450"/>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6" name="Google Shape;4836;p72"/>
            <p:cNvSpPr/>
            <p:nvPr/>
          </p:nvSpPr>
          <p:spPr>
            <a:xfrm>
              <a:off x="1456925" y="1952050"/>
              <a:ext cx="62425" cy="53450"/>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7" name="Google Shape;4837;p72"/>
            <p:cNvSpPr/>
            <p:nvPr/>
          </p:nvSpPr>
          <p:spPr>
            <a:xfrm>
              <a:off x="145692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8" name="Google Shape;4838;p72"/>
            <p:cNvSpPr/>
            <p:nvPr/>
          </p:nvSpPr>
          <p:spPr>
            <a:xfrm>
              <a:off x="1456925" y="1799850"/>
              <a:ext cx="62425" cy="5332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9" name="Google Shape;4839;p72"/>
            <p:cNvSpPr/>
            <p:nvPr/>
          </p:nvSpPr>
          <p:spPr>
            <a:xfrm>
              <a:off x="145692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0" name="Google Shape;4840;p72"/>
            <p:cNvSpPr/>
            <p:nvPr/>
          </p:nvSpPr>
          <p:spPr>
            <a:xfrm>
              <a:off x="1456925" y="1647400"/>
              <a:ext cx="62425" cy="53450"/>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1" name="Google Shape;4841;p72"/>
            <p:cNvSpPr/>
            <p:nvPr/>
          </p:nvSpPr>
          <p:spPr>
            <a:xfrm>
              <a:off x="1456925" y="1571400"/>
              <a:ext cx="62425" cy="5325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2" name="Google Shape;4842;p72"/>
            <p:cNvSpPr/>
            <p:nvPr/>
          </p:nvSpPr>
          <p:spPr>
            <a:xfrm>
              <a:off x="1456925" y="1266550"/>
              <a:ext cx="62425" cy="53450"/>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3" name="Google Shape;4843;p72"/>
            <p:cNvSpPr/>
            <p:nvPr/>
          </p:nvSpPr>
          <p:spPr>
            <a:xfrm>
              <a:off x="1380900"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4" name="Google Shape;4844;p72"/>
            <p:cNvSpPr/>
            <p:nvPr/>
          </p:nvSpPr>
          <p:spPr>
            <a:xfrm>
              <a:off x="1380900"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5" name="Google Shape;4845;p72"/>
            <p:cNvSpPr/>
            <p:nvPr/>
          </p:nvSpPr>
          <p:spPr>
            <a:xfrm>
              <a:off x="1380900"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6" name="Google Shape;4846;p72"/>
            <p:cNvSpPr/>
            <p:nvPr/>
          </p:nvSpPr>
          <p:spPr>
            <a:xfrm>
              <a:off x="13809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7" name="Google Shape;4847;p72"/>
            <p:cNvSpPr/>
            <p:nvPr/>
          </p:nvSpPr>
          <p:spPr>
            <a:xfrm>
              <a:off x="1380900"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8" name="Google Shape;4848;p72"/>
            <p:cNvSpPr/>
            <p:nvPr/>
          </p:nvSpPr>
          <p:spPr>
            <a:xfrm>
              <a:off x="13809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9" name="Google Shape;4849;p72"/>
            <p:cNvSpPr/>
            <p:nvPr/>
          </p:nvSpPr>
          <p:spPr>
            <a:xfrm>
              <a:off x="13809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0" name="Google Shape;4850;p72"/>
            <p:cNvSpPr/>
            <p:nvPr/>
          </p:nvSpPr>
          <p:spPr>
            <a:xfrm>
              <a:off x="1380900"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1" name="Google Shape;4851;p72"/>
            <p:cNvSpPr/>
            <p:nvPr/>
          </p:nvSpPr>
          <p:spPr>
            <a:xfrm>
              <a:off x="13809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2" name="Google Shape;4852;p72"/>
            <p:cNvSpPr/>
            <p:nvPr/>
          </p:nvSpPr>
          <p:spPr>
            <a:xfrm>
              <a:off x="13809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3" name="Google Shape;4853;p72"/>
            <p:cNvSpPr/>
            <p:nvPr/>
          </p:nvSpPr>
          <p:spPr>
            <a:xfrm>
              <a:off x="13809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4" name="Google Shape;4854;p72"/>
            <p:cNvSpPr/>
            <p:nvPr/>
          </p:nvSpPr>
          <p:spPr>
            <a:xfrm>
              <a:off x="13809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5" name="Google Shape;4855;p72"/>
            <p:cNvSpPr/>
            <p:nvPr/>
          </p:nvSpPr>
          <p:spPr>
            <a:xfrm>
              <a:off x="13809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6" name="Google Shape;4856;p72"/>
            <p:cNvSpPr/>
            <p:nvPr/>
          </p:nvSpPr>
          <p:spPr>
            <a:xfrm>
              <a:off x="13809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7" name="Google Shape;4857;p72"/>
            <p:cNvSpPr/>
            <p:nvPr/>
          </p:nvSpPr>
          <p:spPr>
            <a:xfrm>
              <a:off x="13809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8" name="Google Shape;4858;p72"/>
            <p:cNvSpPr/>
            <p:nvPr/>
          </p:nvSpPr>
          <p:spPr>
            <a:xfrm>
              <a:off x="138090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9" name="Google Shape;4859;p72"/>
            <p:cNvSpPr/>
            <p:nvPr/>
          </p:nvSpPr>
          <p:spPr>
            <a:xfrm>
              <a:off x="13809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0" name="Google Shape;4860;p72"/>
            <p:cNvSpPr/>
            <p:nvPr/>
          </p:nvSpPr>
          <p:spPr>
            <a:xfrm>
              <a:off x="13809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1" name="Google Shape;4861;p72"/>
            <p:cNvSpPr/>
            <p:nvPr/>
          </p:nvSpPr>
          <p:spPr>
            <a:xfrm>
              <a:off x="13047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2" name="Google Shape;4862;p72"/>
            <p:cNvSpPr/>
            <p:nvPr/>
          </p:nvSpPr>
          <p:spPr>
            <a:xfrm>
              <a:off x="130470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3" name="Google Shape;4863;p72"/>
            <p:cNvSpPr/>
            <p:nvPr/>
          </p:nvSpPr>
          <p:spPr>
            <a:xfrm>
              <a:off x="130470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4" name="Google Shape;4864;p72"/>
            <p:cNvSpPr/>
            <p:nvPr/>
          </p:nvSpPr>
          <p:spPr>
            <a:xfrm>
              <a:off x="13047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5" name="Google Shape;4865;p72"/>
            <p:cNvSpPr/>
            <p:nvPr/>
          </p:nvSpPr>
          <p:spPr>
            <a:xfrm>
              <a:off x="130470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6" name="Google Shape;4866;p72"/>
            <p:cNvSpPr/>
            <p:nvPr/>
          </p:nvSpPr>
          <p:spPr>
            <a:xfrm>
              <a:off x="130470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7" name="Google Shape;4867;p72"/>
            <p:cNvSpPr/>
            <p:nvPr/>
          </p:nvSpPr>
          <p:spPr>
            <a:xfrm>
              <a:off x="13047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8" name="Google Shape;4868;p72"/>
            <p:cNvSpPr/>
            <p:nvPr/>
          </p:nvSpPr>
          <p:spPr>
            <a:xfrm>
              <a:off x="13047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9" name="Google Shape;4869;p72"/>
            <p:cNvSpPr/>
            <p:nvPr/>
          </p:nvSpPr>
          <p:spPr>
            <a:xfrm>
              <a:off x="13047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0" name="Google Shape;4870;p72"/>
            <p:cNvSpPr/>
            <p:nvPr/>
          </p:nvSpPr>
          <p:spPr>
            <a:xfrm>
              <a:off x="13047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1" name="Google Shape;4871;p72"/>
            <p:cNvSpPr/>
            <p:nvPr/>
          </p:nvSpPr>
          <p:spPr>
            <a:xfrm>
              <a:off x="1304700" y="17998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2" name="Google Shape;4872;p72"/>
            <p:cNvSpPr/>
            <p:nvPr/>
          </p:nvSpPr>
          <p:spPr>
            <a:xfrm>
              <a:off x="13047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3" name="Google Shape;4873;p72"/>
            <p:cNvSpPr/>
            <p:nvPr/>
          </p:nvSpPr>
          <p:spPr>
            <a:xfrm>
              <a:off x="130470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4" name="Google Shape;4874;p72"/>
            <p:cNvSpPr/>
            <p:nvPr/>
          </p:nvSpPr>
          <p:spPr>
            <a:xfrm>
              <a:off x="130470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5" name="Google Shape;4875;p72"/>
            <p:cNvSpPr/>
            <p:nvPr/>
          </p:nvSpPr>
          <p:spPr>
            <a:xfrm>
              <a:off x="13047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6" name="Google Shape;4876;p72"/>
            <p:cNvSpPr/>
            <p:nvPr/>
          </p:nvSpPr>
          <p:spPr>
            <a:xfrm>
              <a:off x="13047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7" name="Google Shape;4877;p72"/>
            <p:cNvSpPr/>
            <p:nvPr/>
          </p:nvSpPr>
          <p:spPr>
            <a:xfrm>
              <a:off x="1304700" y="11905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8" name="Google Shape;4878;p72"/>
            <p:cNvSpPr/>
            <p:nvPr/>
          </p:nvSpPr>
          <p:spPr>
            <a:xfrm>
              <a:off x="12284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9" name="Google Shape;4879;p72"/>
            <p:cNvSpPr/>
            <p:nvPr/>
          </p:nvSpPr>
          <p:spPr>
            <a:xfrm>
              <a:off x="12284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0" name="Google Shape;4880;p72"/>
            <p:cNvSpPr/>
            <p:nvPr/>
          </p:nvSpPr>
          <p:spPr>
            <a:xfrm>
              <a:off x="12284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1" name="Google Shape;4881;p72"/>
            <p:cNvSpPr/>
            <p:nvPr/>
          </p:nvSpPr>
          <p:spPr>
            <a:xfrm>
              <a:off x="12284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2" name="Google Shape;4882;p72"/>
            <p:cNvSpPr/>
            <p:nvPr/>
          </p:nvSpPr>
          <p:spPr>
            <a:xfrm>
              <a:off x="1228475"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3" name="Google Shape;4883;p72"/>
            <p:cNvSpPr/>
            <p:nvPr/>
          </p:nvSpPr>
          <p:spPr>
            <a:xfrm>
              <a:off x="1228475"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4" name="Google Shape;4884;p72"/>
            <p:cNvSpPr/>
            <p:nvPr/>
          </p:nvSpPr>
          <p:spPr>
            <a:xfrm>
              <a:off x="1228475"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5" name="Google Shape;4885;p72"/>
            <p:cNvSpPr/>
            <p:nvPr/>
          </p:nvSpPr>
          <p:spPr>
            <a:xfrm>
              <a:off x="12284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6" name="Google Shape;4886;p72"/>
            <p:cNvSpPr/>
            <p:nvPr/>
          </p:nvSpPr>
          <p:spPr>
            <a:xfrm>
              <a:off x="12284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7" name="Google Shape;4887;p72"/>
            <p:cNvSpPr/>
            <p:nvPr/>
          </p:nvSpPr>
          <p:spPr>
            <a:xfrm>
              <a:off x="12284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8" name="Google Shape;4888;p72"/>
            <p:cNvSpPr/>
            <p:nvPr/>
          </p:nvSpPr>
          <p:spPr>
            <a:xfrm>
              <a:off x="12284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9" name="Google Shape;4889;p72"/>
            <p:cNvSpPr/>
            <p:nvPr/>
          </p:nvSpPr>
          <p:spPr>
            <a:xfrm>
              <a:off x="122847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0" name="Google Shape;4890;p72"/>
            <p:cNvSpPr/>
            <p:nvPr/>
          </p:nvSpPr>
          <p:spPr>
            <a:xfrm>
              <a:off x="12284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1" name="Google Shape;4891;p72"/>
            <p:cNvSpPr/>
            <p:nvPr/>
          </p:nvSpPr>
          <p:spPr>
            <a:xfrm>
              <a:off x="12284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2" name="Google Shape;4892;p72"/>
            <p:cNvSpPr/>
            <p:nvPr/>
          </p:nvSpPr>
          <p:spPr>
            <a:xfrm>
              <a:off x="12284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3" name="Google Shape;4893;p72"/>
            <p:cNvSpPr/>
            <p:nvPr/>
          </p:nvSpPr>
          <p:spPr>
            <a:xfrm>
              <a:off x="12284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4" name="Google Shape;4894;p72"/>
            <p:cNvSpPr/>
            <p:nvPr/>
          </p:nvSpPr>
          <p:spPr>
            <a:xfrm>
              <a:off x="1228475"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5" name="Google Shape;4895;p72"/>
            <p:cNvSpPr/>
            <p:nvPr/>
          </p:nvSpPr>
          <p:spPr>
            <a:xfrm>
              <a:off x="12284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6" name="Google Shape;4896;p72"/>
            <p:cNvSpPr/>
            <p:nvPr/>
          </p:nvSpPr>
          <p:spPr>
            <a:xfrm>
              <a:off x="1152275" y="2561575"/>
              <a:ext cx="62400" cy="53425"/>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7" name="Google Shape;4897;p72"/>
            <p:cNvSpPr/>
            <p:nvPr/>
          </p:nvSpPr>
          <p:spPr>
            <a:xfrm>
              <a:off x="1152275" y="2485550"/>
              <a:ext cx="62400" cy="53300"/>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8" name="Google Shape;4898;p72"/>
            <p:cNvSpPr/>
            <p:nvPr/>
          </p:nvSpPr>
          <p:spPr>
            <a:xfrm>
              <a:off x="1152275" y="2409350"/>
              <a:ext cx="62400" cy="5335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9" name="Google Shape;4899;p72"/>
            <p:cNvSpPr/>
            <p:nvPr/>
          </p:nvSpPr>
          <p:spPr>
            <a:xfrm>
              <a:off x="1152275"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0" name="Google Shape;4900;p72"/>
            <p:cNvSpPr/>
            <p:nvPr/>
          </p:nvSpPr>
          <p:spPr>
            <a:xfrm>
              <a:off x="11522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1" name="Google Shape;4901;p72"/>
            <p:cNvSpPr/>
            <p:nvPr/>
          </p:nvSpPr>
          <p:spPr>
            <a:xfrm>
              <a:off x="1152275" y="2180700"/>
              <a:ext cx="62400" cy="5335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2" name="Google Shape;4902;p72"/>
            <p:cNvSpPr/>
            <p:nvPr/>
          </p:nvSpPr>
          <p:spPr>
            <a:xfrm>
              <a:off x="1152275" y="210450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3" name="Google Shape;4903;p72"/>
            <p:cNvSpPr/>
            <p:nvPr/>
          </p:nvSpPr>
          <p:spPr>
            <a:xfrm>
              <a:off x="1152275"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4" name="Google Shape;4904;p72"/>
            <p:cNvSpPr/>
            <p:nvPr/>
          </p:nvSpPr>
          <p:spPr>
            <a:xfrm>
              <a:off x="1152275"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5" name="Google Shape;4905;p72"/>
            <p:cNvSpPr/>
            <p:nvPr/>
          </p:nvSpPr>
          <p:spPr>
            <a:xfrm>
              <a:off x="1152275"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6" name="Google Shape;4906;p72"/>
            <p:cNvSpPr/>
            <p:nvPr/>
          </p:nvSpPr>
          <p:spPr>
            <a:xfrm>
              <a:off x="1152275" y="179985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7" name="Google Shape;4907;p72"/>
            <p:cNvSpPr/>
            <p:nvPr/>
          </p:nvSpPr>
          <p:spPr>
            <a:xfrm>
              <a:off x="1152275" y="1723625"/>
              <a:ext cx="62400" cy="5335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8" name="Google Shape;4908;p72"/>
            <p:cNvSpPr/>
            <p:nvPr/>
          </p:nvSpPr>
          <p:spPr>
            <a:xfrm>
              <a:off x="11522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9" name="Google Shape;4909;p72"/>
            <p:cNvSpPr/>
            <p:nvPr/>
          </p:nvSpPr>
          <p:spPr>
            <a:xfrm>
              <a:off x="1152275"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0" name="Google Shape;4910;p72"/>
            <p:cNvSpPr/>
            <p:nvPr/>
          </p:nvSpPr>
          <p:spPr>
            <a:xfrm>
              <a:off x="1152275"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1" name="Google Shape;4911;p72"/>
            <p:cNvSpPr/>
            <p:nvPr/>
          </p:nvSpPr>
          <p:spPr>
            <a:xfrm>
              <a:off x="1076050"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2" name="Google Shape;4912;p72"/>
            <p:cNvSpPr/>
            <p:nvPr/>
          </p:nvSpPr>
          <p:spPr>
            <a:xfrm>
              <a:off x="10760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3" name="Google Shape;4913;p72"/>
            <p:cNvSpPr/>
            <p:nvPr/>
          </p:nvSpPr>
          <p:spPr>
            <a:xfrm>
              <a:off x="10760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4" name="Google Shape;4914;p72"/>
            <p:cNvSpPr/>
            <p:nvPr/>
          </p:nvSpPr>
          <p:spPr>
            <a:xfrm>
              <a:off x="10760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5" name="Google Shape;4915;p72"/>
            <p:cNvSpPr/>
            <p:nvPr/>
          </p:nvSpPr>
          <p:spPr>
            <a:xfrm>
              <a:off x="1076050"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6" name="Google Shape;4916;p72"/>
            <p:cNvSpPr/>
            <p:nvPr/>
          </p:nvSpPr>
          <p:spPr>
            <a:xfrm>
              <a:off x="10760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7" name="Google Shape;4917;p72"/>
            <p:cNvSpPr/>
            <p:nvPr/>
          </p:nvSpPr>
          <p:spPr>
            <a:xfrm>
              <a:off x="1076050"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8" name="Google Shape;4918;p72"/>
            <p:cNvSpPr/>
            <p:nvPr/>
          </p:nvSpPr>
          <p:spPr>
            <a:xfrm>
              <a:off x="10760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9" name="Google Shape;4919;p72"/>
            <p:cNvSpPr/>
            <p:nvPr/>
          </p:nvSpPr>
          <p:spPr>
            <a:xfrm>
              <a:off x="10760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0" name="Google Shape;4920;p72"/>
            <p:cNvSpPr/>
            <p:nvPr/>
          </p:nvSpPr>
          <p:spPr>
            <a:xfrm>
              <a:off x="10760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1" name="Google Shape;4921;p72"/>
            <p:cNvSpPr/>
            <p:nvPr/>
          </p:nvSpPr>
          <p:spPr>
            <a:xfrm>
              <a:off x="1076050"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2" name="Google Shape;4922;p72"/>
            <p:cNvSpPr/>
            <p:nvPr/>
          </p:nvSpPr>
          <p:spPr>
            <a:xfrm>
              <a:off x="1076050" y="1571400"/>
              <a:ext cx="62425" cy="5325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3" name="Google Shape;4923;p72"/>
            <p:cNvSpPr/>
            <p:nvPr/>
          </p:nvSpPr>
          <p:spPr>
            <a:xfrm>
              <a:off x="1076050"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4" name="Google Shape;4924;p72"/>
            <p:cNvSpPr/>
            <p:nvPr/>
          </p:nvSpPr>
          <p:spPr>
            <a:xfrm>
              <a:off x="1076050"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5" name="Google Shape;4925;p72"/>
            <p:cNvSpPr/>
            <p:nvPr/>
          </p:nvSpPr>
          <p:spPr>
            <a:xfrm>
              <a:off x="1076050"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6" name="Google Shape;4926;p72"/>
            <p:cNvSpPr/>
            <p:nvPr/>
          </p:nvSpPr>
          <p:spPr>
            <a:xfrm>
              <a:off x="1000050"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7" name="Google Shape;4927;p72"/>
            <p:cNvSpPr/>
            <p:nvPr/>
          </p:nvSpPr>
          <p:spPr>
            <a:xfrm>
              <a:off x="1000050" y="2028275"/>
              <a:ext cx="62200" cy="53450"/>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8" name="Google Shape;4928;p72"/>
            <p:cNvSpPr/>
            <p:nvPr/>
          </p:nvSpPr>
          <p:spPr>
            <a:xfrm>
              <a:off x="1000050"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9" name="Google Shape;4929;p72"/>
            <p:cNvSpPr/>
            <p:nvPr/>
          </p:nvSpPr>
          <p:spPr>
            <a:xfrm>
              <a:off x="1000050"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0" name="Google Shape;4930;p72"/>
            <p:cNvSpPr/>
            <p:nvPr/>
          </p:nvSpPr>
          <p:spPr>
            <a:xfrm>
              <a:off x="10000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1" name="Google Shape;4931;p72"/>
            <p:cNvSpPr/>
            <p:nvPr/>
          </p:nvSpPr>
          <p:spPr>
            <a:xfrm>
              <a:off x="1000050"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2" name="Google Shape;4932;p72"/>
            <p:cNvSpPr/>
            <p:nvPr/>
          </p:nvSpPr>
          <p:spPr>
            <a:xfrm>
              <a:off x="1000050" y="164740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3" name="Google Shape;4933;p72"/>
            <p:cNvSpPr/>
            <p:nvPr/>
          </p:nvSpPr>
          <p:spPr>
            <a:xfrm>
              <a:off x="1000050"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4" name="Google Shape;4934;p72"/>
            <p:cNvSpPr/>
            <p:nvPr/>
          </p:nvSpPr>
          <p:spPr>
            <a:xfrm>
              <a:off x="1000050" y="134275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5" name="Google Shape;4935;p72"/>
            <p:cNvSpPr/>
            <p:nvPr/>
          </p:nvSpPr>
          <p:spPr>
            <a:xfrm>
              <a:off x="92382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6" name="Google Shape;4936;p72"/>
            <p:cNvSpPr/>
            <p:nvPr/>
          </p:nvSpPr>
          <p:spPr>
            <a:xfrm>
              <a:off x="92382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7" name="Google Shape;4937;p72"/>
            <p:cNvSpPr/>
            <p:nvPr/>
          </p:nvSpPr>
          <p:spPr>
            <a:xfrm>
              <a:off x="923825"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8" name="Google Shape;4938;p72"/>
            <p:cNvSpPr/>
            <p:nvPr/>
          </p:nvSpPr>
          <p:spPr>
            <a:xfrm>
              <a:off x="92382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9" name="Google Shape;4939;p72"/>
            <p:cNvSpPr/>
            <p:nvPr/>
          </p:nvSpPr>
          <p:spPr>
            <a:xfrm>
              <a:off x="92382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0" name="Google Shape;4940;p72"/>
            <p:cNvSpPr/>
            <p:nvPr/>
          </p:nvSpPr>
          <p:spPr>
            <a:xfrm>
              <a:off x="92382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1" name="Google Shape;4941;p72"/>
            <p:cNvSpPr/>
            <p:nvPr/>
          </p:nvSpPr>
          <p:spPr>
            <a:xfrm>
              <a:off x="92382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2" name="Google Shape;4942;p72"/>
            <p:cNvSpPr/>
            <p:nvPr/>
          </p:nvSpPr>
          <p:spPr>
            <a:xfrm>
              <a:off x="8476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3" name="Google Shape;4943;p72"/>
            <p:cNvSpPr/>
            <p:nvPr/>
          </p:nvSpPr>
          <p:spPr>
            <a:xfrm>
              <a:off x="8476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4" name="Google Shape;4944;p72"/>
            <p:cNvSpPr/>
            <p:nvPr/>
          </p:nvSpPr>
          <p:spPr>
            <a:xfrm>
              <a:off x="8476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5" name="Google Shape;4945;p72"/>
            <p:cNvSpPr/>
            <p:nvPr/>
          </p:nvSpPr>
          <p:spPr>
            <a:xfrm>
              <a:off x="8476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6" name="Google Shape;4946;p72"/>
            <p:cNvSpPr/>
            <p:nvPr/>
          </p:nvSpPr>
          <p:spPr>
            <a:xfrm>
              <a:off x="8476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7" name="Google Shape;4947;p72"/>
            <p:cNvSpPr/>
            <p:nvPr/>
          </p:nvSpPr>
          <p:spPr>
            <a:xfrm>
              <a:off x="8476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8" name="Google Shape;4948;p72"/>
            <p:cNvSpPr/>
            <p:nvPr/>
          </p:nvSpPr>
          <p:spPr>
            <a:xfrm>
              <a:off x="771400"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9" name="Google Shape;4949;p72"/>
            <p:cNvSpPr/>
            <p:nvPr/>
          </p:nvSpPr>
          <p:spPr>
            <a:xfrm>
              <a:off x="771400"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0" name="Google Shape;4950;p72"/>
            <p:cNvSpPr/>
            <p:nvPr/>
          </p:nvSpPr>
          <p:spPr>
            <a:xfrm>
              <a:off x="7714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1" name="Google Shape;4951;p72"/>
            <p:cNvSpPr/>
            <p:nvPr/>
          </p:nvSpPr>
          <p:spPr>
            <a:xfrm>
              <a:off x="771400"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2" name="Google Shape;4952;p72"/>
            <p:cNvSpPr/>
            <p:nvPr/>
          </p:nvSpPr>
          <p:spPr>
            <a:xfrm>
              <a:off x="695200" y="1799850"/>
              <a:ext cx="62200" cy="5332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3" name="Google Shape;4953;p72"/>
            <p:cNvSpPr/>
            <p:nvPr/>
          </p:nvSpPr>
          <p:spPr>
            <a:xfrm>
              <a:off x="695200" y="1723625"/>
              <a:ext cx="62200" cy="5335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4" name="Google Shape;4954;p72"/>
            <p:cNvSpPr/>
            <p:nvPr/>
          </p:nvSpPr>
          <p:spPr>
            <a:xfrm>
              <a:off x="69520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5" name="Google Shape;4955;p72"/>
            <p:cNvSpPr/>
            <p:nvPr/>
          </p:nvSpPr>
          <p:spPr>
            <a:xfrm>
              <a:off x="695200" y="1571400"/>
              <a:ext cx="62200" cy="5325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6" name="Google Shape;4956;p72"/>
            <p:cNvSpPr/>
            <p:nvPr/>
          </p:nvSpPr>
          <p:spPr>
            <a:xfrm>
              <a:off x="6189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7" name="Google Shape;4957;p72"/>
            <p:cNvSpPr/>
            <p:nvPr/>
          </p:nvSpPr>
          <p:spPr>
            <a:xfrm>
              <a:off x="6189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8" name="Google Shape;4958;p72"/>
            <p:cNvSpPr/>
            <p:nvPr/>
          </p:nvSpPr>
          <p:spPr>
            <a:xfrm>
              <a:off x="618975" y="1647400"/>
              <a:ext cx="62225" cy="53450"/>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9" name="Google Shape;4959;p72"/>
            <p:cNvSpPr/>
            <p:nvPr/>
          </p:nvSpPr>
          <p:spPr>
            <a:xfrm>
              <a:off x="6189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0" name="Google Shape;4960;p72"/>
            <p:cNvSpPr/>
            <p:nvPr/>
          </p:nvSpPr>
          <p:spPr>
            <a:xfrm>
              <a:off x="542775"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1" name="Google Shape;4961;p72"/>
            <p:cNvSpPr/>
            <p:nvPr/>
          </p:nvSpPr>
          <p:spPr>
            <a:xfrm>
              <a:off x="542775"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2" name="Google Shape;4962;p72"/>
            <p:cNvSpPr/>
            <p:nvPr/>
          </p:nvSpPr>
          <p:spPr>
            <a:xfrm>
              <a:off x="5427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3" name="Google Shape;4963;p72"/>
            <p:cNvSpPr/>
            <p:nvPr/>
          </p:nvSpPr>
          <p:spPr>
            <a:xfrm>
              <a:off x="542775" y="1571400"/>
              <a:ext cx="62400" cy="5325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4" name="Google Shape;4964;p72"/>
            <p:cNvSpPr/>
            <p:nvPr/>
          </p:nvSpPr>
          <p:spPr>
            <a:xfrm>
              <a:off x="466550" y="1799850"/>
              <a:ext cx="62425" cy="5332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5" name="Google Shape;4965;p72"/>
            <p:cNvSpPr/>
            <p:nvPr/>
          </p:nvSpPr>
          <p:spPr>
            <a:xfrm>
              <a:off x="466550" y="1723625"/>
              <a:ext cx="62425" cy="5335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6" name="Google Shape;4966;p72"/>
            <p:cNvSpPr/>
            <p:nvPr/>
          </p:nvSpPr>
          <p:spPr>
            <a:xfrm>
              <a:off x="466550" y="1647400"/>
              <a:ext cx="62425" cy="53450"/>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7" name="Google Shape;4967;p72"/>
            <p:cNvSpPr/>
            <p:nvPr/>
          </p:nvSpPr>
          <p:spPr>
            <a:xfrm>
              <a:off x="466550" y="1571400"/>
              <a:ext cx="62425" cy="5325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8" name="Google Shape;4968;p72"/>
            <p:cNvSpPr/>
            <p:nvPr/>
          </p:nvSpPr>
          <p:spPr>
            <a:xfrm>
              <a:off x="390550" y="1876050"/>
              <a:ext cx="62350" cy="53275"/>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9" name="Google Shape;4969;p72"/>
            <p:cNvSpPr/>
            <p:nvPr/>
          </p:nvSpPr>
          <p:spPr>
            <a:xfrm>
              <a:off x="390550" y="1799825"/>
              <a:ext cx="62350" cy="53300"/>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0" name="Google Shape;4970;p72"/>
            <p:cNvSpPr/>
            <p:nvPr/>
          </p:nvSpPr>
          <p:spPr>
            <a:xfrm>
              <a:off x="390550" y="1723625"/>
              <a:ext cx="62400" cy="5335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1" name="Google Shape;4971;p72"/>
            <p:cNvSpPr/>
            <p:nvPr/>
          </p:nvSpPr>
          <p:spPr>
            <a:xfrm>
              <a:off x="39055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2" name="Google Shape;4972;p72"/>
            <p:cNvSpPr/>
            <p:nvPr/>
          </p:nvSpPr>
          <p:spPr>
            <a:xfrm>
              <a:off x="390550" y="1571400"/>
              <a:ext cx="62350" cy="53275"/>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3" name="Google Shape;4973;p72"/>
            <p:cNvSpPr/>
            <p:nvPr/>
          </p:nvSpPr>
          <p:spPr>
            <a:xfrm>
              <a:off x="314325" y="1952050"/>
              <a:ext cx="62225" cy="53450"/>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4" name="Google Shape;4974;p72"/>
            <p:cNvSpPr/>
            <p:nvPr/>
          </p:nvSpPr>
          <p:spPr>
            <a:xfrm>
              <a:off x="314325" y="1876050"/>
              <a:ext cx="62225" cy="53275"/>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5" name="Google Shape;4975;p72"/>
            <p:cNvSpPr/>
            <p:nvPr/>
          </p:nvSpPr>
          <p:spPr>
            <a:xfrm>
              <a:off x="314325" y="1799850"/>
              <a:ext cx="62225" cy="5332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6" name="Google Shape;4976;p72"/>
            <p:cNvSpPr/>
            <p:nvPr/>
          </p:nvSpPr>
          <p:spPr>
            <a:xfrm>
              <a:off x="314325" y="1723625"/>
              <a:ext cx="62225" cy="5335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7" name="Google Shape;4977;p72"/>
            <p:cNvSpPr/>
            <p:nvPr/>
          </p:nvSpPr>
          <p:spPr>
            <a:xfrm>
              <a:off x="314325" y="1647400"/>
              <a:ext cx="62225" cy="53450"/>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8" name="Google Shape;4978;p72"/>
            <p:cNvSpPr/>
            <p:nvPr/>
          </p:nvSpPr>
          <p:spPr>
            <a:xfrm>
              <a:off x="314325" y="1571400"/>
              <a:ext cx="62150" cy="5325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9" name="Google Shape;4979;p72"/>
            <p:cNvSpPr/>
            <p:nvPr/>
          </p:nvSpPr>
          <p:spPr>
            <a:xfrm>
              <a:off x="238125"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0" name="Google Shape;4980;p72"/>
            <p:cNvSpPr/>
            <p:nvPr/>
          </p:nvSpPr>
          <p:spPr>
            <a:xfrm>
              <a:off x="238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1" name="Google Shape;4981;p72"/>
            <p:cNvSpPr/>
            <p:nvPr/>
          </p:nvSpPr>
          <p:spPr>
            <a:xfrm>
              <a:off x="238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2" name="Google Shape;4982;p72"/>
            <p:cNvSpPr/>
            <p:nvPr/>
          </p:nvSpPr>
          <p:spPr>
            <a:xfrm>
              <a:off x="2381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3" name="Google Shape;4983;p72"/>
            <p:cNvSpPr/>
            <p:nvPr/>
          </p:nvSpPr>
          <p:spPr>
            <a:xfrm>
              <a:off x="4427825" y="26377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4" name="Google Shape;4984;p72"/>
            <p:cNvSpPr/>
            <p:nvPr/>
          </p:nvSpPr>
          <p:spPr>
            <a:xfrm>
              <a:off x="4427825" y="2714000"/>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5" name="Google Shape;4985;p72"/>
            <p:cNvSpPr/>
            <p:nvPr/>
          </p:nvSpPr>
          <p:spPr>
            <a:xfrm>
              <a:off x="4504050"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6" name="Google Shape;4986;p72"/>
            <p:cNvSpPr/>
            <p:nvPr/>
          </p:nvSpPr>
          <p:spPr>
            <a:xfrm>
              <a:off x="450405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7" name="Google Shape;4987;p72"/>
            <p:cNvSpPr/>
            <p:nvPr/>
          </p:nvSpPr>
          <p:spPr>
            <a:xfrm>
              <a:off x="458025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8" name="Google Shape;4988;p72"/>
            <p:cNvSpPr/>
            <p:nvPr/>
          </p:nvSpPr>
          <p:spPr>
            <a:xfrm>
              <a:off x="450405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9" name="Google Shape;4989;p72"/>
            <p:cNvSpPr/>
            <p:nvPr/>
          </p:nvSpPr>
          <p:spPr>
            <a:xfrm>
              <a:off x="5113350" y="14952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0" name="Google Shape;4990;p72"/>
            <p:cNvSpPr/>
            <p:nvPr/>
          </p:nvSpPr>
          <p:spPr>
            <a:xfrm>
              <a:off x="5113350" y="1571400"/>
              <a:ext cx="62400" cy="53250"/>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1" name="Google Shape;4991;p72"/>
            <p:cNvSpPr/>
            <p:nvPr/>
          </p:nvSpPr>
          <p:spPr>
            <a:xfrm>
              <a:off x="5113350" y="164740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2" name="Google Shape;4992;p72"/>
            <p:cNvSpPr/>
            <p:nvPr/>
          </p:nvSpPr>
          <p:spPr>
            <a:xfrm>
              <a:off x="5113350" y="172362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3" name="Google Shape;4993;p72"/>
            <p:cNvSpPr/>
            <p:nvPr/>
          </p:nvSpPr>
          <p:spPr>
            <a:xfrm>
              <a:off x="5113350" y="179985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4" name="Google Shape;4994;p72"/>
            <p:cNvSpPr/>
            <p:nvPr/>
          </p:nvSpPr>
          <p:spPr>
            <a:xfrm>
              <a:off x="5113350" y="1876050"/>
              <a:ext cx="62400" cy="5335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5" name="Google Shape;4995;p72"/>
            <p:cNvSpPr/>
            <p:nvPr/>
          </p:nvSpPr>
          <p:spPr>
            <a:xfrm>
              <a:off x="5113350" y="1952050"/>
              <a:ext cx="62400" cy="53450"/>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6" name="Google Shape;4996;p72"/>
            <p:cNvSpPr/>
            <p:nvPr/>
          </p:nvSpPr>
          <p:spPr>
            <a:xfrm>
              <a:off x="5113350" y="2028275"/>
              <a:ext cx="62400" cy="53450"/>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7" name="Google Shape;4997;p72"/>
            <p:cNvSpPr/>
            <p:nvPr/>
          </p:nvSpPr>
          <p:spPr>
            <a:xfrm>
              <a:off x="5113350" y="21045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8" name="Google Shape;4998;p72"/>
            <p:cNvSpPr/>
            <p:nvPr/>
          </p:nvSpPr>
          <p:spPr>
            <a:xfrm>
              <a:off x="5113350" y="2180700"/>
              <a:ext cx="62400" cy="5335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9" name="Google Shape;4999;p72"/>
            <p:cNvSpPr/>
            <p:nvPr/>
          </p:nvSpPr>
          <p:spPr>
            <a:xfrm>
              <a:off x="5113350" y="2256925"/>
              <a:ext cx="62550" cy="53425"/>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0" name="Google Shape;5000;p72"/>
            <p:cNvSpPr/>
            <p:nvPr/>
          </p:nvSpPr>
          <p:spPr>
            <a:xfrm>
              <a:off x="5113350" y="2333125"/>
              <a:ext cx="62400" cy="53450"/>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1" name="Google Shape;5001;p72"/>
            <p:cNvSpPr/>
            <p:nvPr/>
          </p:nvSpPr>
          <p:spPr>
            <a:xfrm>
              <a:off x="5113350" y="2409350"/>
              <a:ext cx="62400" cy="5335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2" name="Google Shape;5002;p72"/>
            <p:cNvSpPr/>
            <p:nvPr/>
          </p:nvSpPr>
          <p:spPr>
            <a:xfrm>
              <a:off x="5113350" y="2485550"/>
              <a:ext cx="62400" cy="53300"/>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3" name="Google Shape;5003;p72"/>
            <p:cNvSpPr/>
            <p:nvPr/>
          </p:nvSpPr>
          <p:spPr>
            <a:xfrm>
              <a:off x="473247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4" name="Google Shape;5004;p72"/>
            <p:cNvSpPr/>
            <p:nvPr/>
          </p:nvSpPr>
          <p:spPr>
            <a:xfrm>
              <a:off x="473247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5" name="Google Shape;5005;p72"/>
            <p:cNvSpPr/>
            <p:nvPr/>
          </p:nvSpPr>
          <p:spPr>
            <a:xfrm>
              <a:off x="4732475" y="164740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6" name="Google Shape;5006;p72"/>
            <p:cNvSpPr/>
            <p:nvPr/>
          </p:nvSpPr>
          <p:spPr>
            <a:xfrm>
              <a:off x="473247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7" name="Google Shape;5007;p72"/>
            <p:cNvSpPr/>
            <p:nvPr/>
          </p:nvSpPr>
          <p:spPr>
            <a:xfrm>
              <a:off x="473247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8" name="Google Shape;5008;p72"/>
            <p:cNvSpPr/>
            <p:nvPr/>
          </p:nvSpPr>
          <p:spPr>
            <a:xfrm>
              <a:off x="4732475" y="1876050"/>
              <a:ext cx="62425" cy="5335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9" name="Google Shape;5009;p72"/>
            <p:cNvSpPr/>
            <p:nvPr/>
          </p:nvSpPr>
          <p:spPr>
            <a:xfrm>
              <a:off x="4732475" y="1952050"/>
              <a:ext cx="62425" cy="53450"/>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0" name="Google Shape;5010;p72"/>
            <p:cNvSpPr/>
            <p:nvPr/>
          </p:nvSpPr>
          <p:spPr>
            <a:xfrm>
              <a:off x="4732475" y="2028275"/>
              <a:ext cx="62425" cy="53450"/>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1" name="Google Shape;5011;p72"/>
            <p:cNvSpPr/>
            <p:nvPr/>
          </p:nvSpPr>
          <p:spPr>
            <a:xfrm>
              <a:off x="4732475" y="21045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2" name="Google Shape;5012;p72"/>
            <p:cNvSpPr/>
            <p:nvPr/>
          </p:nvSpPr>
          <p:spPr>
            <a:xfrm>
              <a:off x="4732475" y="2180700"/>
              <a:ext cx="62425" cy="5335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3" name="Google Shape;5013;p72"/>
            <p:cNvSpPr/>
            <p:nvPr/>
          </p:nvSpPr>
          <p:spPr>
            <a:xfrm>
              <a:off x="4732475" y="2256925"/>
              <a:ext cx="62575" cy="53425"/>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4" name="Google Shape;5014;p72"/>
            <p:cNvSpPr/>
            <p:nvPr/>
          </p:nvSpPr>
          <p:spPr>
            <a:xfrm>
              <a:off x="4732475" y="2333125"/>
              <a:ext cx="62425" cy="53450"/>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5" name="Google Shape;5015;p72"/>
            <p:cNvSpPr/>
            <p:nvPr/>
          </p:nvSpPr>
          <p:spPr>
            <a:xfrm>
              <a:off x="4351600" y="2256925"/>
              <a:ext cx="62575" cy="53425"/>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6" name="Google Shape;5016;p72"/>
            <p:cNvSpPr/>
            <p:nvPr/>
          </p:nvSpPr>
          <p:spPr>
            <a:xfrm>
              <a:off x="4351600" y="2485550"/>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7" name="Google Shape;5017;p72"/>
            <p:cNvSpPr/>
            <p:nvPr/>
          </p:nvSpPr>
          <p:spPr>
            <a:xfrm>
              <a:off x="4351600" y="240935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8" name="Google Shape;5018;p72"/>
            <p:cNvSpPr/>
            <p:nvPr/>
          </p:nvSpPr>
          <p:spPr>
            <a:xfrm>
              <a:off x="4351600" y="23331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9" name="Google Shape;5019;p72"/>
            <p:cNvSpPr/>
            <p:nvPr/>
          </p:nvSpPr>
          <p:spPr>
            <a:xfrm>
              <a:off x="4427825" y="2256925"/>
              <a:ext cx="62575" cy="53425"/>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0" name="Google Shape;5020;p72"/>
            <p:cNvSpPr/>
            <p:nvPr/>
          </p:nvSpPr>
          <p:spPr>
            <a:xfrm>
              <a:off x="4427825" y="2333125"/>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1" name="Google Shape;5021;p72"/>
            <p:cNvSpPr/>
            <p:nvPr/>
          </p:nvSpPr>
          <p:spPr>
            <a:xfrm>
              <a:off x="45040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2" name="Google Shape;5022;p72"/>
            <p:cNvSpPr/>
            <p:nvPr/>
          </p:nvSpPr>
          <p:spPr>
            <a:xfrm>
              <a:off x="450405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3" name="Google Shape;5023;p72"/>
            <p:cNvSpPr/>
            <p:nvPr/>
          </p:nvSpPr>
          <p:spPr>
            <a:xfrm>
              <a:off x="450405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4" name="Google Shape;5024;p72"/>
            <p:cNvSpPr/>
            <p:nvPr/>
          </p:nvSpPr>
          <p:spPr>
            <a:xfrm>
              <a:off x="450405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5" name="Google Shape;5025;p72"/>
            <p:cNvSpPr/>
            <p:nvPr/>
          </p:nvSpPr>
          <p:spPr>
            <a:xfrm>
              <a:off x="4504050" y="1876050"/>
              <a:ext cx="62200" cy="5335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6" name="Google Shape;5026;p72"/>
            <p:cNvSpPr/>
            <p:nvPr/>
          </p:nvSpPr>
          <p:spPr>
            <a:xfrm>
              <a:off x="45040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7" name="Google Shape;5027;p72"/>
            <p:cNvSpPr/>
            <p:nvPr/>
          </p:nvSpPr>
          <p:spPr>
            <a:xfrm>
              <a:off x="450405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8" name="Google Shape;5028;p72"/>
            <p:cNvSpPr/>
            <p:nvPr/>
          </p:nvSpPr>
          <p:spPr>
            <a:xfrm>
              <a:off x="450405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9" name="Google Shape;5029;p72"/>
            <p:cNvSpPr/>
            <p:nvPr/>
          </p:nvSpPr>
          <p:spPr>
            <a:xfrm>
              <a:off x="450405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0" name="Google Shape;5030;p72"/>
            <p:cNvSpPr/>
            <p:nvPr/>
          </p:nvSpPr>
          <p:spPr>
            <a:xfrm>
              <a:off x="450405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1" name="Google Shape;5031;p72"/>
            <p:cNvSpPr/>
            <p:nvPr/>
          </p:nvSpPr>
          <p:spPr>
            <a:xfrm>
              <a:off x="450405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2" name="Google Shape;5032;p72"/>
            <p:cNvSpPr/>
            <p:nvPr/>
          </p:nvSpPr>
          <p:spPr>
            <a:xfrm>
              <a:off x="4504050"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3" name="Google Shape;5033;p72"/>
            <p:cNvSpPr/>
            <p:nvPr/>
          </p:nvSpPr>
          <p:spPr>
            <a:xfrm>
              <a:off x="458025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4" name="Google Shape;5034;p72"/>
            <p:cNvSpPr/>
            <p:nvPr/>
          </p:nvSpPr>
          <p:spPr>
            <a:xfrm>
              <a:off x="458025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5" name="Google Shape;5035;p72"/>
            <p:cNvSpPr/>
            <p:nvPr/>
          </p:nvSpPr>
          <p:spPr>
            <a:xfrm>
              <a:off x="458025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6" name="Google Shape;5036;p72"/>
            <p:cNvSpPr/>
            <p:nvPr/>
          </p:nvSpPr>
          <p:spPr>
            <a:xfrm>
              <a:off x="458025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7" name="Google Shape;5037;p72"/>
            <p:cNvSpPr/>
            <p:nvPr/>
          </p:nvSpPr>
          <p:spPr>
            <a:xfrm>
              <a:off x="4580250"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8" name="Google Shape;5038;p72"/>
            <p:cNvSpPr/>
            <p:nvPr/>
          </p:nvSpPr>
          <p:spPr>
            <a:xfrm>
              <a:off x="458025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9" name="Google Shape;5039;p72"/>
            <p:cNvSpPr/>
            <p:nvPr/>
          </p:nvSpPr>
          <p:spPr>
            <a:xfrm>
              <a:off x="458025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0" name="Google Shape;5040;p72"/>
            <p:cNvSpPr/>
            <p:nvPr/>
          </p:nvSpPr>
          <p:spPr>
            <a:xfrm>
              <a:off x="458025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1" name="Google Shape;5041;p72"/>
            <p:cNvSpPr/>
            <p:nvPr/>
          </p:nvSpPr>
          <p:spPr>
            <a:xfrm>
              <a:off x="458025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2" name="Google Shape;5042;p72"/>
            <p:cNvSpPr/>
            <p:nvPr/>
          </p:nvSpPr>
          <p:spPr>
            <a:xfrm>
              <a:off x="4580250" y="2256925"/>
              <a:ext cx="62350" cy="53425"/>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3" name="Google Shape;5043;p72"/>
            <p:cNvSpPr/>
            <p:nvPr/>
          </p:nvSpPr>
          <p:spPr>
            <a:xfrm>
              <a:off x="458025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4" name="Google Shape;5044;p72"/>
            <p:cNvSpPr/>
            <p:nvPr/>
          </p:nvSpPr>
          <p:spPr>
            <a:xfrm>
              <a:off x="458025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5" name="Google Shape;5045;p72"/>
            <p:cNvSpPr/>
            <p:nvPr/>
          </p:nvSpPr>
          <p:spPr>
            <a:xfrm>
              <a:off x="465647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6" name="Google Shape;5046;p72"/>
            <p:cNvSpPr/>
            <p:nvPr/>
          </p:nvSpPr>
          <p:spPr>
            <a:xfrm>
              <a:off x="465647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7" name="Google Shape;5047;p72"/>
            <p:cNvSpPr/>
            <p:nvPr/>
          </p:nvSpPr>
          <p:spPr>
            <a:xfrm>
              <a:off x="4656475" y="17236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8" name="Google Shape;5048;p72"/>
            <p:cNvSpPr/>
            <p:nvPr/>
          </p:nvSpPr>
          <p:spPr>
            <a:xfrm>
              <a:off x="465647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9" name="Google Shape;5049;p72"/>
            <p:cNvSpPr/>
            <p:nvPr/>
          </p:nvSpPr>
          <p:spPr>
            <a:xfrm>
              <a:off x="465647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0" name="Google Shape;5050;p72"/>
            <p:cNvSpPr/>
            <p:nvPr/>
          </p:nvSpPr>
          <p:spPr>
            <a:xfrm>
              <a:off x="4656475"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1" name="Google Shape;5051;p72"/>
            <p:cNvSpPr/>
            <p:nvPr/>
          </p:nvSpPr>
          <p:spPr>
            <a:xfrm>
              <a:off x="46564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2" name="Google Shape;5052;p72"/>
            <p:cNvSpPr/>
            <p:nvPr/>
          </p:nvSpPr>
          <p:spPr>
            <a:xfrm>
              <a:off x="4656475" y="21045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3" name="Google Shape;5053;p72"/>
            <p:cNvSpPr/>
            <p:nvPr/>
          </p:nvSpPr>
          <p:spPr>
            <a:xfrm>
              <a:off x="4656475" y="2180700"/>
              <a:ext cx="62200" cy="5335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4" name="Google Shape;5054;p72"/>
            <p:cNvSpPr/>
            <p:nvPr/>
          </p:nvSpPr>
          <p:spPr>
            <a:xfrm>
              <a:off x="465647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5" name="Google Shape;5055;p72"/>
            <p:cNvSpPr/>
            <p:nvPr/>
          </p:nvSpPr>
          <p:spPr>
            <a:xfrm>
              <a:off x="4656475" y="2333125"/>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6" name="Google Shape;5056;p72"/>
            <p:cNvSpPr/>
            <p:nvPr/>
          </p:nvSpPr>
          <p:spPr>
            <a:xfrm>
              <a:off x="4656475" y="240935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7" name="Google Shape;5057;p72"/>
            <p:cNvSpPr/>
            <p:nvPr/>
          </p:nvSpPr>
          <p:spPr>
            <a:xfrm>
              <a:off x="4732475" y="2409350"/>
              <a:ext cx="62425" cy="5335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8" name="Google Shape;5058;p72"/>
            <p:cNvSpPr/>
            <p:nvPr/>
          </p:nvSpPr>
          <p:spPr>
            <a:xfrm>
              <a:off x="4732475" y="2485550"/>
              <a:ext cx="62425" cy="53300"/>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9" name="Google Shape;5059;p72"/>
            <p:cNvSpPr/>
            <p:nvPr/>
          </p:nvSpPr>
          <p:spPr>
            <a:xfrm>
              <a:off x="48087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0" name="Google Shape;5060;p72"/>
            <p:cNvSpPr/>
            <p:nvPr/>
          </p:nvSpPr>
          <p:spPr>
            <a:xfrm>
              <a:off x="4808700"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1" name="Google Shape;5061;p72"/>
            <p:cNvSpPr/>
            <p:nvPr/>
          </p:nvSpPr>
          <p:spPr>
            <a:xfrm>
              <a:off x="480870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2" name="Google Shape;5062;p72"/>
            <p:cNvSpPr/>
            <p:nvPr/>
          </p:nvSpPr>
          <p:spPr>
            <a:xfrm>
              <a:off x="48087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3" name="Google Shape;5063;p72"/>
            <p:cNvSpPr/>
            <p:nvPr/>
          </p:nvSpPr>
          <p:spPr>
            <a:xfrm>
              <a:off x="4808700"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4" name="Google Shape;5064;p72"/>
            <p:cNvSpPr/>
            <p:nvPr/>
          </p:nvSpPr>
          <p:spPr>
            <a:xfrm>
              <a:off x="4808700"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5" name="Google Shape;5065;p72"/>
            <p:cNvSpPr/>
            <p:nvPr/>
          </p:nvSpPr>
          <p:spPr>
            <a:xfrm>
              <a:off x="4808700"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6" name="Google Shape;5066;p72"/>
            <p:cNvSpPr/>
            <p:nvPr/>
          </p:nvSpPr>
          <p:spPr>
            <a:xfrm>
              <a:off x="4808700"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7" name="Google Shape;5067;p72"/>
            <p:cNvSpPr/>
            <p:nvPr/>
          </p:nvSpPr>
          <p:spPr>
            <a:xfrm>
              <a:off x="4808700" y="21045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8" name="Google Shape;5068;p72"/>
            <p:cNvSpPr/>
            <p:nvPr/>
          </p:nvSpPr>
          <p:spPr>
            <a:xfrm>
              <a:off x="4808700" y="2180700"/>
              <a:ext cx="62400" cy="5335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9" name="Google Shape;5069;p72"/>
            <p:cNvSpPr/>
            <p:nvPr/>
          </p:nvSpPr>
          <p:spPr>
            <a:xfrm>
              <a:off x="4808700" y="2256925"/>
              <a:ext cx="62550" cy="53425"/>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0" name="Google Shape;5070;p72"/>
            <p:cNvSpPr/>
            <p:nvPr/>
          </p:nvSpPr>
          <p:spPr>
            <a:xfrm>
              <a:off x="4808700"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1" name="Google Shape;5071;p72"/>
            <p:cNvSpPr/>
            <p:nvPr/>
          </p:nvSpPr>
          <p:spPr>
            <a:xfrm>
              <a:off x="4808700" y="2409350"/>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2" name="Google Shape;5072;p72"/>
            <p:cNvSpPr/>
            <p:nvPr/>
          </p:nvSpPr>
          <p:spPr>
            <a:xfrm>
              <a:off x="4808700" y="2485550"/>
              <a:ext cx="62400" cy="53300"/>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3" name="Google Shape;5073;p72"/>
            <p:cNvSpPr/>
            <p:nvPr/>
          </p:nvSpPr>
          <p:spPr>
            <a:xfrm>
              <a:off x="48849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4" name="Google Shape;5074;p72"/>
            <p:cNvSpPr/>
            <p:nvPr/>
          </p:nvSpPr>
          <p:spPr>
            <a:xfrm>
              <a:off x="48849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5" name="Google Shape;5075;p72"/>
            <p:cNvSpPr/>
            <p:nvPr/>
          </p:nvSpPr>
          <p:spPr>
            <a:xfrm>
              <a:off x="48849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6" name="Google Shape;5076;p72"/>
            <p:cNvSpPr/>
            <p:nvPr/>
          </p:nvSpPr>
          <p:spPr>
            <a:xfrm>
              <a:off x="48849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7" name="Google Shape;5077;p72"/>
            <p:cNvSpPr/>
            <p:nvPr/>
          </p:nvSpPr>
          <p:spPr>
            <a:xfrm>
              <a:off x="48849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8" name="Google Shape;5078;p72"/>
            <p:cNvSpPr/>
            <p:nvPr/>
          </p:nvSpPr>
          <p:spPr>
            <a:xfrm>
              <a:off x="4884900"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9" name="Google Shape;5079;p72"/>
            <p:cNvSpPr/>
            <p:nvPr/>
          </p:nvSpPr>
          <p:spPr>
            <a:xfrm>
              <a:off x="488490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0" name="Google Shape;5080;p72"/>
            <p:cNvSpPr/>
            <p:nvPr/>
          </p:nvSpPr>
          <p:spPr>
            <a:xfrm>
              <a:off x="488490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1" name="Google Shape;5081;p72"/>
            <p:cNvSpPr/>
            <p:nvPr/>
          </p:nvSpPr>
          <p:spPr>
            <a:xfrm>
              <a:off x="48849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2" name="Google Shape;5082;p72"/>
            <p:cNvSpPr/>
            <p:nvPr/>
          </p:nvSpPr>
          <p:spPr>
            <a:xfrm>
              <a:off x="48849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3" name="Google Shape;5083;p72"/>
            <p:cNvSpPr/>
            <p:nvPr/>
          </p:nvSpPr>
          <p:spPr>
            <a:xfrm>
              <a:off x="48849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4" name="Google Shape;5084;p72"/>
            <p:cNvSpPr/>
            <p:nvPr/>
          </p:nvSpPr>
          <p:spPr>
            <a:xfrm>
              <a:off x="488490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5" name="Google Shape;5085;p72"/>
            <p:cNvSpPr/>
            <p:nvPr/>
          </p:nvSpPr>
          <p:spPr>
            <a:xfrm>
              <a:off x="48849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6" name="Google Shape;5086;p72"/>
            <p:cNvSpPr/>
            <p:nvPr/>
          </p:nvSpPr>
          <p:spPr>
            <a:xfrm>
              <a:off x="48849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7" name="Google Shape;5087;p72"/>
            <p:cNvSpPr/>
            <p:nvPr/>
          </p:nvSpPr>
          <p:spPr>
            <a:xfrm>
              <a:off x="4884900"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8" name="Google Shape;5088;p72"/>
            <p:cNvSpPr/>
            <p:nvPr/>
          </p:nvSpPr>
          <p:spPr>
            <a:xfrm>
              <a:off x="49611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9" name="Google Shape;5089;p72"/>
            <p:cNvSpPr/>
            <p:nvPr/>
          </p:nvSpPr>
          <p:spPr>
            <a:xfrm>
              <a:off x="4961125"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0" name="Google Shape;5090;p72"/>
            <p:cNvSpPr/>
            <p:nvPr/>
          </p:nvSpPr>
          <p:spPr>
            <a:xfrm>
              <a:off x="4961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1" name="Google Shape;5091;p72"/>
            <p:cNvSpPr/>
            <p:nvPr/>
          </p:nvSpPr>
          <p:spPr>
            <a:xfrm>
              <a:off x="4961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2" name="Google Shape;5092;p72"/>
            <p:cNvSpPr/>
            <p:nvPr/>
          </p:nvSpPr>
          <p:spPr>
            <a:xfrm>
              <a:off x="49611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3" name="Google Shape;5093;p72"/>
            <p:cNvSpPr/>
            <p:nvPr/>
          </p:nvSpPr>
          <p:spPr>
            <a:xfrm>
              <a:off x="49611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4" name="Google Shape;5094;p72"/>
            <p:cNvSpPr/>
            <p:nvPr/>
          </p:nvSpPr>
          <p:spPr>
            <a:xfrm>
              <a:off x="4961125"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5" name="Google Shape;5095;p72"/>
            <p:cNvSpPr/>
            <p:nvPr/>
          </p:nvSpPr>
          <p:spPr>
            <a:xfrm>
              <a:off x="4961125"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6" name="Google Shape;5096;p72"/>
            <p:cNvSpPr/>
            <p:nvPr/>
          </p:nvSpPr>
          <p:spPr>
            <a:xfrm>
              <a:off x="4961125"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7" name="Google Shape;5097;p72"/>
            <p:cNvSpPr/>
            <p:nvPr/>
          </p:nvSpPr>
          <p:spPr>
            <a:xfrm>
              <a:off x="496112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8" name="Google Shape;5098;p72"/>
            <p:cNvSpPr/>
            <p:nvPr/>
          </p:nvSpPr>
          <p:spPr>
            <a:xfrm>
              <a:off x="4961125"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9" name="Google Shape;5099;p72"/>
            <p:cNvSpPr/>
            <p:nvPr/>
          </p:nvSpPr>
          <p:spPr>
            <a:xfrm>
              <a:off x="4961125"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0" name="Google Shape;5100;p72"/>
            <p:cNvSpPr/>
            <p:nvPr/>
          </p:nvSpPr>
          <p:spPr>
            <a:xfrm>
              <a:off x="4961125" y="2485550"/>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1" name="Google Shape;5101;p72"/>
            <p:cNvSpPr/>
            <p:nvPr/>
          </p:nvSpPr>
          <p:spPr>
            <a:xfrm>
              <a:off x="4961125"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2" name="Google Shape;5102;p72"/>
            <p:cNvSpPr/>
            <p:nvPr/>
          </p:nvSpPr>
          <p:spPr>
            <a:xfrm>
              <a:off x="50373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3" name="Google Shape;5103;p72"/>
            <p:cNvSpPr/>
            <p:nvPr/>
          </p:nvSpPr>
          <p:spPr>
            <a:xfrm>
              <a:off x="503732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4" name="Google Shape;5104;p72"/>
            <p:cNvSpPr/>
            <p:nvPr/>
          </p:nvSpPr>
          <p:spPr>
            <a:xfrm>
              <a:off x="50373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5" name="Google Shape;5105;p72"/>
            <p:cNvSpPr/>
            <p:nvPr/>
          </p:nvSpPr>
          <p:spPr>
            <a:xfrm>
              <a:off x="50373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6" name="Google Shape;5106;p72"/>
            <p:cNvSpPr/>
            <p:nvPr/>
          </p:nvSpPr>
          <p:spPr>
            <a:xfrm>
              <a:off x="5037325"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7" name="Google Shape;5107;p72"/>
            <p:cNvSpPr/>
            <p:nvPr/>
          </p:nvSpPr>
          <p:spPr>
            <a:xfrm>
              <a:off x="50373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8" name="Google Shape;5108;p72"/>
            <p:cNvSpPr/>
            <p:nvPr/>
          </p:nvSpPr>
          <p:spPr>
            <a:xfrm>
              <a:off x="50373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9" name="Google Shape;5109;p72"/>
            <p:cNvSpPr/>
            <p:nvPr/>
          </p:nvSpPr>
          <p:spPr>
            <a:xfrm>
              <a:off x="50373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0" name="Google Shape;5110;p72"/>
            <p:cNvSpPr/>
            <p:nvPr/>
          </p:nvSpPr>
          <p:spPr>
            <a:xfrm>
              <a:off x="50373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1" name="Google Shape;5111;p72"/>
            <p:cNvSpPr/>
            <p:nvPr/>
          </p:nvSpPr>
          <p:spPr>
            <a:xfrm>
              <a:off x="5037325"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2" name="Google Shape;5112;p72"/>
            <p:cNvSpPr/>
            <p:nvPr/>
          </p:nvSpPr>
          <p:spPr>
            <a:xfrm>
              <a:off x="50373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3" name="Google Shape;5113;p72"/>
            <p:cNvSpPr/>
            <p:nvPr/>
          </p:nvSpPr>
          <p:spPr>
            <a:xfrm>
              <a:off x="50373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4" name="Google Shape;5114;p72"/>
            <p:cNvSpPr/>
            <p:nvPr/>
          </p:nvSpPr>
          <p:spPr>
            <a:xfrm>
              <a:off x="5037325"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5" name="Google Shape;5115;p72"/>
            <p:cNvSpPr/>
            <p:nvPr/>
          </p:nvSpPr>
          <p:spPr>
            <a:xfrm>
              <a:off x="50373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6" name="Google Shape;5116;p72"/>
            <p:cNvSpPr/>
            <p:nvPr/>
          </p:nvSpPr>
          <p:spPr>
            <a:xfrm>
              <a:off x="5113350" y="2561575"/>
              <a:ext cx="62400" cy="53425"/>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7" name="Google Shape;5117;p72"/>
            <p:cNvSpPr/>
            <p:nvPr/>
          </p:nvSpPr>
          <p:spPr>
            <a:xfrm>
              <a:off x="5113350" y="2637775"/>
              <a:ext cx="62400" cy="53450"/>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8" name="Google Shape;5118;p72"/>
            <p:cNvSpPr/>
            <p:nvPr/>
          </p:nvSpPr>
          <p:spPr>
            <a:xfrm>
              <a:off x="518955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9" name="Google Shape;5119;p72"/>
            <p:cNvSpPr/>
            <p:nvPr/>
          </p:nvSpPr>
          <p:spPr>
            <a:xfrm>
              <a:off x="5189550" y="1495200"/>
              <a:ext cx="62225" cy="5332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0" name="Google Shape;5120;p72"/>
            <p:cNvSpPr/>
            <p:nvPr/>
          </p:nvSpPr>
          <p:spPr>
            <a:xfrm>
              <a:off x="5189550" y="1571400"/>
              <a:ext cx="62225" cy="53300"/>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1" name="Google Shape;5121;p72"/>
            <p:cNvSpPr/>
            <p:nvPr/>
          </p:nvSpPr>
          <p:spPr>
            <a:xfrm>
              <a:off x="5189550" y="1647400"/>
              <a:ext cx="62225" cy="53450"/>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2" name="Google Shape;5122;p72"/>
            <p:cNvSpPr/>
            <p:nvPr/>
          </p:nvSpPr>
          <p:spPr>
            <a:xfrm>
              <a:off x="5189550" y="172362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3" name="Google Shape;5123;p72"/>
            <p:cNvSpPr/>
            <p:nvPr/>
          </p:nvSpPr>
          <p:spPr>
            <a:xfrm>
              <a:off x="5189550" y="1799850"/>
              <a:ext cx="62225" cy="5332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4" name="Google Shape;5124;p72"/>
            <p:cNvSpPr/>
            <p:nvPr/>
          </p:nvSpPr>
          <p:spPr>
            <a:xfrm>
              <a:off x="5189550" y="1876050"/>
              <a:ext cx="62225" cy="53300"/>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5" name="Google Shape;5125;p72"/>
            <p:cNvSpPr/>
            <p:nvPr/>
          </p:nvSpPr>
          <p:spPr>
            <a:xfrm>
              <a:off x="5189550" y="1952050"/>
              <a:ext cx="62225" cy="53450"/>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6" name="Google Shape;5126;p72"/>
            <p:cNvSpPr/>
            <p:nvPr/>
          </p:nvSpPr>
          <p:spPr>
            <a:xfrm>
              <a:off x="5189550" y="20282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7" name="Google Shape;5127;p72"/>
            <p:cNvSpPr/>
            <p:nvPr/>
          </p:nvSpPr>
          <p:spPr>
            <a:xfrm>
              <a:off x="5189550" y="2104500"/>
              <a:ext cx="62225" cy="5332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8" name="Google Shape;5128;p72"/>
            <p:cNvSpPr/>
            <p:nvPr/>
          </p:nvSpPr>
          <p:spPr>
            <a:xfrm>
              <a:off x="5189550" y="2180700"/>
              <a:ext cx="62225" cy="5335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9" name="Google Shape;5129;p72"/>
            <p:cNvSpPr/>
            <p:nvPr/>
          </p:nvSpPr>
          <p:spPr>
            <a:xfrm>
              <a:off x="5189550" y="2256925"/>
              <a:ext cx="62425" cy="53425"/>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0" name="Google Shape;5130;p72"/>
            <p:cNvSpPr/>
            <p:nvPr/>
          </p:nvSpPr>
          <p:spPr>
            <a:xfrm>
              <a:off x="5189550" y="2333125"/>
              <a:ext cx="62225" cy="5335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1" name="Google Shape;5131;p72"/>
            <p:cNvSpPr/>
            <p:nvPr/>
          </p:nvSpPr>
          <p:spPr>
            <a:xfrm>
              <a:off x="5189550" y="2409350"/>
              <a:ext cx="62225" cy="5335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2" name="Google Shape;5132;p72"/>
            <p:cNvSpPr/>
            <p:nvPr/>
          </p:nvSpPr>
          <p:spPr>
            <a:xfrm>
              <a:off x="5189550"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3" name="Google Shape;5133;p72"/>
            <p:cNvSpPr/>
            <p:nvPr/>
          </p:nvSpPr>
          <p:spPr>
            <a:xfrm>
              <a:off x="5189550" y="2561575"/>
              <a:ext cx="62225" cy="53425"/>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4" name="Google Shape;5134;p72"/>
            <p:cNvSpPr/>
            <p:nvPr/>
          </p:nvSpPr>
          <p:spPr>
            <a:xfrm>
              <a:off x="5189550" y="2714000"/>
              <a:ext cx="62225" cy="5335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5" name="Google Shape;5135;p72"/>
            <p:cNvSpPr/>
            <p:nvPr/>
          </p:nvSpPr>
          <p:spPr>
            <a:xfrm>
              <a:off x="5189550" y="2637775"/>
              <a:ext cx="62425" cy="53450"/>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6" name="Google Shape;5136;p72"/>
            <p:cNvSpPr/>
            <p:nvPr/>
          </p:nvSpPr>
          <p:spPr>
            <a:xfrm>
              <a:off x="5265775" y="1342750"/>
              <a:ext cx="62200" cy="5335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7" name="Google Shape;5137;p72"/>
            <p:cNvSpPr/>
            <p:nvPr/>
          </p:nvSpPr>
          <p:spPr>
            <a:xfrm>
              <a:off x="5265775" y="14189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8" name="Google Shape;5138;p72"/>
            <p:cNvSpPr/>
            <p:nvPr/>
          </p:nvSpPr>
          <p:spPr>
            <a:xfrm>
              <a:off x="5265775" y="149520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9" name="Google Shape;5139;p72"/>
            <p:cNvSpPr/>
            <p:nvPr/>
          </p:nvSpPr>
          <p:spPr>
            <a:xfrm>
              <a:off x="5265775" y="1571400"/>
              <a:ext cx="62200" cy="53300"/>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0" name="Google Shape;5140;p72"/>
            <p:cNvSpPr/>
            <p:nvPr/>
          </p:nvSpPr>
          <p:spPr>
            <a:xfrm>
              <a:off x="5265775" y="1647400"/>
              <a:ext cx="62200" cy="53450"/>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1" name="Google Shape;5141;p72"/>
            <p:cNvSpPr/>
            <p:nvPr/>
          </p:nvSpPr>
          <p:spPr>
            <a:xfrm>
              <a:off x="5265775" y="172362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2" name="Google Shape;5142;p72"/>
            <p:cNvSpPr/>
            <p:nvPr/>
          </p:nvSpPr>
          <p:spPr>
            <a:xfrm>
              <a:off x="5265775" y="179985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3" name="Google Shape;5143;p72"/>
            <p:cNvSpPr/>
            <p:nvPr/>
          </p:nvSpPr>
          <p:spPr>
            <a:xfrm>
              <a:off x="5265775" y="1876050"/>
              <a:ext cx="62200" cy="53300"/>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4" name="Google Shape;5144;p72"/>
            <p:cNvSpPr/>
            <p:nvPr/>
          </p:nvSpPr>
          <p:spPr>
            <a:xfrm>
              <a:off x="5265775" y="1952050"/>
              <a:ext cx="62200" cy="53450"/>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5" name="Google Shape;5145;p72"/>
            <p:cNvSpPr/>
            <p:nvPr/>
          </p:nvSpPr>
          <p:spPr>
            <a:xfrm>
              <a:off x="5265775" y="20282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6" name="Google Shape;5146;p72"/>
            <p:cNvSpPr/>
            <p:nvPr/>
          </p:nvSpPr>
          <p:spPr>
            <a:xfrm>
              <a:off x="5265775" y="2104500"/>
              <a:ext cx="62200" cy="5332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7" name="Google Shape;5147;p72"/>
            <p:cNvSpPr/>
            <p:nvPr/>
          </p:nvSpPr>
          <p:spPr>
            <a:xfrm>
              <a:off x="5265775" y="2180700"/>
              <a:ext cx="62200" cy="5335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8" name="Google Shape;5148;p72"/>
            <p:cNvSpPr/>
            <p:nvPr/>
          </p:nvSpPr>
          <p:spPr>
            <a:xfrm>
              <a:off x="5265775" y="2256925"/>
              <a:ext cx="62400" cy="53425"/>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9" name="Google Shape;5149;p72"/>
            <p:cNvSpPr/>
            <p:nvPr/>
          </p:nvSpPr>
          <p:spPr>
            <a:xfrm>
              <a:off x="5265775" y="2333125"/>
              <a:ext cx="62200" cy="5335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0" name="Google Shape;5150;p72"/>
            <p:cNvSpPr/>
            <p:nvPr/>
          </p:nvSpPr>
          <p:spPr>
            <a:xfrm>
              <a:off x="5265775" y="2409350"/>
              <a:ext cx="62200" cy="5335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1" name="Google Shape;5151;p72"/>
            <p:cNvSpPr/>
            <p:nvPr/>
          </p:nvSpPr>
          <p:spPr>
            <a:xfrm>
              <a:off x="5265775" y="2485550"/>
              <a:ext cx="62200" cy="5335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2" name="Google Shape;5152;p72"/>
            <p:cNvSpPr/>
            <p:nvPr/>
          </p:nvSpPr>
          <p:spPr>
            <a:xfrm>
              <a:off x="5265775" y="2561575"/>
              <a:ext cx="62200" cy="53425"/>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3" name="Google Shape;5153;p72"/>
            <p:cNvSpPr/>
            <p:nvPr/>
          </p:nvSpPr>
          <p:spPr>
            <a:xfrm>
              <a:off x="5265775"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4" name="Google Shape;5154;p72"/>
            <p:cNvSpPr/>
            <p:nvPr/>
          </p:nvSpPr>
          <p:spPr>
            <a:xfrm>
              <a:off x="5341975"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5" name="Google Shape;5155;p72"/>
            <p:cNvSpPr/>
            <p:nvPr/>
          </p:nvSpPr>
          <p:spPr>
            <a:xfrm>
              <a:off x="5341975"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6" name="Google Shape;5156;p72"/>
            <p:cNvSpPr/>
            <p:nvPr/>
          </p:nvSpPr>
          <p:spPr>
            <a:xfrm>
              <a:off x="5341975" y="14952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7" name="Google Shape;5157;p72"/>
            <p:cNvSpPr/>
            <p:nvPr/>
          </p:nvSpPr>
          <p:spPr>
            <a:xfrm>
              <a:off x="5341975" y="1571400"/>
              <a:ext cx="62375" cy="53250"/>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8" name="Google Shape;5158;p72"/>
            <p:cNvSpPr/>
            <p:nvPr/>
          </p:nvSpPr>
          <p:spPr>
            <a:xfrm>
              <a:off x="5341975"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9" name="Google Shape;5159;p72"/>
            <p:cNvSpPr/>
            <p:nvPr/>
          </p:nvSpPr>
          <p:spPr>
            <a:xfrm>
              <a:off x="5341975"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0" name="Google Shape;5160;p72"/>
            <p:cNvSpPr/>
            <p:nvPr/>
          </p:nvSpPr>
          <p:spPr>
            <a:xfrm>
              <a:off x="5341975"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1" name="Google Shape;5161;p72"/>
            <p:cNvSpPr/>
            <p:nvPr/>
          </p:nvSpPr>
          <p:spPr>
            <a:xfrm>
              <a:off x="5341975" y="1876050"/>
              <a:ext cx="62425" cy="53275"/>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2" name="Google Shape;5162;p72"/>
            <p:cNvSpPr/>
            <p:nvPr/>
          </p:nvSpPr>
          <p:spPr>
            <a:xfrm>
              <a:off x="5341975"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3" name="Google Shape;5163;p72"/>
            <p:cNvSpPr/>
            <p:nvPr/>
          </p:nvSpPr>
          <p:spPr>
            <a:xfrm>
              <a:off x="5341975"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4" name="Google Shape;5164;p72"/>
            <p:cNvSpPr/>
            <p:nvPr/>
          </p:nvSpPr>
          <p:spPr>
            <a:xfrm>
              <a:off x="5341975"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5" name="Google Shape;5165;p72"/>
            <p:cNvSpPr/>
            <p:nvPr/>
          </p:nvSpPr>
          <p:spPr>
            <a:xfrm>
              <a:off x="5341975"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6" name="Google Shape;5166;p72"/>
            <p:cNvSpPr/>
            <p:nvPr/>
          </p:nvSpPr>
          <p:spPr>
            <a:xfrm>
              <a:off x="5341975" y="2256925"/>
              <a:ext cx="62575" cy="53425"/>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7" name="Google Shape;5167;p72"/>
            <p:cNvSpPr/>
            <p:nvPr/>
          </p:nvSpPr>
          <p:spPr>
            <a:xfrm>
              <a:off x="5341975"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8" name="Google Shape;5168;p72"/>
            <p:cNvSpPr/>
            <p:nvPr/>
          </p:nvSpPr>
          <p:spPr>
            <a:xfrm>
              <a:off x="5341975" y="2485550"/>
              <a:ext cx="62425" cy="53300"/>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9" name="Google Shape;5169;p72"/>
            <p:cNvSpPr/>
            <p:nvPr/>
          </p:nvSpPr>
          <p:spPr>
            <a:xfrm>
              <a:off x="5341975"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0" name="Google Shape;5170;p72"/>
            <p:cNvSpPr/>
            <p:nvPr/>
          </p:nvSpPr>
          <p:spPr>
            <a:xfrm>
              <a:off x="5341975"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1" name="Google Shape;5171;p72"/>
            <p:cNvSpPr/>
            <p:nvPr/>
          </p:nvSpPr>
          <p:spPr>
            <a:xfrm>
              <a:off x="5418200" y="134275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2" name="Google Shape;5172;p72"/>
            <p:cNvSpPr/>
            <p:nvPr/>
          </p:nvSpPr>
          <p:spPr>
            <a:xfrm>
              <a:off x="5418200"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3" name="Google Shape;5173;p72"/>
            <p:cNvSpPr/>
            <p:nvPr/>
          </p:nvSpPr>
          <p:spPr>
            <a:xfrm>
              <a:off x="5418200"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4" name="Google Shape;5174;p72"/>
            <p:cNvSpPr/>
            <p:nvPr/>
          </p:nvSpPr>
          <p:spPr>
            <a:xfrm>
              <a:off x="5418200"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5" name="Google Shape;5175;p72"/>
            <p:cNvSpPr/>
            <p:nvPr/>
          </p:nvSpPr>
          <p:spPr>
            <a:xfrm>
              <a:off x="5418200" y="164740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6" name="Google Shape;5176;p72"/>
            <p:cNvSpPr/>
            <p:nvPr/>
          </p:nvSpPr>
          <p:spPr>
            <a:xfrm>
              <a:off x="5418200"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7" name="Google Shape;5177;p72"/>
            <p:cNvSpPr/>
            <p:nvPr/>
          </p:nvSpPr>
          <p:spPr>
            <a:xfrm>
              <a:off x="5418200"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8" name="Google Shape;5178;p72"/>
            <p:cNvSpPr/>
            <p:nvPr/>
          </p:nvSpPr>
          <p:spPr>
            <a:xfrm>
              <a:off x="5418200"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9" name="Google Shape;5179;p72"/>
            <p:cNvSpPr/>
            <p:nvPr/>
          </p:nvSpPr>
          <p:spPr>
            <a:xfrm>
              <a:off x="5418200"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0" name="Google Shape;5180;p72"/>
            <p:cNvSpPr/>
            <p:nvPr/>
          </p:nvSpPr>
          <p:spPr>
            <a:xfrm>
              <a:off x="5418200"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1" name="Google Shape;5181;p72"/>
            <p:cNvSpPr/>
            <p:nvPr/>
          </p:nvSpPr>
          <p:spPr>
            <a:xfrm>
              <a:off x="5418200"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2" name="Google Shape;5182;p72"/>
            <p:cNvSpPr/>
            <p:nvPr/>
          </p:nvSpPr>
          <p:spPr>
            <a:xfrm>
              <a:off x="5418200"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3" name="Google Shape;5183;p72"/>
            <p:cNvSpPr/>
            <p:nvPr/>
          </p:nvSpPr>
          <p:spPr>
            <a:xfrm>
              <a:off x="5418200"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4" name="Google Shape;5184;p72"/>
            <p:cNvSpPr/>
            <p:nvPr/>
          </p:nvSpPr>
          <p:spPr>
            <a:xfrm>
              <a:off x="5418200"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5" name="Google Shape;5185;p72"/>
            <p:cNvSpPr/>
            <p:nvPr/>
          </p:nvSpPr>
          <p:spPr>
            <a:xfrm>
              <a:off x="5418200" y="2485550"/>
              <a:ext cx="62425" cy="53300"/>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6" name="Google Shape;5186;p72"/>
            <p:cNvSpPr/>
            <p:nvPr/>
          </p:nvSpPr>
          <p:spPr>
            <a:xfrm>
              <a:off x="5418200"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7" name="Google Shape;5187;p72"/>
            <p:cNvSpPr/>
            <p:nvPr/>
          </p:nvSpPr>
          <p:spPr>
            <a:xfrm>
              <a:off x="5418200"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8" name="Google Shape;5188;p72"/>
            <p:cNvSpPr/>
            <p:nvPr/>
          </p:nvSpPr>
          <p:spPr>
            <a:xfrm>
              <a:off x="5418200"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9" name="Google Shape;5189;p72"/>
            <p:cNvSpPr/>
            <p:nvPr/>
          </p:nvSpPr>
          <p:spPr>
            <a:xfrm>
              <a:off x="5494400" y="1266550"/>
              <a:ext cx="62225" cy="53450"/>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0" name="Google Shape;5190;p72"/>
            <p:cNvSpPr/>
            <p:nvPr/>
          </p:nvSpPr>
          <p:spPr>
            <a:xfrm>
              <a:off x="5494400"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1" name="Google Shape;5191;p72"/>
            <p:cNvSpPr/>
            <p:nvPr/>
          </p:nvSpPr>
          <p:spPr>
            <a:xfrm>
              <a:off x="54944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2" name="Google Shape;5192;p72"/>
            <p:cNvSpPr/>
            <p:nvPr/>
          </p:nvSpPr>
          <p:spPr>
            <a:xfrm>
              <a:off x="54944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3" name="Google Shape;5193;p72"/>
            <p:cNvSpPr/>
            <p:nvPr/>
          </p:nvSpPr>
          <p:spPr>
            <a:xfrm>
              <a:off x="5494400" y="1571400"/>
              <a:ext cx="62225" cy="53250"/>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4" name="Google Shape;5194;p72"/>
            <p:cNvSpPr/>
            <p:nvPr/>
          </p:nvSpPr>
          <p:spPr>
            <a:xfrm>
              <a:off x="63323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5" name="Google Shape;5195;p72"/>
            <p:cNvSpPr/>
            <p:nvPr/>
          </p:nvSpPr>
          <p:spPr>
            <a:xfrm>
              <a:off x="63323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6" name="Google Shape;5196;p72"/>
            <p:cNvSpPr/>
            <p:nvPr/>
          </p:nvSpPr>
          <p:spPr>
            <a:xfrm>
              <a:off x="6408350" y="1418975"/>
              <a:ext cx="62425" cy="5335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7" name="Google Shape;5197;p72"/>
            <p:cNvSpPr/>
            <p:nvPr/>
          </p:nvSpPr>
          <p:spPr>
            <a:xfrm>
              <a:off x="6408350" y="14952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8" name="Google Shape;5198;p72"/>
            <p:cNvSpPr/>
            <p:nvPr/>
          </p:nvSpPr>
          <p:spPr>
            <a:xfrm>
              <a:off x="6484575" y="1342750"/>
              <a:ext cx="62425" cy="53450"/>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9" name="Google Shape;5199;p72"/>
            <p:cNvSpPr/>
            <p:nvPr/>
          </p:nvSpPr>
          <p:spPr>
            <a:xfrm>
              <a:off x="6484575" y="1418975"/>
              <a:ext cx="62425" cy="5335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0" name="Google Shape;5200;p72"/>
            <p:cNvSpPr/>
            <p:nvPr/>
          </p:nvSpPr>
          <p:spPr>
            <a:xfrm>
              <a:off x="6484575" y="1495200"/>
              <a:ext cx="62425" cy="5332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1" name="Google Shape;5201;p72"/>
            <p:cNvSpPr/>
            <p:nvPr/>
          </p:nvSpPr>
          <p:spPr>
            <a:xfrm>
              <a:off x="65608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2" name="Google Shape;5202;p72"/>
            <p:cNvSpPr/>
            <p:nvPr/>
          </p:nvSpPr>
          <p:spPr>
            <a:xfrm>
              <a:off x="65608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3" name="Google Shape;5203;p72"/>
            <p:cNvSpPr/>
            <p:nvPr/>
          </p:nvSpPr>
          <p:spPr>
            <a:xfrm>
              <a:off x="663700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4" name="Google Shape;5204;p72"/>
            <p:cNvSpPr/>
            <p:nvPr/>
          </p:nvSpPr>
          <p:spPr>
            <a:xfrm>
              <a:off x="7094075" y="14952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5" name="Google Shape;5205;p72"/>
            <p:cNvSpPr/>
            <p:nvPr/>
          </p:nvSpPr>
          <p:spPr>
            <a:xfrm>
              <a:off x="671322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6" name="Google Shape;5206;p72"/>
            <p:cNvSpPr/>
            <p:nvPr/>
          </p:nvSpPr>
          <p:spPr>
            <a:xfrm>
              <a:off x="678922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7" name="Google Shape;5207;p72"/>
            <p:cNvSpPr/>
            <p:nvPr/>
          </p:nvSpPr>
          <p:spPr>
            <a:xfrm>
              <a:off x="686565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8" name="Google Shape;5208;p72"/>
            <p:cNvSpPr/>
            <p:nvPr/>
          </p:nvSpPr>
          <p:spPr>
            <a:xfrm>
              <a:off x="701787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9" name="Google Shape;5209;p72"/>
            <p:cNvSpPr/>
            <p:nvPr/>
          </p:nvSpPr>
          <p:spPr>
            <a:xfrm>
              <a:off x="69418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0" name="Google Shape;5210;p72"/>
            <p:cNvSpPr/>
            <p:nvPr/>
          </p:nvSpPr>
          <p:spPr>
            <a:xfrm>
              <a:off x="68656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1" name="Google Shape;5211;p72"/>
            <p:cNvSpPr/>
            <p:nvPr/>
          </p:nvSpPr>
          <p:spPr>
            <a:xfrm>
              <a:off x="678922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2" name="Google Shape;5212;p72"/>
            <p:cNvSpPr/>
            <p:nvPr/>
          </p:nvSpPr>
          <p:spPr>
            <a:xfrm>
              <a:off x="671322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3" name="Google Shape;5213;p72"/>
            <p:cNvSpPr/>
            <p:nvPr/>
          </p:nvSpPr>
          <p:spPr>
            <a:xfrm>
              <a:off x="6637000" y="1495200"/>
              <a:ext cx="62225" cy="5332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4" name="Google Shape;5214;p72"/>
            <p:cNvSpPr/>
            <p:nvPr/>
          </p:nvSpPr>
          <p:spPr>
            <a:xfrm>
              <a:off x="6637000" y="1571400"/>
              <a:ext cx="62225" cy="53250"/>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5" name="Google Shape;5215;p72"/>
            <p:cNvSpPr/>
            <p:nvPr/>
          </p:nvSpPr>
          <p:spPr>
            <a:xfrm>
              <a:off x="65608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6" name="Google Shape;5216;p72"/>
            <p:cNvSpPr/>
            <p:nvPr/>
          </p:nvSpPr>
          <p:spPr>
            <a:xfrm>
              <a:off x="6484575" y="1571400"/>
              <a:ext cx="62425" cy="53250"/>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7" name="Google Shape;5217;p72"/>
            <p:cNvSpPr/>
            <p:nvPr/>
          </p:nvSpPr>
          <p:spPr>
            <a:xfrm>
              <a:off x="6408350" y="1571400"/>
              <a:ext cx="62425" cy="53250"/>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8" name="Google Shape;5218;p72"/>
            <p:cNvSpPr/>
            <p:nvPr/>
          </p:nvSpPr>
          <p:spPr>
            <a:xfrm>
              <a:off x="63323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9" name="Google Shape;5219;p72"/>
            <p:cNvSpPr/>
            <p:nvPr/>
          </p:nvSpPr>
          <p:spPr>
            <a:xfrm>
              <a:off x="587527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0" name="Google Shape;5220;p72"/>
            <p:cNvSpPr/>
            <p:nvPr/>
          </p:nvSpPr>
          <p:spPr>
            <a:xfrm>
              <a:off x="587527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1" name="Google Shape;5221;p72"/>
            <p:cNvSpPr/>
            <p:nvPr/>
          </p:nvSpPr>
          <p:spPr>
            <a:xfrm>
              <a:off x="59514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2" name="Google Shape;5222;p72"/>
            <p:cNvSpPr/>
            <p:nvPr/>
          </p:nvSpPr>
          <p:spPr>
            <a:xfrm>
              <a:off x="59514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3" name="Google Shape;5223;p72"/>
            <p:cNvSpPr/>
            <p:nvPr/>
          </p:nvSpPr>
          <p:spPr>
            <a:xfrm>
              <a:off x="59514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4" name="Google Shape;5224;p72"/>
            <p:cNvSpPr/>
            <p:nvPr/>
          </p:nvSpPr>
          <p:spPr>
            <a:xfrm>
              <a:off x="595147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5" name="Google Shape;5225;p72"/>
            <p:cNvSpPr/>
            <p:nvPr/>
          </p:nvSpPr>
          <p:spPr>
            <a:xfrm>
              <a:off x="595147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6" name="Google Shape;5226;p72"/>
            <p:cNvSpPr/>
            <p:nvPr/>
          </p:nvSpPr>
          <p:spPr>
            <a:xfrm>
              <a:off x="595147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7" name="Google Shape;5227;p72"/>
            <p:cNvSpPr/>
            <p:nvPr/>
          </p:nvSpPr>
          <p:spPr>
            <a:xfrm>
              <a:off x="5951475"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8" name="Google Shape;5228;p72"/>
            <p:cNvSpPr/>
            <p:nvPr/>
          </p:nvSpPr>
          <p:spPr>
            <a:xfrm>
              <a:off x="595147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9" name="Google Shape;5229;p72"/>
            <p:cNvSpPr/>
            <p:nvPr/>
          </p:nvSpPr>
          <p:spPr>
            <a:xfrm>
              <a:off x="595147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0" name="Google Shape;5230;p72"/>
            <p:cNvSpPr/>
            <p:nvPr/>
          </p:nvSpPr>
          <p:spPr>
            <a:xfrm>
              <a:off x="6027500" y="141897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1" name="Google Shape;5231;p72"/>
            <p:cNvSpPr/>
            <p:nvPr/>
          </p:nvSpPr>
          <p:spPr>
            <a:xfrm>
              <a:off x="6027500" y="14952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2" name="Google Shape;5232;p72"/>
            <p:cNvSpPr/>
            <p:nvPr/>
          </p:nvSpPr>
          <p:spPr>
            <a:xfrm>
              <a:off x="6027500" y="1571400"/>
              <a:ext cx="62425" cy="53250"/>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3" name="Google Shape;5233;p72"/>
            <p:cNvSpPr/>
            <p:nvPr/>
          </p:nvSpPr>
          <p:spPr>
            <a:xfrm>
              <a:off x="6027500" y="164740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4" name="Google Shape;5234;p72"/>
            <p:cNvSpPr/>
            <p:nvPr/>
          </p:nvSpPr>
          <p:spPr>
            <a:xfrm>
              <a:off x="6027500" y="172362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5" name="Google Shape;5235;p72"/>
            <p:cNvSpPr/>
            <p:nvPr/>
          </p:nvSpPr>
          <p:spPr>
            <a:xfrm>
              <a:off x="6027500" y="179985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6" name="Google Shape;5236;p72"/>
            <p:cNvSpPr/>
            <p:nvPr/>
          </p:nvSpPr>
          <p:spPr>
            <a:xfrm>
              <a:off x="6027500" y="1876050"/>
              <a:ext cx="62425" cy="5335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7" name="Google Shape;5237;p72"/>
            <p:cNvSpPr/>
            <p:nvPr/>
          </p:nvSpPr>
          <p:spPr>
            <a:xfrm>
              <a:off x="6027500" y="1952050"/>
              <a:ext cx="62425" cy="53450"/>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8" name="Google Shape;5238;p72"/>
            <p:cNvSpPr/>
            <p:nvPr/>
          </p:nvSpPr>
          <p:spPr>
            <a:xfrm>
              <a:off x="6103700"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9" name="Google Shape;5239;p72"/>
            <p:cNvSpPr/>
            <p:nvPr/>
          </p:nvSpPr>
          <p:spPr>
            <a:xfrm>
              <a:off x="6103700" y="14952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0" name="Google Shape;5240;p72"/>
            <p:cNvSpPr/>
            <p:nvPr/>
          </p:nvSpPr>
          <p:spPr>
            <a:xfrm>
              <a:off x="6103700"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1" name="Google Shape;5241;p72"/>
            <p:cNvSpPr/>
            <p:nvPr/>
          </p:nvSpPr>
          <p:spPr>
            <a:xfrm>
              <a:off x="6103700"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2" name="Google Shape;5242;p72"/>
            <p:cNvSpPr/>
            <p:nvPr/>
          </p:nvSpPr>
          <p:spPr>
            <a:xfrm>
              <a:off x="6103700" y="172362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3" name="Google Shape;5243;p72"/>
            <p:cNvSpPr/>
            <p:nvPr/>
          </p:nvSpPr>
          <p:spPr>
            <a:xfrm>
              <a:off x="6103700" y="17998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4" name="Google Shape;5244;p72"/>
            <p:cNvSpPr/>
            <p:nvPr/>
          </p:nvSpPr>
          <p:spPr>
            <a:xfrm>
              <a:off x="6103700" y="1876050"/>
              <a:ext cx="62425" cy="53275"/>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5" name="Google Shape;5245;p72"/>
            <p:cNvSpPr/>
            <p:nvPr/>
          </p:nvSpPr>
          <p:spPr>
            <a:xfrm>
              <a:off x="6103700"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6" name="Google Shape;5246;p72"/>
            <p:cNvSpPr/>
            <p:nvPr/>
          </p:nvSpPr>
          <p:spPr>
            <a:xfrm>
              <a:off x="61799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7" name="Google Shape;5247;p72"/>
            <p:cNvSpPr/>
            <p:nvPr/>
          </p:nvSpPr>
          <p:spPr>
            <a:xfrm>
              <a:off x="61799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8" name="Google Shape;5248;p72"/>
            <p:cNvSpPr/>
            <p:nvPr/>
          </p:nvSpPr>
          <p:spPr>
            <a:xfrm>
              <a:off x="61799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9" name="Google Shape;5249;p72"/>
            <p:cNvSpPr/>
            <p:nvPr/>
          </p:nvSpPr>
          <p:spPr>
            <a:xfrm>
              <a:off x="6256150" y="141897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0" name="Google Shape;5250;p72"/>
            <p:cNvSpPr/>
            <p:nvPr/>
          </p:nvSpPr>
          <p:spPr>
            <a:xfrm>
              <a:off x="6256150" y="149520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1" name="Google Shape;5251;p72"/>
            <p:cNvSpPr/>
            <p:nvPr/>
          </p:nvSpPr>
          <p:spPr>
            <a:xfrm>
              <a:off x="6256150" y="1571400"/>
              <a:ext cx="62200" cy="53250"/>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2" name="Google Shape;5252;p72"/>
            <p:cNvSpPr/>
            <p:nvPr/>
          </p:nvSpPr>
          <p:spPr>
            <a:xfrm>
              <a:off x="625615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3" name="Google Shape;5253;p72"/>
            <p:cNvSpPr/>
            <p:nvPr/>
          </p:nvSpPr>
          <p:spPr>
            <a:xfrm>
              <a:off x="61799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4" name="Google Shape;5254;p72"/>
            <p:cNvSpPr/>
            <p:nvPr/>
          </p:nvSpPr>
          <p:spPr>
            <a:xfrm>
              <a:off x="61799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5" name="Google Shape;5255;p72"/>
            <p:cNvSpPr/>
            <p:nvPr/>
          </p:nvSpPr>
          <p:spPr>
            <a:xfrm>
              <a:off x="617992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6" name="Google Shape;5256;p72"/>
            <p:cNvSpPr/>
            <p:nvPr/>
          </p:nvSpPr>
          <p:spPr>
            <a:xfrm>
              <a:off x="61799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7" name="Google Shape;5257;p72"/>
            <p:cNvSpPr/>
            <p:nvPr/>
          </p:nvSpPr>
          <p:spPr>
            <a:xfrm>
              <a:off x="61799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8" name="Google Shape;5258;p72"/>
            <p:cNvSpPr/>
            <p:nvPr/>
          </p:nvSpPr>
          <p:spPr>
            <a:xfrm>
              <a:off x="61799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9" name="Google Shape;5259;p72"/>
            <p:cNvSpPr/>
            <p:nvPr/>
          </p:nvSpPr>
          <p:spPr>
            <a:xfrm>
              <a:off x="6103700"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0" name="Google Shape;5260;p72"/>
            <p:cNvSpPr/>
            <p:nvPr/>
          </p:nvSpPr>
          <p:spPr>
            <a:xfrm>
              <a:off x="6027500" y="2028275"/>
              <a:ext cx="62425" cy="53450"/>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1" name="Google Shape;5261;p72"/>
            <p:cNvSpPr/>
            <p:nvPr/>
          </p:nvSpPr>
          <p:spPr>
            <a:xfrm>
              <a:off x="6027500" y="21045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2" name="Google Shape;5262;p72"/>
            <p:cNvSpPr/>
            <p:nvPr/>
          </p:nvSpPr>
          <p:spPr>
            <a:xfrm>
              <a:off x="595147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3" name="Google Shape;5263;p72"/>
            <p:cNvSpPr/>
            <p:nvPr/>
          </p:nvSpPr>
          <p:spPr>
            <a:xfrm>
              <a:off x="5494400" y="164740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4" name="Google Shape;5264;p72"/>
            <p:cNvSpPr/>
            <p:nvPr/>
          </p:nvSpPr>
          <p:spPr>
            <a:xfrm>
              <a:off x="54944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5" name="Google Shape;5265;p72"/>
            <p:cNvSpPr/>
            <p:nvPr/>
          </p:nvSpPr>
          <p:spPr>
            <a:xfrm>
              <a:off x="54944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6" name="Google Shape;5266;p72"/>
            <p:cNvSpPr/>
            <p:nvPr/>
          </p:nvSpPr>
          <p:spPr>
            <a:xfrm>
              <a:off x="5494400" y="1876050"/>
              <a:ext cx="62225" cy="53300"/>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7" name="Google Shape;5267;p72"/>
            <p:cNvSpPr/>
            <p:nvPr/>
          </p:nvSpPr>
          <p:spPr>
            <a:xfrm>
              <a:off x="5494400" y="1952050"/>
              <a:ext cx="62225" cy="53450"/>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8" name="Google Shape;5268;p72"/>
            <p:cNvSpPr/>
            <p:nvPr/>
          </p:nvSpPr>
          <p:spPr>
            <a:xfrm>
              <a:off x="5494400"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9" name="Google Shape;5269;p72"/>
            <p:cNvSpPr/>
            <p:nvPr/>
          </p:nvSpPr>
          <p:spPr>
            <a:xfrm>
              <a:off x="54944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0" name="Google Shape;5270;p72"/>
            <p:cNvSpPr/>
            <p:nvPr/>
          </p:nvSpPr>
          <p:spPr>
            <a:xfrm>
              <a:off x="54944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1" name="Google Shape;5271;p72"/>
            <p:cNvSpPr/>
            <p:nvPr/>
          </p:nvSpPr>
          <p:spPr>
            <a:xfrm>
              <a:off x="54944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2" name="Google Shape;5272;p72"/>
            <p:cNvSpPr/>
            <p:nvPr/>
          </p:nvSpPr>
          <p:spPr>
            <a:xfrm>
              <a:off x="5494400"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3" name="Google Shape;5273;p72"/>
            <p:cNvSpPr/>
            <p:nvPr/>
          </p:nvSpPr>
          <p:spPr>
            <a:xfrm>
              <a:off x="54944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4" name="Google Shape;5274;p72"/>
            <p:cNvSpPr/>
            <p:nvPr/>
          </p:nvSpPr>
          <p:spPr>
            <a:xfrm>
              <a:off x="5494400" y="2561575"/>
              <a:ext cx="62225" cy="53425"/>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5" name="Google Shape;5275;p72"/>
            <p:cNvSpPr/>
            <p:nvPr/>
          </p:nvSpPr>
          <p:spPr>
            <a:xfrm>
              <a:off x="5494400" y="2637775"/>
              <a:ext cx="62225" cy="53450"/>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6" name="Google Shape;5276;p72"/>
            <p:cNvSpPr/>
            <p:nvPr/>
          </p:nvSpPr>
          <p:spPr>
            <a:xfrm>
              <a:off x="549440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7" name="Google Shape;5277;p72"/>
            <p:cNvSpPr/>
            <p:nvPr/>
          </p:nvSpPr>
          <p:spPr>
            <a:xfrm>
              <a:off x="549440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8" name="Google Shape;5278;p72"/>
            <p:cNvSpPr/>
            <p:nvPr/>
          </p:nvSpPr>
          <p:spPr>
            <a:xfrm>
              <a:off x="5570625" y="1266550"/>
              <a:ext cx="62200" cy="53450"/>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9" name="Google Shape;5279;p72"/>
            <p:cNvSpPr/>
            <p:nvPr/>
          </p:nvSpPr>
          <p:spPr>
            <a:xfrm>
              <a:off x="5570625" y="134275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0" name="Google Shape;5280;p72"/>
            <p:cNvSpPr/>
            <p:nvPr/>
          </p:nvSpPr>
          <p:spPr>
            <a:xfrm>
              <a:off x="5570625" y="141897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1" name="Google Shape;5281;p72"/>
            <p:cNvSpPr/>
            <p:nvPr/>
          </p:nvSpPr>
          <p:spPr>
            <a:xfrm>
              <a:off x="5570625" y="1495200"/>
              <a:ext cx="62200" cy="5332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2" name="Google Shape;5282;p72"/>
            <p:cNvSpPr/>
            <p:nvPr/>
          </p:nvSpPr>
          <p:spPr>
            <a:xfrm>
              <a:off x="5570625" y="1571400"/>
              <a:ext cx="62200" cy="53250"/>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3" name="Google Shape;5283;p72"/>
            <p:cNvSpPr/>
            <p:nvPr/>
          </p:nvSpPr>
          <p:spPr>
            <a:xfrm>
              <a:off x="5570625" y="164740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4" name="Google Shape;5284;p72"/>
            <p:cNvSpPr/>
            <p:nvPr/>
          </p:nvSpPr>
          <p:spPr>
            <a:xfrm>
              <a:off x="5570625"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5" name="Google Shape;5285;p72"/>
            <p:cNvSpPr/>
            <p:nvPr/>
          </p:nvSpPr>
          <p:spPr>
            <a:xfrm>
              <a:off x="5570625"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6" name="Google Shape;5286;p72"/>
            <p:cNvSpPr/>
            <p:nvPr/>
          </p:nvSpPr>
          <p:spPr>
            <a:xfrm>
              <a:off x="5570625" y="187605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7" name="Google Shape;5287;p72"/>
            <p:cNvSpPr/>
            <p:nvPr/>
          </p:nvSpPr>
          <p:spPr>
            <a:xfrm>
              <a:off x="5570625" y="1952050"/>
              <a:ext cx="62200" cy="53450"/>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8" name="Google Shape;5288;p72"/>
            <p:cNvSpPr/>
            <p:nvPr/>
          </p:nvSpPr>
          <p:spPr>
            <a:xfrm>
              <a:off x="5570625" y="2028275"/>
              <a:ext cx="62200" cy="53450"/>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9" name="Google Shape;5289;p72"/>
            <p:cNvSpPr/>
            <p:nvPr/>
          </p:nvSpPr>
          <p:spPr>
            <a:xfrm>
              <a:off x="5570625"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0" name="Google Shape;5290;p72"/>
            <p:cNvSpPr/>
            <p:nvPr/>
          </p:nvSpPr>
          <p:spPr>
            <a:xfrm>
              <a:off x="5570625" y="218070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1" name="Google Shape;5291;p72"/>
            <p:cNvSpPr/>
            <p:nvPr/>
          </p:nvSpPr>
          <p:spPr>
            <a:xfrm>
              <a:off x="5570625" y="2256925"/>
              <a:ext cx="62425" cy="53425"/>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2" name="Google Shape;5292;p72"/>
            <p:cNvSpPr/>
            <p:nvPr/>
          </p:nvSpPr>
          <p:spPr>
            <a:xfrm>
              <a:off x="5570625" y="2333125"/>
              <a:ext cx="62200" cy="53450"/>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3" name="Google Shape;5293;p72"/>
            <p:cNvSpPr/>
            <p:nvPr/>
          </p:nvSpPr>
          <p:spPr>
            <a:xfrm>
              <a:off x="5570625" y="2485550"/>
              <a:ext cx="62200" cy="53300"/>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4" name="Google Shape;5294;p72"/>
            <p:cNvSpPr/>
            <p:nvPr/>
          </p:nvSpPr>
          <p:spPr>
            <a:xfrm>
              <a:off x="5570625" y="2561575"/>
              <a:ext cx="62200" cy="53425"/>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5" name="Google Shape;5295;p72"/>
            <p:cNvSpPr/>
            <p:nvPr/>
          </p:nvSpPr>
          <p:spPr>
            <a:xfrm>
              <a:off x="55706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6" name="Google Shape;5296;p72"/>
            <p:cNvSpPr/>
            <p:nvPr/>
          </p:nvSpPr>
          <p:spPr>
            <a:xfrm>
              <a:off x="5570625" y="2866425"/>
              <a:ext cx="62200" cy="53275"/>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7" name="Google Shape;5297;p72"/>
            <p:cNvSpPr/>
            <p:nvPr/>
          </p:nvSpPr>
          <p:spPr>
            <a:xfrm>
              <a:off x="5570625" y="2790200"/>
              <a:ext cx="62200" cy="5335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8" name="Google Shape;5298;p72"/>
            <p:cNvSpPr/>
            <p:nvPr/>
          </p:nvSpPr>
          <p:spPr>
            <a:xfrm>
              <a:off x="5570625"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9" name="Google Shape;5299;p72"/>
            <p:cNvSpPr/>
            <p:nvPr/>
          </p:nvSpPr>
          <p:spPr>
            <a:xfrm>
              <a:off x="56468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0" name="Google Shape;5300;p72"/>
            <p:cNvSpPr/>
            <p:nvPr/>
          </p:nvSpPr>
          <p:spPr>
            <a:xfrm>
              <a:off x="56468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1" name="Google Shape;5301;p72"/>
            <p:cNvSpPr/>
            <p:nvPr/>
          </p:nvSpPr>
          <p:spPr>
            <a:xfrm>
              <a:off x="56468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2" name="Google Shape;5302;p72"/>
            <p:cNvSpPr/>
            <p:nvPr/>
          </p:nvSpPr>
          <p:spPr>
            <a:xfrm>
              <a:off x="564682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3" name="Google Shape;5303;p72"/>
            <p:cNvSpPr/>
            <p:nvPr/>
          </p:nvSpPr>
          <p:spPr>
            <a:xfrm>
              <a:off x="56468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4" name="Google Shape;5304;p72"/>
            <p:cNvSpPr/>
            <p:nvPr/>
          </p:nvSpPr>
          <p:spPr>
            <a:xfrm>
              <a:off x="56468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5" name="Google Shape;5305;p72"/>
            <p:cNvSpPr/>
            <p:nvPr/>
          </p:nvSpPr>
          <p:spPr>
            <a:xfrm>
              <a:off x="5646825" y="1876050"/>
              <a:ext cx="62225" cy="5335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6" name="Google Shape;5306;p72"/>
            <p:cNvSpPr/>
            <p:nvPr/>
          </p:nvSpPr>
          <p:spPr>
            <a:xfrm>
              <a:off x="56468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7" name="Google Shape;5307;p72"/>
            <p:cNvSpPr/>
            <p:nvPr/>
          </p:nvSpPr>
          <p:spPr>
            <a:xfrm>
              <a:off x="56468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8" name="Google Shape;5308;p72"/>
            <p:cNvSpPr/>
            <p:nvPr/>
          </p:nvSpPr>
          <p:spPr>
            <a:xfrm>
              <a:off x="56468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9" name="Google Shape;5309;p72"/>
            <p:cNvSpPr/>
            <p:nvPr/>
          </p:nvSpPr>
          <p:spPr>
            <a:xfrm>
              <a:off x="56468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0" name="Google Shape;5310;p72"/>
            <p:cNvSpPr/>
            <p:nvPr/>
          </p:nvSpPr>
          <p:spPr>
            <a:xfrm>
              <a:off x="5646825"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1" name="Google Shape;5311;p72"/>
            <p:cNvSpPr/>
            <p:nvPr/>
          </p:nvSpPr>
          <p:spPr>
            <a:xfrm>
              <a:off x="56468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2" name="Google Shape;5312;p72"/>
            <p:cNvSpPr/>
            <p:nvPr/>
          </p:nvSpPr>
          <p:spPr>
            <a:xfrm>
              <a:off x="5646825" y="2485550"/>
              <a:ext cx="62225" cy="53300"/>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3" name="Google Shape;5313;p72"/>
            <p:cNvSpPr/>
            <p:nvPr/>
          </p:nvSpPr>
          <p:spPr>
            <a:xfrm>
              <a:off x="56468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4" name="Google Shape;5314;p72"/>
            <p:cNvSpPr/>
            <p:nvPr/>
          </p:nvSpPr>
          <p:spPr>
            <a:xfrm>
              <a:off x="56468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5" name="Google Shape;5315;p72"/>
            <p:cNvSpPr/>
            <p:nvPr/>
          </p:nvSpPr>
          <p:spPr>
            <a:xfrm>
              <a:off x="5646825" y="2637775"/>
              <a:ext cx="62225" cy="53450"/>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6" name="Google Shape;5316;p72"/>
            <p:cNvSpPr/>
            <p:nvPr/>
          </p:nvSpPr>
          <p:spPr>
            <a:xfrm>
              <a:off x="5723050"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7" name="Google Shape;5317;p72"/>
            <p:cNvSpPr/>
            <p:nvPr/>
          </p:nvSpPr>
          <p:spPr>
            <a:xfrm>
              <a:off x="5723050"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8" name="Google Shape;5318;p72"/>
            <p:cNvSpPr/>
            <p:nvPr/>
          </p:nvSpPr>
          <p:spPr>
            <a:xfrm>
              <a:off x="5723050" y="1571400"/>
              <a:ext cx="62150" cy="53250"/>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9" name="Google Shape;5319;p72"/>
            <p:cNvSpPr/>
            <p:nvPr/>
          </p:nvSpPr>
          <p:spPr>
            <a:xfrm>
              <a:off x="5723050"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0" name="Google Shape;5320;p72"/>
            <p:cNvSpPr/>
            <p:nvPr/>
          </p:nvSpPr>
          <p:spPr>
            <a:xfrm>
              <a:off x="5723050" y="17236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1" name="Google Shape;5321;p72"/>
            <p:cNvSpPr/>
            <p:nvPr/>
          </p:nvSpPr>
          <p:spPr>
            <a:xfrm>
              <a:off x="5723050" y="17998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2" name="Google Shape;5322;p72"/>
            <p:cNvSpPr/>
            <p:nvPr/>
          </p:nvSpPr>
          <p:spPr>
            <a:xfrm>
              <a:off x="5723050"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3" name="Google Shape;5323;p72"/>
            <p:cNvSpPr/>
            <p:nvPr/>
          </p:nvSpPr>
          <p:spPr>
            <a:xfrm>
              <a:off x="5723050"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4" name="Google Shape;5324;p72"/>
            <p:cNvSpPr/>
            <p:nvPr/>
          </p:nvSpPr>
          <p:spPr>
            <a:xfrm>
              <a:off x="5723050"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5" name="Google Shape;5325;p72"/>
            <p:cNvSpPr/>
            <p:nvPr/>
          </p:nvSpPr>
          <p:spPr>
            <a:xfrm>
              <a:off x="5723050"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6" name="Google Shape;5326;p72"/>
            <p:cNvSpPr/>
            <p:nvPr/>
          </p:nvSpPr>
          <p:spPr>
            <a:xfrm>
              <a:off x="5723050"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7" name="Google Shape;5327;p72"/>
            <p:cNvSpPr/>
            <p:nvPr/>
          </p:nvSpPr>
          <p:spPr>
            <a:xfrm>
              <a:off x="57230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8" name="Google Shape;5328;p72"/>
            <p:cNvSpPr/>
            <p:nvPr/>
          </p:nvSpPr>
          <p:spPr>
            <a:xfrm>
              <a:off x="5723050"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9" name="Google Shape;5329;p72"/>
            <p:cNvSpPr/>
            <p:nvPr/>
          </p:nvSpPr>
          <p:spPr>
            <a:xfrm>
              <a:off x="5722850" y="2485550"/>
              <a:ext cx="62425" cy="53300"/>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0" name="Google Shape;5330;p72"/>
            <p:cNvSpPr/>
            <p:nvPr/>
          </p:nvSpPr>
          <p:spPr>
            <a:xfrm>
              <a:off x="5723050"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1" name="Google Shape;5331;p72"/>
            <p:cNvSpPr/>
            <p:nvPr/>
          </p:nvSpPr>
          <p:spPr>
            <a:xfrm>
              <a:off x="5722850" y="2637775"/>
              <a:ext cx="62425" cy="53450"/>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2" name="Google Shape;5332;p72"/>
            <p:cNvSpPr/>
            <p:nvPr/>
          </p:nvSpPr>
          <p:spPr>
            <a:xfrm>
              <a:off x="5799275" y="141897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3" name="Google Shape;5333;p72"/>
            <p:cNvSpPr/>
            <p:nvPr/>
          </p:nvSpPr>
          <p:spPr>
            <a:xfrm>
              <a:off x="5799275" y="149520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4" name="Google Shape;5334;p72"/>
            <p:cNvSpPr/>
            <p:nvPr/>
          </p:nvSpPr>
          <p:spPr>
            <a:xfrm>
              <a:off x="5799275" y="1571400"/>
              <a:ext cx="62150" cy="53275"/>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5" name="Google Shape;5335;p72"/>
            <p:cNvSpPr/>
            <p:nvPr/>
          </p:nvSpPr>
          <p:spPr>
            <a:xfrm>
              <a:off x="5799275" y="164740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6" name="Google Shape;5336;p72"/>
            <p:cNvSpPr/>
            <p:nvPr/>
          </p:nvSpPr>
          <p:spPr>
            <a:xfrm>
              <a:off x="5799275" y="172362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7" name="Google Shape;5337;p72"/>
            <p:cNvSpPr/>
            <p:nvPr/>
          </p:nvSpPr>
          <p:spPr>
            <a:xfrm>
              <a:off x="5799275" y="1799825"/>
              <a:ext cx="62150" cy="53300"/>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8" name="Google Shape;5338;p72"/>
            <p:cNvSpPr/>
            <p:nvPr/>
          </p:nvSpPr>
          <p:spPr>
            <a:xfrm>
              <a:off x="5799275" y="187605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9" name="Google Shape;5339;p72"/>
            <p:cNvSpPr/>
            <p:nvPr/>
          </p:nvSpPr>
          <p:spPr>
            <a:xfrm>
              <a:off x="5799275" y="1952050"/>
              <a:ext cx="62200" cy="53500"/>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0" name="Google Shape;5340;p72"/>
            <p:cNvSpPr/>
            <p:nvPr/>
          </p:nvSpPr>
          <p:spPr>
            <a:xfrm>
              <a:off x="5799275" y="2028275"/>
              <a:ext cx="62200" cy="53450"/>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1" name="Google Shape;5341;p72"/>
            <p:cNvSpPr/>
            <p:nvPr/>
          </p:nvSpPr>
          <p:spPr>
            <a:xfrm>
              <a:off x="587527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2" name="Google Shape;5342;p72"/>
            <p:cNvSpPr/>
            <p:nvPr/>
          </p:nvSpPr>
          <p:spPr>
            <a:xfrm>
              <a:off x="587527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3" name="Google Shape;5343;p72"/>
            <p:cNvSpPr/>
            <p:nvPr/>
          </p:nvSpPr>
          <p:spPr>
            <a:xfrm>
              <a:off x="587527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4" name="Google Shape;5344;p72"/>
            <p:cNvSpPr/>
            <p:nvPr/>
          </p:nvSpPr>
          <p:spPr>
            <a:xfrm>
              <a:off x="587527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5" name="Google Shape;5345;p72"/>
            <p:cNvSpPr/>
            <p:nvPr/>
          </p:nvSpPr>
          <p:spPr>
            <a:xfrm>
              <a:off x="587527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6" name="Google Shape;5346;p72"/>
            <p:cNvSpPr/>
            <p:nvPr/>
          </p:nvSpPr>
          <p:spPr>
            <a:xfrm>
              <a:off x="587527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7" name="Google Shape;5347;p72"/>
            <p:cNvSpPr/>
            <p:nvPr/>
          </p:nvSpPr>
          <p:spPr>
            <a:xfrm>
              <a:off x="5875275" y="1876050"/>
              <a:ext cx="62225" cy="5335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8" name="Google Shape;5348;p72"/>
            <p:cNvSpPr/>
            <p:nvPr/>
          </p:nvSpPr>
          <p:spPr>
            <a:xfrm>
              <a:off x="587527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9" name="Google Shape;5349;p72"/>
            <p:cNvSpPr/>
            <p:nvPr/>
          </p:nvSpPr>
          <p:spPr>
            <a:xfrm>
              <a:off x="587527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0" name="Google Shape;5350;p72"/>
            <p:cNvSpPr/>
            <p:nvPr/>
          </p:nvSpPr>
          <p:spPr>
            <a:xfrm>
              <a:off x="587527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1" name="Google Shape;5351;p72"/>
            <p:cNvSpPr/>
            <p:nvPr/>
          </p:nvSpPr>
          <p:spPr>
            <a:xfrm>
              <a:off x="5799275" y="2104500"/>
              <a:ext cx="62200" cy="5332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2" name="Google Shape;5352;p72"/>
            <p:cNvSpPr/>
            <p:nvPr/>
          </p:nvSpPr>
          <p:spPr>
            <a:xfrm>
              <a:off x="5799275" y="218070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3" name="Google Shape;5353;p72"/>
            <p:cNvSpPr/>
            <p:nvPr/>
          </p:nvSpPr>
          <p:spPr>
            <a:xfrm>
              <a:off x="5799275" y="2256925"/>
              <a:ext cx="62350" cy="53425"/>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4" name="Google Shape;5354;p72"/>
            <p:cNvSpPr/>
            <p:nvPr/>
          </p:nvSpPr>
          <p:spPr>
            <a:xfrm>
              <a:off x="5799275" y="2333125"/>
              <a:ext cx="62200" cy="53450"/>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5" name="Google Shape;5355;p72"/>
            <p:cNvSpPr/>
            <p:nvPr/>
          </p:nvSpPr>
          <p:spPr>
            <a:xfrm>
              <a:off x="5799050" y="2637775"/>
              <a:ext cx="62425" cy="53450"/>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6" name="Google Shape;5356;p72"/>
            <p:cNvSpPr/>
            <p:nvPr/>
          </p:nvSpPr>
          <p:spPr>
            <a:xfrm>
              <a:off x="5799275" y="2561575"/>
              <a:ext cx="62200" cy="53425"/>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7" name="Google Shape;5357;p72"/>
            <p:cNvSpPr/>
            <p:nvPr/>
          </p:nvSpPr>
          <p:spPr>
            <a:xfrm>
              <a:off x="5799050" y="2485550"/>
              <a:ext cx="62425" cy="53300"/>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8" name="Google Shape;5358;p72"/>
            <p:cNvSpPr/>
            <p:nvPr/>
          </p:nvSpPr>
          <p:spPr>
            <a:xfrm>
              <a:off x="5799275" y="240935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9" name="Google Shape;5359;p72"/>
            <p:cNvSpPr/>
            <p:nvPr/>
          </p:nvSpPr>
          <p:spPr>
            <a:xfrm>
              <a:off x="5723050"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0" name="Google Shape;5360;p72"/>
            <p:cNvSpPr/>
            <p:nvPr/>
          </p:nvSpPr>
          <p:spPr>
            <a:xfrm>
              <a:off x="56468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1" name="Google Shape;5361;p72"/>
            <p:cNvSpPr/>
            <p:nvPr/>
          </p:nvSpPr>
          <p:spPr>
            <a:xfrm>
              <a:off x="5570625" y="240935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2" name="Google Shape;5362;p72"/>
            <p:cNvSpPr/>
            <p:nvPr/>
          </p:nvSpPr>
          <p:spPr>
            <a:xfrm>
              <a:off x="54944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3" name="Google Shape;5363;p72"/>
            <p:cNvSpPr/>
            <p:nvPr/>
          </p:nvSpPr>
          <p:spPr>
            <a:xfrm>
              <a:off x="5418200" y="240935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4" name="Google Shape;5364;p72"/>
            <p:cNvSpPr/>
            <p:nvPr/>
          </p:nvSpPr>
          <p:spPr>
            <a:xfrm>
              <a:off x="5341975"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5" name="Google Shape;5365;p72"/>
            <p:cNvSpPr/>
            <p:nvPr/>
          </p:nvSpPr>
          <p:spPr>
            <a:xfrm>
              <a:off x="6027500" y="3399500"/>
              <a:ext cx="62425" cy="5335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6" name="Google Shape;5366;p72"/>
            <p:cNvSpPr/>
            <p:nvPr/>
          </p:nvSpPr>
          <p:spPr>
            <a:xfrm>
              <a:off x="6027500" y="33233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7" name="Google Shape;5367;p72"/>
            <p:cNvSpPr/>
            <p:nvPr/>
          </p:nvSpPr>
          <p:spPr>
            <a:xfrm>
              <a:off x="6103700"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8" name="Google Shape;5368;p72"/>
            <p:cNvSpPr/>
            <p:nvPr/>
          </p:nvSpPr>
          <p:spPr>
            <a:xfrm>
              <a:off x="6103700" y="3094850"/>
              <a:ext cx="62425" cy="5335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9" name="Google Shape;5369;p72"/>
            <p:cNvSpPr/>
            <p:nvPr/>
          </p:nvSpPr>
          <p:spPr>
            <a:xfrm>
              <a:off x="5951475"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0" name="Google Shape;5370;p72"/>
            <p:cNvSpPr/>
            <p:nvPr/>
          </p:nvSpPr>
          <p:spPr>
            <a:xfrm>
              <a:off x="595147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1" name="Google Shape;5371;p72"/>
            <p:cNvSpPr/>
            <p:nvPr/>
          </p:nvSpPr>
          <p:spPr>
            <a:xfrm>
              <a:off x="587527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2" name="Google Shape;5372;p72"/>
            <p:cNvSpPr/>
            <p:nvPr/>
          </p:nvSpPr>
          <p:spPr>
            <a:xfrm>
              <a:off x="587527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3" name="Google Shape;5373;p72"/>
            <p:cNvSpPr/>
            <p:nvPr/>
          </p:nvSpPr>
          <p:spPr>
            <a:xfrm>
              <a:off x="587527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4" name="Google Shape;5374;p72"/>
            <p:cNvSpPr/>
            <p:nvPr/>
          </p:nvSpPr>
          <p:spPr>
            <a:xfrm>
              <a:off x="5799125" y="3399500"/>
              <a:ext cx="62350" cy="53450"/>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5" name="Google Shape;5375;p72"/>
            <p:cNvSpPr/>
            <p:nvPr/>
          </p:nvSpPr>
          <p:spPr>
            <a:xfrm>
              <a:off x="5799125" y="3323300"/>
              <a:ext cx="62350" cy="53425"/>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6" name="Google Shape;5376;p72"/>
            <p:cNvSpPr/>
            <p:nvPr/>
          </p:nvSpPr>
          <p:spPr>
            <a:xfrm>
              <a:off x="6027500" y="355192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7" name="Google Shape;5377;p72"/>
            <p:cNvSpPr/>
            <p:nvPr/>
          </p:nvSpPr>
          <p:spPr>
            <a:xfrm>
              <a:off x="5951475"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8" name="Google Shape;5378;p72"/>
            <p:cNvSpPr/>
            <p:nvPr/>
          </p:nvSpPr>
          <p:spPr>
            <a:xfrm>
              <a:off x="587527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9" name="Google Shape;5379;p72"/>
            <p:cNvSpPr/>
            <p:nvPr/>
          </p:nvSpPr>
          <p:spPr>
            <a:xfrm>
              <a:off x="5799050" y="3551925"/>
              <a:ext cx="62375" cy="53300"/>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0" name="Google Shape;5380;p72"/>
            <p:cNvSpPr/>
            <p:nvPr/>
          </p:nvSpPr>
          <p:spPr>
            <a:xfrm>
              <a:off x="5723050" y="3551925"/>
              <a:ext cx="62150" cy="53300"/>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1" name="Google Shape;5381;p72"/>
            <p:cNvSpPr/>
            <p:nvPr/>
          </p:nvSpPr>
          <p:spPr>
            <a:xfrm>
              <a:off x="5723050"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2" name="Google Shape;5382;p72"/>
            <p:cNvSpPr/>
            <p:nvPr/>
          </p:nvSpPr>
          <p:spPr>
            <a:xfrm>
              <a:off x="56468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3" name="Google Shape;5383;p72"/>
            <p:cNvSpPr/>
            <p:nvPr/>
          </p:nvSpPr>
          <p:spPr>
            <a:xfrm>
              <a:off x="5646700" y="3399500"/>
              <a:ext cx="62350" cy="5335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4" name="Google Shape;5384;p72"/>
            <p:cNvSpPr/>
            <p:nvPr/>
          </p:nvSpPr>
          <p:spPr>
            <a:xfrm>
              <a:off x="5570475" y="3399500"/>
              <a:ext cx="62350" cy="5335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5" name="Google Shape;5385;p72"/>
            <p:cNvSpPr/>
            <p:nvPr/>
          </p:nvSpPr>
          <p:spPr>
            <a:xfrm>
              <a:off x="5570475"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6" name="Google Shape;5386;p72"/>
            <p:cNvSpPr/>
            <p:nvPr/>
          </p:nvSpPr>
          <p:spPr>
            <a:xfrm>
              <a:off x="5494275" y="3323300"/>
              <a:ext cx="62350" cy="53425"/>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7" name="Google Shape;5387;p72"/>
            <p:cNvSpPr/>
            <p:nvPr/>
          </p:nvSpPr>
          <p:spPr>
            <a:xfrm>
              <a:off x="5494275" y="3247075"/>
              <a:ext cx="62350" cy="53500"/>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8" name="Google Shape;5388;p72"/>
            <p:cNvSpPr/>
            <p:nvPr/>
          </p:nvSpPr>
          <p:spPr>
            <a:xfrm>
              <a:off x="5646700" y="3247075"/>
              <a:ext cx="62350" cy="53450"/>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9" name="Google Shape;5389;p72"/>
            <p:cNvSpPr/>
            <p:nvPr/>
          </p:nvSpPr>
          <p:spPr>
            <a:xfrm>
              <a:off x="5570625" y="3171075"/>
              <a:ext cx="62200" cy="5335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0" name="Google Shape;5390;p72"/>
            <p:cNvSpPr/>
            <p:nvPr/>
          </p:nvSpPr>
          <p:spPr>
            <a:xfrm>
              <a:off x="5494400"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1" name="Google Shape;5391;p72"/>
            <p:cNvSpPr/>
            <p:nvPr/>
          </p:nvSpPr>
          <p:spPr>
            <a:xfrm>
              <a:off x="732252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2" name="Google Shape;5392;p72"/>
            <p:cNvSpPr/>
            <p:nvPr/>
          </p:nvSpPr>
          <p:spPr>
            <a:xfrm>
              <a:off x="72465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3" name="Google Shape;5393;p72"/>
            <p:cNvSpPr/>
            <p:nvPr/>
          </p:nvSpPr>
          <p:spPr>
            <a:xfrm>
              <a:off x="72465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4" name="Google Shape;5394;p72"/>
            <p:cNvSpPr/>
            <p:nvPr/>
          </p:nvSpPr>
          <p:spPr>
            <a:xfrm>
              <a:off x="71703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5" name="Google Shape;5395;p72"/>
            <p:cNvSpPr/>
            <p:nvPr/>
          </p:nvSpPr>
          <p:spPr>
            <a:xfrm>
              <a:off x="71703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6" name="Google Shape;5396;p72"/>
            <p:cNvSpPr/>
            <p:nvPr/>
          </p:nvSpPr>
          <p:spPr>
            <a:xfrm>
              <a:off x="7094075"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7" name="Google Shape;5397;p72"/>
            <p:cNvSpPr/>
            <p:nvPr/>
          </p:nvSpPr>
          <p:spPr>
            <a:xfrm>
              <a:off x="7094075" y="141897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8" name="Google Shape;5398;p72"/>
            <p:cNvSpPr/>
            <p:nvPr/>
          </p:nvSpPr>
          <p:spPr>
            <a:xfrm>
              <a:off x="7017875" y="1571400"/>
              <a:ext cx="62400" cy="53250"/>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9" name="Google Shape;5399;p72"/>
            <p:cNvSpPr/>
            <p:nvPr/>
          </p:nvSpPr>
          <p:spPr>
            <a:xfrm>
              <a:off x="7017875" y="1418975"/>
              <a:ext cx="62400" cy="5335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0" name="Google Shape;5400;p72"/>
            <p:cNvSpPr/>
            <p:nvPr/>
          </p:nvSpPr>
          <p:spPr>
            <a:xfrm>
              <a:off x="694185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1" name="Google Shape;5401;p72"/>
            <p:cNvSpPr/>
            <p:nvPr/>
          </p:nvSpPr>
          <p:spPr>
            <a:xfrm>
              <a:off x="69418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2" name="Google Shape;5402;p72"/>
            <p:cNvSpPr/>
            <p:nvPr/>
          </p:nvSpPr>
          <p:spPr>
            <a:xfrm>
              <a:off x="69418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3" name="Google Shape;5403;p72"/>
            <p:cNvSpPr/>
            <p:nvPr/>
          </p:nvSpPr>
          <p:spPr>
            <a:xfrm>
              <a:off x="69418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4" name="Google Shape;5404;p72"/>
            <p:cNvSpPr/>
            <p:nvPr/>
          </p:nvSpPr>
          <p:spPr>
            <a:xfrm>
              <a:off x="68656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5" name="Google Shape;5405;p72"/>
            <p:cNvSpPr/>
            <p:nvPr/>
          </p:nvSpPr>
          <p:spPr>
            <a:xfrm>
              <a:off x="686565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6" name="Google Shape;5406;p72"/>
            <p:cNvSpPr/>
            <p:nvPr/>
          </p:nvSpPr>
          <p:spPr>
            <a:xfrm>
              <a:off x="68656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7" name="Google Shape;5407;p72"/>
            <p:cNvSpPr/>
            <p:nvPr/>
          </p:nvSpPr>
          <p:spPr>
            <a:xfrm>
              <a:off x="68656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8" name="Google Shape;5408;p72"/>
            <p:cNvSpPr/>
            <p:nvPr/>
          </p:nvSpPr>
          <p:spPr>
            <a:xfrm>
              <a:off x="678922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9" name="Google Shape;5409;p72"/>
            <p:cNvSpPr/>
            <p:nvPr/>
          </p:nvSpPr>
          <p:spPr>
            <a:xfrm>
              <a:off x="678922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0" name="Google Shape;5410;p72"/>
            <p:cNvSpPr/>
            <p:nvPr/>
          </p:nvSpPr>
          <p:spPr>
            <a:xfrm>
              <a:off x="678922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1" name="Google Shape;5411;p72"/>
            <p:cNvSpPr/>
            <p:nvPr/>
          </p:nvSpPr>
          <p:spPr>
            <a:xfrm>
              <a:off x="6789225" y="134275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2" name="Google Shape;5412;p72"/>
            <p:cNvSpPr/>
            <p:nvPr/>
          </p:nvSpPr>
          <p:spPr>
            <a:xfrm>
              <a:off x="671322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3" name="Google Shape;5413;p72"/>
            <p:cNvSpPr/>
            <p:nvPr/>
          </p:nvSpPr>
          <p:spPr>
            <a:xfrm>
              <a:off x="671322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4" name="Google Shape;5414;p72"/>
            <p:cNvSpPr/>
            <p:nvPr/>
          </p:nvSpPr>
          <p:spPr>
            <a:xfrm>
              <a:off x="671322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5" name="Google Shape;5415;p72"/>
            <p:cNvSpPr/>
            <p:nvPr/>
          </p:nvSpPr>
          <p:spPr>
            <a:xfrm>
              <a:off x="671322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6" name="Google Shape;5416;p72"/>
            <p:cNvSpPr/>
            <p:nvPr/>
          </p:nvSpPr>
          <p:spPr>
            <a:xfrm>
              <a:off x="671322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7" name="Google Shape;5417;p72"/>
            <p:cNvSpPr/>
            <p:nvPr/>
          </p:nvSpPr>
          <p:spPr>
            <a:xfrm>
              <a:off x="6637000" y="164740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8" name="Google Shape;5418;p72"/>
            <p:cNvSpPr/>
            <p:nvPr/>
          </p:nvSpPr>
          <p:spPr>
            <a:xfrm>
              <a:off x="6637000" y="134275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9" name="Google Shape;5419;p72"/>
            <p:cNvSpPr/>
            <p:nvPr/>
          </p:nvSpPr>
          <p:spPr>
            <a:xfrm>
              <a:off x="6560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0" name="Google Shape;5420;p72"/>
            <p:cNvSpPr/>
            <p:nvPr/>
          </p:nvSpPr>
          <p:spPr>
            <a:xfrm>
              <a:off x="656080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1" name="Google Shape;5421;p72"/>
            <p:cNvSpPr/>
            <p:nvPr/>
          </p:nvSpPr>
          <p:spPr>
            <a:xfrm>
              <a:off x="6560800" y="1266550"/>
              <a:ext cx="62200" cy="53450"/>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2" name="Google Shape;5422;p72"/>
            <p:cNvSpPr/>
            <p:nvPr/>
          </p:nvSpPr>
          <p:spPr>
            <a:xfrm>
              <a:off x="6484575" y="1647400"/>
              <a:ext cx="62425" cy="53450"/>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3" name="Google Shape;5423;p72"/>
            <p:cNvSpPr/>
            <p:nvPr/>
          </p:nvSpPr>
          <p:spPr>
            <a:xfrm>
              <a:off x="6484575" y="1266550"/>
              <a:ext cx="62425" cy="53450"/>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4" name="Google Shape;5424;p72"/>
            <p:cNvSpPr/>
            <p:nvPr/>
          </p:nvSpPr>
          <p:spPr>
            <a:xfrm>
              <a:off x="6408350" y="2333125"/>
              <a:ext cx="62425" cy="53450"/>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5" name="Google Shape;5425;p72"/>
            <p:cNvSpPr/>
            <p:nvPr/>
          </p:nvSpPr>
          <p:spPr>
            <a:xfrm>
              <a:off x="6408350" y="2256925"/>
              <a:ext cx="62575" cy="53425"/>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6" name="Google Shape;5426;p72"/>
            <p:cNvSpPr/>
            <p:nvPr/>
          </p:nvSpPr>
          <p:spPr>
            <a:xfrm>
              <a:off x="6408350" y="21045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7" name="Google Shape;5427;p72"/>
            <p:cNvSpPr/>
            <p:nvPr/>
          </p:nvSpPr>
          <p:spPr>
            <a:xfrm>
              <a:off x="6408350" y="179985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8" name="Google Shape;5428;p72"/>
            <p:cNvSpPr/>
            <p:nvPr/>
          </p:nvSpPr>
          <p:spPr>
            <a:xfrm>
              <a:off x="6408350" y="164740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9" name="Google Shape;5429;p72"/>
            <p:cNvSpPr/>
            <p:nvPr/>
          </p:nvSpPr>
          <p:spPr>
            <a:xfrm>
              <a:off x="6408350" y="134275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0" name="Google Shape;5430;p72"/>
            <p:cNvSpPr/>
            <p:nvPr/>
          </p:nvSpPr>
          <p:spPr>
            <a:xfrm>
              <a:off x="6408350" y="1266550"/>
              <a:ext cx="62425" cy="53450"/>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1" name="Google Shape;5431;p72"/>
            <p:cNvSpPr/>
            <p:nvPr/>
          </p:nvSpPr>
          <p:spPr>
            <a:xfrm>
              <a:off x="63323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2" name="Google Shape;5432;p72"/>
            <p:cNvSpPr/>
            <p:nvPr/>
          </p:nvSpPr>
          <p:spPr>
            <a:xfrm>
              <a:off x="63323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3" name="Google Shape;5433;p72"/>
            <p:cNvSpPr/>
            <p:nvPr/>
          </p:nvSpPr>
          <p:spPr>
            <a:xfrm>
              <a:off x="63323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4" name="Google Shape;5434;p72"/>
            <p:cNvSpPr/>
            <p:nvPr/>
          </p:nvSpPr>
          <p:spPr>
            <a:xfrm>
              <a:off x="633235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5" name="Google Shape;5435;p72"/>
            <p:cNvSpPr/>
            <p:nvPr/>
          </p:nvSpPr>
          <p:spPr>
            <a:xfrm>
              <a:off x="633235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6" name="Google Shape;5436;p72"/>
            <p:cNvSpPr/>
            <p:nvPr/>
          </p:nvSpPr>
          <p:spPr>
            <a:xfrm>
              <a:off x="63323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7" name="Google Shape;5437;p72"/>
            <p:cNvSpPr/>
            <p:nvPr/>
          </p:nvSpPr>
          <p:spPr>
            <a:xfrm>
              <a:off x="63323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8" name="Google Shape;5438;p72"/>
            <p:cNvSpPr/>
            <p:nvPr/>
          </p:nvSpPr>
          <p:spPr>
            <a:xfrm>
              <a:off x="6256150" y="2485550"/>
              <a:ext cx="62200" cy="53300"/>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9" name="Google Shape;5439;p72"/>
            <p:cNvSpPr/>
            <p:nvPr/>
          </p:nvSpPr>
          <p:spPr>
            <a:xfrm>
              <a:off x="6256150" y="2409350"/>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0" name="Google Shape;5440;p72"/>
            <p:cNvSpPr/>
            <p:nvPr/>
          </p:nvSpPr>
          <p:spPr>
            <a:xfrm>
              <a:off x="6256150" y="2028275"/>
              <a:ext cx="62200" cy="53450"/>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1" name="Google Shape;5441;p72"/>
            <p:cNvSpPr/>
            <p:nvPr/>
          </p:nvSpPr>
          <p:spPr>
            <a:xfrm>
              <a:off x="6256150" y="1952050"/>
              <a:ext cx="62200" cy="53450"/>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2" name="Google Shape;5442;p72"/>
            <p:cNvSpPr/>
            <p:nvPr/>
          </p:nvSpPr>
          <p:spPr>
            <a:xfrm>
              <a:off x="6256150" y="1876050"/>
              <a:ext cx="62200" cy="5335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3" name="Google Shape;5443;p72"/>
            <p:cNvSpPr/>
            <p:nvPr/>
          </p:nvSpPr>
          <p:spPr>
            <a:xfrm>
              <a:off x="6256150" y="179985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4" name="Google Shape;5444;p72"/>
            <p:cNvSpPr/>
            <p:nvPr/>
          </p:nvSpPr>
          <p:spPr>
            <a:xfrm>
              <a:off x="6256150" y="172362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5" name="Google Shape;5445;p72"/>
            <p:cNvSpPr/>
            <p:nvPr/>
          </p:nvSpPr>
          <p:spPr>
            <a:xfrm>
              <a:off x="6256150" y="134275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6" name="Google Shape;5446;p72"/>
            <p:cNvSpPr/>
            <p:nvPr/>
          </p:nvSpPr>
          <p:spPr>
            <a:xfrm>
              <a:off x="617992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7" name="Google Shape;5447;p72"/>
            <p:cNvSpPr/>
            <p:nvPr/>
          </p:nvSpPr>
          <p:spPr>
            <a:xfrm>
              <a:off x="617992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8" name="Google Shape;5448;p72"/>
            <p:cNvSpPr/>
            <p:nvPr/>
          </p:nvSpPr>
          <p:spPr>
            <a:xfrm>
              <a:off x="617992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9" name="Google Shape;5449;p72"/>
            <p:cNvSpPr/>
            <p:nvPr/>
          </p:nvSpPr>
          <p:spPr>
            <a:xfrm>
              <a:off x="617992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0" name="Google Shape;5450;p72"/>
            <p:cNvSpPr/>
            <p:nvPr/>
          </p:nvSpPr>
          <p:spPr>
            <a:xfrm>
              <a:off x="6103700"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1" name="Google Shape;5451;p72"/>
            <p:cNvSpPr/>
            <p:nvPr/>
          </p:nvSpPr>
          <p:spPr>
            <a:xfrm>
              <a:off x="6103700"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2" name="Google Shape;5452;p72"/>
            <p:cNvSpPr/>
            <p:nvPr/>
          </p:nvSpPr>
          <p:spPr>
            <a:xfrm>
              <a:off x="6103700"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3" name="Google Shape;5453;p72"/>
            <p:cNvSpPr/>
            <p:nvPr/>
          </p:nvSpPr>
          <p:spPr>
            <a:xfrm>
              <a:off x="6103700" y="21045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4" name="Google Shape;5454;p72"/>
            <p:cNvSpPr/>
            <p:nvPr/>
          </p:nvSpPr>
          <p:spPr>
            <a:xfrm>
              <a:off x="6103700" y="1342750"/>
              <a:ext cx="62425" cy="53450"/>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5" name="Google Shape;5455;p72"/>
            <p:cNvSpPr/>
            <p:nvPr/>
          </p:nvSpPr>
          <p:spPr>
            <a:xfrm>
              <a:off x="6027500" y="2180700"/>
              <a:ext cx="62425" cy="5335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6" name="Google Shape;5456;p72"/>
            <p:cNvSpPr/>
            <p:nvPr/>
          </p:nvSpPr>
          <p:spPr>
            <a:xfrm>
              <a:off x="6027500" y="134275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7" name="Google Shape;5457;p72"/>
            <p:cNvSpPr/>
            <p:nvPr/>
          </p:nvSpPr>
          <p:spPr>
            <a:xfrm>
              <a:off x="5951475"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8" name="Google Shape;5458;p72"/>
            <p:cNvSpPr/>
            <p:nvPr/>
          </p:nvSpPr>
          <p:spPr>
            <a:xfrm>
              <a:off x="595147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9" name="Google Shape;5459;p72"/>
            <p:cNvSpPr/>
            <p:nvPr/>
          </p:nvSpPr>
          <p:spPr>
            <a:xfrm>
              <a:off x="595147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0" name="Google Shape;5460;p72"/>
            <p:cNvSpPr/>
            <p:nvPr/>
          </p:nvSpPr>
          <p:spPr>
            <a:xfrm>
              <a:off x="595147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1" name="Google Shape;5461;p72"/>
            <p:cNvSpPr/>
            <p:nvPr/>
          </p:nvSpPr>
          <p:spPr>
            <a:xfrm>
              <a:off x="59514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2" name="Google Shape;5462;p72"/>
            <p:cNvSpPr/>
            <p:nvPr/>
          </p:nvSpPr>
          <p:spPr>
            <a:xfrm>
              <a:off x="587527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3" name="Google Shape;5463;p72"/>
            <p:cNvSpPr/>
            <p:nvPr/>
          </p:nvSpPr>
          <p:spPr>
            <a:xfrm>
              <a:off x="5875275" y="2637775"/>
              <a:ext cx="62225" cy="53450"/>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4" name="Google Shape;5464;p72"/>
            <p:cNvSpPr/>
            <p:nvPr/>
          </p:nvSpPr>
          <p:spPr>
            <a:xfrm>
              <a:off x="5875275" y="2561575"/>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5" name="Google Shape;5465;p72"/>
            <p:cNvSpPr/>
            <p:nvPr/>
          </p:nvSpPr>
          <p:spPr>
            <a:xfrm>
              <a:off x="587527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6" name="Google Shape;5466;p72"/>
            <p:cNvSpPr/>
            <p:nvPr/>
          </p:nvSpPr>
          <p:spPr>
            <a:xfrm>
              <a:off x="5875275"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7" name="Google Shape;5467;p72"/>
            <p:cNvSpPr/>
            <p:nvPr/>
          </p:nvSpPr>
          <p:spPr>
            <a:xfrm>
              <a:off x="587527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8" name="Google Shape;5468;p72"/>
            <p:cNvSpPr/>
            <p:nvPr/>
          </p:nvSpPr>
          <p:spPr>
            <a:xfrm>
              <a:off x="587527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9" name="Google Shape;5469;p72"/>
            <p:cNvSpPr/>
            <p:nvPr/>
          </p:nvSpPr>
          <p:spPr>
            <a:xfrm>
              <a:off x="5799275" y="2714000"/>
              <a:ext cx="62200" cy="5335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0" name="Google Shape;5470;p72"/>
            <p:cNvSpPr/>
            <p:nvPr/>
          </p:nvSpPr>
          <p:spPr>
            <a:xfrm>
              <a:off x="5799275" y="134275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1" name="Google Shape;5471;p72"/>
            <p:cNvSpPr/>
            <p:nvPr/>
          </p:nvSpPr>
          <p:spPr>
            <a:xfrm>
              <a:off x="5799125" y="1190550"/>
              <a:ext cx="62350" cy="53425"/>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2" name="Google Shape;5472;p72"/>
            <p:cNvSpPr/>
            <p:nvPr/>
          </p:nvSpPr>
          <p:spPr>
            <a:xfrm>
              <a:off x="5723050"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3" name="Google Shape;5473;p72"/>
            <p:cNvSpPr/>
            <p:nvPr/>
          </p:nvSpPr>
          <p:spPr>
            <a:xfrm>
              <a:off x="5723050"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4" name="Google Shape;5474;p72"/>
            <p:cNvSpPr/>
            <p:nvPr/>
          </p:nvSpPr>
          <p:spPr>
            <a:xfrm>
              <a:off x="5723050" y="2942425"/>
              <a:ext cx="62225" cy="53450"/>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5" name="Google Shape;5475;p72"/>
            <p:cNvSpPr/>
            <p:nvPr/>
          </p:nvSpPr>
          <p:spPr>
            <a:xfrm>
              <a:off x="5723050" y="271400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6" name="Google Shape;5476;p72"/>
            <p:cNvSpPr/>
            <p:nvPr/>
          </p:nvSpPr>
          <p:spPr>
            <a:xfrm>
              <a:off x="5723050" y="134275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7" name="Google Shape;5477;p72"/>
            <p:cNvSpPr/>
            <p:nvPr/>
          </p:nvSpPr>
          <p:spPr>
            <a:xfrm>
              <a:off x="5722900" y="1190550"/>
              <a:ext cx="62375" cy="53425"/>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8" name="Google Shape;5478;p72"/>
            <p:cNvSpPr/>
            <p:nvPr/>
          </p:nvSpPr>
          <p:spPr>
            <a:xfrm>
              <a:off x="56468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9" name="Google Shape;5479;p72"/>
            <p:cNvSpPr/>
            <p:nvPr/>
          </p:nvSpPr>
          <p:spPr>
            <a:xfrm>
              <a:off x="5646825" y="2866425"/>
              <a:ext cx="62225" cy="53275"/>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0" name="Google Shape;5480;p72"/>
            <p:cNvSpPr/>
            <p:nvPr/>
          </p:nvSpPr>
          <p:spPr>
            <a:xfrm>
              <a:off x="56468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1" name="Google Shape;5481;p72"/>
            <p:cNvSpPr/>
            <p:nvPr/>
          </p:nvSpPr>
          <p:spPr>
            <a:xfrm>
              <a:off x="56468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2" name="Google Shape;5482;p72"/>
            <p:cNvSpPr/>
            <p:nvPr/>
          </p:nvSpPr>
          <p:spPr>
            <a:xfrm>
              <a:off x="56468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3" name="Google Shape;5483;p72"/>
            <p:cNvSpPr/>
            <p:nvPr/>
          </p:nvSpPr>
          <p:spPr>
            <a:xfrm>
              <a:off x="5646700" y="119055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4" name="Google Shape;5484;p72"/>
            <p:cNvSpPr/>
            <p:nvPr/>
          </p:nvSpPr>
          <p:spPr>
            <a:xfrm>
              <a:off x="5570625" y="3018650"/>
              <a:ext cx="62200" cy="53425"/>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5" name="Google Shape;5485;p72"/>
            <p:cNvSpPr/>
            <p:nvPr/>
          </p:nvSpPr>
          <p:spPr>
            <a:xfrm>
              <a:off x="5570625" y="2942425"/>
              <a:ext cx="62200" cy="53450"/>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6" name="Google Shape;5486;p72"/>
            <p:cNvSpPr/>
            <p:nvPr/>
          </p:nvSpPr>
          <p:spPr>
            <a:xfrm>
              <a:off x="5570475" y="1190550"/>
              <a:ext cx="62350" cy="5332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7" name="Google Shape;5487;p72"/>
            <p:cNvSpPr/>
            <p:nvPr/>
          </p:nvSpPr>
          <p:spPr>
            <a:xfrm>
              <a:off x="5494400" y="29424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8" name="Google Shape;5488;p72"/>
            <p:cNvSpPr/>
            <p:nvPr/>
          </p:nvSpPr>
          <p:spPr>
            <a:xfrm>
              <a:off x="549440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9" name="Google Shape;5489;p72"/>
            <p:cNvSpPr/>
            <p:nvPr/>
          </p:nvSpPr>
          <p:spPr>
            <a:xfrm>
              <a:off x="5494275" y="1190550"/>
              <a:ext cx="62350" cy="5332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0" name="Google Shape;5490;p72"/>
            <p:cNvSpPr/>
            <p:nvPr/>
          </p:nvSpPr>
          <p:spPr>
            <a:xfrm>
              <a:off x="5418200"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1" name="Google Shape;5491;p72"/>
            <p:cNvSpPr/>
            <p:nvPr/>
          </p:nvSpPr>
          <p:spPr>
            <a:xfrm>
              <a:off x="5418200"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2" name="Google Shape;5492;p72"/>
            <p:cNvSpPr/>
            <p:nvPr/>
          </p:nvSpPr>
          <p:spPr>
            <a:xfrm>
              <a:off x="5418200" y="1266550"/>
              <a:ext cx="62425" cy="53450"/>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3" name="Google Shape;5493;p72"/>
            <p:cNvSpPr/>
            <p:nvPr/>
          </p:nvSpPr>
          <p:spPr>
            <a:xfrm>
              <a:off x="5418200" y="11905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4" name="Google Shape;5494;p72"/>
            <p:cNvSpPr/>
            <p:nvPr/>
          </p:nvSpPr>
          <p:spPr>
            <a:xfrm>
              <a:off x="5341975"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5" name="Google Shape;5495;p72"/>
            <p:cNvSpPr/>
            <p:nvPr/>
          </p:nvSpPr>
          <p:spPr>
            <a:xfrm>
              <a:off x="5341975"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6" name="Google Shape;5496;p72"/>
            <p:cNvSpPr/>
            <p:nvPr/>
          </p:nvSpPr>
          <p:spPr>
            <a:xfrm>
              <a:off x="5265775" y="2790200"/>
              <a:ext cx="62200" cy="5335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7" name="Google Shape;5497;p72"/>
            <p:cNvSpPr/>
            <p:nvPr/>
          </p:nvSpPr>
          <p:spPr>
            <a:xfrm>
              <a:off x="5265775" y="2714000"/>
              <a:ext cx="62200" cy="5335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8" name="Google Shape;5498;p72"/>
            <p:cNvSpPr/>
            <p:nvPr/>
          </p:nvSpPr>
          <p:spPr>
            <a:xfrm>
              <a:off x="5265775" y="1266550"/>
              <a:ext cx="62200" cy="53450"/>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9" name="Google Shape;5499;p72"/>
            <p:cNvSpPr/>
            <p:nvPr/>
          </p:nvSpPr>
          <p:spPr>
            <a:xfrm>
              <a:off x="5189550"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0" name="Google Shape;5500;p72"/>
            <p:cNvSpPr/>
            <p:nvPr/>
          </p:nvSpPr>
          <p:spPr>
            <a:xfrm>
              <a:off x="5189550" y="2790200"/>
              <a:ext cx="62225" cy="5335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1" name="Google Shape;5501;p72"/>
            <p:cNvSpPr/>
            <p:nvPr/>
          </p:nvSpPr>
          <p:spPr>
            <a:xfrm>
              <a:off x="5189550" y="1342750"/>
              <a:ext cx="62225" cy="5335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2" name="Google Shape;5502;p72"/>
            <p:cNvSpPr/>
            <p:nvPr/>
          </p:nvSpPr>
          <p:spPr>
            <a:xfrm>
              <a:off x="5113350" y="3094850"/>
              <a:ext cx="62400" cy="5335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3" name="Google Shape;5503;p72"/>
            <p:cNvSpPr/>
            <p:nvPr/>
          </p:nvSpPr>
          <p:spPr>
            <a:xfrm>
              <a:off x="5113350" y="3018650"/>
              <a:ext cx="62400" cy="53425"/>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4" name="Google Shape;5504;p72"/>
            <p:cNvSpPr/>
            <p:nvPr/>
          </p:nvSpPr>
          <p:spPr>
            <a:xfrm>
              <a:off x="5113350" y="2942425"/>
              <a:ext cx="62400" cy="53450"/>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5" name="Google Shape;5505;p72"/>
            <p:cNvSpPr/>
            <p:nvPr/>
          </p:nvSpPr>
          <p:spPr>
            <a:xfrm>
              <a:off x="5113350" y="2866425"/>
              <a:ext cx="62400" cy="53275"/>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6" name="Google Shape;5506;p72"/>
            <p:cNvSpPr/>
            <p:nvPr/>
          </p:nvSpPr>
          <p:spPr>
            <a:xfrm>
              <a:off x="5113350" y="2790200"/>
              <a:ext cx="62400" cy="5335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7" name="Google Shape;5507;p72"/>
            <p:cNvSpPr/>
            <p:nvPr/>
          </p:nvSpPr>
          <p:spPr>
            <a:xfrm>
              <a:off x="5113350" y="2714000"/>
              <a:ext cx="62400" cy="5335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8" name="Google Shape;5508;p72"/>
            <p:cNvSpPr/>
            <p:nvPr/>
          </p:nvSpPr>
          <p:spPr>
            <a:xfrm>
              <a:off x="5113350" y="141897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9" name="Google Shape;5509;p72"/>
            <p:cNvSpPr/>
            <p:nvPr/>
          </p:nvSpPr>
          <p:spPr>
            <a:xfrm>
              <a:off x="5113350" y="134275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0" name="Google Shape;5510;p72"/>
            <p:cNvSpPr/>
            <p:nvPr/>
          </p:nvSpPr>
          <p:spPr>
            <a:xfrm>
              <a:off x="50373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1" name="Google Shape;5511;p72"/>
            <p:cNvSpPr/>
            <p:nvPr/>
          </p:nvSpPr>
          <p:spPr>
            <a:xfrm>
              <a:off x="503732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2" name="Google Shape;5512;p72"/>
            <p:cNvSpPr/>
            <p:nvPr/>
          </p:nvSpPr>
          <p:spPr>
            <a:xfrm>
              <a:off x="5037325" y="286642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3" name="Google Shape;5513;p72"/>
            <p:cNvSpPr/>
            <p:nvPr/>
          </p:nvSpPr>
          <p:spPr>
            <a:xfrm>
              <a:off x="50373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4" name="Google Shape;5514;p72"/>
            <p:cNvSpPr/>
            <p:nvPr/>
          </p:nvSpPr>
          <p:spPr>
            <a:xfrm>
              <a:off x="50373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5" name="Google Shape;5515;p72"/>
            <p:cNvSpPr/>
            <p:nvPr/>
          </p:nvSpPr>
          <p:spPr>
            <a:xfrm>
              <a:off x="5037325"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6" name="Google Shape;5516;p72"/>
            <p:cNvSpPr/>
            <p:nvPr/>
          </p:nvSpPr>
          <p:spPr>
            <a:xfrm>
              <a:off x="50373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7" name="Google Shape;5517;p72"/>
            <p:cNvSpPr/>
            <p:nvPr/>
          </p:nvSpPr>
          <p:spPr>
            <a:xfrm>
              <a:off x="4961125"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8" name="Google Shape;5518;p72"/>
            <p:cNvSpPr/>
            <p:nvPr/>
          </p:nvSpPr>
          <p:spPr>
            <a:xfrm>
              <a:off x="49611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9" name="Google Shape;5519;p72"/>
            <p:cNvSpPr/>
            <p:nvPr/>
          </p:nvSpPr>
          <p:spPr>
            <a:xfrm>
              <a:off x="49611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0" name="Google Shape;5520;p72"/>
            <p:cNvSpPr/>
            <p:nvPr/>
          </p:nvSpPr>
          <p:spPr>
            <a:xfrm>
              <a:off x="49611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1" name="Google Shape;5521;p72"/>
            <p:cNvSpPr/>
            <p:nvPr/>
          </p:nvSpPr>
          <p:spPr>
            <a:xfrm>
              <a:off x="49611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2" name="Google Shape;5522;p72"/>
            <p:cNvSpPr/>
            <p:nvPr/>
          </p:nvSpPr>
          <p:spPr>
            <a:xfrm>
              <a:off x="49611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3" name="Google Shape;5523;p72"/>
            <p:cNvSpPr/>
            <p:nvPr/>
          </p:nvSpPr>
          <p:spPr>
            <a:xfrm>
              <a:off x="4884900" y="2637775"/>
              <a:ext cx="62225" cy="53450"/>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4" name="Google Shape;5524;p72"/>
            <p:cNvSpPr/>
            <p:nvPr/>
          </p:nvSpPr>
          <p:spPr>
            <a:xfrm>
              <a:off x="48849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5" name="Google Shape;5525;p72"/>
            <p:cNvSpPr/>
            <p:nvPr/>
          </p:nvSpPr>
          <p:spPr>
            <a:xfrm>
              <a:off x="48849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6" name="Google Shape;5526;p72"/>
            <p:cNvSpPr/>
            <p:nvPr/>
          </p:nvSpPr>
          <p:spPr>
            <a:xfrm>
              <a:off x="488490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7" name="Google Shape;5527;p72"/>
            <p:cNvSpPr/>
            <p:nvPr/>
          </p:nvSpPr>
          <p:spPr>
            <a:xfrm>
              <a:off x="4808700" y="2637775"/>
              <a:ext cx="62400" cy="53450"/>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8" name="Google Shape;5528;p72"/>
            <p:cNvSpPr/>
            <p:nvPr/>
          </p:nvSpPr>
          <p:spPr>
            <a:xfrm>
              <a:off x="4808700" y="2561575"/>
              <a:ext cx="62400" cy="53425"/>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9" name="Google Shape;5529;p72"/>
            <p:cNvSpPr/>
            <p:nvPr/>
          </p:nvSpPr>
          <p:spPr>
            <a:xfrm>
              <a:off x="4808700" y="141897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0" name="Google Shape;5530;p72"/>
            <p:cNvSpPr/>
            <p:nvPr/>
          </p:nvSpPr>
          <p:spPr>
            <a:xfrm>
              <a:off x="48087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1" name="Google Shape;5531;p72"/>
            <p:cNvSpPr/>
            <p:nvPr/>
          </p:nvSpPr>
          <p:spPr>
            <a:xfrm>
              <a:off x="4808700" y="11905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2" name="Google Shape;5532;p72"/>
            <p:cNvSpPr/>
            <p:nvPr/>
          </p:nvSpPr>
          <p:spPr>
            <a:xfrm>
              <a:off x="4808700" y="1038125"/>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3" name="Google Shape;5533;p72"/>
            <p:cNvSpPr/>
            <p:nvPr/>
          </p:nvSpPr>
          <p:spPr>
            <a:xfrm>
              <a:off x="4732475" y="27902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4" name="Google Shape;5534;p72"/>
            <p:cNvSpPr/>
            <p:nvPr/>
          </p:nvSpPr>
          <p:spPr>
            <a:xfrm>
              <a:off x="4732475" y="2714000"/>
              <a:ext cx="62425" cy="5335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5" name="Google Shape;5535;p72"/>
            <p:cNvSpPr/>
            <p:nvPr/>
          </p:nvSpPr>
          <p:spPr>
            <a:xfrm>
              <a:off x="4732475" y="2561575"/>
              <a:ext cx="62425" cy="53425"/>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6" name="Google Shape;5536;p72"/>
            <p:cNvSpPr/>
            <p:nvPr/>
          </p:nvSpPr>
          <p:spPr>
            <a:xfrm>
              <a:off x="473247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7" name="Google Shape;5537;p72"/>
            <p:cNvSpPr/>
            <p:nvPr/>
          </p:nvSpPr>
          <p:spPr>
            <a:xfrm>
              <a:off x="4732475" y="11905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8" name="Google Shape;5538;p72"/>
            <p:cNvSpPr/>
            <p:nvPr/>
          </p:nvSpPr>
          <p:spPr>
            <a:xfrm>
              <a:off x="4656475" y="2866425"/>
              <a:ext cx="62200" cy="53275"/>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9" name="Google Shape;5539;p72"/>
            <p:cNvSpPr/>
            <p:nvPr/>
          </p:nvSpPr>
          <p:spPr>
            <a:xfrm>
              <a:off x="4656475" y="27902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0" name="Google Shape;5540;p72"/>
            <p:cNvSpPr/>
            <p:nvPr/>
          </p:nvSpPr>
          <p:spPr>
            <a:xfrm>
              <a:off x="4656475" y="271400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1" name="Google Shape;5541;p72"/>
            <p:cNvSpPr/>
            <p:nvPr/>
          </p:nvSpPr>
          <p:spPr>
            <a:xfrm>
              <a:off x="4656475" y="2485550"/>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2" name="Google Shape;5542;p72"/>
            <p:cNvSpPr/>
            <p:nvPr/>
          </p:nvSpPr>
          <p:spPr>
            <a:xfrm>
              <a:off x="465647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3" name="Google Shape;5543;p72"/>
            <p:cNvSpPr/>
            <p:nvPr/>
          </p:nvSpPr>
          <p:spPr>
            <a:xfrm>
              <a:off x="465647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4" name="Google Shape;5544;p72"/>
            <p:cNvSpPr/>
            <p:nvPr/>
          </p:nvSpPr>
          <p:spPr>
            <a:xfrm>
              <a:off x="46564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5" name="Google Shape;5545;p72"/>
            <p:cNvSpPr/>
            <p:nvPr/>
          </p:nvSpPr>
          <p:spPr>
            <a:xfrm>
              <a:off x="4656475" y="1038125"/>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6" name="Google Shape;5546;p72"/>
            <p:cNvSpPr/>
            <p:nvPr/>
          </p:nvSpPr>
          <p:spPr>
            <a:xfrm>
              <a:off x="4580250" y="29424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7" name="Google Shape;5547;p72"/>
            <p:cNvSpPr/>
            <p:nvPr/>
          </p:nvSpPr>
          <p:spPr>
            <a:xfrm>
              <a:off x="458025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8" name="Google Shape;5548;p72"/>
            <p:cNvSpPr/>
            <p:nvPr/>
          </p:nvSpPr>
          <p:spPr>
            <a:xfrm>
              <a:off x="458025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9" name="Google Shape;5549;p72"/>
            <p:cNvSpPr/>
            <p:nvPr/>
          </p:nvSpPr>
          <p:spPr>
            <a:xfrm>
              <a:off x="4580250"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0" name="Google Shape;5550;p72"/>
            <p:cNvSpPr/>
            <p:nvPr/>
          </p:nvSpPr>
          <p:spPr>
            <a:xfrm>
              <a:off x="458025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1" name="Google Shape;5551;p72"/>
            <p:cNvSpPr/>
            <p:nvPr/>
          </p:nvSpPr>
          <p:spPr>
            <a:xfrm>
              <a:off x="45802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2" name="Google Shape;5552;p72"/>
            <p:cNvSpPr/>
            <p:nvPr/>
          </p:nvSpPr>
          <p:spPr>
            <a:xfrm>
              <a:off x="45802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3" name="Google Shape;5553;p72"/>
            <p:cNvSpPr/>
            <p:nvPr/>
          </p:nvSpPr>
          <p:spPr>
            <a:xfrm>
              <a:off x="45802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4" name="Google Shape;5554;p72"/>
            <p:cNvSpPr/>
            <p:nvPr/>
          </p:nvSpPr>
          <p:spPr>
            <a:xfrm>
              <a:off x="450405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5" name="Google Shape;5555;p72"/>
            <p:cNvSpPr/>
            <p:nvPr/>
          </p:nvSpPr>
          <p:spPr>
            <a:xfrm>
              <a:off x="4504050"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6" name="Google Shape;5556;p72"/>
            <p:cNvSpPr/>
            <p:nvPr/>
          </p:nvSpPr>
          <p:spPr>
            <a:xfrm>
              <a:off x="45040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7" name="Google Shape;5557;p72"/>
            <p:cNvSpPr/>
            <p:nvPr/>
          </p:nvSpPr>
          <p:spPr>
            <a:xfrm>
              <a:off x="450405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8" name="Google Shape;5558;p72"/>
            <p:cNvSpPr/>
            <p:nvPr/>
          </p:nvSpPr>
          <p:spPr>
            <a:xfrm>
              <a:off x="45040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9" name="Google Shape;5559;p72"/>
            <p:cNvSpPr/>
            <p:nvPr/>
          </p:nvSpPr>
          <p:spPr>
            <a:xfrm>
              <a:off x="45040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0" name="Google Shape;5560;p72"/>
            <p:cNvSpPr/>
            <p:nvPr/>
          </p:nvSpPr>
          <p:spPr>
            <a:xfrm>
              <a:off x="4427825" y="2942425"/>
              <a:ext cx="62425" cy="53450"/>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1" name="Google Shape;5561;p72"/>
            <p:cNvSpPr/>
            <p:nvPr/>
          </p:nvSpPr>
          <p:spPr>
            <a:xfrm>
              <a:off x="4427825" y="2866425"/>
              <a:ext cx="62425" cy="53275"/>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2" name="Google Shape;5562;p72"/>
            <p:cNvSpPr/>
            <p:nvPr/>
          </p:nvSpPr>
          <p:spPr>
            <a:xfrm>
              <a:off x="4427825" y="2790200"/>
              <a:ext cx="62425" cy="5335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3" name="Google Shape;5563;p72"/>
            <p:cNvSpPr/>
            <p:nvPr/>
          </p:nvSpPr>
          <p:spPr>
            <a:xfrm>
              <a:off x="4427825" y="2561575"/>
              <a:ext cx="62425" cy="53425"/>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4" name="Google Shape;5564;p72"/>
            <p:cNvSpPr/>
            <p:nvPr/>
          </p:nvSpPr>
          <p:spPr>
            <a:xfrm>
              <a:off x="4427825" y="2485550"/>
              <a:ext cx="62425" cy="53300"/>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5" name="Google Shape;5565;p72"/>
            <p:cNvSpPr/>
            <p:nvPr/>
          </p:nvSpPr>
          <p:spPr>
            <a:xfrm>
              <a:off x="4427825" y="2409350"/>
              <a:ext cx="62425" cy="5335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6" name="Google Shape;5566;p72"/>
            <p:cNvSpPr/>
            <p:nvPr/>
          </p:nvSpPr>
          <p:spPr>
            <a:xfrm>
              <a:off x="435160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7" name="Google Shape;5567;p72"/>
            <p:cNvSpPr/>
            <p:nvPr/>
          </p:nvSpPr>
          <p:spPr>
            <a:xfrm>
              <a:off x="435160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8" name="Google Shape;5568;p72"/>
            <p:cNvSpPr/>
            <p:nvPr/>
          </p:nvSpPr>
          <p:spPr>
            <a:xfrm>
              <a:off x="4351600" y="2637775"/>
              <a:ext cx="62425" cy="53450"/>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9" name="Google Shape;5569;p72"/>
            <p:cNvSpPr/>
            <p:nvPr/>
          </p:nvSpPr>
          <p:spPr>
            <a:xfrm>
              <a:off x="4351600" y="2561575"/>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0" name="Google Shape;5570;p72"/>
            <p:cNvSpPr/>
            <p:nvPr/>
          </p:nvSpPr>
          <p:spPr>
            <a:xfrm>
              <a:off x="4275600" y="26377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1" name="Google Shape;5571;p72"/>
            <p:cNvSpPr/>
            <p:nvPr/>
          </p:nvSpPr>
          <p:spPr>
            <a:xfrm>
              <a:off x="42756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2" name="Google Shape;5572;p72"/>
            <p:cNvSpPr/>
            <p:nvPr/>
          </p:nvSpPr>
          <p:spPr>
            <a:xfrm>
              <a:off x="427560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3" name="Google Shape;5573;p72"/>
            <p:cNvSpPr/>
            <p:nvPr/>
          </p:nvSpPr>
          <p:spPr>
            <a:xfrm>
              <a:off x="42756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4" name="Google Shape;5574;p72"/>
            <p:cNvSpPr/>
            <p:nvPr/>
          </p:nvSpPr>
          <p:spPr>
            <a:xfrm>
              <a:off x="42756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5" name="Google Shape;5575;p72"/>
            <p:cNvSpPr/>
            <p:nvPr/>
          </p:nvSpPr>
          <p:spPr>
            <a:xfrm>
              <a:off x="4275600" y="2256925"/>
              <a:ext cx="62350" cy="53425"/>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6" name="Google Shape;5576;p72"/>
            <p:cNvSpPr/>
            <p:nvPr/>
          </p:nvSpPr>
          <p:spPr>
            <a:xfrm>
              <a:off x="419940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7" name="Google Shape;5577;p72"/>
            <p:cNvSpPr/>
            <p:nvPr/>
          </p:nvSpPr>
          <p:spPr>
            <a:xfrm>
              <a:off x="41994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8" name="Google Shape;5578;p72"/>
            <p:cNvSpPr/>
            <p:nvPr/>
          </p:nvSpPr>
          <p:spPr>
            <a:xfrm>
              <a:off x="419940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9" name="Google Shape;5579;p72"/>
            <p:cNvSpPr/>
            <p:nvPr/>
          </p:nvSpPr>
          <p:spPr>
            <a:xfrm>
              <a:off x="4123175" y="23331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0" name="Google Shape;5580;p72"/>
            <p:cNvSpPr/>
            <p:nvPr/>
          </p:nvSpPr>
          <p:spPr>
            <a:xfrm>
              <a:off x="4123175" y="2256925"/>
              <a:ext cx="62350" cy="53425"/>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1" name="Google Shape;5581;p72"/>
          <p:cNvGrpSpPr/>
          <p:nvPr/>
        </p:nvGrpSpPr>
        <p:grpSpPr>
          <a:xfrm>
            <a:off x="5834043" y="994977"/>
            <a:ext cx="2590840" cy="1380235"/>
            <a:chOff x="233350" y="949250"/>
            <a:chExt cx="7137300" cy="3802300"/>
          </a:xfrm>
        </p:grpSpPr>
        <p:sp>
          <p:nvSpPr>
            <p:cNvPr id="5582" name="Google Shape;5582;p72"/>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3" name="Google Shape;5583;p72"/>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4" name="Google Shape;5584;p72"/>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5" name="Google Shape;5585;p72"/>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6" name="Google Shape;5586;p72"/>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7" name="Google Shape;5587;p72"/>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8" name="Google Shape;5588;p72"/>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9" name="Google Shape;5589;p72"/>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0" name="Google Shape;5590;p72"/>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1" name="Google Shape;5591;p72"/>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2" name="Google Shape;5592;p72"/>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3" name="Google Shape;5593;p72"/>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4" name="Google Shape;5594;p72"/>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5" name="Google Shape;5595;p72"/>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6" name="Google Shape;5596;p72"/>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7" name="Google Shape;5597;p72"/>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8" name="Google Shape;5598;p72"/>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9" name="Google Shape;5599;p72"/>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0" name="Google Shape;5600;p72"/>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1" name="Google Shape;5601;p72"/>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2" name="Google Shape;5602;p72"/>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3" name="Google Shape;5603;p72"/>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4" name="Google Shape;5604;p72"/>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5" name="Google Shape;5605;p72"/>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6" name="Google Shape;5606;p72"/>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7" name="Google Shape;5607;p72"/>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8" name="Google Shape;5608;p72"/>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9" name="Google Shape;5609;p72"/>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0" name="Google Shape;5610;p72"/>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1" name="Google Shape;5611;p72"/>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2" name="Google Shape;5612;p72"/>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3" name="Google Shape;5613;p72"/>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4" name="Google Shape;5614;p72"/>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5" name="Google Shape;5615;p72"/>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6" name="Google Shape;5616;p72"/>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7" name="Google Shape;5617;p72"/>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8" name="Google Shape;5618;p72"/>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9" name="Google Shape;5619;p72"/>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0" name="Google Shape;5620;p72"/>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1" name="Google Shape;5621;p72"/>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2" name="Google Shape;5622;p72"/>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3" name="Google Shape;5623;p72"/>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4" name="Google Shape;5624;p72"/>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5" name="Google Shape;5625;p72"/>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6" name="Google Shape;5626;p72"/>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7" name="Google Shape;5627;p72"/>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8" name="Google Shape;5628;p72"/>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9" name="Google Shape;5629;p72"/>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0" name="Google Shape;5630;p72"/>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1" name="Google Shape;5631;p72"/>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2" name="Google Shape;5632;p72"/>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3" name="Google Shape;5633;p72"/>
          <p:cNvGrpSpPr/>
          <p:nvPr/>
        </p:nvGrpSpPr>
        <p:grpSpPr>
          <a:xfrm>
            <a:off x="7648472" y="3039750"/>
            <a:ext cx="104231" cy="320340"/>
            <a:chOff x="7564426" y="3224343"/>
            <a:chExt cx="119985" cy="368801"/>
          </a:xfrm>
        </p:grpSpPr>
        <p:sp>
          <p:nvSpPr>
            <p:cNvPr id="5634" name="Google Shape;5634;p72"/>
            <p:cNvSpPr/>
            <p:nvPr/>
          </p:nvSpPr>
          <p:spPr>
            <a:xfrm>
              <a:off x="7564426" y="3224379"/>
              <a:ext cx="119985" cy="368765"/>
            </a:xfrm>
            <a:custGeom>
              <a:avLst/>
              <a:gdLst/>
              <a:ahLst/>
              <a:cxnLst/>
              <a:rect l="l" t="t" r="r" b="b"/>
              <a:pathLst>
                <a:path w="13196" h="40557" extrusionOk="0">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5" name="Google Shape;5635;p72"/>
            <p:cNvSpPr/>
            <p:nvPr/>
          </p:nvSpPr>
          <p:spPr>
            <a:xfrm>
              <a:off x="7564426" y="3224343"/>
              <a:ext cx="119985" cy="368801"/>
            </a:xfrm>
            <a:custGeom>
              <a:avLst/>
              <a:gdLst/>
              <a:ahLst/>
              <a:cxnLst/>
              <a:rect l="l" t="t" r="r" b="b"/>
              <a:pathLst>
                <a:path w="13196" h="40561" extrusionOk="0">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6" name="Google Shape;5636;p72"/>
          <p:cNvGrpSpPr/>
          <p:nvPr/>
        </p:nvGrpSpPr>
        <p:grpSpPr>
          <a:xfrm>
            <a:off x="7347961" y="3033852"/>
            <a:ext cx="189489" cy="332132"/>
            <a:chOff x="8370831" y="3202002"/>
            <a:chExt cx="218129" cy="382376"/>
          </a:xfrm>
        </p:grpSpPr>
        <p:sp>
          <p:nvSpPr>
            <p:cNvPr id="5637" name="Google Shape;5637;p72"/>
            <p:cNvSpPr/>
            <p:nvPr/>
          </p:nvSpPr>
          <p:spPr>
            <a:xfrm>
              <a:off x="8370831" y="3202002"/>
              <a:ext cx="218129" cy="382376"/>
            </a:xfrm>
            <a:custGeom>
              <a:avLst/>
              <a:gdLst/>
              <a:ahLst/>
              <a:cxnLst/>
              <a:rect l="l" t="t" r="r" b="b"/>
              <a:pathLst>
                <a:path w="23990" h="42054" extrusionOk="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8" name="Google Shape;5638;p72"/>
            <p:cNvSpPr/>
            <p:nvPr/>
          </p:nvSpPr>
          <p:spPr>
            <a:xfrm>
              <a:off x="8397745" y="3226607"/>
              <a:ext cx="164347" cy="152181"/>
            </a:xfrm>
            <a:custGeom>
              <a:avLst/>
              <a:gdLst/>
              <a:ahLst/>
              <a:cxnLst/>
              <a:rect l="l" t="t" r="r" b="b"/>
              <a:pathLst>
                <a:path w="18075" h="16737" extrusionOk="0">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9" name="Google Shape;5639;p72"/>
          <p:cNvGrpSpPr/>
          <p:nvPr/>
        </p:nvGrpSpPr>
        <p:grpSpPr>
          <a:xfrm>
            <a:off x="8071350" y="3444984"/>
            <a:ext cx="309429" cy="267000"/>
            <a:chOff x="6742064" y="3750480"/>
            <a:chExt cx="399315" cy="344560"/>
          </a:xfrm>
        </p:grpSpPr>
        <p:sp>
          <p:nvSpPr>
            <p:cNvPr id="5640" name="Google Shape;5640;p72"/>
            <p:cNvSpPr/>
            <p:nvPr/>
          </p:nvSpPr>
          <p:spPr>
            <a:xfrm>
              <a:off x="6742064" y="3750480"/>
              <a:ext cx="399315" cy="344560"/>
            </a:xfrm>
            <a:custGeom>
              <a:avLst/>
              <a:gdLst/>
              <a:ahLst/>
              <a:cxnLst/>
              <a:rect l="l" t="t" r="r" b="b"/>
              <a:pathLst>
                <a:path w="43917" h="37895" extrusionOk="0">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1" name="Google Shape;5641;p72"/>
            <p:cNvSpPr/>
            <p:nvPr/>
          </p:nvSpPr>
          <p:spPr>
            <a:xfrm>
              <a:off x="6764168" y="3772584"/>
              <a:ext cx="355108" cy="176549"/>
            </a:xfrm>
            <a:custGeom>
              <a:avLst/>
              <a:gdLst/>
              <a:ahLst/>
              <a:cxnLst/>
              <a:rect l="l" t="t" r="r" b="b"/>
              <a:pathLst>
                <a:path w="39055" h="19417" extrusionOk="0">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2" name="Google Shape;5642;p72"/>
          <p:cNvGrpSpPr/>
          <p:nvPr/>
        </p:nvGrpSpPr>
        <p:grpSpPr>
          <a:xfrm>
            <a:off x="7610369" y="3796031"/>
            <a:ext cx="180437" cy="281608"/>
            <a:chOff x="7248525" y="3739696"/>
            <a:chExt cx="230531" cy="359790"/>
          </a:xfrm>
        </p:grpSpPr>
        <p:sp>
          <p:nvSpPr>
            <p:cNvPr id="5643" name="Google Shape;5643;p72"/>
            <p:cNvSpPr/>
            <p:nvPr/>
          </p:nvSpPr>
          <p:spPr>
            <a:xfrm>
              <a:off x="7248525" y="3739696"/>
              <a:ext cx="230531" cy="359790"/>
            </a:xfrm>
            <a:custGeom>
              <a:avLst/>
              <a:gdLst/>
              <a:ahLst/>
              <a:cxnLst/>
              <a:rect l="l" t="t" r="r" b="b"/>
              <a:pathLst>
                <a:path w="25354" h="39570" extrusionOk="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4" name="Google Shape;5644;p72"/>
            <p:cNvSpPr/>
            <p:nvPr/>
          </p:nvSpPr>
          <p:spPr>
            <a:xfrm>
              <a:off x="7271639" y="3762810"/>
              <a:ext cx="184350" cy="184387"/>
            </a:xfrm>
            <a:custGeom>
              <a:avLst/>
              <a:gdLst/>
              <a:ahLst/>
              <a:cxnLst/>
              <a:rect l="l" t="t" r="r" b="b"/>
              <a:pathLst>
                <a:path w="20275" h="20279" extrusionOk="0">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5" name="Google Shape;5645;p72"/>
          <p:cNvGrpSpPr/>
          <p:nvPr/>
        </p:nvGrpSpPr>
        <p:grpSpPr>
          <a:xfrm>
            <a:off x="7856288" y="3439255"/>
            <a:ext cx="162896" cy="278710"/>
            <a:chOff x="7601242" y="3729267"/>
            <a:chExt cx="222566" cy="380803"/>
          </a:xfrm>
        </p:grpSpPr>
        <p:sp>
          <p:nvSpPr>
            <p:cNvPr id="5646" name="Google Shape;5646;p72"/>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7" name="Google Shape;5647;p72"/>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48" name="Google Shape;5648;p72"/>
          <p:cNvSpPr/>
          <p:nvPr/>
        </p:nvSpPr>
        <p:spPr>
          <a:xfrm>
            <a:off x="7822314" y="3051612"/>
            <a:ext cx="230844" cy="296575"/>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49" name="Google Shape;5649;p72"/>
          <p:cNvGrpSpPr/>
          <p:nvPr/>
        </p:nvGrpSpPr>
        <p:grpSpPr>
          <a:xfrm>
            <a:off x="7345934" y="3440396"/>
            <a:ext cx="193543" cy="275990"/>
            <a:chOff x="8304647" y="3738687"/>
            <a:chExt cx="225076" cy="320956"/>
          </a:xfrm>
        </p:grpSpPr>
        <p:sp>
          <p:nvSpPr>
            <p:cNvPr id="5650" name="Google Shape;5650;p72"/>
            <p:cNvSpPr/>
            <p:nvPr/>
          </p:nvSpPr>
          <p:spPr>
            <a:xfrm>
              <a:off x="8335725"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1" name="Google Shape;5651;p72"/>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2" name="Google Shape;5652;p72"/>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3" name="Google Shape;5653;p72"/>
          <p:cNvGrpSpPr/>
          <p:nvPr/>
        </p:nvGrpSpPr>
        <p:grpSpPr>
          <a:xfrm>
            <a:off x="7618426" y="3440396"/>
            <a:ext cx="178492" cy="275990"/>
            <a:chOff x="8615101" y="3738687"/>
            <a:chExt cx="207573" cy="320956"/>
          </a:xfrm>
        </p:grpSpPr>
        <p:sp>
          <p:nvSpPr>
            <p:cNvPr id="5654" name="Google Shape;5654;p72"/>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5" name="Google Shape;5655;p72"/>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6" name="Google Shape;5656;p72"/>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57" name="Google Shape;5657;p72"/>
          <p:cNvSpPr/>
          <p:nvPr/>
        </p:nvSpPr>
        <p:spPr>
          <a:xfrm>
            <a:off x="8114866" y="3030279"/>
            <a:ext cx="222397" cy="288694"/>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58" name="Google Shape;5658;p72"/>
          <p:cNvGrpSpPr/>
          <p:nvPr/>
        </p:nvGrpSpPr>
        <p:grpSpPr>
          <a:xfrm>
            <a:off x="6013131" y="3561884"/>
            <a:ext cx="557670" cy="511283"/>
            <a:chOff x="6015419" y="3716859"/>
            <a:chExt cx="557671" cy="511283"/>
          </a:xfrm>
        </p:grpSpPr>
        <p:sp>
          <p:nvSpPr>
            <p:cNvPr id="5659" name="Google Shape;5659;p72"/>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60" name="Google Shape;5660;p72"/>
            <p:cNvGrpSpPr/>
            <p:nvPr/>
          </p:nvGrpSpPr>
          <p:grpSpPr>
            <a:xfrm>
              <a:off x="6036094" y="3716980"/>
              <a:ext cx="529860" cy="510468"/>
              <a:chOff x="6036094" y="3716980"/>
              <a:chExt cx="529860" cy="510468"/>
            </a:xfrm>
          </p:grpSpPr>
          <p:sp>
            <p:nvSpPr>
              <p:cNvPr id="5661" name="Google Shape;5661;p72"/>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2" name="Google Shape;5662;p72"/>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3" name="Google Shape;5663;p72"/>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4" name="Google Shape;5664;p72"/>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5" name="Google Shape;5665;p72"/>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6" name="Google Shape;5666;p72"/>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7" name="Google Shape;5667;p72"/>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8" name="Google Shape;5668;p72"/>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9" name="Google Shape;5669;p72"/>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0" name="Google Shape;5670;p72"/>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671" name="Google Shape;5671;p72"/>
          <p:cNvGrpSpPr/>
          <p:nvPr/>
        </p:nvGrpSpPr>
        <p:grpSpPr>
          <a:xfrm>
            <a:off x="6642016" y="2918653"/>
            <a:ext cx="576302" cy="511871"/>
            <a:chOff x="6644304" y="3073628"/>
            <a:chExt cx="576302" cy="511871"/>
          </a:xfrm>
        </p:grpSpPr>
        <p:sp>
          <p:nvSpPr>
            <p:cNvPr id="5672" name="Google Shape;5672;p72"/>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73" name="Google Shape;5673;p72"/>
            <p:cNvGrpSpPr/>
            <p:nvPr/>
          </p:nvGrpSpPr>
          <p:grpSpPr>
            <a:xfrm>
              <a:off x="6712169" y="3085440"/>
              <a:ext cx="481622" cy="494913"/>
              <a:chOff x="6712169" y="3085440"/>
              <a:chExt cx="481622" cy="494913"/>
            </a:xfrm>
          </p:grpSpPr>
          <p:sp>
            <p:nvSpPr>
              <p:cNvPr id="5674" name="Google Shape;5674;p72"/>
              <p:cNvSpPr/>
              <p:nvPr/>
            </p:nvSpPr>
            <p:spPr>
              <a:xfrm>
                <a:off x="6712169" y="3085440"/>
                <a:ext cx="238757" cy="315615"/>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5" name="Google Shape;5675;p72"/>
              <p:cNvSpPr/>
              <p:nvPr/>
            </p:nvSpPr>
            <p:spPr>
              <a:xfrm>
                <a:off x="6913100" y="3367694"/>
                <a:ext cx="190537" cy="212659"/>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6" name="Google Shape;5676;p72"/>
              <p:cNvSpPr/>
              <p:nvPr/>
            </p:nvSpPr>
            <p:spPr>
              <a:xfrm>
                <a:off x="7135734" y="3186037"/>
                <a:ext cx="58058" cy="152383"/>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7" name="Google Shape;5677;p72"/>
              <p:cNvSpPr/>
              <p:nvPr/>
            </p:nvSpPr>
            <p:spPr>
              <a:xfrm>
                <a:off x="6870416" y="3332822"/>
                <a:ext cx="47510" cy="1168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8" name="Google Shape;5678;p72"/>
              <p:cNvSpPr/>
              <p:nvPr/>
            </p:nvSpPr>
            <p:spPr>
              <a:xfrm>
                <a:off x="6925590" y="3336277"/>
                <a:ext cx="38094" cy="14228"/>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79" name="Google Shape;5679;p72"/>
            <p:cNvSpPr/>
            <p:nvPr/>
          </p:nvSpPr>
          <p:spPr>
            <a:xfrm>
              <a:off x="6867451" y="3073651"/>
              <a:ext cx="102383" cy="56919"/>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0" name="Google Shape;5680;p72"/>
            <p:cNvSpPr/>
            <p:nvPr/>
          </p:nvSpPr>
          <p:spPr>
            <a:xfrm>
              <a:off x="7069097" y="3119476"/>
              <a:ext cx="78535" cy="76898"/>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1" name="Google Shape;5681;p72"/>
            <p:cNvSpPr/>
            <p:nvPr/>
          </p:nvSpPr>
          <p:spPr>
            <a:xfrm>
              <a:off x="6946266" y="3181844"/>
              <a:ext cx="21095" cy="14742"/>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82" name="Google Shape;5682;p72"/>
          <p:cNvSpPr/>
          <p:nvPr/>
        </p:nvSpPr>
        <p:spPr>
          <a:xfrm>
            <a:off x="6986051" y="2935281"/>
            <a:ext cx="24269" cy="11004"/>
          </a:xfrm>
          <a:custGeom>
            <a:avLst/>
            <a:gdLst/>
            <a:ahLst/>
            <a:cxnLst/>
            <a:rect l="l" t="t" r="r" b="b"/>
            <a:pathLst>
              <a:path w="4206" h="1908" extrusionOk="0">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83" name="Google Shape;5683;p72"/>
          <p:cNvGrpSpPr/>
          <p:nvPr/>
        </p:nvGrpSpPr>
        <p:grpSpPr>
          <a:xfrm>
            <a:off x="6649867" y="3561648"/>
            <a:ext cx="560631" cy="511352"/>
            <a:chOff x="6652154" y="3716623"/>
            <a:chExt cx="560631" cy="511352"/>
          </a:xfrm>
        </p:grpSpPr>
        <p:sp>
          <p:nvSpPr>
            <p:cNvPr id="5684" name="Google Shape;5684;p72"/>
            <p:cNvSpPr/>
            <p:nvPr/>
          </p:nvSpPr>
          <p:spPr>
            <a:xfrm>
              <a:off x="6652154" y="3716623"/>
              <a:ext cx="560631" cy="511352"/>
            </a:xfrm>
            <a:custGeom>
              <a:avLst/>
              <a:gdLst/>
              <a:ahLst/>
              <a:cxnLst/>
              <a:rect l="l" t="t" r="r" b="b"/>
              <a:pathLst>
                <a:path w="97163" h="88661" extrusionOk="0">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85" name="Google Shape;5685;p72"/>
            <p:cNvGrpSpPr/>
            <p:nvPr/>
          </p:nvGrpSpPr>
          <p:grpSpPr>
            <a:xfrm>
              <a:off x="6669657" y="3716715"/>
              <a:ext cx="466779" cy="464290"/>
              <a:chOff x="6669657" y="3716715"/>
              <a:chExt cx="466779" cy="464290"/>
            </a:xfrm>
          </p:grpSpPr>
          <p:sp>
            <p:nvSpPr>
              <p:cNvPr id="5686" name="Google Shape;5686;p72"/>
              <p:cNvSpPr/>
              <p:nvPr/>
            </p:nvSpPr>
            <p:spPr>
              <a:xfrm>
                <a:off x="6669657" y="3716715"/>
                <a:ext cx="386382" cy="464290"/>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7" name="Google Shape;5687;p72"/>
              <p:cNvSpPr/>
              <p:nvPr/>
            </p:nvSpPr>
            <p:spPr>
              <a:xfrm>
                <a:off x="7010819" y="4061082"/>
                <a:ext cx="117645" cy="102137"/>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8" name="Google Shape;5688;p72"/>
              <p:cNvSpPr/>
              <p:nvPr/>
            </p:nvSpPr>
            <p:spPr>
              <a:xfrm>
                <a:off x="6995058" y="4000087"/>
                <a:ext cx="41059" cy="51071"/>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9" name="Google Shape;5689;p72"/>
              <p:cNvSpPr/>
              <p:nvPr/>
            </p:nvSpPr>
            <p:spPr>
              <a:xfrm>
                <a:off x="7078892" y="4018504"/>
                <a:ext cx="57544" cy="36030"/>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0" name="Google Shape;5690;p72"/>
              <p:cNvSpPr/>
              <p:nvPr/>
            </p:nvSpPr>
            <p:spPr>
              <a:xfrm>
                <a:off x="7051663" y="3806456"/>
                <a:ext cx="38503" cy="70819"/>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1" name="Google Shape;5691;p72"/>
              <p:cNvSpPr/>
              <p:nvPr/>
            </p:nvSpPr>
            <p:spPr>
              <a:xfrm>
                <a:off x="6984824" y="4061618"/>
                <a:ext cx="42081" cy="8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2" name="Google Shape;5692;p72"/>
              <p:cNvSpPr/>
              <p:nvPr/>
            </p:nvSpPr>
            <p:spPr>
              <a:xfrm>
                <a:off x="7035181" y="4030478"/>
                <a:ext cx="15469" cy="21703"/>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3" name="Google Shape;5693;p72"/>
              <p:cNvSpPr/>
              <p:nvPr/>
            </p:nvSpPr>
            <p:spPr>
              <a:xfrm>
                <a:off x="7045011" y="3983609"/>
                <a:ext cx="19047" cy="181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4" name="Google Shape;5694;p72"/>
              <p:cNvSpPr/>
              <p:nvPr/>
            </p:nvSpPr>
            <p:spPr>
              <a:xfrm>
                <a:off x="7034362" y="3943182"/>
                <a:ext cx="9734" cy="24570"/>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5" name="Google Shape;5695;p72"/>
              <p:cNvSpPr/>
              <p:nvPr/>
            </p:nvSpPr>
            <p:spPr>
              <a:xfrm>
                <a:off x="6724214" y="4015234"/>
                <a:ext cx="1131" cy="513"/>
              </a:xfrm>
              <a:custGeom>
                <a:avLst/>
                <a:gdLst/>
                <a:ahLst/>
                <a:cxnLst/>
                <a:rect l="l" t="t" r="r" b="b"/>
                <a:pathLst>
                  <a:path w="196" h="89" extrusionOk="0">
                    <a:moveTo>
                      <a:pt x="196" y="0"/>
                    </a:moveTo>
                    <a:lnTo>
                      <a:pt x="1" y="89"/>
                    </a:lnTo>
                    <a:lnTo>
                      <a:pt x="1" y="89"/>
                    </a:lnTo>
                    <a:lnTo>
                      <a:pt x="196" y="18"/>
                    </a:lnTo>
                    <a:lnTo>
                      <a:pt x="196"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6" name="Google Shape;5696;p72"/>
              <p:cNvSpPr/>
              <p:nvPr/>
            </p:nvSpPr>
            <p:spPr>
              <a:xfrm>
                <a:off x="7071623" y="3755083"/>
                <a:ext cx="16589" cy="16380"/>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7" name="Google Shape;5697;p72"/>
              <p:cNvSpPr/>
              <p:nvPr/>
            </p:nvSpPr>
            <p:spPr>
              <a:xfrm>
                <a:off x="6722575" y="4015741"/>
                <a:ext cx="1541" cy="727"/>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8" name="Google Shape;5698;p72"/>
              <p:cNvSpPr/>
              <p:nvPr/>
            </p:nvSpPr>
            <p:spPr>
              <a:xfrm>
                <a:off x="6772321" y="4116142"/>
                <a:ext cx="30927" cy="46769"/>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699" name="Google Shape;5699;p72"/>
          <p:cNvGrpSpPr/>
          <p:nvPr/>
        </p:nvGrpSpPr>
        <p:grpSpPr>
          <a:xfrm>
            <a:off x="7843958" y="3843056"/>
            <a:ext cx="187557" cy="187557"/>
            <a:chOff x="8565775" y="671075"/>
            <a:chExt cx="441000" cy="441000"/>
          </a:xfrm>
        </p:grpSpPr>
        <p:sp>
          <p:nvSpPr>
            <p:cNvPr id="5700" name="Google Shape;5700;p72"/>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1" name="Google Shape;5701;p72"/>
            <p:cNvSpPr/>
            <p:nvPr/>
          </p:nvSpPr>
          <p:spPr>
            <a:xfrm>
              <a:off x="8706625" y="811925"/>
              <a:ext cx="159300" cy="159300"/>
            </a:xfrm>
            <a:prstGeom prst="ellipse">
              <a:avLst/>
            </a:pr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02" name="Google Shape;5702;p72"/>
          <p:cNvSpPr/>
          <p:nvPr/>
        </p:nvSpPr>
        <p:spPr>
          <a:xfrm>
            <a:off x="8145172" y="3838977"/>
            <a:ext cx="193683" cy="195716"/>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3" name="Google Shape;5703;p72"/>
          <p:cNvSpPr/>
          <p:nvPr/>
        </p:nvSpPr>
        <p:spPr>
          <a:xfrm flipH="1">
            <a:off x="7353411" y="3805432"/>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04" name="Google Shape;5704;p72"/>
          <p:cNvGrpSpPr/>
          <p:nvPr/>
        </p:nvGrpSpPr>
        <p:grpSpPr>
          <a:xfrm>
            <a:off x="5997813" y="2921275"/>
            <a:ext cx="587871" cy="512373"/>
            <a:chOff x="6000100" y="3076250"/>
            <a:chExt cx="587871" cy="512373"/>
          </a:xfrm>
        </p:grpSpPr>
        <p:sp>
          <p:nvSpPr>
            <p:cNvPr id="5705" name="Google Shape;5705;p72"/>
            <p:cNvSpPr/>
            <p:nvPr/>
          </p:nvSpPr>
          <p:spPr>
            <a:xfrm>
              <a:off x="6000100" y="3076250"/>
              <a:ext cx="587871" cy="512373"/>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06" name="Google Shape;5706;p72"/>
            <p:cNvGrpSpPr/>
            <p:nvPr/>
          </p:nvGrpSpPr>
          <p:grpSpPr>
            <a:xfrm>
              <a:off x="6031360" y="3076713"/>
              <a:ext cx="539107" cy="480965"/>
              <a:chOff x="6031360" y="3076713"/>
              <a:chExt cx="539107" cy="480965"/>
            </a:xfrm>
          </p:grpSpPr>
          <p:sp>
            <p:nvSpPr>
              <p:cNvPr id="5707" name="Google Shape;5707;p72"/>
              <p:cNvSpPr/>
              <p:nvPr/>
            </p:nvSpPr>
            <p:spPr>
              <a:xfrm>
                <a:off x="6160232" y="3107767"/>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8" name="Google Shape;5708;p72"/>
              <p:cNvSpPr/>
              <p:nvPr/>
            </p:nvSpPr>
            <p:spPr>
              <a:xfrm>
                <a:off x="6031360" y="3319580"/>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9" name="Google Shape;5709;p72"/>
              <p:cNvSpPr/>
              <p:nvPr/>
            </p:nvSpPr>
            <p:spPr>
              <a:xfrm>
                <a:off x="6189159" y="3076713"/>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0" name="Google Shape;5710;p72"/>
              <p:cNvSpPr/>
              <p:nvPr/>
            </p:nvSpPr>
            <p:spPr>
              <a:xfrm>
                <a:off x="6350006" y="3503923"/>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1" name="Google Shape;5711;p72"/>
              <p:cNvSpPr/>
              <p:nvPr/>
            </p:nvSpPr>
            <p:spPr>
              <a:xfrm>
                <a:off x="6262180" y="3141947"/>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2" name="Google Shape;5712;p72"/>
              <p:cNvSpPr/>
              <p:nvPr/>
            </p:nvSpPr>
            <p:spPr>
              <a:xfrm>
                <a:off x="6251907" y="3101042"/>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3" name="Google Shape;5713;p72"/>
              <p:cNvSpPr/>
              <p:nvPr/>
            </p:nvSpPr>
            <p:spPr>
              <a:xfrm>
                <a:off x="6250613" y="3155645"/>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14" name="Google Shape;5714;p72"/>
          <p:cNvGrpSpPr/>
          <p:nvPr/>
        </p:nvGrpSpPr>
        <p:grpSpPr>
          <a:xfrm>
            <a:off x="3574273" y="2854307"/>
            <a:ext cx="2241344" cy="1330656"/>
            <a:chOff x="3597785" y="3065882"/>
            <a:chExt cx="2241344" cy="1330656"/>
          </a:xfrm>
        </p:grpSpPr>
        <p:grpSp>
          <p:nvGrpSpPr>
            <p:cNvPr id="5715" name="Google Shape;5715;p72"/>
            <p:cNvGrpSpPr/>
            <p:nvPr/>
          </p:nvGrpSpPr>
          <p:grpSpPr>
            <a:xfrm>
              <a:off x="5296908" y="3937355"/>
              <a:ext cx="143198" cy="32380"/>
              <a:chOff x="5296908" y="3937355"/>
              <a:chExt cx="143198" cy="32380"/>
            </a:xfrm>
          </p:grpSpPr>
          <p:sp>
            <p:nvSpPr>
              <p:cNvPr id="5716" name="Google Shape;5716;p72"/>
              <p:cNvSpPr/>
              <p:nvPr/>
            </p:nvSpPr>
            <p:spPr>
              <a:xfrm>
                <a:off x="5319457" y="3952794"/>
                <a:ext cx="111895" cy="8"/>
              </a:xfrm>
              <a:custGeom>
                <a:avLst/>
                <a:gdLst/>
                <a:ahLst/>
                <a:cxnLst/>
                <a:rect l="l" t="t" r="r" b="b"/>
                <a:pathLst>
                  <a:path w="14227" h="1" fill="none" extrusionOk="0">
                    <a:moveTo>
                      <a:pt x="1" y="0"/>
                    </a:moveTo>
                    <a:lnTo>
                      <a:pt x="142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17" name="Google Shape;5717;p72"/>
              <p:cNvGrpSpPr/>
              <p:nvPr/>
            </p:nvGrpSpPr>
            <p:grpSpPr>
              <a:xfrm>
                <a:off x="5402331" y="3937355"/>
                <a:ext cx="37776" cy="32380"/>
                <a:chOff x="5402331" y="3937355"/>
                <a:chExt cx="37776" cy="32380"/>
              </a:xfrm>
            </p:grpSpPr>
            <p:sp>
              <p:nvSpPr>
                <p:cNvPr id="5718" name="Google Shape;5718;p72"/>
                <p:cNvSpPr/>
                <p:nvPr/>
              </p:nvSpPr>
              <p:spPr>
                <a:xfrm>
                  <a:off x="5402331" y="3937355"/>
                  <a:ext cx="37776" cy="32380"/>
                </a:xfrm>
                <a:custGeom>
                  <a:avLst/>
                  <a:gdLst/>
                  <a:ahLst/>
                  <a:cxnLst/>
                  <a:rect l="l" t="t" r="r" b="b"/>
                  <a:pathLst>
                    <a:path w="4803" h="4117" extrusionOk="0">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9" name="Google Shape;5719;p72"/>
                <p:cNvSpPr/>
                <p:nvPr/>
              </p:nvSpPr>
              <p:spPr>
                <a:xfrm>
                  <a:off x="5415174" y="3946990"/>
                  <a:ext cx="15321" cy="13064"/>
                </a:xfrm>
                <a:custGeom>
                  <a:avLst/>
                  <a:gdLst/>
                  <a:ahLst/>
                  <a:cxnLst/>
                  <a:rect l="l" t="t" r="r" b="b"/>
                  <a:pathLst>
                    <a:path w="1948" h="1661" extrusionOk="0">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0" name="Google Shape;5720;p72"/>
              <p:cNvGrpSpPr/>
              <p:nvPr/>
            </p:nvGrpSpPr>
            <p:grpSpPr>
              <a:xfrm>
                <a:off x="5296908" y="3937355"/>
                <a:ext cx="37783" cy="32380"/>
                <a:chOff x="5296908" y="3937355"/>
                <a:chExt cx="37783" cy="32380"/>
              </a:xfrm>
            </p:grpSpPr>
            <p:sp>
              <p:nvSpPr>
                <p:cNvPr id="5721" name="Google Shape;5721;p72"/>
                <p:cNvSpPr/>
                <p:nvPr/>
              </p:nvSpPr>
              <p:spPr>
                <a:xfrm>
                  <a:off x="5296908" y="3937355"/>
                  <a:ext cx="37783" cy="32380"/>
                </a:xfrm>
                <a:custGeom>
                  <a:avLst/>
                  <a:gdLst/>
                  <a:ahLst/>
                  <a:cxnLst/>
                  <a:rect l="l" t="t" r="r" b="b"/>
                  <a:pathLst>
                    <a:path w="4804" h="4117" extrusionOk="0">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2" name="Google Shape;5722;p72"/>
                <p:cNvSpPr/>
                <p:nvPr/>
              </p:nvSpPr>
              <p:spPr>
                <a:xfrm>
                  <a:off x="5309846" y="3946990"/>
                  <a:ext cx="15235" cy="13064"/>
                </a:xfrm>
                <a:custGeom>
                  <a:avLst/>
                  <a:gdLst/>
                  <a:ahLst/>
                  <a:cxnLst/>
                  <a:rect l="l" t="t" r="r" b="b"/>
                  <a:pathLst>
                    <a:path w="1937" h="1661" extrusionOk="0">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23" name="Google Shape;5723;p72"/>
            <p:cNvGrpSpPr/>
            <p:nvPr/>
          </p:nvGrpSpPr>
          <p:grpSpPr>
            <a:xfrm>
              <a:off x="4724163" y="3119631"/>
              <a:ext cx="120838" cy="84218"/>
              <a:chOff x="4724163" y="3119631"/>
              <a:chExt cx="120838" cy="84218"/>
            </a:xfrm>
          </p:grpSpPr>
          <p:grpSp>
            <p:nvGrpSpPr>
              <p:cNvPr id="5724" name="Google Shape;5724;p72"/>
              <p:cNvGrpSpPr/>
              <p:nvPr/>
            </p:nvGrpSpPr>
            <p:grpSpPr>
              <a:xfrm>
                <a:off x="4746712" y="3132773"/>
                <a:ext cx="86869" cy="56424"/>
                <a:chOff x="4746712" y="3132773"/>
                <a:chExt cx="86869" cy="56424"/>
              </a:xfrm>
            </p:grpSpPr>
            <p:sp>
              <p:nvSpPr>
                <p:cNvPr id="5725" name="Google Shape;5725;p72"/>
                <p:cNvSpPr/>
                <p:nvPr/>
              </p:nvSpPr>
              <p:spPr>
                <a:xfrm>
                  <a:off x="4746712" y="3132773"/>
                  <a:ext cx="86869" cy="56424"/>
                </a:xfrm>
                <a:custGeom>
                  <a:avLst/>
                  <a:gdLst/>
                  <a:ahLst/>
                  <a:cxnLst/>
                  <a:rect l="l" t="t" r="r" b="b"/>
                  <a:pathLst>
                    <a:path w="11045" h="7174" fill="none" extrusionOk="0">
                      <a:moveTo>
                        <a:pt x="0" y="1597"/>
                      </a:moveTo>
                      <a:cubicBezTo>
                        <a:pt x="242" y="1743"/>
                        <a:pt x="3532" y="7174"/>
                        <a:pt x="3532" y="7174"/>
                      </a:cubicBezTo>
                      <a:lnTo>
                        <a:pt x="6290" y="3315"/>
                      </a:lnTo>
                      <a:lnTo>
                        <a:pt x="11044" y="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6" name="Google Shape;5726;p72"/>
                <p:cNvSpPr/>
                <p:nvPr/>
              </p:nvSpPr>
              <p:spPr>
                <a:xfrm>
                  <a:off x="4746712" y="3145334"/>
                  <a:ext cx="49479" cy="13520"/>
                </a:xfrm>
                <a:custGeom>
                  <a:avLst/>
                  <a:gdLst/>
                  <a:ahLst/>
                  <a:cxnLst/>
                  <a:rect l="l" t="t" r="r" b="b"/>
                  <a:pathLst>
                    <a:path w="6291" h="1719" fill="none" extrusionOk="0">
                      <a:moveTo>
                        <a:pt x="0" y="0"/>
                      </a:moveTo>
                      <a:lnTo>
                        <a:pt x="6290" y="171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7" name="Google Shape;5727;p72"/>
              <p:cNvGrpSpPr/>
              <p:nvPr/>
            </p:nvGrpSpPr>
            <p:grpSpPr>
              <a:xfrm>
                <a:off x="4773634" y="3143336"/>
                <a:ext cx="37776" cy="32451"/>
                <a:chOff x="4773634" y="3143336"/>
                <a:chExt cx="37776" cy="32451"/>
              </a:xfrm>
            </p:grpSpPr>
            <p:sp>
              <p:nvSpPr>
                <p:cNvPr id="5728" name="Google Shape;5728;p72"/>
                <p:cNvSpPr/>
                <p:nvPr/>
              </p:nvSpPr>
              <p:spPr>
                <a:xfrm>
                  <a:off x="4773634" y="3143336"/>
                  <a:ext cx="37776" cy="32451"/>
                </a:xfrm>
                <a:custGeom>
                  <a:avLst/>
                  <a:gdLst/>
                  <a:ahLst/>
                  <a:cxnLst/>
                  <a:rect l="l" t="t" r="r" b="b"/>
                  <a:pathLst>
                    <a:path w="4803" h="4126" extrusionOk="0">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9" name="Google Shape;5729;p72"/>
                <p:cNvSpPr/>
                <p:nvPr/>
              </p:nvSpPr>
              <p:spPr>
                <a:xfrm>
                  <a:off x="4788664" y="3153041"/>
                  <a:ext cx="13048" cy="13040"/>
                </a:xfrm>
                <a:custGeom>
                  <a:avLst/>
                  <a:gdLst/>
                  <a:ahLst/>
                  <a:cxnLst/>
                  <a:rect l="l" t="t" r="r" b="b"/>
                  <a:pathLst>
                    <a:path w="1659" h="1658" extrusionOk="0">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0" name="Google Shape;5730;p72"/>
              <p:cNvGrpSpPr/>
              <p:nvPr/>
            </p:nvGrpSpPr>
            <p:grpSpPr>
              <a:xfrm>
                <a:off x="4724163" y="3131248"/>
                <a:ext cx="37776" cy="32459"/>
                <a:chOff x="4724163" y="3131248"/>
                <a:chExt cx="37776" cy="32459"/>
              </a:xfrm>
            </p:grpSpPr>
            <p:sp>
              <p:nvSpPr>
                <p:cNvPr id="5731" name="Google Shape;5731;p72"/>
                <p:cNvSpPr/>
                <p:nvPr/>
              </p:nvSpPr>
              <p:spPr>
                <a:xfrm>
                  <a:off x="4724163" y="3131248"/>
                  <a:ext cx="37776" cy="32459"/>
                </a:xfrm>
                <a:custGeom>
                  <a:avLst/>
                  <a:gdLst/>
                  <a:ahLst/>
                  <a:cxnLst/>
                  <a:rect l="l" t="t" r="r" b="b"/>
                  <a:pathLst>
                    <a:path w="4803" h="4127" extrusionOk="0">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2" name="Google Shape;5732;p72"/>
                <p:cNvSpPr/>
                <p:nvPr/>
              </p:nvSpPr>
              <p:spPr>
                <a:xfrm>
                  <a:off x="4739288" y="3140953"/>
                  <a:ext cx="13040" cy="13048"/>
                </a:xfrm>
                <a:custGeom>
                  <a:avLst/>
                  <a:gdLst/>
                  <a:ahLst/>
                  <a:cxnLst/>
                  <a:rect l="l" t="t" r="r" b="b"/>
                  <a:pathLst>
                    <a:path w="1658" h="1659" extrusionOk="0">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3" name="Google Shape;5733;p72"/>
              <p:cNvGrpSpPr/>
              <p:nvPr/>
            </p:nvGrpSpPr>
            <p:grpSpPr>
              <a:xfrm>
                <a:off x="4755081" y="3176054"/>
                <a:ext cx="32357" cy="27795"/>
                <a:chOff x="4755081" y="3176054"/>
                <a:chExt cx="32357" cy="27795"/>
              </a:xfrm>
            </p:grpSpPr>
            <p:sp>
              <p:nvSpPr>
                <p:cNvPr id="5734" name="Google Shape;5734;p72"/>
                <p:cNvSpPr/>
                <p:nvPr/>
              </p:nvSpPr>
              <p:spPr>
                <a:xfrm>
                  <a:off x="4755081" y="3176054"/>
                  <a:ext cx="32357" cy="27795"/>
                </a:xfrm>
                <a:custGeom>
                  <a:avLst/>
                  <a:gdLst/>
                  <a:ahLst/>
                  <a:cxnLst/>
                  <a:rect l="l" t="t" r="r" b="b"/>
                  <a:pathLst>
                    <a:path w="4114" h="3534" extrusionOk="0">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5" name="Google Shape;5735;p72"/>
                <p:cNvSpPr/>
                <p:nvPr/>
              </p:nvSpPr>
              <p:spPr>
                <a:xfrm>
                  <a:off x="4767924" y="3185768"/>
                  <a:ext cx="9902" cy="8392"/>
                </a:xfrm>
                <a:custGeom>
                  <a:avLst/>
                  <a:gdLst/>
                  <a:ahLst/>
                  <a:cxnLst/>
                  <a:rect l="l" t="t" r="r" b="b"/>
                  <a:pathLst>
                    <a:path w="1259" h="1067" extrusionOk="0">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6" name="Google Shape;5736;p72"/>
              <p:cNvGrpSpPr/>
              <p:nvPr/>
            </p:nvGrpSpPr>
            <p:grpSpPr>
              <a:xfrm>
                <a:off x="4812550" y="3119631"/>
                <a:ext cx="32451" cy="27803"/>
                <a:chOff x="4812550" y="3119631"/>
                <a:chExt cx="32451" cy="27803"/>
              </a:xfrm>
            </p:grpSpPr>
            <p:sp>
              <p:nvSpPr>
                <p:cNvPr id="5737" name="Google Shape;5737;p72"/>
                <p:cNvSpPr/>
                <p:nvPr/>
              </p:nvSpPr>
              <p:spPr>
                <a:xfrm>
                  <a:off x="4812550" y="3119631"/>
                  <a:ext cx="32451" cy="27803"/>
                </a:xfrm>
                <a:custGeom>
                  <a:avLst/>
                  <a:gdLst/>
                  <a:ahLst/>
                  <a:cxnLst/>
                  <a:rect l="l" t="t" r="r" b="b"/>
                  <a:pathLst>
                    <a:path w="4126" h="3535" extrusionOk="0">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8" name="Google Shape;5738;p72"/>
                <p:cNvSpPr/>
                <p:nvPr/>
              </p:nvSpPr>
              <p:spPr>
                <a:xfrm>
                  <a:off x="4826912" y="3129352"/>
                  <a:ext cx="8478" cy="8376"/>
                </a:xfrm>
                <a:custGeom>
                  <a:avLst/>
                  <a:gdLst/>
                  <a:ahLst/>
                  <a:cxnLst/>
                  <a:rect l="l" t="t" r="r" b="b"/>
                  <a:pathLst>
                    <a:path w="1078" h="1065" extrusionOk="0">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39" name="Google Shape;5739;p72"/>
            <p:cNvGrpSpPr/>
            <p:nvPr/>
          </p:nvGrpSpPr>
          <p:grpSpPr>
            <a:xfrm>
              <a:off x="5382826" y="4027197"/>
              <a:ext cx="268967" cy="250422"/>
              <a:chOff x="5382826" y="4027197"/>
              <a:chExt cx="268967" cy="250422"/>
            </a:xfrm>
          </p:grpSpPr>
          <p:grpSp>
            <p:nvGrpSpPr>
              <p:cNvPr id="5740" name="Google Shape;5740;p72"/>
              <p:cNvGrpSpPr/>
              <p:nvPr/>
            </p:nvGrpSpPr>
            <p:grpSpPr>
              <a:xfrm>
                <a:off x="5405280" y="4042510"/>
                <a:ext cx="237570" cy="218647"/>
                <a:chOff x="5405280" y="4042510"/>
                <a:chExt cx="237570" cy="218647"/>
              </a:xfrm>
            </p:grpSpPr>
            <p:sp>
              <p:nvSpPr>
                <p:cNvPr id="5741" name="Google Shape;5741;p72"/>
                <p:cNvSpPr/>
                <p:nvPr/>
              </p:nvSpPr>
              <p:spPr>
                <a:xfrm>
                  <a:off x="5405280" y="4042510"/>
                  <a:ext cx="144999" cy="173832"/>
                </a:xfrm>
                <a:custGeom>
                  <a:avLst/>
                  <a:gdLst/>
                  <a:ahLst/>
                  <a:cxnLst/>
                  <a:rect l="l" t="t" r="r" b="b"/>
                  <a:pathLst>
                    <a:path w="18436" h="22102" fill="none" extrusionOk="0">
                      <a:moveTo>
                        <a:pt x="0" y="12037"/>
                      </a:moveTo>
                      <a:cubicBezTo>
                        <a:pt x="702" y="12073"/>
                        <a:pt x="12302" y="22101"/>
                        <a:pt x="12302" y="22101"/>
                      </a:cubicBezTo>
                      <a:lnTo>
                        <a:pt x="11819" y="13005"/>
                      </a:lnTo>
                      <a:lnTo>
                        <a:pt x="18435" y="1"/>
                      </a:lnTo>
                      <a:lnTo>
                        <a:pt x="0" y="125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2" name="Google Shape;5742;p72"/>
                <p:cNvSpPr/>
                <p:nvPr/>
              </p:nvSpPr>
              <p:spPr>
                <a:xfrm>
                  <a:off x="5502036" y="4125093"/>
                  <a:ext cx="134350" cy="135585"/>
                </a:xfrm>
                <a:custGeom>
                  <a:avLst/>
                  <a:gdLst/>
                  <a:ahLst/>
                  <a:cxnLst/>
                  <a:rect l="l" t="t" r="r" b="b"/>
                  <a:pathLst>
                    <a:path w="17082" h="17239" fill="none" extrusionOk="0">
                      <a:moveTo>
                        <a:pt x="13513" y="17239"/>
                      </a:moveTo>
                      <a:lnTo>
                        <a:pt x="12690" y="8614"/>
                      </a:lnTo>
                      <a:lnTo>
                        <a:pt x="17081" y="1"/>
                      </a:lnTo>
                      <a:lnTo>
                        <a:pt x="0" y="202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3" name="Google Shape;5743;p72"/>
                <p:cNvSpPr/>
                <p:nvPr/>
              </p:nvSpPr>
              <p:spPr>
                <a:xfrm>
                  <a:off x="5543704" y="4042990"/>
                  <a:ext cx="99146" cy="81639"/>
                </a:xfrm>
                <a:custGeom>
                  <a:avLst/>
                  <a:gdLst/>
                  <a:ahLst/>
                  <a:cxnLst/>
                  <a:rect l="l" t="t" r="r" b="b"/>
                  <a:pathLst>
                    <a:path w="12606" h="10380" fill="none" extrusionOk="0">
                      <a:moveTo>
                        <a:pt x="1" y="0"/>
                      </a:moveTo>
                      <a:lnTo>
                        <a:pt x="12606" y="1037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4" name="Google Shape;5744;p72"/>
                <p:cNvSpPr/>
                <p:nvPr/>
              </p:nvSpPr>
              <p:spPr>
                <a:xfrm>
                  <a:off x="5501941" y="4140980"/>
                  <a:ext cx="103708" cy="51862"/>
                </a:xfrm>
                <a:custGeom>
                  <a:avLst/>
                  <a:gdLst/>
                  <a:ahLst/>
                  <a:cxnLst/>
                  <a:rect l="l" t="t" r="r" b="b"/>
                  <a:pathLst>
                    <a:path w="13186" h="6594" fill="none" extrusionOk="0">
                      <a:moveTo>
                        <a:pt x="13186" y="6594"/>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5" name="Google Shape;5745;p72"/>
                <p:cNvSpPr/>
                <p:nvPr/>
              </p:nvSpPr>
              <p:spPr>
                <a:xfrm>
                  <a:off x="5495854" y="4211010"/>
                  <a:ext cx="105989" cy="50147"/>
                </a:xfrm>
                <a:custGeom>
                  <a:avLst/>
                  <a:gdLst/>
                  <a:ahLst/>
                  <a:cxnLst/>
                  <a:rect l="l" t="t" r="r" b="b"/>
                  <a:pathLst>
                    <a:path w="13476" h="6376" fill="none" extrusionOk="0">
                      <a:moveTo>
                        <a:pt x="0" y="0"/>
                      </a:moveTo>
                      <a:lnTo>
                        <a:pt x="13476" y="637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6" name="Google Shape;5746;p72"/>
                <p:cNvSpPr/>
                <p:nvPr/>
              </p:nvSpPr>
              <p:spPr>
                <a:xfrm>
                  <a:off x="5405280" y="4134420"/>
                  <a:ext cx="96669" cy="6567"/>
                </a:xfrm>
                <a:custGeom>
                  <a:avLst/>
                  <a:gdLst/>
                  <a:ahLst/>
                  <a:cxnLst/>
                  <a:rect l="l" t="t" r="r" b="b"/>
                  <a:pathLst>
                    <a:path w="12291" h="835" fill="none" extrusionOk="0">
                      <a:moveTo>
                        <a:pt x="12290" y="835"/>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7" name="Google Shape;5747;p72"/>
              <p:cNvGrpSpPr/>
              <p:nvPr/>
            </p:nvGrpSpPr>
            <p:grpSpPr>
              <a:xfrm>
                <a:off x="5382826" y="4125549"/>
                <a:ext cx="37776" cy="32380"/>
                <a:chOff x="5382826" y="4125549"/>
                <a:chExt cx="37776" cy="32380"/>
              </a:xfrm>
            </p:grpSpPr>
            <p:sp>
              <p:nvSpPr>
                <p:cNvPr id="5748" name="Google Shape;5748;p72"/>
                <p:cNvSpPr/>
                <p:nvPr/>
              </p:nvSpPr>
              <p:spPr>
                <a:xfrm>
                  <a:off x="5382826" y="4125549"/>
                  <a:ext cx="37776" cy="32380"/>
                </a:xfrm>
                <a:custGeom>
                  <a:avLst/>
                  <a:gdLst/>
                  <a:ahLst/>
                  <a:cxnLst/>
                  <a:rect l="l" t="t" r="r" b="b"/>
                  <a:pathLst>
                    <a:path w="4803" h="4117" extrusionOk="0">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9" name="Google Shape;5749;p72"/>
                <p:cNvSpPr/>
                <p:nvPr/>
              </p:nvSpPr>
              <p:spPr>
                <a:xfrm>
                  <a:off x="5395669" y="4135176"/>
                  <a:ext cx="15227" cy="13072"/>
                </a:xfrm>
                <a:custGeom>
                  <a:avLst/>
                  <a:gdLst/>
                  <a:ahLst/>
                  <a:cxnLst/>
                  <a:rect l="l" t="t" r="r" b="b"/>
                  <a:pathLst>
                    <a:path w="1936" h="1662" extrusionOk="0">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0" name="Google Shape;5750;p72"/>
              <p:cNvGrpSpPr/>
              <p:nvPr/>
            </p:nvGrpSpPr>
            <p:grpSpPr>
              <a:xfrm>
                <a:off x="5475680" y="4195587"/>
                <a:ext cx="37783" cy="32364"/>
                <a:chOff x="5475680" y="4195587"/>
                <a:chExt cx="37783" cy="32364"/>
              </a:xfrm>
            </p:grpSpPr>
            <p:sp>
              <p:nvSpPr>
                <p:cNvPr id="5751" name="Google Shape;5751;p72"/>
                <p:cNvSpPr/>
                <p:nvPr/>
              </p:nvSpPr>
              <p:spPr>
                <a:xfrm>
                  <a:off x="5475680" y="4195587"/>
                  <a:ext cx="37783" cy="32364"/>
                </a:xfrm>
                <a:custGeom>
                  <a:avLst/>
                  <a:gdLst/>
                  <a:ahLst/>
                  <a:cxnLst/>
                  <a:rect l="l" t="t" r="r" b="b"/>
                  <a:pathLst>
                    <a:path w="4804" h="4115" extrusionOk="0">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2" name="Google Shape;5752;p72"/>
                <p:cNvSpPr/>
                <p:nvPr/>
              </p:nvSpPr>
              <p:spPr>
                <a:xfrm>
                  <a:off x="5488523" y="4205300"/>
                  <a:ext cx="15329" cy="13040"/>
                </a:xfrm>
                <a:custGeom>
                  <a:avLst/>
                  <a:gdLst/>
                  <a:ahLst/>
                  <a:cxnLst/>
                  <a:rect l="l" t="t" r="r" b="b"/>
                  <a:pathLst>
                    <a:path w="1949" h="1658" extrusionOk="0">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3" name="Google Shape;5753;p72"/>
              <p:cNvGrpSpPr/>
              <p:nvPr/>
            </p:nvGrpSpPr>
            <p:grpSpPr>
              <a:xfrm>
                <a:off x="5532575" y="4027197"/>
                <a:ext cx="33308" cy="32262"/>
                <a:chOff x="5532575" y="4027197"/>
                <a:chExt cx="33308" cy="32262"/>
              </a:xfrm>
            </p:grpSpPr>
            <p:sp>
              <p:nvSpPr>
                <p:cNvPr id="5754" name="Google Shape;5754;p72"/>
                <p:cNvSpPr/>
                <p:nvPr/>
              </p:nvSpPr>
              <p:spPr>
                <a:xfrm>
                  <a:off x="5532575" y="4027197"/>
                  <a:ext cx="33308" cy="32262"/>
                </a:xfrm>
                <a:custGeom>
                  <a:avLst/>
                  <a:gdLst/>
                  <a:ahLst/>
                  <a:cxnLst/>
                  <a:rect l="l" t="t" r="r" b="b"/>
                  <a:pathLst>
                    <a:path w="4235" h="4102" extrusionOk="0">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5" name="Google Shape;5755;p72"/>
                <p:cNvSpPr/>
                <p:nvPr/>
              </p:nvSpPr>
              <p:spPr>
                <a:xfrm>
                  <a:off x="5540661" y="4036792"/>
                  <a:ext cx="15502" cy="13064"/>
                </a:xfrm>
                <a:custGeom>
                  <a:avLst/>
                  <a:gdLst/>
                  <a:ahLst/>
                  <a:cxnLst/>
                  <a:rect l="l" t="t" r="r" b="b"/>
                  <a:pathLst>
                    <a:path w="1971" h="1661" extrusionOk="0">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6" name="Google Shape;5756;p72"/>
              <p:cNvGrpSpPr/>
              <p:nvPr/>
            </p:nvGrpSpPr>
            <p:grpSpPr>
              <a:xfrm>
                <a:off x="5590706" y="4245348"/>
                <a:ext cx="33497" cy="32270"/>
                <a:chOff x="5590706" y="4245348"/>
                <a:chExt cx="33497" cy="32270"/>
              </a:xfrm>
            </p:grpSpPr>
            <p:sp>
              <p:nvSpPr>
                <p:cNvPr id="5757" name="Google Shape;5757;p72"/>
                <p:cNvSpPr/>
                <p:nvPr/>
              </p:nvSpPr>
              <p:spPr>
                <a:xfrm>
                  <a:off x="5590706" y="4245348"/>
                  <a:ext cx="33497" cy="32270"/>
                </a:xfrm>
                <a:custGeom>
                  <a:avLst/>
                  <a:gdLst/>
                  <a:ahLst/>
                  <a:cxnLst/>
                  <a:rect l="l" t="t" r="r" b="b"/>
                  <a:pathLst>
                    <a:path w="4259" h="4103" extrusionOk="0">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8" name="Google Shape;5758;p72"/>
                <p:cNvSpPr/>
                <p:nvPr/>
              </p:nvSpPr>
              <p:spPr>
                <a:xfrm>
                  <a:off x="5598791" y="4254944"/>
                  <a:ext cx="15408" cy="13048"/>
                </a:xfrm>
                <a:custGeom>
                  <a:avLst/>
                  <a:gdLst/>
                  <a:ahLst/>
                  <a:cxnLst/>
                  <a:rect l="l" t="t" r="r" b="b"/>
                  <a:pathLst>
                    <a:path w="1959" h="1659" extrusionOk="0">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9" name="Google Shape;5759;p72"/>
              <p:cNvGrpSpPr/>
              <p:nvPr/>
            </p:nvGrpSpPr>
            <p:grpSpPr>
              <a:xfrm>
                <a:off x="5618681" y="4109677"/>
                <a:ext cx="33112" cy="32357"/>
                <a:chOff x="5618681" y="4109677"/>
                <a:chExt cx="33112" cy="32357"/>
              </a:xfrm>
            </p:grpSpPr>
            <p:sp>
              <p:nvSpPr>
                <p:cNvPr id="5760" name="Google Shape;5760;p72"/>
                <p:cNvSpPr/>
                <p:nvPr/>
              </p:nvSpPr>
              <p:spPr>
                <a:xfrm>
                  <a:off x="5618681" y="4109677"/>
                  <a:ext cx="33112" cy="32357"/>
                </a:xfrm>
                <a:custGeom>
                  <a:avLst/>
                  <a:gdLst/>
                  <a:ahLst/>
                  <a:cxnLst/>
                  <a:rect l="l" t="t" r="r" b="b"/>
                  <a:pathLst>
                    <a:path w="4210" h="4114" extrusionOk="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1" name="Google Shape;5761;p72"/>
                <p:cNvSpPr/>
                <p:nvPr/>
              </p:nvSpPr>
              <p:spPr>
                <a:xfrm>
                  <a:off x="5626767" y="4119280"/>
                  <a:ext cx="15494" cy="13056"/>
                </a:xfrm>
                <a:custGeom>
                  <a:avLst/>
                  <a:gdLst/>
                  <a:ahLst/>
                  <a:cxnLst/>
                  <a:rect l="l" t="t" r="r" b="b"/>
                  <a:pathLst>
                    <a:path w="1970" h="1660" extrusionOk="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2" name="Google Shape;5762;p72"/>
              <p:cNvGrpSpPr/>
              <p:nvPr/>
            </p:nvGrpSpPr>
            <p:grpSpPr>
              <a:xfrm>
                <a:off x="5479298" y="4128262"/>
                <a:ext cx="31405" cy="26906"/>
                <a:chOff x="5479298" y="4128262"/>
                <a:chExt cx="31405" cy="26906"/>
              </a:xfrm>
            </p:grpSpPr>
            <p:sp>
              <p:nvSpPr>
                <p:cNvPr id="5763" name="Google Shape;5763;p72"/>
                <p:cNvSpPr/>
                <p:nvPr/>
              </p:nvSpPr>
              <p:spPr>
                <a:xfrm>
                  <a:off x="5479298" y="4128262"/>
                  <a:ext cx="31405" cy="26906"/>
                </a:xfrm>
                <a:custGeom>
                  <a:avLst/>
                  <a:gdLst/>
                  <a:ahLst/>
                  <a:cxnLst/>
                  <a:rect l="l" t="t" r="r" b="b"/>
                  <a:pathLst>
                    <a:path w="3993" h="3421" extrusionOk="0">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4" name="Google Shape;5764;p72"/>
                <p:cNvSpPr/>
                <p:nvPr/>
              </p:nvSpPr>
              <p:spPr>
                <a:xfrm>
                  <a:off x="5493471" y="4137936"/>
                  <a:ext cx="7621" cy="7621"/>
                </a:xfrm>
                <a:custGeom>
                  <a:avLst/>
                  <a:gdLst/>
                  <a:ahLst/>
                  <a:cxnLst/>
                  <a:rect l="l" t="t" r="r" b="b"/>
                  <a:pathLst>
                    <a:path w="969" h="969" extrusionOk="0">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5" name="Google Shape;5765;p72"/>
              <p:cNvGrpSpPr/>
              <p:nvPr/>
            </p:nvGrpSpPr>
            <p:grpSpPr>
              <a:xfrm>
                <a:off x="5582903" y="4180116"/>
                <a:ext cx="31499" cy="26898"/>
                <a:chOff x="5582903" y="4180116"/>
                <a:chExt cx="31499" cy="26898"/>
              </a:xfrm>
            </p:grpSpPr>
            <p:sp>
              <p:nvSpPr>
                <p:cNvPr id="5766" name="Google Shape;5766;p72"/>
                <p:cNvSpPr/>
                <p:nvPr/>
              </p:nvSpPr>
              <p:spPr>
                <a:xfrm>
                  <a:off x="5582903" y="4180116"/>
                  <a:ext cx="31499" cy="26898"/>
                </a:xfrm>
                <a:custGeom>
                  <a:avLst/>
                  <a:gdLst/>
                  <a:ahLst/>
                  <a:cxnLst/>
                  <a:rect l="l" t="t" r="r" b="b"/>
                  <a:pathLst>
                    <a:path w="4005" h="3420" extrusionOk="0">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7" name="Google Shape;5767;p72"/>
                <p:cNvSpPr/>
                <p:nvPr/>
              </p:nvSpPr>
              <p:spPr>
                <a:xfrm>
                  <a:off x="5597084" y="4189790"/>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68" name="Google Shape;5768;p72"/>
            <p:cNvGrpSpPr/>
            <p:nvPr/>
          </p:nvGrpSpPr>
          <p:grpSpPr>
            <a:xfrm>
              <a:off x="3977681" y="3230323"/>
              <a:ext cx="94584" cy="84085"/>
              <a:chOff x="3977681" y="3230323"/>
              <a:chExt cx="94584" cy="84085"/>
            </a:xfrm>
          </p:grpSpPr>
          <p:grpSp>
            <p:nvGrpSpPr>
              <p:cNvPr id="5769" name="Google Shape;5769;p72"/>
              <p:cNvGrpSpPr/>
              <p:nvPr/>
            </p:nvGrpSpPr>
            <p:grpSpPr>
              <a:xfrm>
                <a:off x="4000135" y="3243041"/>
                <a:ext cx="59570" cy="57186"/>
                <a:chOff x="4000135" y="3243041"/>
                <a:chExt cx="59570" cy="57186"/>
              </a:xfrm>
            </p:grpSpPr>
            <p:sp>
              <p:nvSpPr>
                <p:cNvPr id="5770" name="Google Shape;5770;p72"/>
                <p:cNvSpPr/>
                <p:nvPr/>
              </p:nvSpPr>
              <p:spPr>
                <a:xfrm>
                  <a:off x="4000135" y="3243041"/>
                  <a:ext cx="59570" cy="57092"/>
                </a:xfrm>
                <a:custGeom>
                  <a:avLst/>
                  <a:gdLst/>
                  <a:ahLst/>
                  <a:cxnLst/>
                  <a:rect l="l" t="t" r="r" b="b"/>
                  <a:pathLst>
                    <a:path w="7574" h="7259" fill="none" extrusionOk="0">
                      <a:moveTo>
                        <a:pt x="1" y="2323"/>
                      </a:moveTo>
                      <a:lnTo>
                        <a:pt x="2577" y="7259"/>
                      </a:lnTo>
                      <a:lnTo>
                        <a:pt x="7573" y="4114"/>
                      </a:lnTo>
                      <a:lnTo>
                        <a:pt x="5541" y="1"/>
                      </a:lnTo>
                      <a:lnTo>
                        <a:pt x="352" y="232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1" name="Google Shape;5771;p72"/>
                <p:cNvSpPr/>
                <p:nvPr/>
              </p:nvSpPr>
              <p:spPr>
                <a:xfrm>
                  <a:off x="4024210" y="3246847"/>
                  <a:ext cx="15706" cy="53380"/>
                </a:xfrm>
                <a:custGeom>
                  <a:avLst/>
                  <a:gdLst/>
                  <a:ahLst/>
                  <a:cxnLst/>
                  <a:rect l="l" t="t" r="r" b="b"/>
                  <a:pathLst>
                    <a:path w="1997" h="6787" fill="none" extrusionOk="0">
                      <a:moveTo>
                        <a:pt x="0" y="6787"/>
                      </a:moveTo>
                      <a:lnTo>
                        <a:pt x="199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2" name="Google Shape;5772;p72"/>
                <p:cNvSpPr/>
                <p:nvPr/>
              </p:nvSpPr>
              <p:spPr>
                <a:xfrm>
                  <a:off x="4002896" y="3261311"/>
                  <a:ext cx="56809" cy="14086"/>
                </a:xfrm>
                <a:custGeom>
                  <a:avLst/>
                  <a:gdLst/>
                  <a:ahLst/>
                  <a:cxnLst/>
                  <a:rect l="l" t="t" r="r" b="b"/>
                  <a:pathLst>
                    <a:path w="7223" h="1791" fill="none" extrusionOk="0">
                      <a:moveTo>
                        <a:pt x="7222" y="179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3" name="Google Shape;5773;p72"/>
              <p:cNvGrpSpPr/>
              <p:nvPr/>
            </p:nvGrpSpPr>
            <p:grpSpPr>
              <a:xfrm>
                <a:off x="3977681" y="3245872"/>
                <a:ext cx="37783" cy="32380"/>
                <a:chOff x="3977681" y="3245872"/>
                <a:chExt cx="37783" cy="32380"/>
              </a:xfrm>
            </p:grpSpPr>
            <p:sp>
              <p:nvSpPr>
                <p:cNvPr id="5774" name="Google Shape;5774;p72"/>
                <p:cNvSpPr/>
                <p:nvPr/>
              </p:nvSpPr>
              <p:spPr>
                <a:xfrm>
                  <a:off x="3977681" y="3245872"/>
                  <a:ext cx="37783" cy="32380"/>
                </a:xfrm>
                <a:custGeom>
                  <a:avLst/>
                  <a:gdLst/>
                  <a:ahLst/>
                  <a:cxnLst/>
                  <a:rect l="l" t="t" r="r" b="b"/>
                  <a:pathLst>
                    <a:path w="4804" h="4117" extrusionOk="0">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5" name="Google Shape;5775;p72"/>
                <p:cNvSpPr/>
                <p:nvPr/>
              </p:nvSpPr>
              <p:spPr>
                <a:xfrm>
                  <a:off x="3992718" y="3255507"/>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6" name="Google Shape;5776;p72"/>
              <p:cNvGrpSpPr/>
              <p:nvPr/>
            </p:nvGrpSpPr>
            <p:grpSpPr>
              <a:xfrm>
                <a:off x="4040860" y="3262672"/>
                <a:ext cx="31405" cy="27001"/>
                <a:chOff x="4040860" y="3262672"/>
                <a:chExt cx="31405" cy="27001"/>
              </a:xfrm>
            </p:grpSpPr>
            <p:sp>
              <p:nvSpPr>
                <p:cNvPr id="5777" name="Google Shape;5777;p72"/>
                <p:cNvSpPr/>
                <p:nvPr/>
              </p:nvSpPr>
              <p:spPr>
                <a:xfrm>
                  <a:off x="4040860" y="3262672"/>
                  <a:ext cx="31405" cy="27001"/>
                </a:xfrm>
                <a:custGeom>
                  <a:avLst/>
                  <a:gdLst/>
                  <a:ahLst/>
                  <a:cxnLst/>
                  <a:rect l="l" t="t" r="r" b="b"/>
                  <a:pathLst>
                    <a:path w="3993" h="3433" extrusionOk="0">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8" name="Google Shape;5778;p72"/>
                <p:cNvSpPr/>
                <p:nvPr/>
              </p:nvSpPr>
              <p:spPr>
                <a:xfrm>
                  <a:off x="4054938" y="3272346"/>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9" name="Google Shape;5779;p72"/>
              <p:cNvGrpSpPr/>
              <p:nvPr/>
            </p:nvGrpSpPr>
            <p:grpSpPr>
              <a:xfrm>
                <a:off x="4021072" y="3230323"/>
                <a:ext cx="31397" cy="26906"/>
                <a:chOff x="4021072" y="3230323"/>
                <a:chExt cx="31397" cy="26906"/>
              </a:xfrm>
            </p:grpSpPr>
            <p:sp>
              <p:nvSpPr>
                <p:cNvPr id="5780" name="Google Shape;5780;p72"/>
                <p:cNvSpPr/>
                <p:nvPr/>
              </p:nvSpPr>
              <p:spPr>
                <a:xfrm>
                  <a:off x="4021072" y="3230323"/>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1" name="Google Shape;5781;p72"/>
                <p:cNvSpPr/>
                <p:nvPr/>
              </p:nvSpPr>
              <p:spPr>
                <a:xfrm>
                  <a:off x="403524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2" name="Google Shape;5782;p72"/>
              <p:cNvGrpSpPr/>
              <p:nvPr/>
            </p:nvGrpSpPr>
            <p:grpSpPr>
              <a:xfrm>
                <a:off x="4001472" y="3287462"/>
                <a:ext cx="31499" cy="26945"/>
                <a:chOff x="4001472" y="3287462"/>
                <a:chExt cx="31499" cy="26945"/>
              </a:xfrm>
            </p:grpSpPr>
            <p:sp>
              <p:nvSpPr>
                <p:cNvPr id="5783" name="Google Shape;5783;p72"/>
                <p:cNvSpPr/>
                <p:nvPr/>
              </p:nvSpPr>
              <p:spPr>
                <a:xfrm>
                  <a:off x="4001472" y="3287462"/>
                  <a:ext cx="31499" cy="26945"/>
                </a:xfrm>
                <a:custGeom>
                  <a:avLst/>
                  <a:gdLst/>
                  <a:ahLst/>
                  <a:cxnLst/>
                  <a:rect l="l" t="t" r="r" b="b"/>
                  <a:pathLst>
                    <a:path w="4005" h="3426" extrusionOk="0">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4" name="Google Shape;5784;p72"/>
                <p:cNvSpPr/>
                <p:nvPr/>
              </p:nvSpPr>
              <p:spPr>
                <a:xfrm>
                  <a:off x="4014410" y="3297175"/>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85" name="Google Shape;5785;p72"/>
            <p:cNvGrpSpPr/>
            <p:nvPr/>
          </p:nvGrpSpPr>
          <p:grpSpPr>
            <a:xfrm>
              <a:off x="4084715" y="3258865"/>
              <a:ext cx="184961" cy="137268"/>
              <a:chOff x="4084715" y="3258865"/>
              <a:chExt cx="184961" cy="137268"/>
            </a:xfrm>
          </p:grpSpPr>
          <p:grpSp>
            <p:nvGrpSpPr>
              <p:cNvPr id="5786" name="Google Shape;5786;p72"/>
              <p:cNvGrpSpPr/>
              <p:nvPr/>
            </p:nvGrpSpPr>
            <p:grpSpPr>
              <a:xfrm>
                <a:off x="4107453" y="3271583"/>
                <a:ext cx="153470" cy="110275"/>
                <a:chOff x="4107453" y="3271583"/>
                <a:chExt cx="153470" cy="110275"/>
              </a:xfrm>
            </p:grpSpPr>
            <p:sp>
              <p:nvSpPr>
                <p:cNvPr id="5787" name="Google Shape;5787;p72"/>
                <p:cNvSpPr/>
                <p:nvPr/>
              </p:nvSpPr>
              <p:spPr>
                <a:xfrm>
                  <a:off x="4107453" y="3271583"/>
                  <a:ext cx="153470" cy="110275"/>
                </a:xfrm>
                <a:custGeom>
                  <a:avLst/>
                  <a:gdLst/>
                  <a:ahLst/>
                  <a:cxnLst/>
                  <a:rect l="l" t="t" r="r" b="b"/>
                  <a:pathLst>
                    <a:path w="19513" h="14021" fill="none" extrusionOk="0">
                      <a:moveTo>
                        <a:pt x="19513" y="14021"/>
                      </a:moveTo>
                      <a:lnTo>
                        <a:pt x="14844" y="968"/>
                      </a:lnTo>
                      <a:lnTo>
                        <a:pt x="5674" y="1"/>
                      </a:lnTo>
                      <a:lnTo>
                        <a:pt x="1" y="968"/>
                      </a:lnTo>
                      <a:lnTo>
                        <a:pt x="8977" y="2674"/>
                      </a:lnTo>
                      <a:lnTo>
                        <a:pt x="14360" y="10102"/>
                      </a:lnTo>
                      <a:lnTo>
                        <a:pt x="19029" y="14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8" name="Google Shape;5788;p72"/>
                <p:cNvSpPr/>
                <p:nvPr/>
              </p:nvSpPr>
              <p:spPr>
                <a:xfrm>
                  <a:off x="4155886" y="3271968"/>
                  <a:ext cx="22171" cy="20559"/>
                </a:xfrm>
                <a:custGeom>
                  <a:avLst/>
                  <a:gdLst/>
                  <a:ahLst/>
                  <a:cxnLst/>
                  <a:rect l="l" t="t" r="r" b="b"/>
                  <a:pathLst>
                    <a:path w="2819" h="2614" fill="none" extrusionOk="0">
                      <a:moveTo>
                        <a:pt x="2819" y="2613"/>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9" name="Google Shape;5789;p72"/>
                <p:cNvSpPr/>
                <p:nvPr/>
              </p:nvSpPr>
              <p:spPr>
                <a:xfrm>
                  <a:off x="4178049" y="3279196"/>
                  <a:ext cx="42345" cy="13331"/>
                </a:xfrm>
                <a:custGeom>
                  <a:avLst/>
                  <a:gdLst/>
                  <a:ahLst/>
                  <a:cxnLst/>
                  <a:rect l="l" t="t" r="r" b="b"/>
                  <a:pathLst>
                    <a:path w="5384" h="1695" fill="none" extrusionOk="0">
                      <a:moveTo>
                        <a:pt x="1" y="1694"/>
                      </a:moveTo>
                      <a:lnTo>
                        <a:pt x="53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0" name="Google Shape;5790;p72"/>
                <p:cNvSpPr/>
                <p:nvPr/>
              </p:nvSpPr>
              <p:spPr>
                <a:xfrm>
                  <a:off x="4220387" y="3279196"/>
                  <a:ext cx="8" cy="71745"/>
                </a:xfrm>
                <a:custGeom>
                  <a:avLst/>
                  <a:gdLst/>
                  <a:ahLst/>
                  <a:cxnLst/>
                  <a:rect l="l" t="t" r="r" b="b"/>
                  <a:pathLst>
                    <a:path w="1" h="9122" fill="none" extrusionOk="0">
                      <a:moveTo>
                        <a:pt x="1" y="0"/>
                      </a:moveTo>
                      <a:lnTo>
                        <a:pt x="1" y="91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91" name="Google Shape;5791;p72"/>
              <p:cNvGrpSpPr/>
              <p:nvPr/>
            </p:nvGrpSpPr>
            <p:grpSpPr>
              <a:xfrm>
                <a:off x="4136947" y="3258865"/>
                <a:ext cx="31499" cy="27001"/>
                <a:chOff x="4136947" y="3258865"/>
                <a:chExt cx="31499" cy="27001"/>
              </a:xfrm>
            </p:grpSpPr>
            <p:sp>
              <p:nvSpPr>
                <p:cNvPr id="5792" name="Google Shape;5792;p72"/>
                <p:cNvSpPr/>
                <p:nvPr/>
              </p:nvSpPr>
              <p:spPr>
                <a:xfrm>
                  <a:off x="4136947" y="3258865"/>
                  <a:ext cx="31499" cy="27001"/>
                </a:xfrm>
                <a:custGeom>
                  <a:avLst/>
                  <a:gdLst/>
                  <a:ahLst/>
                  <a:cxnLst/>
                  <a:rect l="l" t="t" r="r" b="b"/>
                  <a:pathLst>
                    <a:path w="4005" h="3433" extrusionOk="0">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3" name="Google Shape;5793;p72"/>
                <p:cNvSpPr/>
                <p:nvPr/>
              </p:nvSpPr>
              <p:spPr>
                <a:xfrm>
                  <a:off x="4151222" y="3268539"/>
                  <a:ext cx="7621" cy="7621"/>
                </a:xfrm>
                <a:custGeom>
                  <a:avLst/>
                  <a:gdLst/>
                  <a:ahLst/>
                  <a:cxnLst/>
                  <a:rect l="l" t="t" r="r" b="b"/>
                  <a:pathLst>
                    <a:path w="969" h="969" extrusionOk="0">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94" name="Google Shape;5794;p72"/>
              <p:cNvGrpSpPr/>
              <p:nvPr/>
            </p:nvGrpSpPr>
            <p:grpSpPr>
              <a:xfrm>
                <a:off x="4084715" y="3266478"/>
                <a:ext cx="31468" cy="26898"/>
                <a:chOff x="4084715" y="3266478"/>
                <a:chExt cx="31468" cy="26898"/>
              </a:xfrm>
            </p:grpSpPr>
            <p:sp>
              <p:nvSpPr>
                <p:cNvPr id="5795" name="Google Shape;5795;p72"/>
                <p:cNvSpPr/>
                <p:nvPr/>
              </p:nvSpPr>
              <p:spPr>
                <a:xfrm>
                  <a:off x="4084715" y="3266478"/>
                  <a:ext cx="31468" cy="26898"/>
                </a:xfrm>
                <a:custGeom>
                  <a:avLst/>
                  <a:gdLst/>
                  <a:ahLst/>
                  <a:cxnLst/>
                  <a:rect l="l" t="t" r="r" b="b"/>
                  <a:pathLst>
                    <a:path w="4001" h="3420" extrusionOk="0">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6" name="Google Shape;5796;p72"/>
                <p:cNvSpPr/>
                <p:nvPr/>
              </p:nvSpPr>
              <p:spPr>
                <a:xfrm>
                  <a:off x="4098896" y="3276152"/>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97" name="Google Shape;5797;p72"/>
              <p:cNvGrpSpPr/>
              <p:nvPr/>
            </p:nvGrpSpPr>
            <p:grpSpPr>
              <a:xfrm>
                <a:off x="4159213" y="3279849"/>
                <a:ext cx="31405" cy="26945"/>
                <a:chOff x="4159213" y="3279849"/>
                <a:chExt cx="31405" cy="26945"/>
              </a:xfrm>
            </p:grpSpPr>
            <p:sp>
              <p:nvSpPr>
                <p:cNvPr id="5798" name="Google Shape;5798;p72"/>
                <p:cNvSpPr/>
                <p:nvPr/>
              </p:nvSpPr>
              <p:spPr>
                <a:xfrm>
                  <a:off x="4159213" y="3279849"/>
                  <a:ext cx="31405" cy="26945"/>
                </a:xfrm>
                <a:custGeom>
                  <a:avLst/>
                  <a:gdLst/>
                  <a:ahLst/>
                  <a:cxnLst/>
                  <a:rect l="l" t="t" r="r" b="b"/>
                  <a:pathLst>
                    <a:path w="3993" h="3426" extrusionOk="0">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9" name="Google Shape;5799;p72"/>
                <p:cNvSpPr/>
                <p:nvPr/>
              </p:nvSpPr>
              <p:spPr>
                <a:xfrm>
                  <a:off x="4173385" y="3289570"/>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0" name="Google Shape;5800;p72"/>
              <p:cNvGrpSpPr/>
              <p:nvPr/>
            </p:nvGrpSpPr>
            <p:grpSpPr>
              <a:xfrm>
                <a:off x="4201550" y="3266502"/>
                <a:ext cx="31405" cy="26883"/>
                <a:chOff x="4201550" y="3266502"/>
                <a:chExt cx="31405" cy="26883"/>
              </a:xfrm>
            </p:grpSpPr>
            <p:sp>
              <p:nvSpPr>
                <p:cNvPr id="5801" name="Google Shape;5801;p72"/>
                <p:cNvSpPr/>
                <p:nvPr/>
              </p:nvSpPr>
              <p:spPr>
                <a:xfrm>
                  <a:off x="4201550" y="3266502"/>
                  <a:ext cx="31405" cy="26883"/>
                </a:xfrm>
                <a:custGeom>
                  <a:avLst/>
                  <a:gdLst/>
                  <a:ahLst/>
                  <a:cxnLst/>
                  <a:rect l="l" t="t" r="r" b="b"/>
                  <a:pathLst>
                    <a:path w="3993" h="3418" extrusionOk="0">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2" name="Google Shape;5802;p72"/>
                <p:cNvSpPr/>
                <p:nvPr/>
              </p:nvSpPr>
              <p:spPr>
                <a:xfrm>
                  <a:off x="4214331" y="3276247"/>
                  <a:ext cx="8919" cy="7582"/>
                </a:xfrm>
                <a:custGeom>
                  <a:avLst/>
                  <a:gdLst/>
                  <a:ahLst/>
                  <a:cxnLst/>
                  <a:rect l="l" t="t" r="r" b="b"/>
                  <a:pathLst>
                    <a:path w="1134" h="964" extrusionOk="0">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3" name="Google Shape;5803;p72"/>
              <p:cNvGrpSpPr/>
              <p:nvPr/>
            </p:nvGrpSpPr>
            <p:grpSpPr>
              <a:xfrm>
                <a:off x="4201550" y="3338278"/>
                <a:ext cx="31405" cy="26930"/>
                <a:chOff x="4201550" y="3338278"/>
                <a:chExt cx="31405" cy="26930"/>
              </a:xfrm>
            </p:grpSpPr>
            <p:sp>
              <p:nvSpPr>
                <p:cNvPr id="5804" name="Google Shape;5804;p72"/>
                <p:cNvSpPr/>
                <p:nvPr/>
              </p:nvSpPr>
              <p:spPr>
                <a:xfrm>
                  <a:off x="4201550" y="3338278"/>
                  <a:ext cx="31405" cy="26930"/>
                </a:xfrm>
                <a:custGeom>
                  <a:avLst/>
                  <a:gdLst/>
                  <a:ahLst/>
                  <a:cxnLst/>
                  <a:rect l="l" t="t" r="r" b="b"/>
                  <a:pathLst>
                    <a:path w="3993" h="3424" extrusionOk="0">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5" name="Google Shape;5805;p72"/>
                <p:cNvSpPr/>
                <p:nvPr/>
              </p:nvSpPr>
              <p:spPr>
                <a:xfrm>
                  <a:off x="4214331" y="3347976"/>
                  <a:ext cx="8919" cy="7590"/>
                </a:xfrm>
                <a:custGeom>
                  <a:avLst/>
                  <a:gdLst/>
                  <a:ahLst/>
                  <a:cxnLst/>
                  <a:rect l="l" t="t" r="r" b="b"/>
                  <a:pathLst>
                    <a:path w="1134" h="965" extrusionOk="0">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6" name="Google Shape;5806;p72"/>
              <p:cNvGrpSpPr/>
              <p:nvPr/>
            </p:nvGrpSpPr>
            <p:grpSpPr>
              <a:xfrm>
                <a:off x="4238272" y="3369132"/>
                <a:ext cx="31405" cy="27001"/>
                <a:chOff x="4238272" y="3369132"/>
                <a:chExt cx="31405" cy="27001"/>
              </a:xfrm>
            </p:grpSpPr>
            <p:sp>
              <p:nvSpPr>
                <p:cNvPr id="5807" name="Google Shape;5807;p72"/>
                <p:cNvSpPr/>
                <p:nvPr/>
              </p:nvSpPr>
              <p:spPr>
                <a:xfrm>
                  <a:off x="4238272" y="3369132"/>
                  <a:ext cx="31405" cy="27001"/>
                </a:xfrm>
                <a:custGeom>
                  <a:avLst/>
                  <a:gdLst/>
                  <a:ahLst/>
                  <a:cxnLst/>
                  <a:rect l="l" t="t" r="r" b="b"/>
                  <a:pathLst>
                    <a:path w="3993" h="3433" extrusionOk="0">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8" name="Google Shape;5808;p72"/>
                <p:cNvSpPr/>
                <p:nvPr/>
              </p:nvSpPr>
              <p:spPr>
                <a:xfrm>
                  <a:off x="4251217" y="3378806"/>
                  <a:ext cx="8856" cy="7605"/>
                </a:xfrm>
                <a:custGeom>
                  <a:avLst/>
                  <a:gdLst/>
                  <a:ahLst/>
                  <a:cxnLst/>
                  <a:rect l="l" t="t" r="r" b="b"/>
                  <a:pathLst>
                    <a:path w="1126" h="967" extrusionOk="0">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809" name="Google Shape;5809;p72"/>
            <p:cNvGrpSpPr/>
            <p:nvPr/>
          </p:nvGrpSpPr>
          <p:grpSpPr>
            <a:xfrm>
              <a:off x="4068639" y="3200169"/>
              <a:ext cx="77643" cy="37272"/>
              <a:chOff x="4068639" y="3200169"/>
              <a:chExt cx="77643" cy="37272"/>
            </a:xfrm>
          </p:grpSpPr>
          <p:sp>
            <p:nvSpPr>
              <p:cNvPr id="5810" name="Google Shape;5810;p72"/>
              <p:cNvSpPr/>
              <p:nvPr/>
            </p:nvSpPr>
            <p:spPr>
              <a:xfrm>
                <a:off x="4087570" y="3212886"/>
                <a:ext cx="49958" cy="10374"/>
              </a:xfrm>
              <a:custGeom>
                <a:avLst/>
                <a:gdLst/>
                <a:ahLst/>
                <a:cxnLst/>
                <a:rect l="l" t="t" r="r" b="b"/>
                <a:pathLst>
                  <a:path w="6352" h="1319" fill="none" extrusionOk="0">
                    <a:moveTo>
                      <a:pt x="1" y="1319"/>
                    </a:moveTo>
                    <a:lnTo>
                      <a:pt x="635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11" name="Google Shape;5811;p72"/>
              <p:cNvGrpSpPr/>
              <p:nvPr/>
            </p:nvGrpSpPr>
            <p:grpSpPr>
              <a:xfrm>
                <a:off x="4114878" y="3200169"/>
                <a:ext cx="31405" cy="26993"/>
                <a:chOff x="4114878" y="3200169"/>
                <a:chExt cx="31405" cy="26993"/>
              </a:xfrm>
            </p:grpSpPr>
            <p:sp>
              <p:nvSpPr>
                <p:cNvPr id="5812" name="Google Shape;5812;p72"/>
                <p:cNvSpPr/>
                <p:nvPr/>
              </p:nvSpPr>
              <p:spPr>
                <a:xfrm>
                  <a:off x="4114878" y="3200169"/>
                  <a:ext cx="31405" cy="26993"/>
                </a:xfrm>
                <a:custGeom>
                  <a:avLst/>
                  <a:gdLst/>
                  <a:ahLst/>
                  <a:cxnLst/>
                  <a:rect l="l" t="t" r="r" b="b"/>
                  <a:pathLst>
                    <a:path w="3993" h="3432" extrusionOk="0">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3" name="Google Shape;5813;p72"/>
                <p:cNvSpPr/>
                <p:nvPr/>
              </p:nvSpPr>
              <p:spPr>
                <a:xfrm>
                  <a:off x="4127721" y="3209835"/>
                  <a:ext cx="8950" cy="7684"/>
                </a:xfrm>
                <a:custGeom>
                  <a:avLst/>
                  <a:gdLst/>
                  <a:ahLst/>
                  <a:cxnLst/>
                  <a:rect l="l" t="t" r="r" b="b"/>
                  <a:pathLst>
                    <a:path w="1138" h="977" extrusionOk="0">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4" name="Google Shape;5814;p72"/>
              <p:cNvGrpSpPr/>
              <p:nvPr/>
            </p:nvGrpSpPr>
            <p:grpSpPr>
              <a:xfrm>
                <a:off x="4068639" y="3210535"/>
                <a:ext cx="31499" cy="26906"/>
                <a:chOff x="4068639" y="3210535"/>
                <a:chExt cx="31499" cy="26906"/>
              </a:xfrm>
            </p:grpSpPr>
            <p:sp>
              <p:nvSpPr>
                <p:cNvPr id="5815" name="Google Shape;5815;p72"/>
                <p:cNvSpPr/>
                <p:nvPr/>
              </p:nvSpPr>
              <p:spPr>
                <a:xfrm>
                  <a:off x="4068639" y="3210535"/>
                  <a:ext cx="31499" cy="26906"/>
                </a:xfrm>
                <a:custGeom>
                  <a:avLst/>
                  <a:gdLst/>
                  <a:ahLst/>
                  <a:cxnLst/>
                  <a:rect l="l" t="t" r="r" b="b"/>
                  <a:pathLst>
                    <a:path w="4005" h="3421" extrusionOk="0">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6" name="Google Shape;5816;p72"/>
                <p:cNvSpPr/>
                <p:nvPr/>
              </p:nvSpPr>
              <p:spPr>
                <a:xfrm>
                  <a:off x="4081577" y="3220209"/>
                  <a:ext cx="8856" cy="7582"/>
                </a:xfrm>
                <a:custGeom>
                  <a:avLst/>
                  <a:gdLst/>
                  <a:ahLst/>
                  <a:cxnLst/>
                  <a:rect l="l" t="t" r="r" b="b"/>
                  <a:pathLst>
                    <a:path w="1126" h="964" extrusionOk="0">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817" name="Google Shape;5817;p72"/>
            <p:cNvGrpSpPr/>
            <p:nvPr/>
          </p:nvGrpSpPr>
          <p:grpSpPr>
            <a:xfrm>
              <a:off x="3869702" y="3066935"/>
              <a:ext cx="382664" cy="190294"/>
              <a:chOff x="3869702" y="3066935"/>
              <a:chExt cx="382664" cy="190294"/>
            </a:xfrm>
          </p:grpSpPr>
          <p:grpSp>
            <p:nvGrpSpPr>
              <p:cNvPr id="5818" name="Google Shape;5818;p72"/>
              <p:cNvGrpSpPr/>
              <p:nvPr/>
            </p:nvGrpSpPr>
            <p:grpSpPr>
              <a:xfrm>
                <a:off x="3888633" y="3082351"/>
                <a:ext cx="351172" cy="160698"/>
                <a:chOff x="3888633" y="3082351"/>
                <a:chExt cx="351172" cy="160698"/>
              </a:xfrm>
            </p:grpSpPr>
            <p:sp>
              <p:nvSpPr>
                <p:cNvPr id="5819" name="Google Shape;5819;p72"/>
                <p:cNvSpPr/>
                <p:nvPr/>
              </p:nvSpPr>
              <p:spPr>
                <a:xfrm>
                  <a:off x="3892440" y="3082351"/>
                  <a:ext cx="347366" cy="160698"/>
                </a:xfrm>
                <a:custGeom>
                  <a:avLst/>
                  <a:gdLst/>
                  <a:ahLst/>
                  <a:cxnLst/>
                  <a:rect l="l" t="t" r="r" b="b"/>
                  <a:pathLst>
                    <a:path w="44166" h="20432" fill="none" extrusionOk="0">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0" name="Google Shape;5820;p72"/>
                <p:cNvSpPr/>
                <p:nvPr/>
              </p:nvSpPr>
              <p:spPr>
                <a:xfrm>
                  <a:off x="3888633" y="3172924"/>
                  <a:ext cx="72979" cy="70124"/>
                </a:xfrm>
                <a:custGeom>
                  <a:avLst/>
                  <a:gdLst/>
                  <a:ahLst/>
                  <a:cxnLst/>
                  <a:rect l="l" t="t" r="r" b="b"/>
                  <a:pathLst>
                    <a:path w="9279" h="8916" fill="none" extrusionOk="0">
                      <a:moveTo>
                        <a:pt x="0" y="8916"/>
                      </a:moveTo>
                      <a:lnTo>
                        <a:pt x="9279" y="6883"/>
                      </a:lnTo>
                      <a:lnTo>
                        <a:pt x="704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1" name="Google Shape;5821;p72"/>
                <p:cNvSpPr/>
                <p:nvPr/>
              </p:nvSpPr>
              <p:spPr>
                <a:xfrm>
                  <a:off x="3960370" y="3203653"/>
                  <a:ext cx="79547" cy="19607"/>
                </a:xfrm>
                <a:custGeom>
                  <a:avLst/>
                  <a:gdLst/>
                  <a:ahLst/>
                  <a:cxnLst/>
                  <a:rect l="l" t="t" r="r" b="b"/>
                  <a:pathLst>
                    <a:path w="10114" h="2493" fill="none" extrusionOk="0">
                      <a:moveTo>
                        <a:pt x="0" y="2493"/>
                      </a:moveTo>
                      <a:lnTo>
                        <a:pt x="1011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2" name="Google Shape;5822;p72"/>
                <p:cNvSpPr/>
                <p:nvPr/>
              </p:nvSpPr>
              <p:spPr>
                <a:xfrm>
                  <a:off x="4043613" y="3161504"/>
                  <a:ext cx="108474" cy="42156"/>
                </a:xfrm>
                <a:custGeom>
                  <a:avLst/>
                  <a:gdLst/>
                  <a:ahLst/>
                  <a:cxnLst/>
                  <a:rect l="l" t="t" r="r" b="b"/>
                  <a:pathLst>
                    <a:path w="13792" h="5360" fill="none" extrusionOk="0">
                      <a:moveTo>
                        <a:pt x="1" y="5360"/>
                      </a:moveTo>
                      <a:lnTo>
                        <a:pt x="1379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3" name="Google Shape;5823;p72"/>
                <p:cNvSpPr/>
                <p:nvPr/>
              </p:nvSpPr>
              <p:spPr>
                <a:xfrm>
                  <a:off x="4152079" y="3082351"/>
                  <a:ext cx="17224" cy="82968"/>
                </a:xfrm>
                <a:custGeom>
                  <a:avLst/>
                  <a:gdLst/>
                  <a:ahLst/>
                  <a:cxnLst/>
                  <a:rect l="l" t="t" r="r" b="b"/>
                  <a:pathLst>
                    <a:path w="2190" h="10549" fill="none" extrusionOk="0">
                      <a:moveTo>
                        <a:pt x="0" y="10549"/>
                      </a:moveTo>
                      <a:lnTo>
                        <a:pt x="219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4" name="Google Shape;5824;p72"/>
                <p:cNvSpPr/>
                <p:nvPr/>
              </p:nvSpPr>
              <p:spPr>
                <a:xfrm>
                  <a:off x="4169296" y="3082351"/>
                  <a:ext cx="25797" cy="63557"/>
                </a:xfrm>
                <a:custGeom>
                  <a:avLst/>
                  <a:gdLst/>
                  <a:ahLst/>
                  <a:cxnLst/>
                  <a:rect l="l" t="t" r="r" b="b"/>
                  <a:pathLst>
                    <a:path w="3280" h="8081" fill="none" extrusionOk="0">
                      <a:moveTo>
                        <a:pt x="1" y="0"/>
                      </a:moveTo>
                      <a:lnTo>
                        <a:pt x="3279" y="808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25" name="Google Shape;5825;p72"/>
              <p:cNvGrpSpPr/>
              <p:nvPr/>
            </p:nvGrpSpPr>
            <p:grpSpPr>
              <a:xfrm>
                <a:off x="4143703" y="3066935"/>
                <a:ext cx="37783" cy="32357"/>
                <a:chOff x="4143703" y="3066935"/>
                <a:chExt cx="37783" cy="32357"/>
              </a:xfrm>
            </p:grpSpPr>
            <p:sp>
              <p:nvSpPr>
                <p:cNvPr id="5826" name="Google Shape;5826;p72"/>
                <p:cNvSpPr/>
                <p:nvPr/>
              </p:nvSpPr>
              <p:spPr>
                <a:xfrm>
                  <a:off x="4143703" y="3066935"/>
                  <a:ext cx="37783" cy="32357"/>
                </a:xfrm>
                <a:custGeom>
                  <a:avLst/>
                  <a:gdLst/>
                  <a:ahLst/>
                  <a:cxnLst/>
                  <a:rect l="l" t="t" r="r" b="b"/>
                  <a:pathLst>
                    <a:path w="4804" h="4114" extrusionOk="0">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7" name="Google Shape;5827;p72"/>
                <p:cNvSpPr/>
                <p:nvPr/>
              </p:nvSpPr>
              <p:spPr>
                <a:xfrm>
                  <a:off x="4158741" y="3076641"/>
                  <a:ext cx="13040" cy="13040"/>
                </a:xfrm>
                <a:custGeom>
                  <a:avLst/>
                  <a:gdLst/>
                  <a:ahLst/>
                  <a:cxnLst/>
                  <a:rect l="l" t="t" r="r" b="b"/>
                  <a:pathLst>
                    <a:path w="1658" h="1658" extrusionOk="0">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28" name="Google Shape;5828;p72"/>
              <p:cNvGrpSpPr/>
              <p:nvPr/>
            </p:nvGrpSpPr>
            <p:grpSpPr>
              <a:xfrm>
                <a:off x="4044565" y="3103563"/>
                <a:ext cx="37783" cy="32451"/>
                <a:chOff x="4044565" y="3103563"/>
                <a:chExt cx="37783" cy="32451"/>
              </a:xfrm>
            </p:grpSpPr>
            <p:sp>
              <p:nvSpPr>
                <p:cNvPr id="5829" name="Google Shape;5829;p72"/>
                <p:cNvSpPr/>
                <p:nvPr/>
              </p:nvSpPr>
              <p:spPr>
                <a:xfrm>
                  <a:off x="4044565" y="3103563"/>
                  <a:ext cx="37783" cy="32451"/>
                </a:xfrm>
                <a:custGeom>
                  <a:avLst/>
                  <a:gdLst/>
                  <a:ahLst/>
                  <a:cxnLst/>
                  <a:rect l="l" t="t" r="r" b="b"/>
                  <a:pathLst>
                    <a:path w="4804" h="4126" extrusionOk="0">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0" name="Google Shape;5830;p72"/>
                <p:cNvSpPr/>
                <p:nvPr/>
              </p:nvSpPr>
              <p:spPr>
                <a:xfrm>
                  <a:off x="4059602" y="3113268"/>
                  <a:ext cx="13040" cy="13048"/>
                </a:xfrm>
                <a:custGeom>
                  <a:avLst/>
                  <a:gdLst/>
                  <a:ahLst/>
                  <a:cxnLst/>
                  <a:rect l="l" t="t" r="r" b="b"/>
                  <a:pathLst>
                    <a:path w="1658" h="1659" extrusionOk="0">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31" name="Google Shape;5831;p72"/>
              <p:cNvGrpSpPr/>
              <p:nvPr/>
            </p:nvGrpSpPr>
            <p:grpSpPr>
              <a:xfrm>
                <a:off x="4017454" y="3188237"/>
                <a:ext cx="37776" cy="32357"/>
                <a:chOff x="4017454" y="3188237"/>
                <a:chExt cx="37776" cy="32357"/>
              </a:xfrm>
            </p:grpSpPr>
            <p:sp>
              <p:nvSpPr>
                <p:cNvPr id="5832" name="Google Shape;5832;p72"/>
                <p:cNvSpPr/>
                <p:nvPr/>
              </p:nvSpPr>
              <p:spPr>
                <a:xfrm>
                  <a:off x="4017454" y="3188237"/>
                  <a:ext cx="37776" cy="32357"/>
                </a:xfrm>
                <a:custGeom>
                  <a:avLst/>
                  <a:gdLst/>
                  <a:ahLst/>
                  <a:cxnLst/>
                  <a:rect l="l" t="t" r="r" b="b"/>
                  <a:pathLst>
                    <a:path w="4803" h="4114" extrusionOk="0">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3" name="Google Shape;5833;p72"/>
                <p:cNvSpPr/>
                <p:nvPr/>
              </p:nvSpPr>
              <p:spPr>
                <a:xfrm>
                  <a:off x="4032484" y="3197943"/>
                  <a:ext cx="13040" cy="13048"/>
                </a:xfrm>
                <a:custGeom>
                  <a:avLst/>
                  <a:gdLst/>
                  <a:ahLst/>
                  <a:cxnLst/>
                  <a:rect l="l" t="t" r="r" b="b"/>
                  <a:pathLst>
                    <a:path w="1658" h="1659" extrusionOk="0">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34" name="Google Shape;5834;p72"/>
              <p:cNvGrpSpPr/>
              <p:nvPr/>
            </p:nvGrpSpPr>
            <p:grpSpPr>
              <a:xfrm>
                <a:off x="3921548" y="3157509"/>
                <a:ext cx="37783" cy="32357"/>
                <a:chOff x="3921548" y="3157509"/>
                <a:chExt cx="37783" cy="32357"/>
              </a:xfrm>
            </p:grpSpPr>
            <p:sp>
              <p:nvSpPr>
                <p:cNvPr id="5835" name="Google Shape;5835;p72"/>
                <p:cNvSpPr/>
                <p:nvPr/>
              </p:nvSpPr>
              <p:spPr>
                <a:xfrm>
                  <a:off x="3921548" y="3157509"/>
                  <a:ext cx="37783" cy="32357"/>
                </a:xfrm>
                <a:custGeom>
                  <a:avLst/>
                  <a:gdLst/>
                  <a:ahLst/>
                  <a:cxnLst/>
                  <a:rect l="l" t="t" r="r" b="b"/>
                  <a:pathLst>
                    <a:path w="4804" h="4114" extrusionOk="0">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6" name="Google Shape;5836;p72"/>
                <p:cNvSpPr/>
                <p:nvPr/>
              </p:nvSpPr>
              <p:spPr>
                <a:xfrm>
                  <a:off x="3936586" y="3167214"/>
                  <a:ext cx="13040" cy="13040"/>
                </a:xfrm>
                <a:custGeom>
                  <a:avLst/>
                  <a:gdLst/>
                  <a:ahLst/>
                  <a:cxnLst/>
                  <a:rect l="l" t="t" r="r" b="b"/>
                  <a:pathLst>
                    <a:path w="1658" h="1658" extrusionOk="0">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37" name="Google Shape;5837;p72"/>
              <p:cNvGrpSpPr/>
              <p:nvPr/>
            </p:nvGrpSpPr>
            <p:grpSpPr>
              <a:xfrm>
                <a:off x="3939056" y="3211620"/>
                <a:ext cx="37783" cy="32380"/>
                <a:chOff x="3939056" y="3211620"/>
                <a:chExt cx="37783" cy="32380"/>
              </a:xfrm>
            </p:grpSpPr>
            <p:sp>
              <p:nvSpPr>
                <p:cNvPr id="5838" name="Google Shape;5838;p72"/>
                <p:cNvSpPr/>
                <p:nvPr/>
              </p:nvSpPr>
              <p:spPr>
                <a:xfrm>
                  <a:off x="3939056" y="3211620"/>
                  <a:ext cx="37783" cy="32380"/>
                </a:xfrm>
                <a:custGeom>
                  <a:avLst/>
                  <a:gdLst/>
                  <a:ahLst/>
                  <a:cxnLst/>
                  <a:rect l="l" t="t" r="r" b="b"/>
                  <a:pathLst>
                    <a:path w="4804" h="4117" extrusionOk="0">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9" name="Google Shape;5839;p72"/>
                <p:cNvSpPr/>
                <p:nvPr/>
              </p:nvSpPr>
              <p:spPr>
                <a:xfrm>
                  <a:off x="3954188" y="3221255"/>
                  <a:ext cx="13040" cy="13040"/>
                </a:xfrm>
                <a:custGeom>
                  <a:avLst/>
                  <a:gdLst/>
                  <a:ahLst/>
                  <a:cxnLst/>
                  <a:rect l="l" t="t" r="r" b="b"/>
                  <a:pathLst>
                    <a:path w="1658" h="1658" extrusionOk="0">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40" name="Google Shape;5840;p72"/>
              <p:cNvGrpSpPr/>
              <p:nvPr/>
            </p:nvGrpSpPr>
            <p:grpSpPr>
              <a:xfrm>
                <a:off x="4176240" y="3136965"/>
                <a:ext cx="31405" cy="26930"/>
                <a:chOff x="4176240" y="3136965"/>
                <a:chExt cx="31405" cy="26930"/>
              </a:xfrm>
            </p:grpSpPr>
            <p:sp>
              <p:nvSpPr>
                <p:cNvPr id="5841" name="Google Shape;5841;p72"/>
                <p:cNvSpPr/>
                <p:nvPr/>
              </p:nvSpPr>
              <p:spPr>
                <a:xfrm>
                  <a:off x="4176240" y="3136965"/>
                  <a:ext cx="31405" cy="26930"/>
                </a:xfrm>
                <a:custGeom>
                  <a:avLst/>
                  <a:gdLst/>
                  <a:ahLst/>
                  <a:cxnLst/>
                  <a:rect l="l" t="t" r="r" b="b"/>
                  <a:pathLst>
                    <a:path w="3993" h="3424" extrusionOk="0">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2" name="Google Shape;5842;p72"/>
                <p:cNvSpPr/>
                <p:nvPr/>
              </p:nvSpPr>
              <p:spPr>
                <a:xfrm>
                  <a:off x="4190327" y="3146663"/>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43" name="Google Shape;5843;p72"/>
              <p:cNvGrpSpPr/>
              <p:nvPr/>
            </p:nvGrpSpPr>
            <p:grpSpPr>
              <a:xfrm>
                <a:off x="4133148" y="3152593"/>
                <a:ext cx="31499" cy="27001"/>
                <a:chOff x="4133148" y="3152593"/>
                <a:chExt cx="31499" cy="27001"/>
              </a:xfrm>
            </p:grpSpPr>
            <p:sp>
              <p:nvSpPr>
                <p:cNvPr id="5844" name="Google Shape;5844;p72"/>
                <p:cNvSpPr/>
                <p:nvPr/>
              </p:nvSpPr>
              <p:spPr>
                <a:xfrm>
                  <a:off x="4133148" y="3152593"/>
                  <a:ext cx="31499" cy="27001"/>
                </a:xfrm>
                <a:custGeom>
                  <a:avLst/>
                  <a:gdLst/>
                  <a:ahLst/>
                  <a:cxnLst/>
                  <a:rect l="l" t="t" r="r" b="b"/>
                  <a:pathLst>
                    <a:path w="4005" h="3433" extrusionOk="0">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5" name="Google Shape;5845;p72"/>
                <p:cNvSpPr/>
                <p:nvPr/>
              </p:nvSpPr>
              <p:spPr>
                <a:xfrm>
                  <a:off x="4147321" y="316226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46" name="Google Shape;5846;p72"/>
              <p:cNvGrpSpPr/>
              <p:nvPr/>
            </p:nvGrpSpPr>
            <p:grpSpPr>
              <a:xfrm>
                <a:off x="4220866" y="3073534"/>
                <a:ext cx="31499" cy="26898"/>
                <a:chOff x="4220866" y="3073534"/>
                <a:chExt cx="31499" cy="26898"/>
              </a:xfrm>
            </p:grpSpPr>
            <p:sp>
              <p:nvSpPr>
                <p:cNvPr id="5847" name="Google Shape;5847;p72"/>
                <p:cNvSpPr/>
                <p:nvPr/>
              </p:nvSpPr>
              <p:spPr>
                <a:xfrm>
                  <a:off x="4220866" y="307353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8" name="Google Shape;5848;p72"/>
                <p:cNvSpPr/>
                <p:nvPr/>
              </p:nvSpPr>
              <p:spPr>
                <a:xfrm>
                  <a:off x="4235039" y="3083114"/>
                  <a:ext cx="7621" cy="7613"/>
                </a:xfrm>
                <a:custGeom>
                  <a:avLst/>
                  <a:gdLst/>
                  <a:ahLst/>
                  <a:cxnLst/>
                  <a:rect l="l" t="t" r="r" b="b"/>
                  <a:pathLst>
                    <a:path w="969" h="968" extrusionOk="0">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49" name="Google Shape;5849;p72"/>
              <p:cNvGrpSpPr/>
              <p:nvPr/>
            </p:nvGrpSpPr>
            <p:grpSpPr>
              <a:xfrm>
                <a:off x="3869702" y="3230323"/>
                <a:ext cx="31499" cy="26906"/>
                <a:chOff x="3869702" y="3230323"/>
                <a:chExt cx="31499" cy="26906"/>
              </a:xfrm>
            </p:grpSpPr>
            <p:sp>
              <p:nvSpPr>
                <p:cNvPr id="5850" name="Google Shape;5850;p72"/>
                <p:cNvSpPr/>
                <p:nvPr/>
              </p:nvSpPr>
              <p:spPr>
                <a:xfrm>
                  <a:off x="3869702" y="3230323"/>
                  <a:ext cx="31499" cy="26906"/>
                </a:xfrm>
                <a:custGeom>
                  <a:avLst/>
                  <a:gdLst/>
                  <a:ahLst/>
                  <a:cxnLst/>
                  <a:rect l="l" t="t" r="r" b="b"/>
                  <a:pathLst>
                    <a:path w="4005" h="3421" extrusionOk="0">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1" name="Google Shape;5851;p72"/>
                <p:cNvSpPr/>
                <p:nvPr/>
              </p:nvSpPr>
              <p:spPr>
                <a:xfrm>
                  <a:off x="388387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852" name="Google Shape;5852;p72"/>
            <p:cNvGrpSpPr/>
            <p:nvPr/>
          </p:nvGrpSpPr>
          <p:grpSpPr>
            <a:xfrm>
              <a:off x="4271383" y="3065882"/>
              <a:ext cx="304556" cy="341663"/>
              <a:chOff x="4271383" y="3065882"/>
              <a:chExt cx="304556" cy="341663"/>
            </a:xfrm>
          </p:grpSpPr>
          <p:grpSp>
            <p:nvGrpSpPr>
              <p:cNvPr id="5853" name="Google Shape;5853;p72"/>
              <p:cNvGrpSpPr/>
              <p:nvPr/>
            </p:nvGrpSpPr>
            <p:grpSpPr>
              <a:xfrm>
                <a:off x="4293838" y="3078639"/>
                <a:ext cx="269353" cy="311973"/>
                <a:chOff x="4293838" y="3078639"/>
                <a:chExt cx="269353" cy="311973"/>
              </a:xfrm>
            </p:grpSpPr>
            <p:sp>
              <p:nvSpPr>
                <p:cNvPr id="5854" name="Google Shape;5854;p72"/>
                <p:cNvSpPr/>
                <p:nvPr/>
              </p:nvSpPr>
              <p:spPr>
                <a:xfrm>
                  <a:off x="4293838" y="3078639"/>
                  <a:ext cx="269353" cy="311973"/>
                </a:xfrm>
                <a:custGeom>
                  <a:avLst/>
                  <a:gdLst/>
                  <a:ahLst/>
                  <a:cxnLst/>
                  <a:rect l="l" t="t" r="r" b="b"/>
                  <a:pathLst>
                    <a:path w="34247" h="39666" fill="none" extrusionOk="0">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5" name="Google Shape;5855;p72"/>
                <p:cNvSpPr/>
                <p:nvPr/>
              </p:nvSpPr>
              <p:spPr>
                <a:xfrm>
                  <a:off x="4306965" y="3099473"/>
                  <a:ext cx="62519" cy="69652"/>
                </a:xfrm>
                <a:custGeom>
                  <a:avLst/>
                  <a:gdLst/>
                  <a:ahLst/>
                  <a:cxnLst/>
                  <a:rect l="l" t="t" r="r" b="b"/>
                  <a:pathLst>
                    <a:path w="7949" h="8856" fill="none" extrusionOk="0">
                      <a:moveTo>
                        <a:pt x="1" y="1"/>
                      </a:moveTo>
                      <a:lnTo>
                        <a:pt x="7948" y="885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6" name="Google Shape;5856;p72"/>
                <p:cNvSpPr/>
                <p:nvPr/>
              </p:nvSpPr>
              <p:spPr>
                <a:xfrm>
                  <a:off x="4369476" y="3169118"/>
                  <a:ext cx="26072" cy="98666"/>
                </a:xfrm>
                <a:custGeom>
                  <a:avLst/>
                  <a:gdLst/>
                  <a:ahLst/>
                  <a:cxnLst/>
                  <a:rect l="l" t="t" r="r" b="b"/>
                  <a:pathLst>
                    <a:path w="3315" h="12545" fill="none" extrusionOk="0">
                      <a:moveTo>
                        <a:pt x="0" y="1"/>
                      </a:moveTo>
                      <a:lnTo>
                        <a:pt x="3315" y="1254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7" name="Google Shape;5857;p72"/>
                <p:cNvSpPr/>
                <p:nvPr/>
              </p:nvSpPr>
              <p:spPr>
                <a:xfrm>
                  <a:off x="4399347" y="3078639"/>
                  <a:ext cx="60041" cy="110558"/>
                </a:xfrm>
                <a:custGeom>
                  <a:avLst/>
                  <a:gdLst/>
                  <a:ahLst/>
                  <a:cxnLst/>
                  <a:rect l="l" t="t" r="r" b="b"/>
                  <a:pathLst>
                    <a:path w="7634" h="14057" fill="none" extrusionOk="0">
                      <a:moveTo>
                        <a:pt x="7634" y="14057"/>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8" name="Google Shape;5858;p72"/>
                <p:cNvSpPr/>
                <p:nvPr/>
              </p:nvSpPr>
              <p:spPr>
                <a:xfrm>
                  <a:off x="4373282" y="3169118"/>
                  <a:ext cx="82299" cy="20079"/>
                </a:xfrm>
                <a:custGeom>
                  <a:avLst/>
                  <a:gdLst/>
                  <a:ahLst/>
                  <a:cxnLst/>
                  <a:rect l="l" t="t" r="r" b="b"/>
                  <a:pathLst>
                    <a:path w="10464" h="2553" fill="none" extrusionOk="0">
                      <a:moveTo>
                        <a:pt x="0" y="1"/>
                      </a:moveTo>
                      <a:lnTo>
                        <a:pt x="10464" y="2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9" name="Google Shape;5859;p72"/>
                <p:cNvSpPr/>
                <p:nvPr/>
              </p:nvSpPr>
              <p:spPr>
                <a:xfrm>
                  <a:off x="4369476" y="3078639"/>
                  <a:ext cx="29879" cy="90487"/>
                </a:xfrm>
                <a:custGeom>
                  <a:avLst/>
                  <a:gdLst/>
                  <a:ahLst/>
                  <a:cxnLst/>
                  <a:rect l="l" t="t" r="r" b="b"/>
                  <a:pathLst>
                    <a:path w="3799" h="11505" fill="none" extrusionOk="0">
                      <a:moveTo>
                        <a:pt x="0" y="11505"/>
                      </a:moveTo>
                      <a:lnTo>
                        <a:pt x="379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0" name="Google Shape;5860;p72"/>
                <p:cNvSpPr/>
                <p:nvPr/>
              </p:nvSpPr>
              <p:spPr>
                <a:xfrm>
                  <a:off x="4293932" y="3169118"/>
                  <a:ext cx="75551" cy="41110"/>
                </a:xfrm>
                <a:custGeom>
                  <a:avLst/>
                  <a:gdLst/>
                  <a:ahLst/>
                  <a:cxnLst/>
                  <a:rect l="l" t="t" r="r" b="b"/>
                  <a:pathLst>
                    <a:path w="9606" h="5227" fill="none" extrusionOk="0">
                      <a:moveTo>
                        <a:pt x="1" y="5226"/>
                      </a:moveTo>
                      <a:lnTo>
                        <a:pt x="960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1" name="Google Shape;5861;p72"/>
                <p:cNvSpPr/>
                <p:nvPr/>
              </p:nvSpPr>
              <p:spPr>
                <a:xfrm>
                  <a:off x="4350159" y="3267776"/>
                  <a:ext cx="45389" cy="27032"/>
                </a:xfrm>
                <a:custGeom>
                  <a:avLst/>
                  <a:gdLst/>
                  <a:ahLst/>
                  <a:cxnLst/>
                  <a:rect l="l" t="t" r="r" b="b"/>
                  <a:pathLst>
                    <a:path w="5771" h="3437" fill="none" extrusionOk="0">
                      <a:moveTo>
                        <a:pt x="1" y="3436"/>
                      </a:moveTo>
                      <a:lnTo>
                        <a:pt x="57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2" name="Google Shape;5862;p72"/>
                <p:cNvSpPr/>
                <p:nvPr/>
              </p:nvSpPr>
              <p:spPr>
                <a:xfrm>
                  <a:off x="4395540" y="3267776"/>
                  <a:ext cx="38830" cy="76031"/>
                </a:xfrm>
                <a:custGeom>
                  <a:avLst/>
                  <a:gdLst/>
                  <a:ahLst/>
                  <a:cxnLst/>
                  <a:rect l="l" t="t" r="r" b="b"/>
                  <a:pathLst>
                    <a:path w="4937" h="9667" fill="none" extrusionOk="0">
                      <a:moveTo>
                        <a:pt x="1" y="1"/>
                      </a:moveTo>
                      <a:lnTo>
                        <a:pt x="4936" y="9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3" name="Google Shape;5863;p72"/>
                <p:cNvSpPr/>
                <p:nvPr/>
              </p:nvSpPr>
              <p:spPr>
                <a:xfrm>
                  <a:off x="4360439" y="3267776"/>
                  <a:ext cx="35109" cy="121978"/>
                </a:xfrm>
                <a:custGeom>
                  <a:avLst/>
                  <a:gdLst/>
                  <a:ahLst/>
                  <a:cxnLst/>
                  <a:rect l="l" t="t" r="r" b="b"/>
                  <a:pathLst>
                    <a:path w="4464" h="15509" fill="none" extrusionOk="0">
                      <a:moveTo>
                        <a:pt x="0" y="15509"/>
                      </a:moveTo>
                      <a:lnTo>
                        <a:pt x="446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4" name="Google Shape;5864;p72"/>
                <p:cNvSpPr/>
                <p:nvPr/>
              </p:nvSpPr>
              <p:spPr>
                <a:xfrm>
                  <a:off x="4293932" y="3210220"/>
                  <a:ext cx="101616" cy="57564"/>
                </a:xfrm>
                <a:custGeom>
                  <a:avLst/>
                  <a:gdLst/>
                  <a:ahLst/>
                  <a:cxnLst/>
                  <a:rect l="l" t="t" r="r" b="b"/>
                  <a:pathLst>
                    <a:path w="12920" h="7319" fill="none" extrusionOk="0">
                      <a:moveTo>
                        <a:pt x="1" y="0"/>
                      </a:moveTo>
                      <a:lnTo>
                        <a:pt x="12920" y="73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5" name="Google Shape;5865;p72"/>
                <p:cNvSpPr/>
                <p:nvPr/>
              </p:nvSpPr>
              <p:spPr>
                <a:xfrm>
                  <a:off x="4395540" y="3186436"/>
                  <a:ext cx="66420" cy="79735"/>
                </a:xfrm>
                <a:custGeom>
                  <a:avLst/>
                  <a:gdLst/>
                  <a:ahLst/>
                  <a:cxnLst/>
                  <a:rect l="l" t="t" r="r" b="b"/>
                  <a:pathLst>
                    <a:path w="8445" h="10138" fill="none" extrusionOk="0">
                      <a:moveTo>
                        <a:pt x="8444" y="0"/>
                      </a:moveTo>
                      <a:lnTo>
                        <a:pt x="1" y="1013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6" name="Google Shape;5866;p72"/>
                <p:cNvSpPr/>
                <p:nvPr/>
              </p:nvSpPr>
              <p:spPr>
                <a:xfrm>
                  <a:off x="4459380" y="3189669"/>
                  <a:ext cx="41873" cy="123402"/>
                </a:xfrm>
                <a:custGeom>
                  <a:avLst/>
                  <a:gdLst/>
                  <a:ahLst/>
                  <a:cxnLst/>
                  <a:rect l="l" t="t" r="r" b="b"/>
                  <a:pathLst>
                    <a:path w="5324" h="15690" fill="none" extrusionOk="0">
                      <a:moveTo>
                        <a:pt x="1" y="0"/>
                      </a:moveTo>
                      <a:lnTo>
                        <a:pt x="5323" y="15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7" name="Google Shape;5867;p72"/>
                <p:cNvSpPr/>
                <p:nvPr/>
              </p:nvSpPr>
              <p:spPr>
                <a:xfrm>
                  <a:off x="4395540" y="3267776"/>
                  <a:ext cx="105713" cy="45295"/>
                </a:xfrm>
                <a:custGeom>
                  <a:avLst/>
                  <a:gdLst/>
                  <a:ahLst/>
                  <a:cxnLst/>
                  <a:rect l="l" t="t" r="r" b="b"/>
                  <a:pathLst>
                    <a:path w="13441" h="5759" fill="none" extrusionOk="0">
                      <a:moveTo>
                        <a:pt x="1" y="1"/>
                      </a:moveTo>
                      <a:lnTo>
                        <a:pt x="13440" y="575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8" name="Google Shape;5868;p72"/>
                <p:cNvSpPr/>
                <p:nvPr/>
              </p:nvSpPr>
              <p:spPr>
                <a:xfrm>
                  <a:off x="4501246" y="3223252"/>
                  <a:ext cx="46435" cy="89818"/>
                </a:xfrm>
                <a:custGeom>
                  <a:avLst/>
                  <a:gdLst/>
                  <a:ahLst/>
                  <a:cxnLst/>
                  <a:rect l="l" t="t" r="r" b="b"/>
                  <a:pathLst>
                    <a:path w="5904" h="11420" fill="none" extrusionOk="0">
                      <a:moveTo>
                        <a:pt x="0" y="11420"/>
                      </a:moveTo>
                      <a:lnTo>
                        <a:pt x="590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9" name="Google Shape;5869;p72"/>
                <p:cNvSpPr/>
                <p:nvPr/>
              </p:nvSpPr>
              <p:spPr>
                <a:xfrm>
                  <a:off x="4459671" y="3104231"/>
                  <a:ext cx="58421" cy="84966"/>
                </a:xfrm>
                <a:custGeom>
                  <a:avLst/>
                  <a:gdLst/>
                  <a:ahLst/>
                  <a:cxnLst/>
                  <a:rect l="l" t="t" r="r" b="b"/>
                  <a:pathLst>
                    <a:path w="7428" h="10803" fill="none" extrusionOk="0">
                      <a:moveTo>
                        <a:pt x="0" y="10803"/>
                      </a:moveTo>
                      <a:lnTo>
                        <a:pt x="7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0" name="Google Shape;5870;p72"/>
                <p:cNvSpPr/>
                <p:nvPr/>
              </p:nvSpPr>
              <p:spPr>
                <a:xfrm>
                  <a:off x="4459671" y="3189189"/>
                  <a:ext cx="86586" cy="36737"/>
                </a:xfrm>
                <a:custGeom>
                  <a:avLst/>
                  <a:gdLst/>
                  <a:ahLst/>
                  <a:cxnLst/>
                  <a:rect l="l" t="t" r="r" b="b"/>
                  <a:pathLst>
                    <a:path w="11009" h="4671" fill="none" extrusionOk="0">
                      <a:moveTo>
                        <a:pt x="0" y="1"/>
                      </a:moveTo>
                      <a:lnTo>
                        <a:pt x="11008" y="4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1" name="Google Shape;5871;p72"/>
              <p:cNvGrpSpPr/>
              <p:nvPr/>
            </p:nvGrpSpPr>
            <p:grpSpPr>
              <a:xfrm>
                <a:off x="4538164" y="3342061"/>
                <a:ext cx="37776" cy="32380"/>
                <a:chOff x="4538164" y="3342061"/>
                <a:chExt cx="37776" cy="32380"/>
              </a:xfrm>
            </p:grpSpPr>
            <p:sp>
              <p:nvSpPr>
                <p:cNvPr id="5872" name="Google Shape;5872;p72"/>
                <p:cNvSpPr/>
                <p:nvPr/>
              </p:nvSpPr>
              <p:spPr>
                <a:xfrm>
                  <a:off x="4538164" y="3342061"/>
                  <a:ext cx="37776" cy="32380"/>
                </a:xfrm>
                <a:custGeom>
                  <a:avLst/>
                  <a:gdLst/>
                  <a:ahLst/>
                  <a:cxnLst/>
                  <a:rect l="l" t="t" r="r" b="b"/>
                  <a:pathLst>
                    <a:path w="4803" h="4117" extrusionOk="0">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3" name="Google Shape;5873;p72"/>
                <p:cNvSpPr/>
                <p:nvPr/>
              </p:nvSpPr>
              <p:spPr>
                <a:xfrm>
                  <a:off x="4553194" y="3351790"/>
                  <a:ext cx="13040" cy="13040"/>
                </a:xfrm>
                <a:custGeom>
                  <a:avLst/>
                  <a:gdLst/>
                  <a:ahLst/>
                  <a:cxnLst/>
                  <a:rect l="l" t="t" r="r" b="b"/>
                  <a:pathLst>
                    <a:path w="1658" h="1658" extrusionOk="0">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4" name="Google Shape;5874;p72"/>
              <p:cNvGrpSpPr/>
              <p:nvPr/>
            </p:nvGrpSpPr>
            <p:grpSpPr>
              <a:xfrm>
                <a:off x="4271383" y="3194742"/>
                <a:ext cx="37783" cy="32420"/>
                <a:chOff x="4271383" y="3194742"/>
                <a:chExt cx="37783" cy="32420"/>
              </a:xfrm>
            </p:grpSpPr>
            <p:sp>
              <p:nvSpPr>
                <p:cNvPr id="5875" name="Google Shape;5875;p72"/>
                <p:cNvSpPr/>
                <p:nvPr/>
              </p:nvSpPr>
              <p:spPr>
                <a:xfrm>
                  <a:off x="4271383" y="3194742"/>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6" name="Google Shape;5876;p72"/>
                <p:cNvSpPr/>
                <p:nvPr/>
              </p:nvSpPr>
              <p:spPr>
                <a:xfrm>
                  <a:off x="4286516" y="3204416"/>
                  <a:ext cx="13040" cy="13040"/>
                </a:xfrm>
                <a:custGeom>
                  <a:avLst/>
                  <a:gdLst/>
                  <a:ahLst/>
                  <a:cxnLst/>
                  <a:rect l="l" t="t" r="r" b="b"/>
                  <a:pathLst>
                    <a:path w="1658" h="1658" extrusionOk="0">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7" name="Google Shape;5877;p72"/>
              <p:cNvGrpSpPr/>
              <p:nvPr/>
            </p:nvGrpSpPr>
            <p:grpSpPr>
              <a:xfrm>
                <a:off x="4284416" y="3084058"/>
                <a:ext cx="37783" cy="32357"/>
                <a:chOff x="4284416" y="3084058"/>
                <a:chExt cx="37783" cy="32357"/>
              </a:xfrm>
            </p:grpSpPr>
            <p:sp>
              <p:nvSpPr>
                <p:cNvPr id="5878" name="Google Shape;5878;p72"/>
                <p:cNvSpPr/>
                <p:nvPr/>
              </p:nvSpPr>
              <p:spPr>
                <a:xfrm>
                  <a:off x="4284416" y="3084058"/>
                  <a:ext cx="37783" cy="32357"/>
                </a:xfrm>
                <a:custGeom>
                  <a:avLst/>
                  <a:gdLst/>
                  <a:ahLst/>
                  <a:cxnLst/>
                  <a:rect l="l" t="t" r="r" b="b"/>
                  <a:pathLst>
                    <a:path w="4804" h="4114"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9" name="Google Shape;5879;p72"/>
                <p:cNvSpPr/>
                <p:nvPr/>
              </p:nvSpPr>
              <p:spPr>
                <a:xfrm>
                  <a:off x="4299548" y="3093763"/>
                  <a:ext cx="13040" cy="13048"/>
                </a:xfrm>
                <a:custGeom>
                  <a:avLst/>
                  <a:gdLst/>
                  <a:ahLst/>
                  <a:cxnLst/>
                  <a:rect l="l" t="t" r="r" b="b"/>
                  <a:pathLst>
                    <a:path w="1658" h="1659" extrusionOk="0">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0" name="Google Shape;5880;p72"/>
              <p:cNvGrpSpPr/>
              <p:nvPr/>
            </p:nvGrpSpPr>
            <p:grpSpPr>
              <a:xfrm>
                <a:off x="4478697" y="3297561"/>
                <a:ext cx="37776" cy="32451"/>
                <a:chOff x="4478697" y="3297561"/>
                <a:chExt cx="37776" cy="32451"/>
              </a:xfrm>
            </p:grpSpPr>
            <p:sp>
              <p:nvSpPr>
                <p:cNvPr id="5881" name="Google Shape;5881;p72"/>
                <p:cNvSpPr/>
                <p:nvPr/>
              </p:nvSpPr>
              <p:spPr>
                <a:xfrm>
                  <a:off x="4478697" y="3297561"/>
                  <a:ext cx="37776" cy="32451"/>
                </a:xfrm>
                <a:custGeom>
                  <a:avLst/>
                  <a:gdLst/>
                  <a:ahLst/>
                  <a:cxnLst/>
                  <a:rect l="l" t="t" r="r" b="b"/>
                  <a:pathLst>
                    <a:path w="4803" h="4126" extrusionOk="0">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2" name="Google Shape;5882;p72"/>
                <p:cNvSpPr/>
                <p:nvPr/>
              </p:nvSpPr>
              <p:spPr>
                <a:xfrm>
                  <a:off x="4493727" y="3307361"/>
                  <a:ext cx="13048" cy="13040"/>
                </a:xfrm>
                <a:custGeom>
                  <a:avLst/>
                  <a:gdLst/>
                  <a:ahLst/>
                  <a:cxnLst/>
                  <a:rect l="l" t="t" r="r" b="b"/>
                  <a:pathLst>
                    <a:path w="1659" h="1658" extrusionOk="0">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3" name="Google Shape;5883;p72"/>
              <p:cNvGrpSpPr/>
              <p:nvPr/>
            </p:nvGrpSpPr>
            <p:grpSpPr>
              <a:xfrm>
                <a:off x="4411813" y="3331711"/>
                <a:ext cx="37776" cy="32451"/>
                <a:chOff x="4411813" y="3331711"/>
                <a:chExt cx="37776" cy="32451"/>
              </a:xfrm>
            </p:grpSpPr>
            <p:sp>
              <p:nvSpPr>
                <p:cNvPr id="5884" name="Google Shape;5884;p72"/>
                <p:cNvSpPr/>
                <p:nvPr/>
              </p:nvSpPr>
              <p:spPr>
                <a:xfrm>
                  <a:off x="4411813" y="3331711"/>
                  <a:ext cx="37776" cy="32451"/>
                </a:xfrm>
                <a:custGeom>
                  <a:avLst/>
                  <a:gdLst/>
                  <a:ahLst/>
                  <a:cxnLst/>
                  <a:rect l="l" t="t" r="r" b="b"/>
                  <a:pathLst>
                    <a:path w="4803" h="4126" extrusionOk="0">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5" name="Google Shape;5885;p72"/>
                <p:cNvSpPr/>
                <p:nvPr/>
              </p:nvSpPr>
              <p:spPr>
                <a:xfrm>
                  <a:off x="4426937" y="3341416"/>
                  <a:ext cx="13048" cy="13048"/>
                </a:xfrm>
                <a:custGeom>
                  <a:avLst/>
                  <a:gdLst/>
                  <a:ahLst/>
                  <a:cxnLst/>
                  <a:rect l="l" t="t" r="r" b="b"/>
                  <a:pathLst>
                    <a:path w="1659" h="1659" extrusionOk="0">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6" name="Google Shape;5886;p72"/>
              <p:cNvGrpSpPr/>
              <p:nvPr/>
            </p:nvGrpSpPr>
            <p:grpSpPr>
              <a:xfrm>
                <a:off x="4337984" y="3375188"/>
                <a:ext cx="37776" cy="32357"/>
                <a:chOff x="4337984" y="3375188"/>
                <a:chExt cx="37776" cy="32357"/>
              </a:xfrm>
            </p:grpSpPr>
            <p:sp>
              <p:nvSpPr>
                <p:cNvPr id="5887" name="Google Shape;5887;p72"/>
                <p:cNvSpPr/>
                <p:nvPr/>
              </p:nvSpPr>
              <p:spPr>
                <a:xfrm>
                  <a:off x="4337984" y="3375188"/>
                  <a:ext cx="37776" cy="32357"/>
                </a:xfrm>
                <a:custGeom>
                  <a:avLst/>
                  <a:gdLst/>
                  <a:ahLst/>
                  <a:cxnLst/>
                  <a:rect l="l" t="t" r="r" b="b"/>
                  <a:pathLst>
                    <a:path w="4803" h="4114" extrusionOk="0">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8" name="Google Shape;5888;p72"/>
                <p:cNvSpPr/>
                <p:nvPr/>
              </p:nvSpPr>
              <p:spPr>
                <a:xfrm>
                  <a:off x="4353108" y="3384894"/>
                  <a:ext cx="13048" cy="13048"/>
                </a:xfrm>
                <a:custGeom>
                  <a:avLst/>
                  <a:gdLst/>
                  <a:ahLst/>
                  <a:cxnLst/>
                  <a:rect l="l" t="t" r="r" b="b"/>
                  <a:pathLst>
                    <a:path w="1659" h="1659" extrusionOk="0">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9" name="Google Shape;5889;p72"/>
              <p:cNvGrpSpPr/>
              <p:nvPr/>
            </p:nvGrpSpPr>
            <p:grpSpPr>
              <a:xfrm>
                <a:off x="4494867" y="3090530"/>
                <a:ext cx="37878" cy="32451"/>
                <a:chOff x="4494867" y="3090530"/>
                <a:chExt cx="37878" cy="32451"/>
              </a:xfrm>
            </p:grpSpPr>
            <p:sp>
              <p:nvSpPr>
                <p:cNvPr id="5890" name="Google Shape;5890;p72"/>
                <p:cNvSpPr/>
                <p:nvPr/>
              </p:nvSpPr>
              <p:spPr>
                <a:xfrm>
                  <a:off x="4494867" y="3090530"/>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1" name="Google Shape;5891;p72"/>
                <p:cNvSpPr/>
                <p:nvPr/>
              </p:nvSpPr>
              <p:spPr>
                <a:xfrm>
                  <a:off x="4510000" y="3100236"/>
                  <a:ext cx="13040" cy="13040"/>
                </a:xfrm>
                <a:custGeom>
                  <a:avLst/>
                  <a:gdLst/>
                  <a:ahLst/>
                  <a:cxnLst/>
                  <a:rect l="l" t="t" r="r" b="b"/>
                  <a:pathLst>
                    <a:path w="1658" h="1658" extrusionOk="0">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2" name="Google Shape;5892;p72"/>
              <p:cNvGrpSpPr/>
              <p:nvPr/>
            </p:nvGrpSpPr>
            <p:grpSpPr>
              <a:xfrm>
                <a:off x="4525124" y="3207774"/>
                <a:ext cx="37783" cy="32420"/>
                <a:chOff x="4525124" y="3207774"/>
                <a:chExt cx="37783" cy="32420"/>
              </a:xfrm>
            </p:grpSpPr>
            <p:sp>
              <p:nvSpPr>
                <p:cNvPr id="5893" name="Google Shape;5893;p72"/>
                <p:cNvSpPr/>
                <p:nvPr/>
              </p:nvSpPr>
              <p:spPr>
                <a:xfrm>
                  <a:off x="4525124" y="3207774"/>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4" name="Google Shape;5894;p72"/>
                <p:cNvSpPr/>
                <p:nvPr/>
              </p:nvSpPr>
              <p:spPr>
                <a:xfrm>
                  <a:off x="4540256" y="3217448"/>
                  <a:ext cx="13040" cy="13040"/>
                </a:xfrm>
                <a:custGeom>
                  <a:avLst/>
                  <a:gdLst/>
                  <a:ahLst/>
                  <a:cxnLst/>
                  <a:rect l="l" t="t" r="r" b="b"/>
                  <a:pathLst>
                    <a:path w="1658" h="1658" extrusionOk="0">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5" name="Google Shape;5895;p72"/>
              <p:cNvGrpSpPr/>
              <p:nvPr/>
            </p:nvGrpSpPr>
            <p:grpSpPr>
              <a:xfrm>
                <a:off x="4440544" y="3176479"/>
                <a:ext cx="31499" cy="26898"/>
                <a:chOff x="4440544" y="3176479"/>
                <a:chExt cx="31499" cy="26898"/>
              </a:xfrm>
            </p:grpSpPr>
            <p:sp>
              <p:nvSpPr>
                <p:cNvPr id="5896" name="Google Shape;5896;p72"/>
                <p:cNvSpPr/>
                <p:nvPr/>
              </p:nvSpPr>
              <p:spPr>
                <a:xfrm>
                  <a:off x="4440544" y="3176479"/>
                  <a:ext cx="31499" cy="26898"/>
                </a:xfrm>
                <a:custGeom>
                  <a:avLst/>
                  <a:gdLst/>
                  <a:ahLst/>
                  <a:cxnLst/>
                  <a:rect l="l" t="t" r="r" b="b"/>
                  <a:pathLst>
                    <a:path w="4005" h="3420" extrusionOk="0">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7" name="Google Shape;5897;p72"/>
                <p:cNvSpPr/>
                <p:nvPr/>
              </p:nvSpPr>
              <p:spPr>
                <a:xfrm>
                  <a:off x="4454724" y="3186145"/>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8" name="Google Shape;5898;p72"/>
              <p:cNvGrpSpPr/>
              <p:nvPr/>
            </p:nvGrpSpPr>
            <p:grpSpPr>
              <a:xfrm>
                <a:off x="4350545" y="3156400"/>
                <a:ext cx="31405" cy="27001"/>
                <a:chOff x="4350545" y="3156400"/>
                <a:chExt cx="31405" cy="27001"/>
              </a:xfrm>
            </p:grpSpPr>
            <p:sp>
              <p:nvSpPr>
                <p:cNvPr id="5899" name="Google Shape;5899;p72"/>
                <p:cNvSpPr/>
                <p:nvPr/>
              </p:nvSpPr>
              <p:spPr>
                <a:xfrm>
                  <a:off x="4350545" y="3156400"/>
                  <a:ext cx="31405" cy="27001"/>
                </a:xfrm>
                <a:custGeom>
                  <a:avLst/>
                  <a:gdLst/>
                  <a:ahLst/>
                  <a:cxnLst/>
                  <a:rect l="l" t="t" r="r" b="b"/>
                  <a:pathLst>
                    <a:path w="3993" h="3433" extrusionOk="0">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0" name="Google Shape;5900;p72"/>
                <p:cNvSpPr/>
                <p:nvPr/>
              </p:nvSpPr>
              <p:spPr>
                <a:xfrm>
                  <a:off x="4364717" y="3166074"/>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1" name="Google Shape;5901;p72"/>
              <p:cNvGrpSpPr/>
              <p:nvPr/>
            </p:nvGrpSpPr>
            <p:grpSpPr>
              <a:xfrm>
                <a:off x="4376703" y="3255058"/>
                <a:ext cx="31405" cy="27001"/>
                <a:chOff x="4376703" y="3255058"/>
                <a:chExt cx="31405" cy="27001"/>
              </a:xfrm>
            </p:grpSpPr>
            <p:sp>
              <p:nvSpPr>
                <p:cNvPr id="5902" name="Google Shape;5902;p72"/>
                <p:cNvSpPr/>
                <p:nvPr/>
              </p:nvSpPr>
              <p:spPr>
                <a:xfrm>
                  <a:off x="4376703" y="3255058"/>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3" name="Google Shape;5903;p72"/>
                <p:cNvSpPr/>
                <p:nvPr/>
              </p:nvSpPr>
              <p:spPr>
                <a:xfrm>
                  <a:off x="4390884" y="3264732"/>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4" name="Google Shape;5904;p72"/>
              <p:cNvGrpSpPr/>
              <p:nvPr/>
            </p:nvGrpSpPr>
            <p:grpSpPr>
              <a:xfrm>
                <a:off x="4331322" y="3283656"/>
                <a:ext cx="31405" cy="26945"/>
                <a:chOff x="4331322" y="3283656"/>
                <a:chExt cx="31405" cy="26945"/>
              </a:xfrm>
            </p:grpSpPr>
            <p:sp>
              <p:nvSpPr>
                <p:cNvPr id="5905" name="Google Shape;5905;p72"/>
                <p:cNvSpPr/>
                <p:nvPr/>
              </p:nvSpPr>
              <p:spPr>
                <a:xfrm>
                  <a:off x="4331322" y="3283656"/>
                  <a:ext cx="31405" cy="26945"/>
                </a:xfrm>
                <a:custGeom>
                  <a:avLst/>
                  <a:gdLst/>
                  <a:ahLst/>
                  <a:cxnLst/>
                  <a:rect l="l" t="t" r="r" b="b"/>
                  <a:pathLst>
                    <a:path w="3993" h="3426" extrusionOk="0">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6" name="Google Shape;5906;p72"/>
                <p:cNvSpPr/>
                <p:nvPr/>
              </p:nvSpPr>
              <p:spPr>
                <a:xfrm>
                  <a:off x="4345503" y="3293274"/>
                  <a:ext cx="7613" cy="7621"/>
                </a:xfrm>
                <a:custGeom>
                  <a:avLst/>
                  <a:gdLst/>
                  <a:ahLst/>
                  <a:cxnLst/>
                  <a:rect l="l" t="t" r="r" b="b"/>
                  <a:pathLst>
                    <a:path w="968" h="969" extrusionOk="0">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7" name="Google Shape;5907;p72"/>
              <p:cNvGrpSpPr/>
              <p:nvPr/>
            </p:nvGrpSpPr>
            <p:grpSpPr>
              <a:xfrm>
                <a:off x="4380510" y="3065882"/>
                <a:ext cx="31405" cy="26938"/>
                <a:chOff x="4380510" y="3065882"/>
                <a:chExt cx="31405" cy="26938"/>
              </a:xfrm>
            </p:grpSpPr>
            <p:sp>
              <p:nvSpPr>
                <p:cNvPr id="5908" name="Google Shape;5908;p72"/>
                <p:cNvSpPr/>
                <p:nvPr/>
              </p:nvSpPr>
              <p:spPr>
                <a:xfrm>
                  <a:off x="4380510" y="3065882"/>
                  <a:ext cx="31405" cy="26938"/>
                </a:xfrm>
                <a:custGeom>
                  <a:avLst/>
                  <a:gdLst/>
                  <a:ahLst/>
                  <a:cxnLst/>
                  <a:rect l="l" t="t" r="r" b="b"/>
                  <a:pathLst>
                    <a:path w="3993" h="3425" extrusionOk="0">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9" name="Google Shape;5909;p72"/>
                <p:cNvSpPr/>
                <p:nvPr/>
              </p:nvSpPr>
              <p:spPr>
                <a:xfrm>
                  <a:off x="4393354" y="3075500"/>
                  <a:ext cx="8950" cy="7676"/>
                </a:xfrm>
                <a:custGeom>
                  <a:avLst/>
                  <a:gdLst/>
                  <a:ahLst/>
                  <a:cxnLst/>
                  <a:rect l="l" t="t" r="r" b="b"/>
                  <a:pathLst>
                    <a:path w="1138" h="976" extrusionOk="0">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910" name="Google Shape;5910;p72"/>
            <p:cNvGrpSpPr/>
            <p:nvPr/>
          </p:nvGrpSpPr>
          <p:grpSpPr>
            <a:xfrm>
              <a:off x="4558998" y="3188237"/>
              <a:ext cx="1280131" cy="1052746"/>
              <a:chOff x="4558998" y="3188237"/>
              <a:chExt cx="1280131" cy="1052746"/>
            </a:xfrm>
          </p:grpSpPr>
          <p:sp>
            <p:nvSpPr>
              <p:cNvPr id="5911" name="Google Shape;5911;p72"/>
              <p:cNvSpPr/>
              <p:nvPr/>
            </p:nvSpPr>
            <p:spPr>
              <a:xfrm>
                <a:off x="4916156" y="3750813"/>
                <a:ext cx="8" cy="8"/>
              </a:xfrm>
              <a:custGeom>
                <a:avLst/>
                <a:gdLst/>
                <a:ahLst/>
                <a:cxnLst/>
                <a:rect l="l" t="t" r="r" b="b"/>
                <a:pathLst>
                  <a:path w="1" h="1" fill="none" extrusionOk="0">
                    <a:moveTo>
                      <a:pt x="0" y="0"/>
                    </a:move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12" name="Google Shape;5912;p72"/>
              <p:cNvGrpSpPr/>
              <p:nvPr/>
            </p:nvGrpSpPr>
            <p:grpSpPr>
              <a:xfrm>
                <a:off x="4579164" y="3203653"/>
                <a:ext cx="1244833" cy="1020397"/>
                <a:chOff x="4579164" y="3203653"/>
                <a:chExt cx="1244833" cy="1020397"/>
              </a:xfrm>
            </p:grpSpPr>
            <p:sp>
              <p:nvSpPr>
                <p:cNvPr id="5913" name="Google Shape;5913;p72"/>
                <p:cNvSpPr/>
                <p:nvPr/>
              </p:nvSpPr>
              <p:spPr>
                <a:xfrm>
                  <a:off x="5490144" y="3482892"/>
                  <a:ext cx="58995" cy="4955"/>
                </a:xfrm>
                <a:custGeom>
                  <a:avLst/>
                  <a:gdLst/>
                  <a:ahLst/>
                  <a:cxnLst/>
                  <a:rect l="l" t="t" r="r" b="b"/>
                  <a:pathLst>
                    <a:path w="7501" h="630" fill="none" extrusionOk="0">
                      <a:moveTo>
                        <a:pt x="0" y="630"/>
                      </a:moveTo>
                      <a:lnTo>
                        <a:pt x="750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4" name="Google Shape;5914;p72"/>
                <p:cNvSpPr/>
                <p:nvPr/>
              </p:nvSpPr>
              <p:spPr>
                <a:xfrm>
                  <a:off x="5490616" y="3482892"/>
                  <a:ext cx="66137" cy="77360"/>
                </a:xfrm>
                <a:custGeom>
                  <a:avLst/>
                  <a:gdLst/>
                  <a:ahLst/>
                  <a:cxnLst/>
                  <a:rect l="l" t="t" r="r" b="b"/>
                  <a:pathLst>
                    <a:path w="8409" h="9836" fill="none" extrusionOk="0">
                      <a:moveTo>
                        <a:pt x="1" y="1"/>
                      </a:moveTo>
                      <a:lnTo>
                        <a:pt x="8408" y="98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15" name="Google Shape;5915;p72"/>
                <p:cNvGrpSpPr/>
                <p:nvPr/>
              </p:nvGrpSpPr>
              <p:grpSpPr>
                <a:xfrm>
                  <a:off x="4579164" y="3203653"/>
                  <a:ext cx="1244833" cy="1020397"/>
                  <a:chOff x="4579164" y="3203653"/>
                  <a:chExt cx="1244833" cy="1020397"/>
                </a:xfrm>
              </p:grpSpPr>
              <p:sp>
                <p:nvSpPr>
                  <p:cNvPr id="5916" name="Google Shape;5916;p72"/>
                  <p:cNvSpPr/>
                  <p:nvPr/>
                </p:nvSpPr>
                <p:spPr>
                  <a:xfrm>
                    <a:off x="4787909" y="3833395"/>
                    <a:ext cx="69267" cy="22266"/>
                  </a:xfrm>
                  <a:custGeom>
                    <a:avLst/>
                    <a:gdLst/>
                    <a:ahLst/>
                    <a:cxnLst/>
                    <a:rect l="l" t="t" r="r" b="b"/>
                    <a:pathLst>
                      <a:path w="8807" h="2831" fill="none" extrusionOk="0">
                        <a:moveTo>
                          <a:pt x="8806" y="0"/>
                        </a:moveTo>
                        <a:lnTo>
                          <a:pt x="0" y="283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7" name="Google Shape;5917;p72"/>
                  <p:cNvSpPr/>
                  <p:nvPr/>
                </p:nvSpPr>
                <p:spPr>
                  <a:xfrm>
                    <a:off x="4857263" y="3819695"/>
                    <a:ext cx="69936" cy="14181"/>
                  </a:xfrm>
                  <a:custGeom>
                    <a:avLst/>
                    <a:gdLst/>
                    <a:ahLst/>
                    <a:cxnLst/>
                    <a:rect l="l" t="t" r="r" b="b"/>
                    <a:pathLst>
                      <a:path w="8892" h="1803" fill="none" extrusionOk="0">
                        <a:moveTo>
                          <a:pt x="1" y="1803"/>
                        </a:moveTo>
                        <a:lnTo>
                          <a:pt x="889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18" name="Google Shape;5918;p72"/>
                  <p:cNvGrpSpPr/>
                  <p:nvPr/>
                </p:nvGrpSpPr>
                <p:grpSpPr>
                  <a:xfrm>
                    <a:off x="4579164" y="3203653"/>
                    <a:ext cx="1244833" cy="1020397"/>
                    <a:chOff x="4579164" y="3203653"/>
                    <a:chExt cx="1244833" cy="1020397"/>
                  </a:xfrm>
                </p:grpSpPr>
                <p:sp>
                  <p:nvSpPr>
                    <p:cNvPr id="5919" name="Google Shape;5919;p72"/>
                    <p:cNvSpPr/>
                    <p:nvPr/>
                  </p:nvSpPr>
                  <p:spPr>
                    <a:xfrm>
                      <a:off x="4930329" y="3363965"/>
                      <a:ext cx="23894" cy="102764"/>
                    </a:xfrm>
                    <a:custGeom>
                      <a:avLst/>
                      <a:gdLst/>
                      <a:ahLst/>
                      <a:cxnLst/>
                      <a:rect l="l" t="t" r="r" b="b"/>
                      <a:pathLst>
                        <a:path w="3038" h="13066" fill="none" extrusionOk="0">
                          <a:moveTo>
                            <a:pt x="3037" y="13065"/>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0" name="Google Shape;5920;p72"/>
                    <p:cNvSpPr/>
                    <p:nvPr/>
                  </p:nvSpPr>
                  <p:spPr>
                    <a:xfrm>
                      <a:off x="4849846" y="3385948"/>
                      <a:ext cx="104085" cy="79256"/>
                    </a:xfrm>
                    <a:custGeom>
                      <a:avLst/>
                      <a:gdLst/>
                      <a:ahLst/>
                      <a:cxnLst/>
                      <a:rect l="l" t="t" r="r" b="b"/>
                      <a:pathLst>
                        <a:path w="13234" h="10077" fill="none" extrusionOk="0">
                          <a:moveTo>
                            <a:pt x="0" y="0"/>
                          </a:moveTo>
                          <a:lnTo>
                            <a:pt x="13234"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1" name="Google Shape;5921;p72"/>
                    <p:cNvSpPr/>
                    <p:nvPr/>
                  </p:nvSpPr>
                  <p:spPr>
                    <a:xfrm>
                      <a:off x="4849650" y="3306598"/>
                      <a:ext cx="45869" cy="79358"/>
                    </a:xfrm>
                    <a:custGeom>
                      <a:avLst/>
                      <a:gdLst/>
                      <a:ahLst/>
                      <a:cxnLst/>
                      <a:rect l="l" t="t" r="r" b="b"/>
                      <a:pathLst>
                        <a:path w="5832" h="10090" fill="none" extrusionOk="0">
                          <a:moveTo>
                            <a:pt x="5831" y="0"/>
                          </a:moveTo>
                          <a:lnTo>
                            <a:pt x="1"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2" name="Google Shape;5922;p72"/>
                    <p:cNvSpPr/>
                    <p:nvPr/>
                  </p:nvSpPr>
                  <p:spPr>
                    <a:xfrm>
                      <a:off x="4849650" y="3361299"/>
                      <a:ext cx="84305" cy="24657"/>
                    </a:xfrm>
                    <a:custGeom>
                      <a:avLst/>
                      <a:gdLst/>
                      <a:ahLst/>
                      <a:cxnLst/>
                      <a:rect l="l" t="t" r="r" b="b"/>
                      <a:pathLst>
                        <a:path w="10719" h="3135" fill="none" extrusionOk="0">
                          <a:moveTo>
                            <a:pt x="1" y="3134"/>
                          </a:moveTo>
                          <a:lnTo>
                            <a:pt x="107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3" name="Google Shape;5923;p72"/>
                    <p:cNvSpPr/>
                    <p:nvPr/>
                  </p:nvSpPr>
                  <p:spPr>
                    <a:xfrm>
                      <a:off x="4789616" y="3306598"/>
                      <a:ext cx="19702" cy="54709"/>
                    </a:xfrm>
                    <a:custGeom>
                      <a:avLst/>
                      <a:gdLst/>
                      <a:ahLst/>
                      <a:cxnLst/>
                      <a:rect l="l" t="t" r="r" b="b"/>
                      <a:pathLst>
                        <a:path w="2505" h="6956" fill="none" extrusionOk="0">
                          <a:moveTo>
                            <a:pt x="2505" y="6956"/>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4" name="Google Shape;5924;p72"/>
                    <p:cNvSpPr/>
                    <p:nvPr/>
                  </p:nvSpPr>
                  <p:spPr>
                    <a:xfrm>
                      <a:off x="4738242" y="3357500"/>
                      <a:ext cx="74883" cy="10280"/>
                    </a:xfrm>
                    <a:custGeom>
                      <a:avLst/>
                      <a:gdLst/>
                      <a:ahLst/>
                      <a:cxnLst/>
                      <a:rect l="l" t="t" r="r" b="b"/>
                      <a:pathLst>
                        <a:path w="9521" h="1307" fill="none" extrusionOk="0">
                          <a:moveTo>
                            <a:pt x="1" y="1307"/>
                          </a:moveTo>
                          <a:lnTo>
                            <a:pt x="952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5" name="Google Shape;5925;p72"/>
                    <p:cNvSpPr/>
                    <p:nvPr/>
                  </p:nvSpPr>
                  <p:spPr>
                    <a:xfrm>
                      <a:off x="4710274" y="3357500"/>
                      <a:ext cx="99044" cy="63557"/>
                    </a:xfrm>
                    <a:custGeom>
                      <a:avLst/>
                      <a:gdLst/>
                      <a:ahLst/>
                      <a:cxnLst/>
                      <a:rect l="l" t="t" r="r" b="b"/>
                      <a:pathLst>
                        <a:path w="12593" h="8081" fill="none" extrusionOk="0">
                          <a:moveTo>
                            <a:pt x="0" y="8081"/>
                          </a:moveTo>
                          <a:lnTo>
                            <a:pt x="1259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6" name="Google Shape;5926;p72"/>
                    <p:cNvSpPr/>
                    <p:nvPr/>
                  </p:nvSpPr>
                  <p:spPr>
                    <a:xfrm>
                      <a:off x="4809310" y="3306598"/>
                      <a:ext cx="87443" cy="50910"/>
                    </a:xfrm>
                    <a:custGeom>
                      <a:avLst/>
                      <a:gdLst/>
                      <a:ahLst/>
                      <a:cxnLst/>
                      <a:rect l="l" t="t" r="r" b="b"/>
                      <a:pathLst>
                        <a:path w="11118" h="6473" fill="none" extrusionOk="0">
                          <a:moveTo>
                            <a:pt x="1" y="6472"/>
                          </a:moveTo>
                          <a:lnTo>
                            <a:pt x="1111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27" name="Google Shape;5927;p72"/>
                    <p:cNvGrpSpPr/>
                    <p:nvPr/>
                  </p:nvGrpSpPr>
                  <p:grpSpPr>
                    <a:xfrm>
                      <a:off x="4579164" y="3203653"/>
                      <a:ext cx="1244833" cy="1020397"/>
                      <a:chOff x="4579164" y="3203653"/>
                      <a:chExt cx="1244833" cy="1020397"/>
                    </a:xfrm>
                  </p:grpSpPr>
                  <p:sp>
                    <p:nvSpPr>
                      <p:cNvPr id="5928" name="Google Shape;5928;p72"/>
                      <p:cNvSpPr/>
                      <p:nvPr/>
                    </p:nvSpPr>
                    <p:spPr>
                      <a:xfrm>
                        <a:off x="4617986" y="3614284"/>
                        <a:ext cx="53002" cy="21031"/>
                      </a:xfrm>
                      <a:custGeom>
                        <a:avLst/>
                        <a:gdLst/>
                        <a:ahLst/>
                        <a:cxnLst/>
                        <a:rect l="l" t="t" r="r" b="b"/>
                        <a:pathLst>
                          <a:path w="6739" h="2674" fill="none" extrusionOk="0">
                            <a:moveTo>
                              <a:pt x="0" y="0"/>
                            </a:moveTo>
                            <a:lnTo>
                              <a:pt x="6738" y="267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9" name="Google Shape;5929;p72"/>
                      <p:cNvSpPr/>
                      <p:nvPr/>
                    </p:nvSpPr>
                    <p:spPr>
                      <a:xfrm>
                        <a:off x="4624545" y="3589069"/>
                        <a:ext cx="43682" cy="63180"/>
                      </a:xfrm>
                      <a:custGeom>
                        <a:avLst/>
                        <a:gdLst/>
                        <a:ahLst/>
                        <a:cxnLst/>
                        <a:rect l="l" t="t" r="r" b="b"/>
                        <a:pathLst>
                          <a:path w="5554" h="8033" fill="none" extrusionOk="0">
                            <a:moveTo>
                              <a:pt x="1" y="8033"/>
                            </a:moveTo>
                            <a:lnTo>
                              <a:pt x="555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0" name="Google Shape;5930;p72"/>
                      <p:cNvSpPr/>
                      <p:nvPr/>
                    </p:nvSpPr>
                    <p:spPr>
                      <a:xfrm>
                        <a:off x="4668220" y="3517907"/>
                        <a:ext cx="112178" cy="71170"/>
                      </a:xfrm>
                      <a:custGeom>
                        <a:avLst/>
                        <a:gdLst/>
                        <a:ahLst/>
                        <a:cxnLst/>
                        <a:rect l="l" t="t" r="r" b="b"/>
                        <a:pathLst>
                          <a:path w="14263" h="9049" fill="none" extrusionOk="0">
                            <a:moveTo>
                              <a:pt x="0" y="9049"/>
                            </a:moveTo>
                            <a:lnTo>
                              <a:pt x="1426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1" name="Google Shape;5931;p72"/>
                      <p:cNvSpPr/>
                      <p:nvPr/>
                    </p:nvSpPr>
                    <p:spPr>
                      <a:xfrm>
                        <a:off x="4706562" y="3516766"/>
                        <a:ext cx="77455" cy="79924"/>
                      </a:xfrm>
                      <a:custGeom>
                        <a:avLst/>
                        <a:gdLst/>
                        <a:ahLst/>
                        <a:cxnLst/>
                        <a:rect l="l" t="t" r="r" b="b"/>
                        <a:pathLst>
                          <a:path w="9848" h="10162" fill="none" extrusionOk="0">
                            <a:moveTo>
                              <a:pt x="0" y="10161"/>
                            </a:moveTo>
                            <a:lnTo>
                              <a:pt x="98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2" name="Google Shape;5932;p72"/>
                      <p:cNvSpPr/>
                      <p:nvPr/>
                    </p:nvSpPr>
                    <p:spPr>
                      <a:xfrm>
                        <a:off x="4763646" y="3516766"/>
                        <a:ext cx="20370" cy="52806"/>
                      </a:xfrm>
                      <a:custGeom>
                        <a:avLst/>
                        <a:gdLst/>
                        <a:ahLst/>
                        <a:cxnLst/>
                        <a:rect l="l" t="t" r="r" b="b"/>
                        <a:pathLst>
                          <a:path w="2590" h="6714" fill="none" extrusionOk="0">
                            <a:moveTo>
                              <a:pt x="0" y="6714"/>
                            </a:moveTo>
                            <a:lnTo>
                              <a:pt x="25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3" name="Google Shape;5933;p72"/>
                      <p:cNvSpPr/>
                      <p:nvPr/>
                    </p:nvSpPr>
                    <p:spPr>
                      <a:xfrm>
                        <a:off x="4783151" y="3520565"/>
                        <a:ext cx="45861" cy="97432"/>
                      </a:xfrm>
                      <a:custGeom>
                        <a:avLst/>
                        <a:gdLst/>
                        <a:ahLst/>
                        <a:cxnLst/>
                        <a:rect l="l" t="t" r="r" b="b"/>
                        <a:pathLst>
                          <a:path w="5831" h="12388" fill="none" extrusionOk="0">
                            <a:moveTo>
                              <a:pt x="5831" y="1238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4" name="Google Shape;5934;p72"/>
                      <p:cNvSpPr/>
                      <p:nvPr/>
                    </p:nvSpPr>
                    <p:spPr>
                      <a:xfrm>
                        <a:off x="4738242" y="3483175"/>
                        <a:ext cx="44917" cy="37398"/>
                      </a:xfrm>
                      <a:custGeom>
                        <a:avLst/>
                        <a:gdLst/>
                        <a:ahLst/>
                        <a:cxnLst/>
                        <a:rect l="l" t="t" r="r" b="b"/>
                        <a:pathLst>
                          <a:path w="5711" h="4755" fill="none" extrusionOk="0">
                            <a:moveTo>
                              <a:pt x="1" y="1"/>
                            </a:moveTo>
                            <a:lnTo>
                              <a:pt x="5710" y="475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5" name="Google Shape;5935;p72"/>
                      <p:cNvSpPr/>
                      <p:nvPr/>
                    </p:nvSpPr>
                    <p:spPr>
                      <a:xfrm>
                        <a:off x="4704941" y="3501823"/>
                        <a:ext cx="78217" cy="18750"/>
                      </a:xfrm>
                      <a:custGeom>
                        <a:avLst/>
                        <a:gdLst/>
                        <a:ahLst/>
                        <a:cxnLst/>
                        <a:rect l="l" t="t" r="r" b="b"/>
                        <a:pathLst>
                          <a:path w="9945" h="2384" fill="none" extrusionOk="0">
                            <a:moveTo>
                              <a:pt x="1" y="1"/>
                            </a:moveTo>
                            <a:lnTo>
                              <a:pt x="9944" y="238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6" name="Google Shape;5936;p72"/>
                      <p:cNvSpPr/>
                      <p:nvPr/>
                    </p:nvSpPr>
                    <p:spPr>
                      <a:xfrm>
                        <a:off x="4668220" y="3520565"/>
                        <a:ext cx="115796" cy="19324"/>
                      </a:xfrm>
                      <a:custGeom>
                        <a:avLst/>
                        <a:gdLst/>
                        <a:ahLst/>
                        <a:cxnLst/>
                        <a:rect l="l" t="t" r="r" b="b"/>
                        <a:pathLst>
                          <a:path w="14723" h="2457" fill="none" extrusionOk="0">
                            <a:moveTo>
                              <a:pt x="0" y="2457"/>
                            </a:moveTo>
                            <a:lnTo>
                              <a:pt x="1472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7" name="Google Shape;5937;p72"/>
                      <p:cNvSpPr/>
                      <p:nvPr/>
                    </p:nvSpPr>
                    <p:spPr>
                      <a:xfrm>
                        <a:off x="4813117" y="3462915"/>
                        <a:ext cx="40347" cy="51193"/>
                      </a:xfrm>
                      <a:custGeom>
                        <a:avLst/>
                        <a:gdLst/>
                        <a:ahLst/>
                        <a:cxnLst/>
                        <a:rect l="l" t="t" r="r" b="b"/>
                        <a:pathLst>
                          <a:path w="5130" h="6509" fill="none" extrusionOk="0">
                            <a:moveTo>
                              <a:pt x="5130" y="6508"/>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8" name="Google Shape;5938;p72"/>
                      <p:cNvSpPr/>
                      <p:nvPr/>
                    </p:nvSpPr>
                    <p:spPr>
                      <a:xfrm>
                        <a:off x="4787807" y="3462915"/>
                        <a:ext cx="25317" cy="55000"/>
                      </a:xfrm>
                      <a:custGeom>
                        <a:avLst/>
                        <a:gdLst/>
                        <a:ahLst/>
                        <a:cxnLst/>
                        <a:rect l="l" t="t" r="r" b="b"/>
                        <a:pathLst>
                          <a:path w="3219" h="6993" fill="none" extrusionOk="0">
                            <a:moveTo>
                              <a:pt x="1" y="6992"/>
                            </a:moveTo>
                            <a:lnTo>
                              <a:pt x="321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9" name="Google Shape;5939;p72"/>
                      <p:cNvSpPr/>
                      <p:nvPr/>
                    </p:nvSpPr>
                    <p:spPr>
                      <a:xfrm>
                        <a:off x="4781342" y="3514100"/>
                        <a:ext cx="72311" cy="6953"/>
                      </a:xfrm>
                      <a:custGeom>
                        <a:avLst/>
                        <a:gdLst/>
                        <a:ahLst/>
                        <a:cxnLst/>
                        <a:rect l="l" t="t" r="r" b="b"/>
                        <a:pathLst>
                          <a:path w="9194" h="884" fill="none" extrusionOk="0">
                            <a:moveTo>
                              <a:pt x="0" y="883"/>
                            </a:moveTo>
                            <a:lnTo>
                              <a:pt x="91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0" name="Google Shape;5940;p72"/>
                      <p:cNvSpPr/>
                      <p:nvPr/>
                    </p:nvSpPr>
                    <p:spPr>
                      <a:xfrm>
                        <a:off x="4853645" y="3514100"/>
                        <a:ext cx="26175" cy="59184"/>
                      </a:xfrm>
                      <a:custGeom>
                        <a:avLst/>
                        <a:gdLst/>
                        <a:ahLst/>
                        <a:cxnLst/>
                        <a:rect l="l" t="t" r="r" b="b"/>
                        <a:pathLst>
                          <a:path w="3328" h="7525" fill="none" extrusionOk="0">
                            <a:moveTo>
                              <a:pt x="1" y="0"/>
                            </a:moveTo>
                            <a:lnTo>
                              <a:pt x="3328" y="75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1" name="Google Shape;5941;p72"/>
                      <p:cNvSpPr/>
                      <p:nvPr/>
                    </p:nvSpPr>
                    <p:spPr>
                      <a:xfrm>
                        <a:off x="4827392" y="3514100"/>
                        <a:ext cx="26261" cy="100381"/>
                      </a:xfrm>
                      <a:custGeom>
                        <a:avLst/>
                        <a:gdLst/>
                        <a:ahLst/>
                        <a:cxnLst/>
                        <a:rect l="l" t="t" r="r" b="b"/>
                        <a:pathLst>
                          <a:path w="3339" h="12763" fill="none" extrusionOk="0">
                            <a:moveTo>
                              <a:pt x="3339" y="0"/>
                            </a:moveTo>
                            <a:lnTo>
                              <a:pt x="0" y="127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42" name="Google Shape;5942;p72"/>
                      <p:cNvGrpSpPr/>
                      <p:nvPr/>
                    </p:nvGrpSpPr>
                    <p:grpSpPr>
                      <a:xfrm>
                        <a:off x="4579164" y="3203653"/>
                        <a:ext cx="1244833" cy="1020397"/>
                        <a:chOff x="4579164" y="3203653"/>
                        <a:chExt cx="1244833" cy="1020397"/>
                      </a:xfrm>
                    </p:grpSpPr>
                    <p:sp>
                      <p:nvSpPr>
                        <p:cNvPr id="5943" name="Google Shape;5943;p72"/>
                        <p:cNvSpPr/>
                        <p:nvPr/>
                      </p:nvSpPr>
                      <p:spPr>
                        <a:xfrm>
                          <a:off x="4879812" y="3466721"/>
                          <a:ext cx="74411" cy="106563"/>
                        </a:xfrm>
                        <a:custGeom>
                          <a:avLst/>
                          <a:gdLst/>
                          <a:ahLst/>
                          <a:cxnLst/>
                          <a:rect l="l" t="t" r="r" b="b"/>
                          <a:pathLst>
                            <a:path w="9461" h="13549" fill="none" extrusionOk="0">
                              <a:moveTo>
                                <a:pt x="1" y="13549"/>
                              </a:moveTo>
                              <a:lnTo>
                                <a:pt x="946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4" name="Google Shape;5944;p72"/>
                        <p:cNvSpPr/>
                        <p:nvPr/>
                      </p:nvSpPr>
                      <p:spPr>
                        <a:xfrm>
                          <a:off x="4954215" y="3408017"/>
                          <a:ext cx="105989" cy="58712"/>
                        </a:xfrm>
                        <a:custGeom>
                          <a:avLst/>
                          <a:gdLst/>
                          <a:ahLst/>
                          <a:cxnLst/>
                          <a:rect l="l" t="t" r="r" b="b"/>
                          <a:pathLst>
                            <a:path w="13476" h="7465" fill="none" extrusionOk="0">
                              <a:moveTo>
                                <a:pt x="0" y="7464"/>
                              </a:moveTo>
                              <a:lnTo>
                                <a:pt x="1347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5" name="Google Shape;5945;p72"/>
                        <p:cNvSpPr/>
                        <p:nvPr/>
                      </p:nvSpPr>
                      <p:spPr>
                        <a:xfrm>
                          <a:off x="4953924" y="3465195"/>
                          <a:ext cx="119792" cy="54811"/>
                        </a:xfrm>
                        <a:custGeom>
                          <a:avLst/>
                          <a:gdLst/>
                          <a:ahLst/>
                          <a:cxnLst/>
                          <a:rect l="l" t="t" r="r" b="b"/>
                          <a:pathLst>
                            <a:path w="15231" h="6969" fill="none" extrusionOk="0">
                              <a:moveTo>
                                <a:pt x="1" y="1"/>
                              </a:moveTo>
                              <a:lnTo>
                                <a:pt x="15231" y="696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6" name="Google Shape;5946;p72"/>
                        <p:cNvSpPr/>
                        <p:nvPr/>
                      </p:nvSpPr>
                      <p:spPr>
                        <a:xfrm>
                          <a:off x="5073708" y="3521045"/>
                          <a:ext cx="26938" cy="71839"/>
                        </a:xfrm>
                        <a:custGeom>
                          <a:avLst/>
                          <a:gdLst/>
                          <a:ahLst/>
                          <a:cxnLst/>
                          <a:rect l="l" t="t" r="r" b="b"/>
                          <a:pathLst>
                            <a:path w="3425" h="9134" fill="none" extrusionOk="0">
                              <a:moveTo>
                                <a:pt x="1" y="0"/>
                              </a:moveTo>
                              <a:lnTo>
                                <a:pt x="3424" y="913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7" name="Google Shape;5947;p72"/>
                        <p:cNvSpPr/>
                        <p:nvPr/>
                      </p:nvSpPr>
                      <p:spPr>
                        <a:xfrm>
                          <a:off x="5100637" y="3586309"/>
                          <a:ext cx="26741" cy="81167"/>
                        </a:xfrm>
                        <a:custGeom>
                          <a:avLst/>
                          <a:gdLst/>
                          <a:ahLst/>
                          <a:cxnLst/>
                          <a:rect l="l" t="t" r="r" b="b"/>
                          <a:pathLst>
                            <a:path w="3400" h="10320" fill="none" extrusionOk="0">
                              <a:moveTo>
                                <a:pt x="3399" y="1031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8" name="Google Shape;5948;p72"/>
                        <p:cNvSpPr/>
                        <p:nvPr/>
                      </p:nvSpPr>
                      <p:spPr>
                        <a:xfrm>
                          <a:off x="5088549" y="3252840"/>
                          <a:ext cx="693968" cy="520624"/>
                        </a:xfrm>
                        <a:custGeom>
                          <a:avLst/>
                          <a:gdLst/>
                          <a:ahLst/>
                          <a:cxnLst/>
                          <a:rect l="l" t="t" r="r" b="b"/>
                          <a:pathLst>
                            <a:path w="88235" h="66195" fill="none" extrusionOk="0">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9" name="Google Shape;5949;p72"/>
                        <p:cNvSpPr/>
                        <p:nvPr/>
                      </p:nvSpPr>
                      <p:spPr>
                        <a:xfrm>
                          <a:off x="5060203" y="3203653"/>
                          <a:ext cx="544588" cy="316354"/>
                        </a:xfrm>
                        <a:custGeom>
                          <a:avLst/>
                          <a:gdLst/>
                          <a:ahLst/>
                          <a:cxnLst/>
                          <a:rect l="l" t="t" r="r" b="b"/>
                          <a:pathLst>
                            <a:path w="69242" h="40223" fill="none" extrusionOk="0">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0" name="Google Shape;5950;p72"/>
                        <p:cNvSpPr/>
                        <p:nvPr/>
                      </p:nvSpPr>
                      <p:spPr>
                        <a:xfrm>
                          <a:off x="5127371" y="3507533"/>
                          <a:ext cx="124739" cy="267835"/>
                        </a:xfrm>
                        <a:custGeom>
                          <a:avLst/>
                          <a:gdLst/>
                          <a:ahLst/>
                          <a:cxnLst/>
                          <a:rect l="l" t="t" r="r" b="b"/>
                          <a:pathLst>
                            <a:path w="15860" h="34054" fill="none" extrusionOk="0">
                              <a:moveTo>
                                <a:pt x="9266" y="1"/>
                              </a:moveTo>
                              <a:lnTo>
                                <a:pt x="10101" y="14396"/>
                              </a:lnTo>
                              <a:lnTo>
                                <a:pt x="15859" y="34053"/>
                              </a:lnTo>
                              <a:lnTo>
                                <a:pt x="0" y="19851"/>
                              </a:lnTo>
                              <a:lnTo>
                                <a:pt x="1234" y="336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1" name="Google Shape;5951;p72"/>
                        <p:cNvSpPr/>
                        <p:nvPr/>
                      </p:nvSpPr>
                      <p:spPr>
                        <a:xfrm>
                          <a:off x="5100637" y="3507533"/>
                          <a:ext cx="99618" cy="78784"/>
                        </a:xfrm>
                        <a:custGeom>
                          <a:avLst/>
                          <a:gdLst/>
                          <a:ahLst/>
                          <a:cxnLst/>
                          <a:rect l="l" t="t" r="r" b="b"/>
                          <a:pathLst>
                            <a:path w="12666" h="10017" fill="none" extrusionOk="0">
                              <a:moveTo>
                                <a:pt x="0" y="10017"/>
                              </a:moveTo>
                              <a:lnTo>
                                <a:pt x="1266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2" name="Google Shape;5952;p72"/>
                        <p:cNvSpPr/>
                        <p:nvPr/>
                      </p:nvSpPr>
                      <p:spPr>
                        <a:xfrm>
                          <a:off x="5200248" y="3501068"/>
                          <a:ext cx="156514" cy="6473"/>
                        </a:xfrm>
                        <a:custGeom>
                          <a:avLst/>
                          <a:gdLst/>
                          <a:ahLst/>
                          <a:cxnLst/>
                          <a:rect l="l" t="t" r="r" b="b"/>
                          <a:pathLst>
                            <a:path w="19900" h="823" fill="none" extrusionOk="0">
                              <a:moveTo>
                                <a:pt x="0" y="823"/>
                              </a:moveTo>
                              <a:lnTo>
                                <a:pt x="19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3" name="Google Shape;5953;p72"/>
                        <p:cNvSpPr/>
                        <p:nvPr/>
                      </p:nvSpPr>
                      <p:spPr>
                        <a:xfrm>
                          <a:off x="5127371" y="3507533"/>
                          <a:ext cx="72885" cy="155853"/>
                        </a:xfrm>
                        <a:custGeom>
                          <a:avLst/>
                          <a:gdLst/>
                          <a:ahLst/>
                          <a:cxnLst/>
                          <a:rect l="l" t="t" r="r" b="b"/>
                          <a:pathLst>
                            <a:path w="9267" h="19816" fill="none" extrusionOk="0">
                              <a:moveTo>
                                <a:pt x="9266" y="1"/>
                              </a:moveTo>
                              <a:lnTo>
                                <a:pt x="0" y="1981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4" name="Google Shape;5954;p72"/>
                        <p:cNvSpPr/>
                        <p:nvPr/>
                      </p:nvSpPr>
                      <p:spPr>
                        <a:xfrm>
                          <a:off x="5352947" y="3384139"/>
                          <a:ext cx="126265" cy="117692"/>
                        </a:xfrm>
                        <a:custGeom>
                          <a:avLst/>
                          <a:gdLst/>
                          <a:ahLst/>
                          <a:cxnLst/>
                          <a:rect l="l" t="t" r="r" b="b"/>
                          <a:pathLst>
                            <a:path w="16054" h="14964" fill="none" extrusionOk="0">
                              <a:moveTo>
                                <a:pt x="1" y="14964"/>
                              </a:moveTo>
                              <a:lnTo>
                                <a:pt x="1605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5" name="Google Shape;5955;p72"/>
                        <p:cNvSpPr/>
                        <p:nvPr/>
                      </p:nvSpPr>
                      <p:spPr>
                        <a:xfrm>
                          <a:off x="5356753" y="3246375"/>
                          <a:ext cx="61567" cy="254700"/>
                        </a:xfrm>
                        <a:custGeom>
                          <a:avLst/>
                          <a:gdLst/>
                          <a:ahLst/>
                          <a:cxnLst/>
                          <a:rect l="l" t="t" r="r" b="b"/>
                          <a:pathLst>
                            <a:path w="7828" h="32384" fill="none" extrusionOk="0">
                              <a:moveTo>
                                <a:pt x="1" y="32383"/>
                              </a:moveTo>
                              <a:lnTo>
                                <a:pt x="78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6" name="Google Shape;5956;p72"/>
                        <p:cNvSpPr/>
                        <p:nvPr/>
                      </p:nvSpPr>
                      <p:spPr>
                        <a:xfrm>
                          <a:off x="5352947" y="3486698"/>
                          <a:ext cx="141483" cy="10571"/>
                        </a:xfrm>
                        <a:custGeom>
                          <a:avLst/>
                          <a:gdLst/>
                          <a:ahLst/>
                          <a:cxnLst/>
                          <a:rect l="l" t="t" r="r" b="b"/>
                          <a:pathLst>
                            <a:path w="17989" h="1344" fill="none" extrusionOk="0">
                              <a:moveTo>
                                <a:pt x="1" y="1343"/>
                              </a:moveTo>
                              <a:lnTo>
                                <a:pt x="179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7" name="Google Shape;5957;p72"/>
                        <p:cNvSpPr/>
                        <p:nvPr/>
                      </p:nvSpPr>
                      <p:spPr>
                        <a:xfrm>
                          <a:off x="5353898" y="3501068"/>
                          <a:ext cx="18089" cy="136725"/>
                        </a:xfrm>
                        <a:custGeom>
                          <a:avLst/>
                          <a:gdLst/>
                          <a:ahLst/>
                          <a:cxnLst/>
                          <a:rect l="l" t="t" r="r" b="b"/>
                          <a:pathLst>
                            <a:path w="2300" h="17384" fill="none" extrusionOk="0">
                              <a:moveTo>
                                <a:pt x="1" y="0"/>
                              </a:moveTo>
                              <a:lnTo>
                                <a:pt x="2299" y="1738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8" name="Google Shape;5958;p72"/>
                        <p:cNvSpPr/>
                        <p:nvPr/>
                      </p:nvSpPr>
                      <p:spPr>
                        <a:xfrm>
                          <a:off x="5206721" y="3620749"/>
                          <a:ext cx="102379" cy="98863"/>
                        </a:xfrm>
                        <a:custGeom>
                          <a:avLst/>
                          <a:gdLst/>
                          <a:ahLst/>
                          <a:cxnLst/>
                          <a:rect l="l" t="t" r="r" b="b"/>
                          <a:pathLst>
                            <a:path w="13017" h="12570" fill="none" extrusionOk="0">
                              <a:moveTo>
                                <a:pt x="0" y="1"/>
                              </a:moveTo>
                              <a:lnTo>
                                <a:pt x="13016" y="125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9" name="Google Shape;5959;p72"/>
                        <p:cNvSpPr/>
                        <p:nvPr/>
                      </p:nvSpPr>
                      <p:spPr>
                        <a:xfrm>
                          <a:off x="5293102" y="3715798"/>
                          <a:ext cx="15997" cy="101238"/>
                        </a:xfrm>
                        <a:custGeom>
                          <a:avLst/>
                          <a:gdLst/>
                          <a:ahLst/>
                          <a:cxnLst/>
                          <a:rect l="l" t="t" r="r" b="b"/>
                          <a:pathLst>
                            <a:path w="2034" h="12872" fill="none" extrusionOk="0">
                              <a:moveTo>
                                <a:pt x="2033" y="0"/>
                              </a:moveTo>
                              <a:lnTo>
                                <a:pt x="1" y="1287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0" name="Google Shape;5960;p72"/>
                        <p:cNvSpPr/>
                        <p:nvPr/>
                      </p:nvSpPr>
                      <p:spPr>
                        <a:xfrm>
                          <a:off x="5127371" y="3659854"/>
                          <a:ext cx="92862" cy="134539"/>
                        </a:xfrm>
                        <a:custGeom>
                          <a:avLst/>
                          <a:gdLst/>
                          <a:ahLst/>
                          <a:cxnLst/>
                          <a:rect l="l" t="t" r="r" b="b"/>
                          <a:pathLst>
                            <a:path w="11807" h="17106" fill="none" extrusionOk="0">
                              <a:moveTo>
                                <a:pt x="11807" y="17105"/>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1" name="Google Shape;5961;p72"/>
                        <p:cNvSpPr/>
                        <p:nvPr/>
                      </p:nvSpPr>
                      <p:spPr>
                        <a:xfrm>
                          <a:off x="5479203" y="3327149"/>
                          <a:ext cx="150615" cy="56998"/>
                        </a:xfrm>
                        <a:custGeom>
                          <a:avLst/>
                          <a:gdLst/>
                          <a:ahLst/>
                          <a:cxnLst/>
                          <a:rect l="l" t="t" r="r" b="b"/>
                          <a:pathLst>
                            <a:path w="19150" h="7247" fill="none" extrusionOk="0">
                              <a:moveTo>
                                <a:pt x="19149" y="0"/>
                              </a:moveTo>
                              <a:lnTo>
                                <a:pt x="0" y="72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2" name="Google Shape;5962;p72"/>
                        <p:cNvSpPr/>
                        <p:nvPr/>
                      </p:nvSpPr>
                      <p:spPr>
                        <a:xfrm>
                          <a:off x="5371980" y="3633790"/>
                          <a:ext cx="59373" cy="4003"/>
                        </a:xfrm>
                        <a:custGeom>
                          <a:avLst/>
                          <a:gdLst/>
                          <a:ahLst/>
                          <a:cxnLst/>
                          <a:rect l="l" t="t" r="r" b="b"/>
                          <a:pathLst>
                            <a:path w="7549" h="509" fill="none" extrusionOk="0">
                              <a:moveTo>
                                <a:pt x="0" y="508"/>
                              </a:moveTo>
                              <a:lnTo>
                                <a:pt x="754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3" name="Google Shape;5963;p72"/>
                        <p:cNvSpPr/>
                        <p:nvPr/>
                      </p:nvSpPr>
                      <p:spPr>
                        <a:xfrm>
                          <a:off x="5352947" y="3497261"/>
                          <a:ext cx="78406" cy="136536"/>
                        </a:xfrm>
                        <a:custGeom>
                          <a:avLst/>
                          <a:gdLst/>
                          <a:ahLst/>
                          <a:cxnLst/>
                          <a:rect l="l" t="t" r="r" b="b"/>
                          <a:pathLst>
                            <a:path w="9969" h="17360" fill="none" extrusionOk="0">
                              <a:moveTo>
                                <a:pt x="9969" y="17359"/>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4" name="Google Shape;5964;p72"/>
                        <p:cNvSpPr/>
                        <p:nvPr/>
                      </p:nvSpPr>
                      <p:spPr>
                        <a:xfrm>
                          <a:off x="4917296" y="3466721"/>
                          <a:ext cx="40733" cy="122356"/>
                        </a:xfrm>
                        <a:custGeom>
                          <a:avLst/>
                          <a:gdLst/>
                          <a:ahLst/>
                          <a:cxnLst/>
                          <a:rect l="l" t="t" r="r" b="b"/>
                          <a:pathLst>
                            <a:path w="5179" h="15557" fill="none" extrusionOk="0">
                              <a:moveTo>
                                <a:pt x="1" y="15557"/>
                              </a:moveTo>
                              <a:lnTo>
                                <a:pt x="517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5" name="Google Shape;5965;p72"/>
                        <p:cNvSpPr/>
                        <p:nvPr/>
                      </p:nvSpPr>
                      <p:spPr>
                        <a:xfrm>
                          <a:off x="5060203" y="3408017"/>
                          <a:ext cx="111416" cy="19513"/>
                        </a:xfrm>
                        <a:custGeom>
                          <a:avLst/>
                          <a:gdLst/>
                          <a:ahLst/>
                          <a:cxnLst/>
                          <a:rect l="l" t="t" r="r" b="b"/>
                          <a:pathLst>
                            <a:path w="14166" h="2481" fill="none" extrusionOk="0">
                              <a:moveTo>
                                <a:pt x="0" y="0"/>
                              </a:moveTo>
                              <a:lnTo>
                                <a:pt x="14165" y="248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6" name="Google Shape;5966;p72"/>
                        <p:cNvSpPr/>
                        <p:nvPr/>
                      </p:nvSpPr>
                      <p:spPr>
                        <a:xfrm>
                          <a:off x="5127371" y="3620749"/>
                          <a:ext cx="79358" cy="42636"/>
                        </a:xfrm>
                        <a:custGeom>
                          <a:avLst/>
                          <a:gdLst/>
                          <a:ahLst/>
                          <a:cxnLst/>
                          <a:rect l="l" t="t" r="r" b="b"/>
                          <a:pathLst>
                            <a:path w="10090" h="5421" fill="none" extrusionOk="0">
                              <a:moveTo>
                                <a:pt x="0" y="5420"/>
                              </a:moveTo>
                              <a:lnTo>
                                <a:pt x="1008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67" name="Google Shape;5967;p72"/>
                        <p:cNvGrpSpPr/>
                        <p:nvPr/>
                      </p:nvGrpSpPr>
                      <p:grpSpPr>
                        <a:xfrm>
                          <a:off x="4579164" y="3203653"/>
                          <a:ext cx="1244833" cy="1020397"/>
                          <a:chOff x="4579164" y="3203653"/>
                          <a:chExt cx="1244833" cy="1020397"/>
                        </a:xfrm>
                      </p:grpSpPr>
                      <p:sp>
                        <p:nvSpPr>
                          <p:cNvPr id="5968" name="Google Shape;5968;p72"/>
                          <p:cNvSpPr/>
                          <p:nvPr/>
                        </p:nvSpPr>
                        <p:spPr>
                          <a:xfrm>
                            <a:off x="4949551" y="3708185"/>
                            <a:ext cx="37972" cy="3815"/>
                          </a:xfrm>
                          <a:custGeom>
                            <a:avLst/>
                            <a:gdLst/>
                            <a:ahLst/>
                            <a:cxnLst/>
                            <a:rect l="l" t="t" r="r" b="b"/>
                            <a:pathLst>
                              <a:path w="4828" h="485" fill="none" extrusionOk="0">
                                <a:moveTo>
                                  <a:pt x="0" y="1"/>
                                </a:moveTo>
                                <a:lnTo>
                                  <a:pt x="4827" y="48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69" name="Google Shape;5969;p72"/>
                          <p:cNvGrpSpPr/>
                          <p:nvPr/>
                        </p:nvGrpSpPr>
                        <p:grpSpPr>
                          <a:xfrm>
                            <a:off x="4579164" y="3203653"/>
                            <a:ext cx="1244833" cy="1020397"/>
                            <a:chOff x="4579164" y="3203653"/>
                            <a:chExt cx="1244833" cy="1020397"/>
                          </a:xfrm>
                        </p:grpSpPr>
                        <p:sp>
                          <p:nvSpPr>
                            <p:cNvPr id="5970" name="Google Shape;5970;p72"/>
                            <p:cNvSpPr/>
                            <p:nvPr/>
                          </p:nvSpPr>
                          <p:spPr>
                            <a:xfrm>
                              <a:off x="4953357" y="3586309"/>
                              <a:ext cx="147288" cy="121884"/>
                            </a:xfrm>
                            <a:custGeom>
                              <a:avLst/>
                              <a:gdLst/>
                              <a:ahLst/>
                              <a:cxnLst/>
                              <a:rect l="l" t="t" r="r" b="b"/>
                              <a:pathLst>
                                <a:path w="18727" h="15497" fill="none" extrusionOk="0">
                                  <a:moveTo>
                                    <a:pt x="18726" y="1"/>
                                  </a:moveTo>
                                  <a:lnTo>
                                    <a:pt x="0" y="1549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1" name="Google Shape;5971;p72"/>
                            <p:cNvSpPr/>
                            <p:nvPr/>
                          </p:nvSpPr>
                          <p:spPr>
                            <a:xfrm>
                              <a:off x="4987515" y="3592876"/>
                              <a:ext cx="113130" cy="119123"/>
                            </a:xfrm>
                            <a:custGeom>
                              <a:avLst/>
                              <a:gdLst/>
                              <a:ahLst/>
                              <a:cxnLst/>
                              <a:rect l="l" t="t" r="r" b="b"/>
                              <a:pathLst>
                                <a:path w="14384" h="15146" fill="none" extrusionOk="0">
                                  <a:moveTo>
                                    <a:pt x="0" y="15146"/>
                                  </a:moveTo>
                                  <a:lnTo>
                                    <a:pt x="1438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2" name="Google Shape;5972;p72"/>
                            <p:cNvSpPr/>
                            <p:nvPr/>
                          </p:nvSpPr>
                          <p:spPr>
                            <a:xfrm>
                              <a:off x="4913395" y="3708185"/>
                              <a:ext cx="39970" cy="45389"/>
                            </a:xfrm>
                            <a:custGeom>
                              <a:avLst/>
                              <a:gdLst/>
                              <a:ahLst/>
                              <a:cxnLst/>
                              <a:rect l="l" t="t" r="r" b="b"/>
                              <a:pathLst>
                                <a:path w="5082" h="5771" fill="none" extrusionOk="0">
                                  <a:moveTo>
                                    <a:pt x="1" y="5771"/>
                                  </a:moveTo>
                                  <a:lnTo>
                                    <a:pt x="508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3" name="Google Shape;5973;p72"/>
                            <p:cNvSpPr/>
                            <p:nvPr/>
                          </p:nvSpPr>
                          <p:spPr>
                            <a:xfrm>
                              <a:off x="4888943" y="3704378"/>
                              <a:ext cx="60616" cy="26080"/>
                            </a:xfrm>
                            <a:custGeom>
                              <a:avLst/>
                              <a:gdLst/>
                              <a:ahLst/>
                              <a:cxnLst/>
                              <a:rect l="l" t="t" r="r" b="b"/>
                              <a:pathLst>
                                <a:path w="7707" h="3316" fill="none" extrusionOk="0">
                                  <a:moveTo>
                                    <a:pt x="1" y="3315"/>
                                  </a:moveTo>
                                  <a:lnTo>
                                    <a:pt x="77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4" name="Google Shape;5974;p72"/>
                            <p:cNvSpPr/>
                            <p:nvPr/>
                          </p:nvSpPr>
                          <p:spPr>
                            <a:xfrm>
                              <a:off x="4917296" y="3589069"/>
                              <a:ext cx="32262" cy="119123"/>
                            </a:xfrm>
                            <a:custGeom>
                              <a:avLst/>
                              <a:gdLst/>
                              <a:ahLst/>
                              <a:cxnLst/>
                              <a:rect l="l" t="t" r="r" b="b"/>
                              <a:pathLst>
                                <a:path w="4102" h="15146" fill="none" extrusionOk="0">
                                  <a:moveTo>
                                    <a:pt x="1" y="1"/>
                                  </a:moveTo>
                                  <a:lnTo>
                                    <a:pt x="4101" y="15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5" name="Google Shape;5975;p72"/>
                            <p:cNvSpPr/>
                            <p:nvPr/>
                          </p:nvSpPr>
                          <p:spPr>
                            <a:xfrm>
                              <a:off x="4949551" y="3708185"/>
                              <a:ext cx="22840" cy="72885"/>
                            </a:xfrm>
                            <a:custGeom>
                              <a:avLst/>
                              <a:gdLst/>
                              <a:ahLst/>
                              <a:cxnLst/>
                              <a:rect l="l" t="t" r="r" b="b"/>
                              <a:pathLst>
                                <a:path w="2904" h="9267" fill="none" extrusionOk="0">
                                  <a:moveTo>
                                    <a:pt x="0" y="1"/>
                                  </a:moveTo>
                                  <a:lnTo>
                                    <a:pt x="2904" y="926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6" name="Google Shape;5976;p72"/>
                            <p:cNvSpPr/>
                            <p:nvPr/>
                          </p:nvSpPr>
                          <p:spPr>
                            <a:xfrm>
                              <a:off x="4912066" y="3752237"/>
                              <a:ext cx="60325" cy="28833"/>
                            </a:xfrm>
                            <a:custGeom>
                              <a:avLst/>
                              <a:gdLst/>
                              <a:ahLst/>
                              <a:cxnLst/>
                              <a:rect l="l" t="t" r="r" b="b"/>
                              <a:pathLst>
                                <a:path w="7670" h="3666" fill="none" extrusionOk="0">
                                  <a:moveTo>
                                    <a:pt x="0" y="1"/>
                                  </a:moveTo>
                                  <a:lnTo>
                                    <a:pt x="7670" y="3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77" name="Google Shape;5977;p72"/>
                            <p:cNvGrpSpPr/>
                            <p:nvPr/>
                          </p:nvGrpSpPr>
                          <p:grpSpPr>
                            <a:xfrm>
                              <a:off x="4579164" y="3203653"/>
                              <a:ext cx="1244833" cy="1020397"/>
                              <a:chOff x="4579164" y="3203653"/>
                              <a:chExt cx="1244833" cy="1020397"/>
                            </a:xfrm>
                          </p:grpSpPr>
                          <p:sp>
                            <p:nvSpPr>
                              <p:cNvPr id="5978" name="Google Shape;5978;p72"/>
                              <p:cNvSpPr/>
                              <p:nvPr/>
                            </p:nvSpPr>
                            <p:spPr>
                              <a:xfrm>
                                <a:off x="4590301" y="3738347"/>
                                <a:ext cx="92956" cy="91722"/>
                              </a:xfrm>
                              <a:custGeom>
                                <a:avLst/>
                                <a:gdLst/>
                                <a:ahLst/>
                                <a:cxnLst/>
                                <a:rect l="l" t="t" r="r" b="b"/>
                                <a:pathLst>
                                  <a:path w="11819" h="11662" fill="none" extrusionOk="0">
                                    <a:moveTo>
                                      <a:pt x="0" y="0"/>
                                    </a:moveTo>
                                    <a:lnTo>
                                      <a:pt x="11819" y="116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9" name="Google Shape;5979;p72"/>
                              <p:cNvSpPr/>
                              <p:nvPr/>
                            </p:nvSpPr>
                            <p:spPr>
                              <a:xfrm>
                                <a:off x="4683250" y="3652241"/>
                                <a:ext cx="33591" cy="177828"/>
                              </a:xfrm>
                              <a:custGeom>
                                <a:avLst/>
                                <a:gdLst/>
                                <a:ahLst/>
                                <a:cxnLst/>
                                <a:rect l="l" t="t" r="r" b="b"/>
                                <a:pathLst>
                                  <a:path w="4271" h="22610" fill="none" extrusionOk="0">
                                    <a:moveTo>
                                      <a:pt x="1" y="22610"/>
                                    </a:moveTo>
                                    <a:lnTo>
                                      <a:pt x="42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0" name="Google Shape;5980;p72"/>
                              <p:cNvSpPr/>
                              <p:nvPr/>
                            </p:nvSpPr>
                            <p:spPr>
                              <a:xfrm>
                                <a:off x="4716833" y="3652241"/>
                                <a:ext cx="70982" cy="207707"/>
                              </a:xfrm>
                              <a:custGeom>
                                <a:avLst/>
                                <a:gdLst/>
                                <a:ahLst/>
                                <a:cxnLst/>
                                <a:rect l="l" t="t" r="r" b="b"/>
                                <a:pathLst>
                                  <a:path w="9025" h="26409" fill="none" extrusionOk="0">
                                    <a:moveTo>
                                      <a:pt x="1" y="1"/>
                                    </a:moveTo>
                                    <a:lnTo>
                                      <a:pt x="9025" y="2640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1" name="Google Shape;5981;p72"/>
                              <p:cNvSpPr/>
                              <p:nvPr/>
                            </p:nvSpPr>
                            <p:spPr>
                              <a:xfrm>
                                <a:off x="4813117" y="3694578"/>
                                <a:ext cx="44154" cy="139297"/>
                              </a:xfrm>
                              <a:custGeom>
                                <a:avLst/>
                                <a:gdLst/>
                                <a:ahLst/>
                                <a:cxnLst/>
                                <a:rect l="l" t="t" r="r" b="b"/>
                                <a:pathLst>
                                  <a:path w="5614" h="17711" fill="none" extrusionOk="0">
                                    <a:moveTo>
                                      <a:pt x="5614" y="1771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2" name="Google Shape;5982;p72"/>
                              <p:cNvSpPr/>
                              <p:nvPr/>
                            </p:nvSpPr>
                            <p:spPr>
                              <a:xfrm>
                                <a:off x="4787807" y="3694578"/>
                                <a:ext cx="25317" cy="165369"/>
                              </a:xfrm>
                              <a:custGeom>
                                <a:avLst/>
                                <a:gdLst/>
                                <a:ahLst/>
                                <a:cxnLst/>
                                <a:rect l="l" t="t" r="r" b="b"/>
                                <a:pathLst>
                                  <a:path w="3219" h="21026" fill="none" extrusionOk="0">
                                    <a:moveTo>
                                      <a:pt x="3219" y="1"/>
                                    </a:moveTo>
                                    <a:lnTo>
                                      <a:pt x="1" y="210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3" name="Google Shape;5983;p72"/>
                              <p:cNvSpPr/>
                              <p:nvPr/>
                            </p:nvSpPr>
                            <p:spPr>
                              <a:xfrm>
                                <a:off x="4683250" y="3830061"/>
                                <a:ext cx="106374" cy="25223"/>
                              </a:xfrm>
                              <a:custGeom>
                                <a:avLst/>
                                <a:gdLst/>
                                <a:ahLst/>
                                <a:cxnLst/>
                                <a:rect l="l" t="t" r="r" b="b"/>
                                <a:pathLst>
                                  <a:path w="13525" h="3207" fill="none" extrusionOk="0">
                                    <a:moveTo>
                                      <a:pt x="1" y="1"/>
                                    </a:moveTo>
                                    <a:lnTo>
                                      <a:pt x="13525" y="320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4" name="Google Shape;5984;p72"/>
                              <p:cNvSpPr/>
                              <p:nvPr/>
                            </p:nvSpPr>
                            <p:spPr>
                              <a:xfrm>
                                <a:off x="4670980" y="3830061"/>
                                <a:ext cx="12277" cy="79263"/>
                              </a:xfrm>
                              <a:custGeom>
                                <a:avLst/>
                                <a:gdLst/>
                                <a:ahLst/>
                                <a:cxnLst/>
                                <a:rect l="l" t="t" r="r" b="b"/>
                                <a:pathLst>
                                  <a:path w="1561" h="10078" fill="none" extrusionOk="0">
                                    <a:moveTo>
                                      <a:pt x="1561" y="1"/>
                                    </a:moveTo>
                                    <a:lnTo>
                                      <a:pt x="0"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5" name="Google Shape;5985;p72"/>
                              <p:cNvSpPr/>
                              <p:nvPr/>
                            </p:nvSpPr>
                            <p:spPr>
                              <a:xfrm>
                                <a:off x="4583828" y="3830061"/>
                                <a:ext cx="99429" cy="34543"/>
                              </a:xfrm>
                              <a:custGeom>
                                <a:avLst/>
                                <a:gdLst/>
                                <a:ahLst/>
                                <a:cxnLst/>
                                <a:rect l="l" t="t" r="r" b="b"/>
                                <a:pathLst>
                                  <a:path w="12642" h="4392" fill="none" extrusionOk="0">
                                    <a:moveTo>
                                      <a:pt x="0" y="4392"/>
                                    </a:moveTo>
                                    <a:lnTo>
                                      <a:pt x="1264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6" name="Google Shape;5986;p72"/>
                              <p:cNvSpPr/>
                              <p:nvPr/>
                            </p:nvSpPr>
                            <p:spPr>
                              <a:xfrm>
                                <a:off x="4683250" y="3830061"/>
                                <a:ext cx="50336" cy="117983"/>
                              </a:xfrm>
                              <a:custGeom>
                                <a:avLst/>
                                <a:gdLst/>
                                <a:ahLst/>
                                <a:cxnLst/>
                                <a:rect l="l" t="t" r="r" b="b"/>
                                <a:pathLst>
                                  <a:path w="6400" h="15001" fill="none" extrusionOk="0">
                                    <a:moveTo>
                                      <a:pt x="1" y="1"/>
                                    </a:moveTo>
                                    <a:lnTo>
                                      <a:pt x="6400" y="1500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7" name="Google Shape;5987;p72"/>
                              <p:cNvSpPr/>
                              <p:nvPr/>
                            </p:nvSpPr>
                            <p:spPr>
                              <a:xfrm>
                                <a:off x="4733578" y="3855276"/>
                                <a:ext cx="56046" cy="92768"/>
                              </a:xfrm>
                              <a:custGeom>
                                <a:avLst/>
                                <a:gdLst/>
                                <a:ahLst/>
                                <a:cxnLst/>
                                <a:rect l="l" t="t" r="r" b="b"/>
                                <a:pathLst>
                                  <a:path w="7126" h="11795" fill="none" extrusionOk="0">
                                    <a:moveTo>
                                      <a:pt x="1" y="11795"/>
                                    </a:moveTo>
                                    <a:lnTo>
                                      <a:pt x="712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8" name="Google Shape;5988;p72"/>
                              <p:cNvSpPr/>
                              <p:nvPr/>
                            </p:nvSpPr>
                            <p:spPr>
                              <a:xfrm>
                                <a:off x="4888943" y="3730450"/>
                                <a:ext cx="34928" cy="89252"/>
                              </a:xfrm>
                              <a:custGeom>
                                <a:avLst/>
                                <a:gdLst/>
                                <a:ahLst/>
                                <a:cxnLst/>
                                <a:rect l="l" t="t" r="r" b="b"/>
                                <a:pathLst>
                                  <a:path w="4441" h="11348" fill="none" extrusionOk="0">
                                    <a:moveTo>
                                      <a:pt x="4440" y="11347"/>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9" name="Google Shape;5989;p72"/>
                              <p:cNvSpPr/>
                              <p:nvPr/>
                            </p:nvSpPr>
                            <p:spPr>
                              <a:xfrm>
                                <a:off x="4590301" y="3667468"/>
                                <a:ext cx="49762" cy="70887"/>
                              </a:xfrm>
                              <a:custGeom>
                                <a:avLst/>
                                <a:gdLst/>
                                <a:ahLst/>
                                <a:cxnLst/>
                                <a:rect l="l" t="t" r="r" b="b"/>
                                <a:pathLst>
                                  <a:path w="6327" h="9013" fill="none" extrusionOk="0">
                                    <a:moveTo>
                                      <a:pt x="0" y="9012"/>
                                    </a:moveTo>
                                    <a:lnTo>
                                      <a:pt x="63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0" name="Google Shape;5990;p72"/>
                              <p:cNvSpPr/>
                              <p:nvPr/>
                            </p:nvSpPr>
                            <p:spPr>
                              <a:xfrm>
                                <a:off x="4640338" y="3648536"/>
                                <a:ext cx="80593" cy="20268"/>
                              </a:xfrm>
                              <a:custGeom>
                                <a:avLst/>
                                <a:gdLst/>
                                <a:ahLst/>
                                <a:cxnLst/>
                                <a:rect l="l" t="t" r="r" b="b"/>
                                <a:pathLst>
                                  <a:path w="10247" h="2577" fill="none" extrusionOk="0">
                                    <a:moveTo>
                                      <a:pt x="1" y="2577"/>
                                    </a:moveTo>
                                    <a:lnTo>
                                      <a:pt x="102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91" name="Google Shape;5991;p72"/>
                              <p:cNvGrpSpPr/>
                              <p:nvPr/>
                            </p:nvGrpSpPr>
                            <p:grpSpPr>
                              <a:xfrm>
                                <a:off x="4579164" y="3203653"/>
                                <a:ext cx="1244833" cy="1020397"/>
                                <a:chOff x="4579164" y="3203653"/>
                                <a:chExt cx="1244833" cy="1020397"/>
                              </a:xfrm>
                            </p:grpSpPr>
                            <p:sp>
                              <p:nvSpPr>
                                <p:cNvPr id="5992" name="Google Shape;5992;p72"/>
                                <p:cNvSpPr/>
                                <p:nvPr/>
                              </p:nvSpPr>
                              <p:spPr>
                                <a:xfrm>
                                  <a:off x="4753083" y="3966015"/>
                                  <a:ext cx="92964" cy="53765"/>
                                </a:xfrm>
                                <a:custGeom>
                                  <a:avLst/>
                                  <a:gdLst/>
                                  <a:ahLst/>
                                  <a:cxnLst/>
                                  <a:rect l="l" t="t" r="r" b="b"/>
                                  <a:pathLst>
                                    <a:path w="11820" h="6836" fill="none" extrusionOk="0">
                                      <a:moveTo>
                                        <a:pt x="1" y="6836"/>
                                      </a:moveTo>
                                      <a:lnTo>
                                        <a:pt x="118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3" name="Google Shape;5993;p72"/>
                                <p:cNvSpPr/>
                                <p:nvPr/>
                              </p:nvSpPr>
                              <p:spPr>
                                <a:xfrm>
                                  <a:off x="4846040" y="3952794"/>
                                  <a:ext cx="103519" cy="13135"/>
                                </a:xfrm>
                                <a:custGeom>
                                  <a:avLst/>
                                  <a:gdLst/>
                                  <a:ahLst/>
                                  <a:cxnLst/>
                                  <a:rect l="l" t="t" r="r" b="b"/>
                                  <a:pathLst>
                                    <a:path w="13162" h="1670" fill="none" extrusionOk="0">
                                      <a:moveTo>
                                        <a:pt x="13161" y="0"/>
                                      </a:moveTo>
                                      <a:lnTo>
                                        <a:pt x="0" y="1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4" name="Google Shape;5994;p72"/>
                                <p:cNvSpPr/>
                                <p:nvPr/>
                              </p:nvSpPr>
                              <p:spPr>
                                <a:xfrm>
                                  <a:off x="4846040" y="3962216"/>
                                  <a:ext cx="64800" cy="128066"/>
                                </a:xfrm>
                                <a:custGeom>
                                  <a:avLst/>
                                  <a:gdLst/>
                                  <a:ahLst/>
                                  <a:cxnLst/>
                                  <a:rect l="l" t="t" r="r" b="b"/>
                                  <a:pathLst>
                                    <a:path w="8239" h="16283" fill="none" extrusionOk="0">
                                      <a:moveTo>
                                        <a:pt x="0" y="0"/>
                                      </a:moveTo>
                                      <a:lnTo>
                                        <a:pt x="8238" y="1628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5" name="Google Shape;5995;p72"/>
                                <p:cNvSpPr/>
                                <p:nvPr/>
                              </p:nvSpPr>
                              <p:spPr>
                                <a:xfrm>
                                  <a:off x="4842233" y="3962216"/>
                                  <a:ext cx="3815" cy="164787"/>
                                </a:xfrm>
                                <a:custGeom>
                                  <a:avLst/>
                                  <a:gdLst/>
                                  <a:ahLst/>
                                  <a:cxnLst/>
                                  <a:rect l="l" t="t" r="r" b="b"/>
                                  <a:pathLst>
                                    <a:path w="485" h="20952" fill="none" extrusionOk="0">
                                      <a:moveTo>
                                        <a:pt x="0" y="20952"/>
                                      </a:moveTo>
                                      <a:lnTo>
                                        <a:pt x="4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6" name="Google Shape;5996;p72"/>
                                <p:cNvSpPr/>
                                <p:nvPr/>
                              </p:nvSpPr>
                              <p:spPr>
                                <a:xfrm>
                                  <a:off x="4842233" y="4123189"/>
                                  <a:ext cx="37587" cy="53002"/>
                                </a:xfrm>
                                <a:custGeom>
                                  <a:avLst/>
                                  <a:gdLst/>
                                  <a:ahLst/>
                                  <a:cxnLst/>
                                  <a:rect l="l" t="t" r="r" b="b"/>
                                  <a:pathLst>
                                    <a:path w="4779" h="6739" fill="none" extrusionOk="0">
                                      <a:moveTo>
                                        <a:pt x="4779" y="673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7" name="Google Shape;5997;p72"/>
                                <p:cNvSpPr/>
                                <p:nvPr/>
                              </p:nvSpPr>
                              <p:spPr>
                                <a:xfrm>
                                  <a:off x="4770779" y="4118525"/>
                                  <a:ext cx="71461" cy="4672"/>
                                </a:xfrm>
                                <a:custGeom>
                                  <a:avLst/>
                                  <a:gdLst/>
                                  <a:ahLst/>
                                  <a:cxnLst/>
                                  <a:rect l="l" t="t" r="r" b="b"/>
                                  <a:pathLst>
                                    <a:path w="9086" h="594" fill="none" extrusionOk="0">
                                      <a:moveTo>
                                        <a:pt x="9085" y="594"/>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8" name="Google Shape;5998;p72"/>
                                <p:cNvSpPr/>
                                <p:nvPr/>
                              </p:nvSpPr>
                              <p:spPr>
                                <a:xfrm>
                                  <a:off x="4842233" y="4090274"/>
                                  <a:ext cx="68606" cy="32923"/>
                                </a:xfrm>
                                <a:custGeom>
                                  <a:avLst/>
                                  <a:gdLst/>
                                  <a:ahLst/>
                                  <a:cxnLst/>
                                  <a:rect l="l" t="t" r="r" b="b"/>
                                  <a:pathLst>
                                    <a:path w="8723" h="4186" fill="none" extrusionOk="0">
                                      <a:moveTo>
                                        <a:pt x="0" y="4186"/>
                                      </a:moveTo>
                                      <a:lnTo>
                                        <a:pt x="872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99" name="Google Shape;5999;p72"/>
                                <p:cNvGrpSpPr/>
                                <p:nvPr/>
                              </p:nvGrpSpPr>
                              <p:grpSpPr>
                                <a:xfrm>
                                  <a:off x="4579164" y="3203653"/>
                                  <a:ext cx="1244833" cy="1020397"/>
                                  <a:chOff x="4579164" y="3203653"/>
                                  <a:chExt cx="1244833" cy="1020397"/>
                                </a:xfrm>
                              </p:grpSpPr>
                              <p:sp>
                                <p:nvSpPr>
                                  <p:cNvPr id="6000" name="Google Shape;6000;p72"/>
                                  <p:cNvSpPr/>
                                  <p:nvPr/>
                                </p:nvSpPr>
                                <p:spPr>
                                  <a:xfrm>
                                    <a:off x="4788476" y="3855276"/>
                                    <a:ext cx="57572" cy="110747"/>
                                  </a:xfrm>
                                  <a:custGeom>
                                    <a:avLst/>
                                    <a:gdLst/>
                                    <a:ahLst/>
                                    <a:cxnLst/>
                                    <a:rect l="l" t="t" r="r" b="b"/>
                                    <a:pathLst>
                                      <a:path w="7320" h="14081" fill="none" extrusionOk="0">
                                        <a:moveTo>
                                          <a:pt x="7319" y="1408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1" name="Google Shape;6001;p72"/>
                                  <p:cNvSpPr/>
                                  <p:nvPr/>
                                </p:nvSpPr>
                                <p:spPr>
                                  <a:xfrm>
                                    <a:off x="4846040" y="3833867"/>
                                    <a:ext cx="11231" cy="132156"/>
                                  </a:xfrm>
                                  <a:custGeom>
                                    <a:avLst/>
                                    <a:gdLst/>
                                    <a:ahLst/>
                                    <a:cxnLst/>
                                    <a:rect l="l" t="t" r="r" b="b"/>
                                    <a:pathLst>
                                      <a:path w="1428" h="16803" fill="none" extrusionOk="0">
                                        <a:moveTo>
                                          <a:pt x="0" y="16803"/>
                                        </a:moveTo>
                                        <a:lnTo>
                                          <a:pt x="1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2" name="Google Shape;6002;p72"/>
                                  <p:cNvSpPr/>
                                  <p:nvPr/>
                                </p:nvSpPr>
                                <p:spPr>
                                  <a:xfrm>
                                    <a:off x="4761554" y="3854796"/>
                                    <a:ext cx="26261" cy="164984"/>
                                  </a:xfrm>
                                  <a:custGeom>
                                    <a:avLst/>
                                    <a:gdLst/>
                                    <a:ahLst/>
                                    <a:cxnLst/>
                                    <a:rect l="l" t="t" r="r" b="b"/>
                                    <a:pathLst>
                                      <a:path w="3339" h="20977" fill="none" extrusionOk="0">
                                        <a:moveTo>
                                          <a:pt x="0" y="20977"/>
                                        </a:moveTo>
                                        <a:lnTo>
                                          <a:pt x="33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3" name="Google Shape;6003;p72"/>
                                  <p:cNvSpPr/>
                                  <p:nvPr/>
                                </p:nvSpPr>
                                <p:spPr>
                                  <a:xfrm>
                                    <a:off x="4846991" y="3818263"/>
                                    <a:ext cx="74025" cy="146242"/>
                                  </a:xfrm>
                                  <a:custGeom>
                                    <a:avLst/>
                                    <a:gdLst/>
                                    <a:ahLst/>
                                    <a:cxnLst/>
                                    <a:rect l="l" t="t" r="r" b="b"/>
                                    <a:pathLst>
                                      <a:path w="9412" h="18594" fill="none" extrusionOk="0">
                                        <a:moveTo>
                                          <a:pt x="0" y="18593"/>
                                        </a:moveTo>
                                        <a:lnTo>
                                          <a:pt x="941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4" name="Google Shape;6004;p72"/>
                                  <p:cNvSpPr/>
                                  <p:nvPr/>
                                </p:nvSpPr>
                                <p:spPr>
                                  <a:xfrm>
                                    <a:off x="4927191" y="3823305"/>
                                    <a:ext cx="22368" cy="129497"/>
                                  </a:xfrm>
                                  <a:custGeom>
                                    <a:avLst/>
                                    <a:gdLst/>
                                    <a:ahLst/>
                                    <a:cxnLst/>
                                    <a:rect l="l" t="t" r="r" b="b"/>
                                    <a:pathLst>
                                      <a:path w="2844" h="16465" fill="none" extrusionOk="0">
                                        <a:moveTo>
                                          <a:pt x="1" y="1"/>
                                        </a:moveTo>
                                        <a:lnTo>
                                          <a:pt x="2843" y="1646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05" name="Google Shape;6005;p72"/>
                                  <p:cNvGrpSpPr/>
                                  <p:nvPr/>
                                </p:nvGrpSpPr>
                                <p:grpSpPr>
                                  <a:xfrm>
                                    <a:off x="4579164" y="3203653"/>
                                    <a:ext cx="1244833" cy="1020397"/>
                                    <a:chOff x="4579164" y="3203653"/>
                                    <a:chExt cx="1244833" cy="1020397"/>
                                  </a:xfrm>
                                </p:grpSpPr>
                                <p:sp>
                                  <p:nvSpPr>
                                    <p:cNvPr id="6006" name="Google Shape;6006;p72"/>
                                    <p:cNvSpPr/>
                                    <p:nvPr/>
                                  </p:nvSpPr>
                                  <p:spPr>
                                    <a:xfrm>
                                      <a:off x="4579164" y="3652241"/>
                                      <a:ext cx="422626" cy="571809"/>
                                    </a:xfrm>
                                    <a:custGeom>
                                      <a:avLst/>
                                      <a:gdLst/>
                                      <a:ahLst/>
                                      <a:cxnLst/>
                                      <a:rect l="l" t="t" r="r" b="b"/>
                                      <a:pathLst>
                                        <a:path w="53735" h="72703" fill="none" extrusionOk="0">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7" name="Google Shape;6007;p72"/>
                                    <p:cNvSpPr/>
                                    <p:nvPr/>
                                  </p:nvSpPr>
                                  <p:spPr>
                                    <a:xfrm>
                                      <a:off x="4617986" y="3203653"/>
                                      <a:ext cx="1206011" cy="684357"/>
                                    </a:xfrm>
                                    <a:custGeom>
                                      <a:avLst/>
                                      <a:gdLst/>
                                      <a:ahLst/>
                                      <a:cxnLst/>
                                      <a:rect l="l" t="t" r="r" b="b"/>
                                      <a:pathLst>
                                        <a:path w="153339" h="87013" fill="none" extrusionOk="0">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8" name="Google Shape;6008;p72"/>
                                    <p:cNvSpPr/>
                                    <p:nvPr/>
                                  </p:nvSpPr>
                                  <p:spPr>
                                    <a:xfrm>
                                      <a:off x="4906356" y="3466721"/>
                                      <a:ext cx="194289" cy="358880"/>
                                    </a:xfrm>
                                    <a:custGeom>
                                      <a:avLst/>
                                      <a:gdLst/>
                                      <a:ahLst/>
                                      <a:cxnLst/>
                                      <a:rect l="l" t="t" r="r" b="b"/>
                                      <a:pathLst>
                                        <a:path w="24703" h="45630" fill="none" extrusionOk="0">
                                          <a:moveTo>
                                            <a:pt x="8396" y="39968"/>
                                          </a:moveTo>
                                          <a:lnTo>
                                            <a:pt x="9835" y="45629"/>
                                          </a:lnTo>
                                          <a:lnTo>
                                            <a:pt x="11626" y="36786"/>
                                          </a:lnTo>
                                          <a:lnTo>
                                            <a:pt x="5492" y="30218"/>
                                          </a:lnTo>
                                          <a:lnTo>
                                            <a:pt x="1" y="25016"/>
                                          </a:lnTo>
                                          <a:lnTo>
                                            <a:pt x="1392" y="16040"/>
                                          </a:lnTo>
                                          <a:lnTo>
                                            <a:pt x="24702" y="15206"/>
                                          </a:lnTo>
                                          <a:lnTo>
                                            <a:pt x="647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9" name="Google Shape;6009;p72"/>
                                    <p:cNvSpPr/>
                                    <p:nvPr/>
                                  </p:nvSpPr>
                                  <p:spPr>
                                    <a:xfrm>
                                      <a:off x="4972383" y="3756043"/>
                                      <a:ext cx="25412" cy="25026"/>
                                    </a:xfrm>
                                    <a:custGeom>
                                      <a:avLst/>
                                      <a:gdLst/>
                                      <a:ahLst/>
                                      <a:cxnLst/>
                                      <a:rect l="l" t="t" r="r" b="b"/>
                                      <a:pathLst>
                                        <a:path w="3231" h="3182" fill="none" extrusionOk="0">
                                          <a:moveTo>
                                            <a:pt x="1" y="3182"/>
                                          </a:moveTo>
                                          <a:lnTo>
                                            <a:pt x="323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6010" name="Google Shape;6010;p72"/>
                            <p:cNvSpPr/>
                            <p:nvPr/>
                          </p:nvSpPr>
                          <p:spPr>
                            <a:xfrm>
                              <a:off x="4890375" y="3688019"/>
                              <a:ext cx="5144" cy="43769"/>
                            </a:xfrm>
                            <a:custGeom>
                              <a:avLst/>
                              <a:gdLst/>
                              <a:ahLst/>
                              <a:cxnLst/>
                              <a:rect l="l" t="t" r="r" b="b"/>
                              <a:pathLst>
                                <a:path w="654" h="5565" fill="none" extrusionOk="0">
                                  <a:moveTo>
                                    <a:pt x="653" y="0"/>
                                  </a:moveTo>
                                  <a:lnTo>
                                    <a:pt x="0" y="5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1" name="Google Shape;6011;p72"/>
                            <p:cNvSpPr/>
                            <p:nvPr/>
                          </p:nvSpPr>
                          <p:spPr>
                            <a:xfrm>
                              <a:off x="4899317" y="3688019"/>
                              <a:ext cx="54048" cy="20174"/>
                            </a:xfrm>
                            <a:custGeom>
                              <a:avLst/>
                              <a:gdLst/>
                              <a:ahLst/>
                              <a:cxnLst/>
                              <a:rect l="l" t="t" r="r" b="b"/>
                              <a:pathLst>
                                <a:path w="6872" h="2565" fill="none" extrusionOk="0">
                                  <a:moveTo>
                                    <a:pt x="0" y="0"/>
                                  </a:moveTo>
                                  <a:lnTo>
                                    <a:pt x="6871" y="2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2" name="Google Shape;6012;p72"/>
                            <p:cNvSpPr/>
                            <p:nvPr/>
                          </p:nvSpPr>
                          <p:spPr>
                            <a:xfrm>
                              <a:off x="4862690" y="3700571"/>
                              <a:ext cx="27693" cy="31216"/>
                            </a:xfrm>
                            <a:custGeom>
                              <a:avLst/>
                              <a:gdLst/>
                              <a:ahLst/>
                              <a:cxnLst/>
                              <a:rect l="l" t="t" r="r" b="b"/>
                              <a:pathLst>
                                <a:path w="3521" h="3969" fill="none" extrusionOk="0">
                                  <a:moveTo>
                                    <a:pt x="0" y="1"/>
                                  </a:moveTo>
                                  <a:lnTo>
                                    <a:pt x="3520" y="39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013" name="Google Shape;6013;p72"/>
                        <p:cNvSpPr/>
                        <p:nvPr/>
                      </p:nvSpPr>
                      <p:spPr>
                        <a:xfrm>
                          <a:off x="4953924" y="3297081"/>
                          <a:ext cx="146053" cy="168122"/>
                        </a:xfrm>
                        <a:custGeom>
                          <a:avLst/>
                          <a:gdLst/>
                          <a:ahLst/>
                          <a:cxnLst/>
                          <a:rect l="l" t="t" r="r" b="b"/>
                          <a:pathLst>
                            <a:path w="18570" h="21376" fill="none" extrusionOk="0">
                              <a:moveTo>
                                <a:pt x="1" y="21376"/>
                              </a:moveTo>
                              <a:lnTo>
                                <a:pt x="18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6014" name="Google Shape;6014;p72"/>
              <p:cNvGrpSpPr/>
              <p:nvPr/>
            </p:nvGrpSpPr>
            <p:grpSpPr>
              <a:xfrm>
                <a:off x="4595437" y="3598775"/>
                <a:ext cx="37776" cy="32451"/>
                <a:chOff x="4595437" y="3598775"/>
                <a:chExt cx="37776" cy="32451"/>
              </a:xfrm>
            </p:grpSpPr>
            <p:sp>
              <p:nvSpPr>
                <p:cNvPr id="6015" name="Google Shape;6015;p72"/>
                <p:cNvSpPr/>
                <p:nvPr/>
              </p:nvSpPr>
              <p:spPr>
                <a:xfrm>
                  <a:off x="4595437" y="3598775"/>
                  <a:ext cx="37776" cy="32451"/>
                </a:xfrm>
                <a:custGeom>
                  <a:avLst/>
                  <a:gdLst/>
                  <a:ahLst/>
                  <a:cxnLst/>
                  <a:rect l="l" t="t" r="r" b="b"/>
                  <a:pathLst>
                    <a:path w="4803" h="4126" extrusionOk="0">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6" name="Google Shape;6016;p72"/>
                <p:cNvSpPr/>
                <p:nvPr/>
              </p:nvSpPr>
              <p:spPr>
                <a:xfrm>
                  <a:off x="4610561" y="3608480"/>
                  <a:ext cx="13040" cy="13040"/>
                </a:xfrm>
                <a:custGeom>
                  <a:avLst/>
                  <a:gdLst/>
                  <a:ahLst/>
                  <a:cxnLst/>
                  <a:rect l="l" t="t" r="r" b="b"/>
                  <a:pathLst>
                    <a:path w="1658" h="1658" extrusionOk="0">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17" name="Google Shape;6017;p72"/>
              <p:cNvGrpSpPr/>
              <p:nvPr/>
            </p:nvGrpSpPr>
            <p:grpSpPr>
              <a:xfrm>
                <a:off x="4641864" y="3524443"/>
                <a:ext cx="37776" cy="32380"/>
                <a:chOff x="4641864" y="3524443"/>
                <a:chExt cx="37776" cy="32380"/>
              </a:xfrm>
            </p:grpSpPr>
            <p:sp>
              <p:nvSpPr>
                <p:cNvPr id="6018" name="Google Shape;6018;p72"/>
                <p:cNvSpPr/>
                <p:nvPr/>
              </p:nvSpPr>
              <p:spPr>
                <a:xfrm>
                  <a:off x="4641864" y="3524443"/>
                  <a:ext cx="37776" cy="32380"/>
                </a:xfrm>
                <a:custGeom>
                  <a:avLst/>
                  <a:gdLst/>
                  <a:ahLst/>
                  <a:cxnLst/>
                  <a:rect l="l" t="t" r="r" b="b"/>
                  <a:pathLst>
                    <a:path w="4803" h="4117" extrusionOk="0">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9" name="Google Shape;6019;p72"/>
                <p:cNvSpPr/>
                <p:nvPr/>
              </p:nvSpPr>
              <p:spPr>
                <a:xfrm>
                  <a:off x="4656988" y="3534077"/>
                  <a:ext cx="13048" cy="13040"/>
                </a:xfrm>
                <a:custGeom>
                  <a:avLst/>
                  <a:gdLst/>
                  <a:ahLst/>
                  <a:cxnLst/>
                  <a:rect l="l" t="t" r="r" b="b"/>
                  <a:pathLst>
                    <a:path w="1659" h="1658" extrusionOk="0">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20" name="Google Shape;6020;p72"/>
              <p:cNvGrpSpPr/>
              <p:nvPr/>
            </p:nvGrpSpPr>
            <p:grpSpPr>
              <a:xfrm>
                <a:off x="4648431" y="3893901"/>
                <a:ext cx="37776" cy="32357"/>
                <a:chOff x="4648431" y="3893901"/>
                <a:chExt cx="37776" cy="32357"/>
              </a:xfrm>
            </p:grpSpPr>
            <p:sp>
              <p:nvSpPr>
                <p:cNvPr id="6021" name="Google Shape;6021;p72"/>
                <p:cNvSpPr/>
                <p:nvPr/>
              </p:nvSpPr>
              <p:spPr>
                <a:xfrm>
                  <a:off x="4648431" y="3893901"/>
                  <a:ext cx="37776" cy="32357"/>
                </a:xfrm>
                <a:custGeom>
                  <a:avLst/>
                  <a:gdLst/>
                  <a:ahLst/>
                  <a:cxnLst/>
                  <a:rect l="l" t="t" r="r" b="b"/>
                  <a:pathLst>
                    <a:path w="4803" h="4114" extrusionOk="0">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2" name="Google Shape;6022;p72"/>
                <p:cNvSpPr/>
                <p:nvPr/>
              </p:nvSpPr>
              <p:spPr>
                <a:xfrm>
                  <a:off x="4663556" y="3903606"/>
                  <a:ext cx="13040" cy="13040"/>
                </a:xfrm>
                <a:custGeom>
                  <a:avLst/>
                  <a:gdLst/>
                  <a:ahLst/>
                  <a:cxnLst/>
                  <a:rect l="l" t="t" r="r" b="b"/>
                  <a:pathLst>
                    <a:path w="1658" h="1658" extrusionOk="0">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23" name="Google Shape;6023;p72"/>
              <p:cNvGrpSpPr/>
              <p:nvPr/>
            </p:nvGrpSpPr>
            <p:grpSpPr>
              <a:xfrm>
                <a:off x="4567752" y="3722908"/>
                <a:ext cx="37870" cy="32380"/>
                <a:chOff x="4567752" y="3722908"/>
                <a:chExt cx="37870" cy="32380"/>
              </a:xfrm>
            </p:grpSpPr>
            <p:sp>
              <p:nvSpPr>
                <p:cNvPr id="6024" name="Google Shape;6024;p72"/>
                <p:cNvSpPr/>
                <p:nvPr/>
              </p:nvSpPr>
              <p:spPr>
                <a:xfrm>
                  <a:off x="4567752" y="3722908"/>
                  <a:ext cx="37870" cy="32380"/>
                </a:xfrm>
                <a:custGeom>
                  <a:avLst/>
                  <a:gdLst/>
                  <a:ahLst/>
                  <a:cxnLst/>
                  <a:rect l="l" t="t" r="r" b="b"/>
                  <a:pathLst>
                    <a:path w="4815" h="4117" extrusionOk="0">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5" name="Google Shape;6025;p72"/>
                <p:cNvSpPr/>
                <p:nvPr/>
              </p:nvSpPr>
              <p:spPr>
                <a:xfrm>
                  <a:off x="4580690" y="3732543"/>
                  <a:ext cx="15227" cy="13064"/>
                </a:xfrm>
                <a:custGeom>
                  <a:avLst/>
                  <a:gdLst/>
                  <a:ahLst/>
                  <a:cxnLst/>
                  <a:rect l="l" t="t" r="r" b="b"/>
                  <a:pathLst>
                    <a:path w="1936" h="1661" extrusionOk="0">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26" name="Google Shape;6026;p72"/>
              <p:cNvGrpSpPr/>
              <p:nvPr/>
            </p:nvGrpSpPr>
            <p:grpSpPr>
              <a:xfrm>
                <a:off x="4617506" y="3652052"/>
                <a:ext cx="37783" cy="32357"/>
                <a:chOff x="4617506" y="3652052"/>
                <a:chExt cx="37783" cy="32357"/>
              </a:xfrm>
            </p:grpSpPr>
            <p:sp>
              <p:nvSpPr>
                <p:cNvPr id="6027" name="Google Shape;6027;p72"/>
                <p:cNvSpPr/>
                <p:nvPr/>
              </p:nvSpPr>
              <p:spPr>
                <a:xfrm>
                  <a:off x="4617506" y="3652052"/>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8" name="Google Shape;6028;p72"/>
                <p:cNvSpPr/>
                <p:nvPr/>
              </p:nvSpPr>
              <p:spPr>
                <a:xfrm>
                  <a:off x="4632638" y="3661758"/>
                  <a:ext cx="13040" cy="13040"/>
                </a:xfrm>
                <a:custGeom>
                  <a:avLst/>
                  <a:gdLst/>
                  <a:ahLst/>
                  <a:cxnLst/>
                  <a:rect l="l" t="t" r="r" b="b"/>
                  <a:pathLst>
                    <a:path w="1658" h="1658" extrusionOk="0">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29" name="Google Shape;6029;p72"/>
              <p:cNvGrpSpPr/>
              <p:nvPr/>
            </p:nvGrpSpPr>
            <p:grpSpPr>
              <a:xfrm>
                <a:off x="4739005" y="3554149"/>
                <a:ext cx="37870" cy="32357"/>
                <a:chOff x="4739005" y="3554149"/>
                <a:chExt cx="37870" cy="32357"/>
              </a:xfrm>
            </p:grpSpPr>
            <p:sp>
              <p:nvSpPr>
                <p:cNvPr id="6030" name="Google Shape;6030;p72"/>
                <p:cNvSpPr/>
                <p:nvPr/>
              </p:nvSpPr>
              <p:spPr>
                <a:xfrm>
                  <a:off x="4739005" y="3554149"/>
                  <a:ext cx="37870" cy="32357"/>
                </a:xfrm>
                <a:custGeom>
                  <a:avLst/>
                  <a:gdLst/>
                  <a:ahLst/>
                  <a:cxnLst/>
                  <a:rect l="l" t="t" r="r" b="b"/>
                  <a:pathLst>
                    <a:path w="4815" h="4114" extrusionOk="0">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1" name="Google Shape;6031;p72"/>
                <p:cNvSpPr/>
                <p:nvPr/>
              </p:nvSpPr>
              <p:spPr>
                <a:xfrm>
                  <a:off x="4751943" y="3563854"/>
                  <a:ext cx="15227" cy="13048"/>
                </a:xfrm>
                <a:custGeom>
                  <a:avLst/>
                  <a:gdLst/>
                  <a:ahLst/>
                  <a:cxnLst/>
                  <a:rect l="l" t="t" r="r" b="b"/>
                  <a:pathLst>
                    <a:path w="1936" h="1659" extrusionOk="0">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32" name="Google Shape;6032;p72"/>
              <p:cNvGrpSpPr/>
              <p:nvPr/>
            </p:nvGrpSpPr>
            <p:grpSpPr>
              <a:xfrm>
                <a:off x="4806557" y="3630258"/>
                <a:ext cx="37776" cy="32364"/>
                <a:chOff x="4806557" y="3630258"/>
                <a:chExt cx="37776" cy="32364"/>
              </a:xfrm>
            </p:grpSpPr>
            <p:sp>
              <p:nvSpPr>
                <p:cNvPr id="6033" name="Google Shape;6033;p72"/>
                <p:cNvSpPr/>
                <p:nvPr/>
              </p:nvSpPr>
              <p:spPr>
                <a:xfrm>
                  <a:off x="4806557" y="3630258"/>
                  <a:ext cx="37776" cy="32364"/>
                </a:xfrm>
                <a:custGeom>
                  <a:avLst/>
                  <a:gdLst/>
                  <a:ahLst/>
                  <a:cxnLst/>
                  <a:rect l="l" t="t" r="r" b="b"/>
                  <a:pathLst>
                    <a:path w="4803" h="4115" extrusionOk="0">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4" name="Google Shape;6034;p72"/>
                <p:cNvSpPr/>
                <p:nvPr/>
              </p:nvSpPr>
              <p:spPr>
                <a:xfrm>
                  <a:off x="4819495" y="3639972"/>
                  <a:ext cx="15227" cy="13040"/>
                </a:xfrm>
                <a:custGeom>
                  <a:avLst/>
                  <a:gdLst/>
                  <a:ahLst/>
                  <a:cxnLst/>
                  <a:rect l="l" t="t" r="r" b="b"/>
                  <a:pathLst>
                    <a:path w="1936" h="1658" extrusionOk="0">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35" name="Google Shape;6035;p72"/>
              <p:cNvGrpSpPr/>
              <p:nvPr/>
            </p:nvGrpSpPr>
            <p:grpSpPr>
              <a:xfrm>
                <a:off x="4737007" y="4004357"/>
                <a:ext cx="37870" cy="32357"/>
                <a:chOff x="4737007" y="4004357"/>
                <a:chExt cx="37870" cy="32357"/>
              </a:xfrm>
            </p:grpSpPr>
            <p:sp>
              <p:nvSpPr>
                <p:cNvPr id="6036" name="Google Shape;6036;p72"/>
                <p:cNvSpPr/>
                <p:nvPr/>
              </p:nvSpPr>
              <p:spPr>
                <a:xfrm>
                  <a:off x="4737007" y="4004357"/>
                  <a:ext cx="37870" cy="32357"/>
                </a:xfrm>
                <a:custGeom>
                  <a:avLst/>
                  <a:gdLst/>
                  <a:ahLst/>
                  <a:cxnLst/>
                  <a:rect l="l" t="t" r="r" b="b"/>
                  <a:pathLst>
                    <a:path w="4815" h="4114" extrusionOk="0">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7" name="Google Shape;6037;p72"/>
                <p:cNvSpPr/>
                <p:nvPr/>
              </p:nvSpPr>
              <p:spPr>
                <a:xfrm>
                  <a:off x="4752131" y="4014062"/>
                  <a:ext cx="13040" cy="13048"/>
                </a:xfrm>
                <a:custGeom>
                  <a:avLst/>
                  <a:gdLst/>
                  <a:ahLst/>
                  <a:cxnLst/>
                  <a:rect l="l" t="t" r="r" b="b"/>
                  <a:pathLst>
                    <a:path w="1658" h="1659" extrusionOk="0">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38" name="Google Shape;6038;p72"/>
              <p:cNvGrpSpPr/>
              <p:nvPr/>
            </p:nvGrpSpPr>
            <p:grpSpPr>
              <a:xfrm>
                <a:off x="4773634" y="4208627"/>
                <a:ext cx="37776" cy="32357"/>
                <a:chOff x="4773634" y="4208627"/>
                <a:chExt cx="37776" cy="32357"/>
              </a:xfrm>
            </p:grpSpPr>
            <p:sp>
              <p:nvSpPr>
                <p:cNvPr id="6039" name="Google Shape;6039;p72"/>
                <p:cNvSpPr/>
                <p:nvPr/>
              </p:nvSpPr>
              <p:spPr>
                <a:xfrm>
                  <a:off x="4773634" y="4208627"/>
                  <a:ext cx="37776" cy="32357"/>
                </a:xfrm>
                <a:custGeom>
                  <a:avLst/>
                  <a:gdLst/>
                  <a:ahLst/>
                  <a:cxnLst/>
                  <a:rect l="l" t="t" r="r" b="b"/>
                  <a:pathLst>
                    <a:path w="4803" h="4114" extrusionOk="0">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0" name="Google Shape;6040;p72"/>
                <p:cNvSpPr/>
                <p:nvPr/>
              </p:nvSpPr>
              <p:spPr>
                <a:xfrm>
                  <a:off x="4788664" y="4218332"/>
                  <a:ext cx="13048" cy="13040"/>
                </a:xfrm>
                <a:custGeom>
                  <a:avLst/>
                  <a:gdLst/>
                  <a:ahLst/>
                  <a:cxnLst/>
                  <a:rect l="l" t="t" r="r" b="b"/>
                  <a:pathLst>
                    <a:path w="1659"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1" name="Google Shape;6041;p72"/>
              <p:cNvGrpSpPr/>
              <p:nvPr/>
            </p:nvGrpSpPr>
            <p:grpSpPr>
              <a:xfrm>
                <a:off x="4888282" y="4074764"/>
                <a:ext cx="37776" cy="32451"/>
                <a:chOff x="4888282" y="4074764"/>
                <a:chExt cx="37776" cy="32451"/>
              </a:xfrm>
            </p:grpSpPr>
            <p:sp>
              <p:nvSpPr>
                <p:cNvPr id="6042" name="Google Shape;6042;p72"/>
                <p:cNvSpPr/>
                <p:nvPr/>
              </p:nvSpPr>
              <p:spPr>
                <a:xfrm>
                  <a:off x="4888282" y="4074764"/>
                  <a:ext cx="37776" cy="32451"/>
                </a:xfrm>
                <a:custGeom>
                  <a:avLst/>
                  <a:gdLst/>
                  <a:ahLst/>
                  <a:cxnLst/>
                  <a:rect l="l" t="t" r="r" b="b"/>
                  <a:pathLst>
                    <a:path w="4803" h="4126" extrusionOk="0">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3" name="Google Shape;6043;p72"/>
                <p:cNvSpPr/>
                <p:nvPr/>
              </p:nvSpPr>
              <p:spPr>
                <a:xfrm>
                  <a:off x="4901220" y="4084470"/>
                  <a:ext cx="15227" cy="13064"/>
                </a:xfrm>
                <a:custGeom>
                  <a:avLst/>
                  <a:gdLst/>
                  <a:ahLst/>
                  <a:cxnLst/>
                  <a:rect l="l" t="t" r="r" b="b"/>
                  <a:pathLst>
                    <a:path w="1936" h="1661" extrusionOk="0">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4" name="Google Shape;6044;p72"/>
              <p:cNvGrpSpPr/>
              <p:nvPr/>
            </p:nvGrpSpPr>
            <p:grpSpPr>
              <a:xfrm>
                <a:off x="4901315" y="3804271"/>
                <a:ext cx="37776" cy="32364"/>
                <a:chOff x="4901315" y="3804271"/>
                <a:chExt cx="37776" cy="32364"/>
              </a:xfrm>
            </p:grpSpPr>
            <p:sp>
              <p:nvSpPr>
                <p:cNvPr id="6045" name="Google Shape;6045;p72"/>
                <p:cNvSpPr/>
                <p:nvPr/>
              </p:nvSpPr>
              <p:spPr>
                <a:xfrm>
                  <a:off x="4901315" y="3804271"/>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6" name="Google Shape;6046;p72"/>
                <p:cNvSpPr/>
                <p:nvPr/>
              </p:nvSpPr>
              <p:spPr>
                <a:xfrm>
                  <a:off x="4914253" y="3813985"/>
                  <a:ext cx="15235" cy="13040"/>
                </a:xfrm>
                <a:custGeom>
                  <a:avLst/>
                  <a:gdLst/>
                  <a:ahLst/>
                  <a:cxnLst/>
                  <a:rect l="l" t="t" r="r" b="b"/>
                  <a:pathLst>
                    <a:path w="1937" h="1658" extrusionOk="0">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7" name="Google Shape;6047;p72"/>
              <p:cNvGrpSpPr/>
              <p:nvPr/>
            </p:nvGrpSpPr>
            <p:grpSpPr>
              <a:xfrm>
                <a:off x="4866394" y="3715035"/>
                <a:ext cx="37846" cy="32357"/>
                <a:chOff x="4866394" y="3715035"/>
                <a:chExt cx="37846" cy="32357"/>
              </a:xfrm>
            </p:grpSpPr>
            <p:sp>
              <p:nvSpPr>
                <p:cNvPr id="6048" name="Google Shape;6048;p72"/>
                <p:cNvSpPr/>
                <p:nvPr/>
              </p:nvSpPr>
              <p:spPr>
                <a:xfrm>
                  <a:off x="4866394" y="3715035"/>
                  <a:ext cx="37846" cy="32357"/>
                </a:xfrm>
                <a:custGeom>
                  <a:avLst/>
                  <a:gdLst/>
                  <a:ahLst/>
                  <a:cxnLst/>
                  <a:rect l="l" t="t" r="r" b="b"/>
                  <a:pathLst>
                    <a:path w="4812" h="4114" extrusionOk="0">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9" name="Google Shape;6049;p72"/>
                <p:cNvSpPr/>
                <p:nvPr/>
              </p:nvSpPr>
              <p:spPr>
                <a:xfrm>
                  <a:off x="4879340" y="3724646"/>
                  <a:ext cx="15227" cy="13103"/>
                </a:xfrm>
                <a:custGeom>
                  <a:avLst/>
                  <a:gdLst/>
                  <a:ahLst/>
                  <a:cxnLst/>
                  <a:rect l="l" t="t" r="r" b="b"/>
                  <a:pathLst>
                    <a:path w="1936" h="1666" extrusionOk="0">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50" name="Google Shape;6050;p72"/>
              <p:cNvGrpSpPr/>
              <p:nvPr/>
            </p:nvGrpSpPr>
            <p:grpSpPr>
              <a:xfrm>
                <a:off x="4979233" y="3839798"/>
                <a:ext cx="37878" cy="32420"/>
                <a:chOff x="4979233" y="3839798"/>
                <a:chExt cx="37878" cy="32420"/>
              </a:xfrm>
            </p:grpSpPr>
            <p:sp>
              <p:nvSpPr>
                <p:cNvPr id="6051" name="Google Shape;6051;p72"/>
                <p:cNvSpPr/>
                <p:nvPr/>
              </p:nvSpPr>
              <p:spPr>
                <a:xfrm>
                  <a:off x="4979233" y="3839798"/>
                  <a:ext cx="37878" cy="32420"/>
                </a:xfrm>
                <a:custGeom>
                  <a:avLst/>
                  <a:gdLst/>
                  <a:ahLst/>
                  <a:cxnLst/>
                  <a:rect l="l" t="t" r="r" b="b"/>
                  <a:pathLst>
                    <a:path w="4816" h="4122" extrusionOk="0">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2" name="Google Shape;6052;p72"/>
                <p:cNvSpPr/>
                <p:nvPr/>
              </p:nvSpPr>
              <p:spPr>
                <a:xfrm>
                  <a:off x="4994366" y="384947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53" name="Google Shape;6053;p72"/>
              <p:cNvGrpSpPr/>
              <p:nvPr/>
            </p:nvGrpSpPr>
            <p:grpSpPr>
              <a:xfrm>
                <a:off x="4790662" y="3679147"/>
                <a:ext cx="37783" cy="32380"/>
                <a:chOff x="4790662" y="3679147"/>
                <a:chExt cx="37783" cy="32380"/>
              </a:xfrm>
            </p:grpSpPr>
            <p:sp>
              <p:nvSpPr>
                <p:cNvPr id="6054" name="Google Shape;6054;p72"/>
                <p:cNvSpPr/>
                <p:nvPr/>
              </p:nvSpPr>
              <p:spPr>
                <a:xfrm>
                  <a:off x="4790662" y="3679147"/>
                  <a:ext cx="37783" cy="32380"/>
                </a:xfrm>
                <a:custGeom>
                  <a:avLst/>
                  <a:gdLst/>
                  <a:ahLst/>
                  <a:cxnLst/>
                  <a:rect l="l" t="t" r="r" b="b"/>
                  <a:pathLst>
                    <a:path w="4804" h="4117" extrusionOk="0">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5" name="Google Shape;6055;p72"/>
                <p:cNvSpPr/>
                <p:nvPr/>
              </p:nvSpPr>
              <p:spPr>
                <a:xfrm>
                  <a:off x="4803506" y="3688774"/>
                  <a:ext cx="15235" cy="13072"/>
                </a:xfrm>
                <a:custGeom>
                  <a:avLst/>
                  <a:gdLst/>
                  <a:ahLst/>
                  <a:cxnLst/>
                  <a:rect l="l" t="t" r="r" b="b"/>
                  <a:pathLst>
                    <a:path w="1937" h="1662" extrusionOk="0">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56" name="Google Shape;6056;p72"/>
              <p:cNvGrpSpPr/>
              <p:nvPr/>
            </p:nvGrpSpPr>
            <p:grpSpPr>
              <a:xfrm>
                <a:off x="4857263" y="3557861"/>
                <a:ext cx="37776" cy="32357"/>
                <a:chOff x="4857263" y="3557861"/>
                <a:chExt cx="37776" cy="32357"/>
              </a:xfrm>
            </p:grpSpPr>
            <p:sp>
              <p:nvSpPr>
                <p:cNvPr id="6057" name="Google Shape;6057;p72"/>
                <p:cNvSpPr/>
                <p:nvPr/>
              </p:nvSpPr>
              <p:spPr>
                <a:xfrm>
                  <a:off x="4857263" y="3557861"/>
                  <a:ext cx="37776" cy="32357"/>
                </a:xfrm>
                <a:custGeom>
                  <a:avLst/>
                  <a:gdLst/>
                  <a:ahLst/>
                  <a:cxnLst/>
                  <a:rect l="l" t="t" r="r" b="b"/>
                  <a:pathLst>
                    <a:path w="4803" h="4114" extrusionOk="0">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8" name="Google Shape;6058;p72"/>
                <p:cNvSpPr/>
                <p:nvPr/>
              </p:nvSpPr>
              <p:spPr>
                <a:xfrm>
                  <a:off x="4870106" y="3567566"/>
                  <a:ext cx="15329" cy="13040"/>
                </a:xfrm>
                <a:custGeom>
                  <a:avLst/>
                  <a:gdLst/>
                  <a:ahLst/>
                  <a:cxnLst/>
                  <a:rect l="l" t="t" r="r" b="b"/>
                  <a:pathLst>
                    <a:path w="1949" h="1658" extrusionOk="0">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59" name="Google Shape;6059;p72"/>
              <p:cNvGrpSpPr/>
              <p:nvPr/>
            </p:nvGrpSpPr>
            <p:grpSpPr>
              <a:xfrm>
                <a:off x="4883902" y="3648033"/>
                <a:ext cx="37783" cy="32380"/>
                <a:chOff x="4883902" y="3648033"/>
                <a:chExt cx="37783" cy="32380"/>
              </a:xfrm>
            </p:grpSpPr>
            <p:sp>
              <p:nvSpPr>
                <p:cNvPr id="6060" name="Google Shape;6060;p72"/>
                <p:cNvSpPr/>
                <p:nvPr/>
              </p:nvSpPr>
              <p:spPr>
                <a:xfrm>
                  <a:off x="4883902" y="3648033"/>
                  <a:ext cx="37783" cy="32380"/>
                </a:xfrm>
                <a:custGeom>
                  <a:avLst/>
                  <a:gdLst/>
                  <a:ahLst/>
                  <a:cxnLst/>
                  <a:rect l="l" t="t" r="r" b="b"/>
                  <a:pathLst>
                    <a:path w="4804" h="4117" extrusionOk="0">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1" name="Google Shape;6061;p72"/>
                <p:cNvSpPr/>
                <p:nvPr/>
              </p:nvSpPr>
              <p:spPr>
                <a:xfrm>
                  <a:off x="4896745" y="3657668"/>
                  <a:ext cx="15329" cy="13009"/>
                </a:xfrm>
                <a:custGeom>
                  <a:avLst/>
                  <a:gdLst/>
                  <a:ahLst/>
                  <a:cxnLst/>
                  <a:rect l="l" t="t" r="r" b="b"/>
                  <a:pathLst>
                    <a:path w="1949" h="1654" extrusionOk="0">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62" name="Google Shape;6062;p72"/>
              <p:cNvGrpSpPr/>
              <p:nvPr/>
            </p:nvGrpSpPr>
            <p:grpSpPr>
              <a:xfrm>
                <a:off x="4907780" y="3347220"/>
                <a:ext cx="37878" cy="32357"/>
                <a:chOff x="4907780" y="3347220"/>
                <a:chExt cx="37878" cy="32357"/>
              </a:xfrm>
            </p:grpSpPr>
            <p:sp>
              <p:nvSpPr>
                <p:cNvPr id="6063" name="Google Shape;6063;p72"/>
                <p:cNvSpPr/>
                <p:nvPr/>
              </p:nvSpPr>
              <p:spPr>
                <a:xfrm>
                  <a:off x="4907780" y="3347220"/>
                  <a:ext cx="37878" cy="32357"/>
                </a:xfrm>
                <a:custGeom>
                  <a:avLst/>
                  <a:gdLst/>
                  <a:ahLst/>
                  <a:cxnLst/>
                  <a:rect l="l" t="t" r="r" b="b"/>
                  <a:pathLst>
                    <a:path w="4816" h="4114" extrusionOk="0">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4" name="Google Shape;6064;p72"/>
                <p:cNvSpPr/>
                <p:nvPr/>
              </p:nvSpPr>
              <p:spPr>
                <a:xfrm>
                  <a:off x="4922912" y="3356926"/>
                  <a:ext cx="13040" cy="13040"/>
                </a:xfrm>
                <a:custGeom>
                  <a:avLst/>
                  <a:gdLst/>
                  <a:ahLst/>
                  <a:cxnLst/>
                  <a:rect l="l" t="t" r="r" b="b"/>
                  <a:pathLst>
                    <a:path w="1658" h="1658" extrusionOk="0">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65" name="Google Shape;6065;p72"/>
              <p:cNvGrpSpPr/>
              <p:nvPr/>
            </p:nvGrpSpPr>
            <p:grpSpPr>
              <a:xfrm>
                <a:off x="5065048" y="3738150"/>
                <a:ext cx="37783" cy="32364"/>
                <a:chOff x="5065048" y="3738150"/>
                <a:chExt cx="37783" cy="32364"/>
              </a:xfrm>
            </p:grpSpPr>
            <p:sp>
              <p:nvSpPr>
                <p:cNvPr id="6066" name="Google Shape;6066;p72"/>
                <p:cNvSpPr/>
                <p:nvPr/>
              </p:nvSpPr>
              <p:spPr>
                <a:xfrm>
                  <a:off x="5065048" y="3738150"/>
                  <a:ext cx="37783" cy="32364"/>
                </a:xfrm>
                <a:custGeom>
                  <a:avLst/>
                  <a:gdLst/>
                  <a:ahLst/>
                  <a:cxnLst/>
                  <a:rect l="l" t="t" r="r" b="b"/>
                  <a:pathLst>
                    <a:path w="4804" h="4115"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7" name="Google Shape;6067;p72"/>
                <p:cNvSpPr/>
                <p:nvPr/>
              </p:nvSpPr>
              <p:spPr>
                <a:xfrm>
                  <a:off x="5077994" y="3747761"/>
                  <a:ext cx="15227" cy="13072"/>
                </a:xfrm>
                <a:custGeom>
                  <a:avLst/>
                  <a:gdLst/>
                  <a:ahLst/>
                  <a:cxnLst/>
                  <a:rect l="l" t="t" r="r" b="b"/>
                  <a:pathLst>
                    <a:path w="1936" h="1662" extrusionOk="0">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68" name="Google Shape;6068;p72"/>
              <p:cNvGrpSpPr/>
              <p:nvPr/>
            </p:nvGrpSpPr>
            <p:grpSpPr>
              <a:xfrm>
                <a:off x="5071616" y="3284615"/>
                <a:ext cx="37783" cy="32357"/>
                <a:chOff x="5071616" y="3284615"/>
                <a:chExt cx="37783" cy="32357"/>
              </a:xfrm>
            </p:grpSpPr>
            <p:sp>
              <p:nvSpPr>
                <p:cNvPr id="6069" name="Google Shape;6069;p72"/>
                <p:cNvSpPr/>
                <p:nvPr/>
              </p:nvSpPr>
              <p:spPr>
                <a:xfrm>
                  <a:off x="5071616" y="3284615"/>
                  <a:ext cx="37783" cy="32357"/>
                </a:xfrm>
                <a:custGeom>
                  <a:avLst/>
                  <a:gdLst/>
                  <a:ahLst/>
                  <a:cxnLst/>
                  <a:rect l="l" t="t" r="r" b="b"/>
                  <a:pathLst>
                    <a:path w="4804" h="4114" extrusionOk="0">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0" name="Google Shape;6070;p72"/>
                <p:cNvSpPr/>
                <p:nvPr/>
              </p:nvSpPr>
              <p:spPr>
                <a:xfrm>
                  <a:off x="5086646" y="3294320"/>
                  <a:ext cx="13048" cy="13048"/>
                </a:xfrm>
                <a:custGeom>
                  <a:avLst/>
                  <a:gdLst/>
                  <a:ahLst/>
                  <a:cxnLst/>
                  <a:rect l="l" t="t" r="r" b="b"/>
                  <a:pathLst>
                    <a:path w="1659" h="1659" extrusionOk="0">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71" name="Google Shape;6071;p72"/>
              <p:cNvGrpSpPr/>
              <p:nvPr/>
            </p:nvGrpSpPr>
            <p:grpSpPr>
              <a:xfrm>
                <a:off x="5389291" y="3759921"/>
                <a:ext cx="37783" cy="32380"/>
                <a:chOff x="5389291" y="3759921"/>
                <a:chExt cx="37783" cy="32380"/>
              </a:xfrm>
            </p:grpSpPr>
            <p:sp>
              <p:nvSpPr>
                <p:cNvPr id="6072" name="Google Shape;6072;p72"/>
                <p:cNvSpPr/>
                <p:nvPr/>
              </p:nvSpPr>
              <p:spPr>
                <a:xfrm>
                  <a:off x="5389291" y="3759921"/>
                  <a:ext cx="37783" cy="32380"/>
                </a:xfrm>
                <a:custGeom>
                  <a:avLst/>
                  <a:gdLst/>
                  <a:ahLst/>
                  <a:cxnLst/>
                  <a:rect l="l" t="t" r="r" b="b"/>
                  <a:pathLst>
                    <a:path w="4804" h="4117" extrusionOk="0">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3" name="Google Shape;6073;p72"/>
                <p:cNvSpPr/>
                <p:nvPr/>
              </p:nvSpPr>
              <p:spPr>
                <a:xfrm>
                  <a:off x="5402229" y="3769555"/>
                  <a:ext cx="15235" cy="13064"/>
                </a:xfrm>
                <a:custGeom>
                  <a:avLst/>
                  <a:gdLst/>
                  <a:ahLst/>
                  <a:cxnLst/>
                  <a:rect l="l" t="t" r="r" b="b"/>
                  <a:pathLst>
                    <a:path w="1937" h="1661" extrusionOk="0">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74" name="Google Shape;6074;p72"/>
              <p:cNvGrpSpPr/>
              <p:nvPr/>
            </p:nvGrpSpPr>
            <p:grpSpPr>
              <a:xfrm>
                <a:off x="5431534" y="3632932"/>
                <a:ext cx="37878" cy="32451"/>
                <a:chOff x="5431534" y="3632932"/>
                <a:chExt cx="37878" cy="32451"/>
              </a:xfrm>
            </p:grpSpPr>
            <p:sp>
              <p:nvSpPr>
                <p:cNvPr id="6075" name="Google Shape;6075;p72"/>
                <p:cNvSpPr/>
                <p:nvPr/>
              </p:nvSpPr>
              <p:spPr>
                <a:xfrm>
                  <a:off x="5431534" y="3632932"/>
                  <a:ext cx="37878" cy="32451"/>
                </a:xfrm>
                <a:custGeom>
                  <a:avLst/>
                  <a:gdLst/>
                  <a:ahLst/>
                  <a:cxnLst/>
                  <a:rect l="l" t="t" r="r" b="b"/>
                  <a:pathLst>
                    <a:path w="4816" h="4126" extrusionOk="0">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6" name="Google Shape;6076;p72"/>
                <p:cNvSpPr/>
                <p:nvPr/>
              </p:nvSpPr>
              <p:spPr>
                <a:xfrm>
                  <a:off x="5444472" y="3642638"/>
                  <a:ext cx="15235" cy="13064"/>
                </a:xfrm>
                <a:custGeom>
                  <a:avLst/>
                  <a:gdLst/>
                  <a:ahLst/>
                  <a:cxnLst/>
                  <a:rect l="l" t="t" r="r" b="b"/>
                  <a:pathLst>
                    <a:path w="1937" h="1661" extrusionOk="0">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77" name="Google Shape;6077;p72"/>
              <p:cNvGrpSpPr/>
              <p:nvPr/>
            </p:nvGrpSpPr>
            <p:grpSpPr>
              <a:xfrm>
                <a:off x="5540755" y="3544829"/>
                <a:ext cx="37783" cy="32357"/>
                <a:chOff x="5540755" y="3544829"/>
                <a:chExt cx="37783" cy="32357"/>
              </a:xfrm>
            </p:grpSpPr>
            <p:sp>
              <p:nvSpPr>
                <p:cNvPr id="6078" name="Google Shape;6078;p72"/>
                <p:cNvSpPr/>
                <p:nvPr/>
              </p:nvSpPr>
              <p:spPr>
                <a:xfrm>
                  <a:off x="5540755" y="3544829"/>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9" name="Google Shape;6079;p72"/>
                <p:cNvSpPr/>
                <p:nvPr/>
              </p:nvSpPr>
              <p:spPr>
                <a:xfrm>
                  <a:off x="5553693" y="3554534"/>
                  <a:ext cx="15235" cy="13040"/>
                </a:xfrm>
                <a:custGeom>
                  <a:avLst/>
                  <a:gdLst/>
                  <a:ahLst/>
                  <a:cxnLst/>
                  <a:rect l="l" t="t" r="r" b="b"/>
                  <a:pathLst>
                    <a:path w="1937" h="1658" extrusionOk="0">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0" name="Google Shape;6080;p72"/>
              <p:cNvGrpSpPr/>
              <p:nvPr/>
            </p:nvGrpSpPr>
            <p:grpSpPr>
              <a:xfrm>
                <a:off x="5579293" y="3412107"/>
                <a:ext cx="37776" cy="32357"/>
                <a:chOff x="5579293" y="3412107"/>
                <a:chExt cx="37776" cy="32357"/>
              </a:xfrm>
            </p:grpSpPr>
            <p:sp>
              <p:nvSpPr>
                <p:cNvPr id="6081" name="Google Shape;6081;p72"/>
                <p:cNvSpPr/>
                <p:nvPr/>
              </p:nvSpPr>
              <p:spPr>
                <a:xfrm>
                  <a:off x="5579293" y="3412107"/>
                  <a:ext cx="37776" cy="32357"/>
                </a:xfrm>
                <a:custGeom>
                  <a:avLst/>
                  <a:gdLst/>
                  <a:ahLst/>
                  <a:cxnLst/>
                  <a:rect l="l" t="t" r="r" b="b"/>
                  <a:pathLst>
                    <a:path w="4803" h="4114" extrusionOk="0">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2" name="Google Shape;6082;p72"/>
                <p:cNvSpPr/>
                <p:nvPr/>
              </p:nvSpPr>
              <p:spPr>
                <a:xfrm>
                  <a:off x="5594418" y="3421812"/>
                  <a:ext cx="13040" cy="13040"/>
                </a:xfrm>
                <a:custGeom>
                  <a:avLst/>
                  <a:gdLst/>
                  <a:ahLst/>
                  <a:cxnLst/>
                  <a:rect l="l" t="t" r="r" b="b"/>
                  <a:pathLst>
                    <a:path w="1658" h="1658" extrusionOk="0">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3" name="Google Shape;6083;p72"/>
              <p:cNvGrpSpPr/>
              <p:nvPr/>
            </p:nvGrpSpPr>
            <p:grpSpPr>
              <a:xfrm>
                <a:off x="5801346" y="3284615"/>
                <a:ext cx="37783" cy="32357"/>
                <a:chOff x="5801346" y="3284615"/>
                <a:chExt cx="37783" cy="32357"/>
              </a:xfrm>
            </p:grpSpPr>
            <p:sp>
              <p:nvSpPr>
                <p:cNvPr id="6084" name="Google Shape;6084;p72"/>
                <p:cNvSpPr/>
                <p:nvPr/>
              </p:nvSpPr>
              <p:spPr>
                <a:xfrm>
                  <a:off x="5801346" y="3284615"/>
                  <a:ext cx="37783" cy="32357"/>
                </a:xfrm>
                <a:custGeom>
                  <a:avLst/>
                  <a:gdLst/>
                  <a:ahLst/>
                  <a:cxnLst/>
                  <a:rect l="l" t="t" r="r" b="b"/>
                  <a:pathLst>
                    <a:path w="4804" h="4114" extrusionOk="0">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5" name="Google Shape;6085;p72"/>
                <p:cNvSpPr/>
                <p:nvPr/>
              </p:nvSpPr>
              <p:spPr>
                <a:xfrm>
                  <a:off x="5816478" y="3294320"/>
                  <a:ext cx="13040" cy="13048"/>
                </a:xfrm>
                <a:custGeom>
                  <a:avLst/>
                  <a:gdLst/>
                  <a:ahLst/>
                  <a:cxnLst/>
                  <a:rect l="l" t="t" r="r" b="b"/>
                  <a:pathLst>
                    <a:path w="1658" h="1659" extrusionOk="0">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6" name="Google Shape;6086;p72"/>
              <p:cNvGrpSpPr/>
              <p:nvPr/>
            </p:nvGrpSpPr>
            <p:grpSpPr>
              <a:xfrm>
                <a:off x="5763578" y="3399067"/>
                <a:ext cx="37776" cy="32364"/>
                <a:chOff x="5763578" y="3399067"/>
                <a:chExt cx="37776" cy="32364"/>
              </a:xfrm>
            </p:grpSpPr>
            <p:sp>
              <p:nvSpPr>
                <p:cNvPr id="6087" name="Google Shape;6087;p72"/>
                <p:cNvSpPr/>
                <p:nvPr/>
              </p:nvSpPr>
              <p:spPr>
                <a:xfrm>
                  <a:off x="5763578" y="3399067"/>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8" name="Google Shape;6088;p72"/>
                <p:cNvSpPr/>
                <p:nvPr/>
              </p:nvSpPr>
              <p:spPr>
                <a:xfrm>
                  <a:off x="5776516" y="3408780"/>
                  <a:ext cx="15235" cy="13040"/>
                </a:xfrm>
                <a:custGeom>
                  <a:avLst/>
                  <a:gdLst/>
                  <a:ahLst/>
                  <a:cxnLst/>
                  <a:rect l="l" t="t" r="r" b="b"/>
                  <a:pathLst>
                    <a:path w="1937" h="1658" extrusionOk="0">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9" name="Google Shape;6089;p72"/>
              <p:cNvGrpSpPr/>
              <p:nvPr/>
            </p:nvGrpSpPr>
            <p:grpSpPr>
              <a:xfrm>
                <a:off x="5395858" y="3230952"/>
                <a:ext cx="37776" cy="32364"/>
                <a:chOff x="5395858" y="3230952"/>
                <a:chExt cx="37776" cy="32364"/>
              </a:xfrm>
            </p:grpSpPr>
            <p:sp>
              <p:nvSpPr>
                <p:cNvPr id="6090" name="Google Shape;6090;p72"/>
                <p:cNvSpPr/>
                <p:nvPr/>
              </p:nvSpPr>
              <p:spPr>
                <a:xfrm>
                  <a:off x="5395858" y="3230952"/>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1" name="Google Shape;6091;p72"/>
                <p:cNvSpPr/>
                <p:nvPr/>
              </p:nvSpPr>
              <p:spPr>
                <a:xfrm>
                  <a:off x="5408702" y="3240571"/>
                  <a:ext cx="15227" cy="13064"/>
                </a:xfrm>
                <a:custGeom>
                  <a:avLst/>
                  <a:gdLst/>
                  <a:ahLst/>
                  <a:cxnLst/>
                  <a:rect l="l" t="t" r="r" b="b"/>
                  <a:pathLst>
                    <a:path w="1936" h="1661" extrusionOk="0">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92" name="Google Shape;6092;p72"/>
              <p:cNvGrpSpPr/>
              <p:nvPr/>
            </p:nvGrpSpPr>
            <p:grpSpPr>
              <a:xfrm>
                <a:off x="5264088" y="3188237"/>
                <a:ext cx="37776" cy="32357"/>
                <a:chOff x="5264088" y="3188237"/>
                <a:chExt cx="37776" cy="32357"/>
              </a:xfrm>
            </p:grpSpPr>
            <p:sp>
              <p:nvSpPr>
                <p:cNvPr id="6093" name="Google Shape;6093;p72"/>
                <p:cNvSpPr/>
                <p:nvPr/>
              </p:nvSpPr>
              <p:spPr>
                <a:xfrm>
                  <a:off x="5264088" y="3188237"/>
                  <a:ext cx="37776" cy="32357"/>
                </a:xfrm>
                <a:custGeom>
                  <a:avLst/>
                  <a:gdLst/>
                  <a:ahLst/>
                  <a:cxnLst/>
                  <a:rect l="l" t="t" r="r" b="b"/>
                  <a:pathLst>
                    <a:path w="4803" h="4114" extrusionOk="0">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4" name="Google Shape;6094;p72"/>
                <p:cNvSpPr/>
                <p:nvPr/>
              </p:nvSpPr>
              <p:spPr>
                <a:xfrm>
                  <a:off x="5279212" y="3197943"/>
                  <a:ext cx="13048" cy="13048"/>
                </a:xfrm>
                <a:custGeom>
                  <a:avLst/>
                  <a:gdLst/>
                  <a:ahLst/>
                  <a:cxnLst/>
                  <a:rect l="l" t="t" r="r" b="b"/>
                  <a:pathLst>
                    <a:path w="1659" h="1659" extrusionOk="0">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95" name="Google Shape;6095;p72"/>
              <p:cNvGrpSpPr/>
              <p:nvPr/>
            </p:nvGrpSpPr>
            <p:grpSpPr>
              <a:xfrm>
                <a:off x="5585758" y="3237425"/>
                <a:ext cx="37878" cy="32357"/>
                <a:chOff x="5585758" y="3237425"/>
                <a:chExt cx="37878" cy="32357"/>
              </a:xfrm>
            </p:grpSpPr>
            <p:sp>
              <p:nvSpPr>
                <p:cNvPr id="6096" name="Google Shape;6096;p72"/>
                <p:cNvSpPr/>
                <p:nvPr/>
              </p:nvSpPr>
              <p:spPr>
                <a:xfrm>
                  <a:off x="5585758" y="3237425"/>
                  <a:ext cx="37878" cy="32357"/>
                </a:xfrm>
                <a:custGeom>
                  <a:avLst/>
                  <a:gdLst/>
                  <a:ahLst/>
                  <a:cxnLst/>
                  <a:rect l="l" t="t" r="r" b="b"/>
                  <a:pathLst>
                    <a:path w="4816" h="4114" extrusionOk="0">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7" name="Google Shape;6097;p72"/>
                <p:cNvSpPr/>
                <p:nvPr/>
              </p:nvSpPr>
              <p:spPr>
                <a:xfrm>
                  <a:off x="5598696" y="3247130"/>
                  <a:ext cx="15235" cy="13048"/>
                </a:xfrm>
                <a:custGeom>
                  <a:avLst/>
                  <a:gdLst/>
                  <a:ahLst/>
                  <a:cxnLst/>
                  <a:rect l="l" t="t" r="r" b="b"/>
                  <a:pathLst>
                    <a:path w="1937" h="1659" extrusionOk="0">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98" name="Google Shape;6098;p72"/>
              <p:cNvGrpSpPr/>
              <p:nvPr/>
            </p:nvGrpSpPr>
            <p:grpSpPr>
              <a:xfrm>
                <a:off x="4874196" y="3291088"/>
                <a:ext cx="37878" cy="32451"/>
                <a:chOff x="4874196" y="3291088"/>
                <a:chExt cx="37878" cy="32451"/>
              </a:xfrm>
            </p:grpSpPr>
            <p:sp>
              <p:nvSpPr>
                <p:cNvPr id="6099" name="Google Shape;6099;p72"/>
                <p:cNvSpPr/>
                <p:nvPr/>
              </p:nvSpPr>
              <p:spPr>
                <a:xfrm>
                  <a:off x="4874196"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0" name="Google Shape;6100;p72"/>
                <p:cNvSpPr/>
                <p:nvPr/>
              </p:nvSpPr>
              <p:spPr>
                <a:xfrm>
                  <a:off x="4889328" y="3300793"/>
                  <a:ext cx="13040" cy="13040"/>
                </a:xfrm>
                <a:custGeom>
                  <a:avLst/>
                  <a:gdLst/>
                  <a:ahLst/>
                  <a:cxnLst/>
                  <a:rect l="l" t="t" r="r" b="b"/>
                  <a:pathLst>
                    <a:path w="1658" h="1658" extrusionOk="0">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01" name="Google Shape;6101;p72"/>
              <p:cNvGrpSpPr/>
              <p:nvPr/>
            </p:nvGrpSpPr>
            <p:grpSpPr>
              <a:xfrm>
                <a:off x="5197770" y="3785466"/>
                <a:ext cx="37783" cy="32427"/>
                <a:chOff x="5197770" y="3785466"/>
                <a:chExt cx="37783" cy="32427"/>
              </a:xfrm>
            </p:grpSpPr>
            <p:sp>
              <p:nvSpPr>
                <p:cNvPr id="6102" name="Google Shape;6102;p72"/>
                <p:cNvSpPr/>
                <p:nvPr/>
              </p:nvSpPr>
              <p:spPr>
                <a:xfrm>
                  <a:off x="5197770" y="3785466"/>
                  <a:ext cx="37783" cy="32427"/>
                </a:xfrm>
                <a:custGeom>
                  <a:avLst/>
                  <a:gdLst/>
                  <a:ahLst/>
                  <a:cxnLst/>
                  <a:rect l="l" t="t" r="r" b="b"/>
                  <a:pathLst>
                    <a:path w="4804" h="4123" extrusionOk="0">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3" name="Google Shape;6103;p72"/>
                <p:cNvSpPr/>
                <p:nvPr/>
              </p:nvSpPr>
              <p:spPr>
                <a:xfrm>
                  <a:off x="5212808" y="3795148"/>
                  <a:ext cx="13040" cy="13040"/>
                </a:xfrm>
                <a:custGeom>
                  <a:avLst/>
                  <a:gdLst/>
                  <a:ahLst/>
                  <a:cxnLst/>
                  <a:rect l="l" t="t" r="r" b="b"/>
                  <a:pathLst>
                    <a:path w="1658" h="1658" extrusionOk="0">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04" name="Google Shape;6104;p72"/>
              <p:cNvGrpSpPr/>
              <p:nvPr/>
            </p:nvGrpSpPr>
            <p:grpSpPr>
              <a:xfrm>
                <a:off x="5177699" y="3492117"/>
                <a:ext cx="37776" cy="32357"/>
                <a:chOff x="5177699" y="3492117"/>
                <a:chExt cx="37776" cy="32357"/>
              </a:xfrm>
            </p:grpSpPr>
            <p:sp>
              <p:nvSpPr>
                <p:cNvPr id="6105" name="Google Shape;6105;p72"/>
                <p:cNvSpPr/>
                <p:nvPr/>
              </p:nvSpPr>
              <p:spPr>
                <a:xfrm>
                  <a:off x="5177699" y="3492117"/>
                  <a:ext cx="37776" cy="32357"/>
                </a:xfrm>
                <a:custGeom>
                  <a:avLst/>
                  <a:gdLst/>
                  <a:ahLst/>
                  <a:cxnLst/>
                  <a:rect l="l" t="t" r="r" b="b"/>
                  <a:pathLst>
                    <a:path w="4803" h="4114" extrusionOk="0">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6" name="Google Shape;6106;p72"/>
                <p:cNvSpPr/>
                <p:nvPr/>
              </p:nvSpPr>
              <p:spPr>
                <a:xfrm>
                  <a:off x="5192823" y="3501823"/>
                  <a:ext cx="13048" cy="13048"/>
                </a:xfrm>
                <a:custGeom>
                  <a:avLst/>
                  <a:gdLst/>
                  <a:ahLst/>
                  <a:cxnLst/>
                  <a:rect l="l" t="t" r="r" b="b"/>
                  <a:pathLst>
                    <a:path w="1659" h="1659" extrusionOk="0">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07" name="Google Shape;6107;p72"/>
              <p:cNvGrpSpPr/>
              <p:nvPr/>
            </p:nvGrpSpPr>
            <p:grpSpPr>
              <a:xfrm>
                <a:off x="5349431" y="3622346"/>
                <a:ext cx="37870" cy="32380"/>
                <a:chOff x="5349431" y="3622346"/>
                <a:chExt cx="37870" cy="32380"/>
              </a:xfrm>
            </p:grpSpPr>
            <p:sp>
              <p:nvSpPr>
                <p:cNvPr id="6108" name="Google Shape;6108;p72"/>
                <p:cNvSpPr/>
                <p:nvPr/>
              </p:nvSpPr>
              <p:spPr>
                <a:xfrm>
                  <a:off x="5349431" y="3622346"/>
                  <a:ext cx="37870" cy="32380"/>
                </a:xfrm>
                <a:custGeom>
                  <a:avLst/>
                  <a:gdLst/>
                  <a:ahLst/>
                  <a:cxnLst/>
                  <a:rect l="l" t="t" r="r" b="b"/>
                  <a:pathLst>
                    <a:path w="4815" h="4117" extrusionOk="0">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9" name="Google Shape;6109;p72"/>
                <p:cNvSpPr/>
                <p:nvPr/>
              </p:nvSpPr>
              <p:spPr>
                <a:xfrm>
                  <a:off x="5362369" y="3632075"/>
                  <a:ext cx="15227" cy="13040"/>
                </a:xfrm>
                <a:custGeom>
                  <a:avLst/>
                  <a:gdLst/>
                  <a:ahLst/>
                  <a:cxnLst/>
                  <a:rect l="l" t="t" r="r" b="b"/>
                  <a:pathLst>
                    <a:path w="1936" h="1658" extrusionOk="0">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10" name="Google Shape;6110;p72"/>
              <p:cNvGrpSpPr/>
              <p:nvPr/>
            </p:nvGrpSpPr>
            <p:grpSpPr>
              <a:xfrm>
                <a:off x="5068855" y="3563980"/>
                <a:ext cx="53954" cy="46223"/>
                <a:chOff x="5068855" y="3563980"/>
                <a:chExt cx="53954" cy="46223"/>
              </a:xfrm>
            </p:grpSpPr>
            <p:sp>
              <p:nvSpPr>
                <p:cNvPr id="6111" name="Google Shape;6111;p72"/>
                <p:cNvSpPr/>
                <p:nvPr/>
              </p:nvSpPr>
              <p:spPr>
                <a:xfrm>
                  <a:off x="5068855" y="3563980"/>
                  <a:ext cx="53954" cy="46223"/>
                </a:xfrm>
                <a:custGeom>
                  <a:avLst/>
                  <a:gdLst/>
                  <a:ahLst/>
                  <a:cxnLst/>
                  <a:rect l="l" t="t" r="r" b="b"/>
                  <a:pathLst>
                    <a:path w="6860" h="5877" extrusionOk="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2" name="Google Shape;6112;p72"/>
                <p:cNvSpPr/>
                <p:nvPr/>
              </p:nvSpPr>
              <p:spPr>
                <a:xfrm>
                  <a:off x="5086268" y="3573654"/>
                  <a:ext cx="26835" cy="26843"/>
                </a:xfrm>
                <a:custGeom>
                  <a:avLst/>
                  <a:gdLst/>
                  <a:ahLst/>
                  <a:cxnLst/>
                  <a:rect l="l" t="t" r="r" b="b"/>
                  <a:pathLst>
                    <a:path w="3412" h="3413" extrusionOk="0">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13" name="Google Shape;6113;p72"/>
              <p:cNvGrpSpPr/>
              <p:nvPr/>
            </p:nvGrpSpPr>
            <p:grpSpPr>
              <a:xfrm>
                <a:off x="5037654" y="3392507"/>
                <a:ext cx="37870" cy="32451"/>
                <a:chOff x="5037654" y="3392507"/>
                <a:chExt cx="37870" cy="32451"/>
              </a:xfrm>
            </p:grpSpPr>
            <p:sp>
              <p:nvSpPr>
                <p:cNvPr id="6114" name="Google Shape;6114;p72"/>
                <p:cNvSpPr/>
                <p:nvPr/>
              </p:nvSpPr>
              <p:spPr>
                <a:xfrm>
                  <a:off x="5037654" y="3392507"/>
                  <a:ext cx="37870" cy="32451"/>
                </a:xfrm>
                <a:custGeom>
                  <a:avLst/>
                  <a:gdLst/>
                  <a:ahLst/>
                  <a:cxnLst/>
                  <a:rect l="l" t="t" r="r" b="b"/>
                  <a:pathLst>
                    <a:path w="4815" h="4126" extrusionOk="0">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5" name="Google Shape;6115;p72"/>
                <p:cNvSpPr/>
                <p:nvPr/>
              </p:nvSpPr>
              <p:spPr>
                <a:xfrm>
                  <a:off x="5050592" y="3402213"/>
                  <a:ext cx="15227" cy="13064"/>
                </a:xfrm>
                <a:custGeom>
                  <a:avLst/>
                  <a:gdLst/>
                  <a:ahLst/>
                  <a:cxnLst/>
                  <a:rect l="l" t="t" r="r" b="b"/>
                  <a:pathLst>
                    <a:path w="1936" h="1661" extrusionOk="0">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16" name="Google Shape;6116;p72"/>
              <p:cNvGrpSpPr/>
              <p:nvPr/>
            </p:nvGrpSpPr>
            <p:grpSpPr>
              <a:xfrm>
                <a:off x="5456560" y="3368629"/>
                <a:ext cx="37870" cy="32451"/>
                <a:chOff x="5456560" y="3368629"/>
                <a:chExt cx="37870" cy="32451"/>
              </a:xfrm>
            </p:grpSpPr>
            <p:sp>
              <p:nvSpPr>
                <p:cNvPr id="6117" name="Google Shape;6117;p72"/>
                <p:cNvSpPr/>
                <p:nvPr/>
              </p:nvSpPr>
              <p:spPr>
                <a:xfrm>
                  <a:off x="5456560" y="3368629"/>
                  <a:ext cx="37870" cy="32451"/>
                </a:xfrm>
                <a:custGeom>
                  <a:avLst/>
                  <a:gdLst/>
                  <a:ahLst/>
                  <a:cxnLst/>
                  <a:rect l="l" t="t" r="r" b="b"/>
                  <a:pathLst>
                    <a:path w="4815" h="4126" extrusionOk="0">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8" name="Google Shape;6118;p72"/>
                <p:cNvSpPr/>
                <p:nvPr/>
              </p:nvSpPr>
              <p:spPr>
                <a:xfrm>
                  <a:off x="5469498" y="3378334"/>
                  <a:ext cx="15227" cy="13064"/>
                </a:xfrm>
                <a:custGeom>
                  <a:avLst/>
                  <a:gdLst/>
                  <a:ahLst/>
                  <a:cxnLst/>
                  <a:rect l="l" t="t" r="r" b="b"/>
                  <a:pathLst>
                    <a:path w="1936" h="1661" extrusionOk="0">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19" name="Google Shape;6119;p72"/>
              <p:cNvGrpSpPr/>
              <p:nvPr/>
            </p:nvGrpSpPr>
            <p:grpSpPr>
              <a:xfrm>
                <a:off x="4755749" y="3501516"/>
                <a:ext cx="46246" cy="39608"/>
                <a:chOff x="4755749" y="3501516"/>
                <a:chExt cx="46246" cy="39608"/>
              </a:xfrm>
            </p:grpSpPr>
            <p:sp>
              <p:nvSpPr>
                <p:cNvPr id="6120" name="Google Shape;6120;p72"/>
                <p:cNvSpPr/>
                <p:nvPr/>
              </p:nvSpPr>
              <p:spPr>
                <a:xfrm>
                  <a:off x="4755749" y="3501516"/>
                  <a:ext cx="46246" cy="39608"/>
                </a:xfrm>
                <a:custGeom>
                  <a:avLst/>
                  <a:gdLst/>
                  <a:ahLst/>
                  <a:cxnLst/>
                  <a:rect l="l" t="t" r="r" b="b"/>
                  <a:pathLst>
                    <a:path w="5880" h="5036" extrusionOk="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1" name="Google Shape;6121;p72"/>
                <p:cNvSpPr/>
                <p:nvPr/>
              </p:nvSpPr>
              <p:spPr>
                <a:xfrm>
                  <a:off x="4768687" y="3511245"/>
                  <a:ext cx="23697" cy="20221"/>
                </a:xfrm>
                <a:custGeom>
                  <a:avLst/>
                  <a:gdLst/>
                  <a:ahLst/>
                  <a:cxnLst/>
                  <a:rect l="l" t="t" r="r" b="b"/>
                  <a:pathLst>
                    <a:path w="3013" h="2571" extrusionOk="0">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22" name="Google Shape;6122;p72"/>
              <p:cNvGrpSpPr/>
              <p:nvPr/>
            </p:nvGrpSpPr>
            <p:grpSpPr>
              <a:xfrm>
                <a:off x="4681346" y="3485582"/>
                <a:ext cx="37783" cy="32427"/>
                <a:chOff x="4681346" y="3485582"/>
                <a:chExt cx="37783" cy="32427"/>
              </a:xfrm>
            </p:grpSpPr>
            <p:sp>
              <p:nvSpPr>
                <p:cNvPr id="6123" name="Google Shape;6123;p72"/>
                <p:cNvSpPr/>
                <p:nvPr/>
              </p:nvSpPr>
              <p:spPr>
                <a:xfrm>
                  <a:off x="4681346" y="3485582"/>
                  <a:ext cx="37783" cy="32427"/>
                </a:xfrm>
                <a:custGeom>
                  <a:avLst/>
                  <a:gdLst/>
                  <a:ahLst/>
                  <a:cxnLst/>
                  <a:rect l="l" t="t" r="r" b="b"/>
                  <a:pathLst>
                    <a:path w="4804" h="4123" extrusionOk="0">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4" name="Google Shape;6124;p72"/>
                <p:cNvSpPr/>
                <p:nvPr/>
              </p:nvSpPr>
              <p:spPr>
                <a:xfrm>
                  <a:off x="4696479" y="3495263"/>
                  <a:ext cx="13040" cy="13040"/>
                </a:xfrm>
                <a:custGeom>
                  <a:avLst/>
                  <a:gdLst/>
                  <a:ahLst/>
                  <a:cxnLst/>
                  <a:rect l="l" t="t" r="r" b="b"/>
                  <a:pathLst>
                    <a:path w="1658" h="1658" extrusionOk="0">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25" name="Google Shape;6125;p72"/>
              <p:cNvGrpSpPr/>
              <p:nvPr/>
            </p:nvGrpSpPr>
            <p:grpSpPr>
              <a:xfrm>
                <a:off x="4767067" y="3291088"/>
                <a:ext cx="37878" cy="32451"/>
                <a:chOff x="4767067" y="3291088"/>
                <a:chExt cx="37878" cy="32451"/>
              </a:xfrm>
            </p:grpSpPr>
            <p:sp>
              <p:nvSpPr>
                <p:cNvPr id="6126" name="Google Shape;6126;p72"/>
                <p:cNvSpPr/>
                <p:nvPr/>
              </p:nvSpPr>
              <p:spPr>
                <a:xfrm>
                  <a:off x="4767067"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7" name="Google Shape;6127;p72"/>
                <p:cNvSpPr/>
                <p:nvPr/>
              </p:nvSpPr>
              <p:spPr>
                <a:xfrm>
                  <a:off x="4780036" y="3300888"/>
                  <a:ext cx="15203" cy="13009"/>
                </a:xfrm>
                <a:custGeom>
                  <a:avLst/>
                  <a:gdLst/>
                  <a:ahLst/>
                  <a:cxnLst/>
                  <a:rect l="l" t="t" r="r" b="b"/>
                  <a:pathLst>
                    <a:path w="1933" h="1654" extrusionOk="0">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28" name="Google Shape;6128;p72"/>
              <p:cNvGrpSpPr/>
              <p:nvPr/>
            </p:nvGrpSpPr>
            <p:grpSpPr>
              <a:xfrm>
                <a:off x="4687819" y="3405539"/>
                <a:ext cx="37776" cy="32451"/>
                <a:chOff x="4687819" y="3405539"/>
                <a:chExt cx="37776" cy="32451"/>
              </a:xfrm>
            </p:grpSpPr>
            <p:sp>
              <p:nvSpPr>
                <p:cNvPr id="6129" name="Google Shape;6129;p72"/>
                <p:cNvSpPr/>
                <p:nvPr/>
              </p:nvSpPr>
              <p:spPr>
                <a:xfrm>
                  <a:off x="4687819" y="3405539"/>
                  <a:ext cx="37776" cy="32451"/>
                </a:xfrm>
                <a:custGeom>
                  <a:avLst/>
                  <a:gdLst/>
                  <a:ahLst/>
                  <a:cxnLst/>
                  <a:rect l="l" t="t" r="r" b="b"/>
                  <a:pathLst>
                    <a:path w="4803" h="4126" extrusionOk="0">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0" name="Google Shape;6130;p72"/>
                <p:cNvSpPr/>
                <p:nvPr/>
              </p:nvSpPr>
              <p:spPr>
                <a:xfrm>
                  <a:off x="4702944" y="3415245"/>
                  <a:ext cx="13040" cy="13048"/>
                </a:xfrm>
                <a:custGeom>
                  <a:avLst/>
                  <a:gdLst/>
                  <a:ahLst/>
                  <a:cxnLst/>
                  <a:rect l="l" t="t" r="r" b="b"/>
                  <a:pathLst>
                    <a:path w="1658" h="1659" extrusionOk="0">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1" name="Google Shape;6131;p72"/>
              <p:cNvGrpSpPr/>
              <p:nvPr/>
            </p:nvGrpSpPr>
            <p:grpSpPr>
              <a:xfrm>
                <a:off x="4923101" y="3444809"/>
                <a:ext cx="52813" cy="45318"/>
                <a:chOff x="4923101" y="3444809"/>
                <a:chExt cx="52813" cy="45318"/>
              </a:xfrm>
            </p:grpSpPr>
            <p:sp>
              <p:nvSpPr>
                <p:cNvPr id="6132" name="Google Shape;6132;p72"/>
                <p:cNvSpPr/>
                <p:nvPr/>
              </p:nvSpPr>
              <p:spPr>
                <a:xfrm>
                  <a:off x="4923101" y="3444809"/>
                  <a:ext cx="52813" cy="45318"/>
                </a:xfrm>
                <a:custGeom>
                  <a:avLst/>
                  <a:gdLst/>
                  <a:ahLst/>
                  <a:cxnLst/>
                  <a:rect l="l" t="t" r="r" b="b"/>
                  <a:pathLst>
                    <a:path w="6715" h="5762" extrusionOk="0">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3" name="Google Shape;6133;p72"/>
                <p:cNvSpPr/>
                <p:nvPr/>
              </p:nvSpPr>
              <p:spPr>
                <a:xfrm>
                  <a:off x="4936039" y="3454538"/>
                  <a:ext cx="30265" cy="25915"/>
                </a:xfrm>
                <a:custGeom>
                  <a:avLst/>
                  <a:gdLst/>
                  <a:ahLst/>
                  <a:cxnLst/>
                  <a:rect l="l" t="t" r="r" b="b"/>
                  <a:pathLst>
                    <a:path w="3848" h="3295" extrusionOk="0">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4" name="Google Shape;6134;p72"/>
              <p:cNvGrpSpPr/>
              <p:nvPr/>
            </p:nvGrpSpPr>
            <p:grpSpPr>
              <a:xfrm>
                <a:off x="4846040" y="3654750"/>
                <a:ext cx="31405" cy="26993"/>
                <a:chOff x="4846040" y="3654750"/>
                <a:chExt cx="31405" cy="26993"/>
              </a:xfrm>
            </p:grpSpPr>
            <p:sp>
              <p:nvSpPr>
                <p:cNvPr id="6135" name="Google Shape;6135;p72"/>
                <p:cNvSpPr/>
                <p:nvPr/>
              </p:nvSpPr>
              <p:spPr>
                <a:xfrm>
                  <a:off x="4846040" y="3654750"/>
                  <a:ext cx="31405" cy="26993"/>
                </a:xfrm>
                <a:custGeom>
                  <a:avLst/>
                  <a:gdLst/>
                  <a:ahLst/>
                  <a:cxnLst/>
                  <a:rect l="l" t="t" r="r" b="b"/>
                  <a:pathLst>
                    <a:path w="3993" h="3432" extrusionOk="0">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6" name="Google Shape;6136;p72"/>
                <p:cNvSpPr/>
                <p:nvPr/>
              </p:nvSpPr>
              <p:spPr>
                <a:xfrm>
                  <a:off x="4858883" y="3664424"/>
                  <a:ext cx="8856" cy="7676"/>
                </a:xfrm>
                <a:custGeom>
                  <a:avLst/>
                  <a:gdLst/>
                  <a:ahLst/>
                  <a:cxnLst/>
                  <a:rect l="l" t="t" r="r" b="b"/>
                  <a:pathLst>
                    <a:path w="1126" h="976" extrusionOk="0">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7" name="Google Shape;6137;p72"/>
              <p:cNvGrpSpPr/>
              <p:nvPr/>
            </p:nvGrpSpPr>
            <p:grpSpPr>
              <a:xfrm>
                <a:off x="4925673" y="3691700"/>
                <a:ext cx="40253" cy="34472"/>
                <a:chOff x="4925673" y="3691700"/>
                <a:chExt cx="40253" cy="34472"/>
              </a:xfrm>
            </p:grpSpPr>
            <p:sp>
              <p:nvSpPr>
                <p:cNvPr id="6138" name="Google Shape;6138;p72"/>
                <p:cNvSpPr/>
                <p:nvPr/>
              </p:nvSpPr>
              <p:spPr>
                <a:xfrm>
                  <a:off x="4925673" y="3691700"/>
                  <a:ext cx="40253" cy="34472"/>
                </a:xfrm>
                <a:custGeom>
                  <a:avLst/>
                  <a:gdLst/>
                  <a:ahLst/>
                  <a:cxnLst/>
                  <a:rect l="l" t="t" r="r" b="b"/>
                  <a:pathLst>
                    <a:path w="5118" h="4383" extrusionOk="0">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9" name="Google Shape;6139;p72"/>
                <p:cNvSpPr/>
                <p:nvPr/>
              </p:nvSpPr>
              <p:spPr>
                <a:xfrm>
                  <a:off x="4938516" y="3701334"/>
                  <a:ext cx="17704" cy="15187"/>
                </a:xfrm>
                <a:custGeom>
                  <a:avLst/>
                  <a:gdLst/>
                  <a:ahLst/>
                  <a:cxnLst/>
                  <a:rect l="l" t="t" r="r" b="b"/>
                  <a:pathLst>
                    <a:path w="2251" h="1931" extrusionOk="0">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0" name="Google Shape;6140;p72"/>
              <p:cNvGrpSpPr/>
              <p:nvPr/>
            </p:nvGrpSpPr>
            <p:grpSpPr>
              <a:xfrm>
                <a:off x="4894653" y="3740848"/>
                <a:ext cx="31405" cy="26906"/>
                <a:chOff x="4894653" y="3740848"/>
                <a:chExt cx="31405" cy="26906"/>
              </a:xfrm>
            </p:grpSpPr>
            <p:sp>
              <p:nvSpPr>
                <p:cNvPr id="6141" name="Google Shape;6141;p72"/>
                <p:cNvSpPr/>
                <p:nvPr/>
              </p:nvSpPr>
              <p:spPr>
                <a:xfrm>
                  <a:off x="4894653" y="3740848"/>
                  <a:ext cx="31405" cy="26906"/>
                </a:xfrm>
                <a:custGeom>
                  <a:avLst/>
                  <a:gdLst/>
                  <a:ahLst/>
                  <a:cxnLst/>
                  <a:rect l="l" t="t" r="r" b="b"/>
                  <a:pathLst>
                    <a:path w="3993" h="3421" extrusionOk="0">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2" name="Google Shape;6142;p72"/>
                <p:cNvSpPr/>
                <p:nvPr/>
              </p:nvSpPr>
              <p:spPr>
                <a:xfrm>
                  <a:off x="4907497" y="3750522"/>
                  <a:ext cx="8950" cy="7605"/>
                </a:xfrm>
                <a:custGeom>
                  <a:avLst/>
                  <a:gdLst/>
                  <a:ahLst/>
                  <a:cxnLst/>
                  <a:rect l="l" t="t" r="r" b="b"/>
                  <a:pathLst>
                    <a:path w="1138" h="967" extrusionOk="0">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3" name="Google Shape;6143;p72"/>
              <p:cNvGrpSpPr/>
              <p:nvPr/>
            </p:nvGrpSpPr>
            <p:grpSpPr>
              <a:xfrm>
                <a:off x="4962300" y="3696348"/>
                <a:ext cx="38255" cy="32773"/>
                <a:chOff x="4962300" y="3696348"/>
                <a:chExt cx="38255" cy="32773"/>
              </a:xfrm>
            </p:grpSpPr>
            <p:sp>
              <p:nvSpPr>
                <p:cNvPr id="6144" name="Google Shape;6144;p72"/>
                <p:cNvSpPr/>
                <p:nvPr/>
              </p:nvSpPr>
              <p:spPr>
                <a:xfrm>
                  <a:off x="4962300" y="3696348"/>
                  <a:ext cx="38255" cy="32773"/>
                </a:xfrm>
                <a:custGeom>
                  <a:avLst/>
                  <a:gdLst/>
                  <a:ahLst/>
                  <a:cxnLst/>
                  <a:rect l="l" t="t" r="r" b="b"/>
                  <a:pathLst>
                    <a:path w="4864" h="4167" extrusionOk="0">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5" name="Google Shape;6145;p72"/>
                <p:cNvSpPr/>
                <p:nvPr/>
              </p:nvSpPr>
              <p:spPr>
                <a:xfrm>
                  <a:off x="4975238" y="3706093"/>
                  <a:ext cx="15612" cy="13386"/>
                </a:xfrm>
                <a:custGeom>
                  <a:avLst/>
                  <a:gdLst/>
                  <a:ahLst/>
                  <a:cxnLst/>
                  <a:rect l="l" t="t" r="r" b="b"/>
                  <a:pathLst>
                    <a:path w="1985" h="1702" extrusionOk="0">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6" name="Google Shape;6146;p72"/>
              <p:cNvGrpSpPr/>
              <p:nvPr/>
            </p:nvGrpSpPr>
            <p:grpSpPr>
              <a:xfrm>
                <a:off x="4980185" y="3743349"/>
                <a:ext cx="31499" cy="26969"/>
                <a:chOff x="4980185" y="3743349"/>
                <a:chExt cx="31499" cy="26969"/>
              </a:xfrm>
            </p:grpSpPr>
            <p:sp>
              <p:nvSpPr>
                <p:cNvPr id="6147" name="Google Shape;6147;p72"/>
                <p:cNvSpPr/>
                <p:nvPr/>
              </p:nvSpPr>
              <p:spPr>
                <a:xfrm>
                  <a:off x="4980185" y="3743349"/>
                  <a:ext cx="31499" cy="26969"/>
                </a:xfrm>
                <a:custGeom>
                  <a:avLst/>
                  <a:gdLst/>
                  <a:ahLst/>
                  <a:cxnLst/>
                  <a:rect l="l" t="t" r="r" b="b"/>
                  <a:pathLst>
                    <a:path w="4005" h="3429" extrusionOk="0">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8" name="Google Shape;6148;p72"/>
                <p:cNvSpPr/>
                <p:nvPr/>
              </p:nvSpPr>
              <p:spPr>
                <a:xfrm>
                  <a:off x="4993123" y="3753094"/>
                  <a:ext cx="8856" cy="7605"/>
                </a:xfrm>
                <a:custGeom>
                  <a:avLst/>
                  <a:gdLst/>
                  <a:ahLst/>
                  <a:cxnLst/>
                  <a:rect l="l" t="t" r="r" b="b"/>
                  <a:pathLst>
                    <a:path w="1126" h="967" extrusionOk="0">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9" name="Google Shape;6149;p72"/>
              <p:cNvGrpSpPr/>
              <p:nvPr/>
            </p:nvGrpSpPr>
            <p:grpSpPr>
              <a:xfrm>
                <a:off x="5013768" y="3734312"/>
                <a:ext cx="31499" cy="26969"/>
                <a:chOff x="5013768" y="3734312"/>
                <a:chExt cx="31499" cy="26969"/>
              </a:xfrm>
            </p:grpSpPr>
            <p:sp>
              <p:nvSpPr>
                <p:cNvPr id="6150" name="Google Shape;6150;p72"/>
                <p:cNvSpPr/>
                <p:nvPr/>
              </p:nvSpPr>
              <p:spPr>
                <a:xfrm>
                  <a:off x="5013768" y="3734312"/>
                  <a:ext cx="31499" cy="26969"/>
                </a:xfrm>
                <a:custGeom>
                  <a:avLst/>
                  <a:gdLst/>
                  <a:ahLst/>
                  <a:cxnLst/>
                  <a:rect l="l" t="t" r="r" b="b"/>
                  <a:pathLst>
                    <a:path w="4005" h="3429" extrusionOk="0">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1" name="Google Shape;6151;p72"/>
                <p:cNvSpPr/>
                <p:nvPr/>
              </p:nvSpPr>
              <p:spPr>
                <a:xfrm>
                  <a:off x="5028043" y="3743963"/>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2" name="Google Shape;6152;p72"/>
              <p:cNvGrpSpPr/>
              <p:nvPr/>
            </p:nvGrpSpPr>
            <p:grpSpPr>
              <a:xfrm>
                <a:off x="5036703" y="3764545"/>
                <a:ext cx="31499" cy="26898"/>
                <a:chOff x="5036703" y="3764545"/>
                <a:chExt cx="31499" cy="26898"/>
              </a:xfrm>
            </p:grpSpPr>
            <p:sp>
              <p:nvSpPr>
                <p:cNvPr id="6153" name="Google Shape;6153;p72"/>
                <p:cNvSpPr/>
                <p:nvPr/>
              </p:nvSpPr>
              <p:spPr>
                <a:xfrm>
                  <a:off x="5036703" y="3764545"/>
                  <a:ext cx="31499" cy="26898"/>
                </a:xfrm>
                <a:custGeom>
                  <a:avLst/>
                  <a:gdLst/>
                  <a:ahLst/>
                  <a:cxnLst/>
                  <a:rect l="l" t="t" r="r" b="b"/>
                  <a:pathLst>
                    <a:path w="4005" h="3420" extrusionOk="0">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4" name="Google Shape;6154;p72"/>
                <p:cNvSpPr/>
                <p:nvPr/>
              </p:nvSpPr>
              <p:spPr>
                <a:xfrm>
                  <a:off x="5049641" y="3774211"/>
                  <a:ext cx="8856" cy="7605"/>
                </a:xfrm>
                <a:custGeom>
                  <a:avLst/>
                  <a:gdLst/>
                  <a:ahLst/>
                  <a:cxnLst/>
                  <a:rect l="l" t="t" r="r" b="b"/>
                  <a:pathLst>
                    <a:path w="1126" h="967" extrusionOk="0">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5" name="Google Shape;6155;p72"/>
              <p:cNvGrpSpPr/>
              <p:nvPr/>
            </p:nvGrpSpPr>
            <p:grpSpPr>
              <a:xfrm>
                <a:off x="4953546" y="3768352"/>
                <a:ext cx="31405" cy="26898"/>
                <a:chOff x="4953546" y="3768352"/>
                <a:chExt cx="31405" cy="26898"/>
              </a:xfrm>
            </p:grpSpPr>
            <p:sp>
              <p:nvSpPr>
                <p:cNvPr id="6156" name="Google Shape;6156;p72"/>
                <p:cNvSpPr/>
                <p:nvPr/>
              </p:nvSpPr>
              <p:spPr>
                <a:xfrm>
                  <a:off x="4953546" y="3768352"/>
                  <a:ext cx="31405" cy="26898"/>
                </a:xfrm>
                <a:custGeom>
                  <a:avLst/>
                  <a:gdLst/>
                  <a:ahLst/>
                  <a:cxnLst/>
                  <a:rect l="l" t="t" r="r" b="b"/>
                  <a:pathLst>
                    <a:path w="3993" h="3420" extrusionOk="0">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7" name="Google Shape;6157;p72"/>
                <p:cNvSpPr/>
                <p:nvPr/>
              </p:nvSpPr>
              <p:spPr>
                <a:xfrm>
                  <a:off x="4966390" y="3778018"/>
                  <a:ext cx="8950" cy="7684"/>
                </a:xfrm>
                <a:custGeom>
                  <a:avLst/>
                  <a:gdLst/>
                  <a:ahLst/>
                  <a:cxnLst/>
                  <a:rect l="l" t="t" r="r" b="b"/>
                  <a:pathLst>
                    <a:path w="1138" h="977" extrusionOk="0">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8" name="Google Shape;6158;p72"/>
              <p:cNvGrpSpPr/>
              <p:nvPr/>
            </p:nvGrpSpPr>
            <p:grpSpPr>
              <a:xfrm>
                <a:off x="4964770" y="3814016"/>
                <a:ext cx="31499" cy="26993"/>
                <a:chOff x="4964770" y="3814016"/>
                <a:chExt cx="31499" cy="26993"/>
              </a:xfrm>
            </p:grpSpPr>
            <p:sp>
              <p:nvSpPr>
                <p:cNvPr id="6159" name="Google Shape;6159;p72"/>
                <p:cNvSpPr/>
                <p:nvPr/>
              </p:nvSpPr>
              <p:spPr>
                <a:xfrm>
                  <a:off x="4964770" y="3814016"/>
                  <a:ext cx="31499" cy="26993"/>
                </a:xfrm>
                <a:custGeom>
                  <a:avLst/>
                  <a:gdLst/>
                  <a:ahLst/>
                  <a:cxnLst/>
                  <a:rect l="l" t="t" r="r" b="b"/>
                  <a:pathLst>
                    <a:path w="4005" h="3432" extrusionOk="0">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0" name="Google Shape;6160;p72"/>
                <p:cNvSpPr/>
                <p:nvPr/>
              </p:nvSpPr>
              <p:spPr>
                <a:xfrm>
                  <a:off x="4977715" y="3823690"/>
                  <a:ext cx="8856" cy="7676"/>
                </a:xfrm>
                <a:custGeom>
                  <a:avLst/>
                  <a:gdLst/>
                  <a:ahLst/>
                  <a:cxnLst/>
                  <a:rect l="l" t="t" r="r" b="b"/>
                  <a:pathLst>
                    <a:path w="1126" h="976" extrusionOk="0">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1" name="Google Shape;6161;p72"/>
              <p:cNvGrpSpPr/>
              <p:nvPr/>
            </p:nvGrpSpPr>
            <p:grpSpPr>
              <a:xfrm>
                <a:off x="4923290" y="3800504"/>
                <a:ext cx="31468" cy="26898"/>
                <a:chOff x="4923290" y="3800504"/>
                <a:chExt cx="31468" cy="26898"/>
              </a:xfrm>
            </p:grpSpPr>
            <p:sp>
              <p:nvSpPr>
                <p:cNvPr id="6162" name="Google Shape;6162;p72"/>
                <p:cNvSpPr/>
                <p:nvPr/>
              </p:nvSpPr>
              <p:spPr>
                <a:xfrm>
                  <a:off x="4923290" y="3800504"/>
                  <a:ext cx="31468" cy="26898"/>
                </a:xfrm>
                <a:custGeom>
                  <a:avLst/>
                  <a:gdLst/>
                  <a:ahLst/>
                  <a:cxnLst/>
                  <a:rect l="l" t="t" r="r" b="b"/>
                  <a:pathLst>
                    <a:path w="4001" h="3420" extrusionOk="0">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3" name="Google Shape;6163;p72"/>
                <p:cNvSpPr/>
                <p:nvPr/>
              </p:nvSpPr>
              <p:spPr>
                <a:xfrm>
                  <a:off x="4937470" y="3810178"/>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4" name="Google Shape;6164;p72"/>
              <p:cNvGrpSpPr/>
              <p:nvPr/>
            </p:nvGrpSpPr>
            <p:grpSpPr>
              <a:xfrm>
                <a:off x="5108534" y="3650943"/>
                <a:ext cx="31405" cy="26993"/>
                <a:chOff x="5108534" y="3650943"/>
                <a:chExt cx="31405" cy="26993"/>
              </a:xfrm>
            </p:grpSpPr>
            <p:sp>
              <p:nvSpPr>
                <p:cNvPr id="6165" name="Google Shape;6165;p72"/>
                <p:cNvSpPr/>
                <p:nvPr/>
              </p:nvSpPr>
              <p:spPr>
                <a:xfrm>
                  <a:off x="5108534" y="3650943"/>
                  <a:ext cx="31405" cy="26993"/>
                </a:xfrm>
                <a:custGeom>
                  <a:avLst/>
                  <a:gdLst/>
                  <a:ahLst/>
                  <a:cxnLst/>
                  <a:rect l="l" t="t" r="r" b="b"/>
                  <a:pathLst>
                    <a:path w="3993" h="3432" extrusionOk="0">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6" name="Google Shape;6166;p72"/>
                <p:cNvSpPr/>
                <p:nvPr/>
              </p:nvSpPr>
              <p:spPr>
                <a:xfrm>
                  <a:off x="5122707" y="3660617"/>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7" name="Google Shape;6167;p72"/>
              <p:cNvGrpSpPr/>
              <p:nvPr/>
            </p:nvGrpSpPr>
            <p:grpSpPr>
              <a:xfrm>
                <a:off x="5119380" y="3760739"/>
                <a:ext cx="31499" cy="26993"/>
                <a:chOff x="5119380" y="3760739"/>
                <a:chExt cx="31499" cy="26993"/>
              </a:xfrm>
            </p:grpSpPr>
            <p:sp>
              <p:nvSpPr>
                <p:cNvPr id="6168" name="Google Shape;6168;p72"/>
                <p:cNvSpPr/>
                <p:nvPr/>
              </p:nvSpPr>
              <p:spPr>
                <a:xfrm>
                  <a:off x="5119380" y="3760739"/>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9" name="Google Shape;6169;p72"/>
                <p:cNvSpPr/>
                <p:nvPr/>
              </p:nvSpPr>
              <p:spPr>
                <a:xfrm>
                  <a:off x="5132318" y="3770405"/>
                  <a:ext cx="8856" cy="7653"/>
                </a:xfrm>
                <a:custGeom>
                  <a:avLst/>
                  <a:gdLst/>
                  <a:ahLst/>
                  <a:cxnLst/>
                  <a:rect l="l" t="t" r="r" b="b"/>
                  <a:pathLst>
                    <a:path w="1126" h="973" extrusionOk="0">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70" name="Google Shape;6170;p72"/>
              <p:cNvGrpSpPr/>
              <p:nvPr/>
            </p:nvGrpSpPr>
            <p:grpSpPr>
              <a:xfrm>
                <a:off x="5119380" y="3788235"/>
                <a:ext cx="31499" cy="26993"/>
                <a:chOff x="5119380" y="3788235"/>
                <a:chExt cx="31499" cy="26993"/>
              </a:xfrm>
            </p:grpSpPr>
            <p:sp>
              <p:nvSpPr>
                <p:cNvPr id="6171" name="Google Shape;6171;p72"/>
                <p:cNvSpPr/>
                <p:nvPr/>
              </p:nvSpPr>
              <p:spPr>
                <a:xfrm>
                  <a:off x="5119380" y="3788235"/>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2" name="Google Shape;6172;p72"/>
                <p:cNvSpPr/>
                <p:nvPr/>
              </p:nvSpPr>
              <p:spPr>
                <a:xfrm>
                  <a:off x="5132318" y="3797901"/>
                  <a:ext cx="8856" cy="7605"/>
                </a:xfrm>
                <a:custGeom>
                  <a:avLst/>
                  <a:gdLst/>
                  <a:ahLst/>
                  <a:cxnLst/>
                  <a:rect l="l" t="t" r="r" b="b"/>
                  <a:pathLst>
                    <a:path w="1126" h="967" extrusionOk="0">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73" name="Google Shape;6173;p72"/>
              <p:cNvGrpSpPr/>
              <p:nvPr/>
            </p:nvGrpSpPr>
            <p:grpSpPr>
              <a:xfrm>
                <a:off x="5158005" y="3875284"/>
                <a:ext cx="31405" cy="27001"/>
                <a:chOff x="5158005" y="3875284"/>
                <a:chExt cx="31405" cy="27001"/>
              </a:xfrm>
            </p:grpSpPr>
            <p:sp>
              <p:nvSpPr>
                <p:cNvPr id="6174" name="Google Shape;6174;p72"/>
                <p:cNvSpPr/>
                <p:nvPr/>
              </p:nvSpPr>
              <p:spPr>
                <a:xfrm>
                  <a:off x="5158005" y="3875284"/>
                  <a:ext cx="31405" cy="27001"/>
                </a:xfrm>
                <a:custGeom>
                  <a:avLst/>
                  <a:gdLst/>
                  <a:ahLst/>
                  <a:cxnLst/>
                  <a:rect l="l" t="t" r="r" b="b"/>
                  <a:pathLst>
                    <a:path w="3993" h="3433" extrusionOk="0">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5" name="Google Shape;6175;p72"/>
                <p:cNvSpPr/>
                <p:nvPr/>
              </p:nvSpPr>
              <p:spPr>
                <a:xfrm>
                  <a:off x="5170848" y="3884958"/>
                  <a:ext cx="8950" cy="7645"/>
                </a:xfrm>
                <a:custGeom>
                  <a:avLst/>
                  <a:gdLst/>
                  <a:ahLst/>
                  <a:cxnLst/>
                  <a:rect l="l" t="t" r="r" b="b"/>
                  <a:pathLst>
                    <a:path w="1138" h="972" extrusionOk="0">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76" name="Google Shape;6176;p72"/>
              <p:cNvGrpSpPr/>
              <p:nvPr/>
            </p:nvGrpSpPr>
            <p:grpSpPr>
              <a:xfrm>
                <a:off x="5233163" y="3764545"/>
                <a:ext cx="31499" cy="26898"/>
                <a:chOff x="5233163" y="3764545"/>
                <a:chExt cx="31499" cy="26898"/>
              </a:xfrm>
            </p:grpSpPr>
            <p:sp>
              <p:nvSpPr>
                <p:cNvPr id="6177" name="Google Shape;6177;p72"/>
                <p:cNvSpPr/>
                <p:nvPr/>
              </p:nvSpPr>
              <p:spPr>
                <a:xfrm>
                  <a:off x="5233163" y="3764545"/>
                  <a:ext cx="31499" cy="26898"/>
                </a:xfrm>
                <a:custGeom>
                  <a:avLst/>
                  <a:gdLst/>
                  <a:ahLst/>
                  <a:cxnLst/>
                  <a:rect l="l" t="t" r="r" b="b"/>
                  <a:pathLst>
                    <a:path w="4005" h="3420" extrusionOk="0">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8" name="Google Shape;6178;p72"/>
                <p:cNvSpPr/>
                <p:nvPr/>
              </p:nvSpPr>
              <p:spPr>
                <a:xfrm>
                  <a:off x="5246108" y="3774211"/>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79" name="Google Shape;6179;p72"/>
              <p:cNvGrpSpPr/>
              <p:nvPr/>
            </p:nvGrpSpPr>
            <p:grpSpPr>
              <a:xfrm>
                <a:off x="5276168" y="3805545"/>
                <a:ext cx="31499" cy="26906"/>
                <a:chOff x="5276168" y="3805545"/>
                <a:chExt cx="31499" cy="26906"/>
              </a:xfrm>
            </p:grpSpPr>
            <p:sp>
              <p:nvSpPr>
                <p:cNvPr id="6180" name="Google Shape;6180;p72"/>
                <p:cNvSpPr/>
                <p:nvPr/>
              </p:nvSpPr>
              <p:spPr>
                <a:xfrm>
                  <a:off x="5276168" y="3805545"/>
                  <a:ext cx="31499" cy="26906"/>
                </a:xfrm>
                <a:custGeom>
                  <a:avLst/>
                  <a:gdLst/>
                  <a:ahLst/>
                  <a:cxnLst/>
                  <a:rect l="l" t="t" r="r" b="b"/>
                  <a:pathLst>
                    <a:path w="4005" h="3421" extrusionOk="0">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1" name="Google Shape;6181;p72"/>
                <p:cNvSpPr/>
                <p:nvPr/>
              </p:nvSpPr>
              <p:spPr>
                <a:xfrm>
                  <a:off x="5289106" y="3815219"/>
                  <a:ext cx="8856" cy="7605"/>
                </a:xfrm>
                <a:custGeom>
                  <a:avLst/>
                  <a:gdLst/>
                  <a:ahLst/>
                  <a:cxnLst/>
                  <a:rect l="l" t="t" r="r" b="b"/>
                  <a:pathLst>
                    <a:path w="1126" h="967" extrusionOk="0">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82" name="Google Shape;6182;p72"/>
              <p:cNvGrpSpPr/>
              <p:nvPr/>
            </p:nvGrpSpPr>
            <p:grpSpPr>
              <a:xfrm>
                <a:off x="5294053" y="3851933"/>
                <a:ext cx="31405" cy="26945"/>
                <a:chOff x="5294053" y="3851933"/>
                <a:chExt cx="31405" cy="26945"/>
              </a:xfrm>
            </p:grpSpPr>
            <p:sp>
              <p:nvSpPr>
                <p:cNvPr id="6183" name="Google Shape;6183;p72"/>
                <p:cNvSpPr/>
                <p:nvPr/>
              </p:nvSpPr>
              <p:spPr>
                <a:xfrm>
                  <a:off x="5294053" y="3851933"/>
                  <a:ext cx="31405" cy="26945"/>
                </a:xfrm>
                <a:custGeom>
                  <a:avLst/>
                  <a:gdLst/>
                  <a:ahLst/>
                  <a:cxnLst/>
                  <a:rect l="l" t="t" r="r" b="b"/>
                  <a:pathLst>
                    <a:path w="3993" h="3426" extrusionOk="0">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4" name="Google Shape;6184;p72"/>
                <p:cNvSpPr/>
                <p:nvPr/>
              </p:nvSpPr>
              <p:spPr>
                <a:xfrm>
                  <a:off x="5308234" y="3861552"/>
                  <a:ext cx="7621" cy="7621"/>
                </a:xfrm>
                <a:custGeom>
                  <a:avLst/>
                  <a:gdLst/>
                  <a:ahLst/>
                  <a:cxnLst/>
                  <a:rect l="l" t="t" r="r" b="b"/>
                  <a:pathLst>
                    <a:path w="969" h="969" extrusionOk="0">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85" name="Google Shape;6185;p72"/>
              <p:cNvGrpSpPr/>
              <p:nvPr/>
            </p:nvGrpSpPr>
            <p:grpSpPr>
              <a:xfrm>
                <a:off x="5341723" y="3851902"/>
                <a:ext cx="31405" cy="26977"/>
                <a:chOff x="5341723" y="3851902"/>
                <a:chExt cx="31405" cy="26977"/>
              </a:xfrm>
            </p:grpSpPr>
            <p:sp>
              <p:nvSpPr>
                <p:cNvPr id="6186" name="Google Shape;6186;p72"/>
                <p:cNvSpPr/>
                <p:nvPr/>
              </p:nvSpPr>
              <p:spPr>
                <a:xfrm>
                  <a:off x="5341723" y="3851902"/>
                  <a:ext cx="31405" cy="26977"/>
                </a:xfrm>
                <a:custGeom>
                  <a:avLst/>
                  <a:gdLst/>
                  <a:ahLst/>
                  <a:cxnLst/>
                  <a:rect l="l" t="t" r="r" b="b"/>
                  <a:pathLst>
                    <a:path w="3993" h="3430" extrusionOk="0">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7" name="Google Shape;6187;p72"/>
                <p:cNvSpPr/>
                <p:nvPr/>
              </p:nvSpPr>
              <p:spPr>
                <a:xfrm>
                  <a:off x="5354567" y="3861647"/>
                  <a:ext cx="8950" cy="7590"/>
                </a:xfrm>
                <a:custGeom>
                  <a:avLst/>
                  <a:gdLst/>
                  <a:ahLst/>
                  <a:cxnLst/>
                  <a:rect l="l" t="t" r="r" b="b"/>
                  <a:pathLst>
                    <a:path w="1138" h="965" extrusionOk="0">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88" name="Google Shape;6188;p72"/>
              <p:cNvGrpSpPr/>
              <p:nvPr/>
            </p:nvGrpSpPr>
            <p:grpSpPr>
              <a:xfrm>
                <a:off x="5054871" y="3507855"/>
                <a:ext cx="31405" cy="26993"/>
                <a:chOff x="5054871" y="3507855"/>
                <a:chExt cx="31405" cy="26993"/>
              </a:xfrm>
            </p:grpSpPr>
            <p:sp>
              <p:nvSpPr>
                <p:cNvPr id="6189" name="Google Shape;6189;p72"/>
                <p:cNvSpPr/>
                <p:nvPr/>
              </p:nvSpPr>
              <p:spPr>
                <a:xfrm>
                  <a:off x="5054871" y="3507855"/>
                  <a:ext cx="31405" cy="26993"/>
                </a:xfrm>
                <a:custGeom>
                  <a:avLst/>
                  <a:gdLst/>
                  <a:ahLst/>
                  <a:cxnLst/>
                  <a:rect l="l" t="t" r="r" b="b"/>
                  <a:pathLst>
                    <a:path w="3993" h="3432" extrusionOk="0">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0" name="Google Shape;6190;p72"/>
                <p:cNvSpPr/>
                <p:nvPr/>
              </p:nvSpPr>
              <p:spPr>
                <a:xfrm>
                  <a:off x="5067715" y="3517521"/>
                  <a:ext cx="8950" cy="7605"/>
                </a:xfrm>
                <a:custGeom>
                  <a:avLst/>
                  <a:gdLst/>
                  <a:ahLst/>
                  <a:cxnLst/>
                  <a:rect l="l" t="t" r="r" b="b"/>
                  <a:pathLst>
                    <a:path w="1138" h="967" extrusionOk="0">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1" name="Google Shape;6191;p72"/>
              <p:cNvGrpSpPr/>
              <p:nvPr/>
            </p:nvGrpSpPr>
            <p:grpSpPr>
              <a:xfrm>
                <a:off x="4876579" y="3675325"/>
                <a:ext cx="31405" cy="26969"/>
                <a:chOff x="4876579" y="3675325"/>
                <a:chExt cx="31405" cy="26969"/>
              </a:xfrm>
            </p:grpSpPr>
            <p:sp>
              <p:nvSpPr>
                <p:cNvPr id="6192" name="Google Shape;6192;p72"/>
                <p:cNvSpPr/>
                <p:nvPr/>
              </p:nvSpPr>
              <p:spPr>
                <a:xfrm>
                  <a:off x="4876579" y="3675325"/>
                  <a:ext cx="31405" cy="26969"/>
                </a:xfrm>
                <a:custGeom>
                  <a:avLst/>
                  <a:gdLst/>
                  <a:ahLst/>
                  <a:cxnLst/>
                  <a:rect l="l" t="t" r="r" b="b"/>
                  <a:pathLst>
                    <a:path w="3993" h="3429" extrusionOk="0">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3" name="Google Shape;6193;p72"/>
                <p:cNvSpPr/>
                <p:nvPr/>
              </p:nvSpPr>
              <p:spPr>
                <a:xfrm>
                  <a:off x="4889517" y="3684975"/>
                  <a:ext cx="8856" cy="7676"/>
                </a:xfrm>
                <a:custGeom>
                  <a:avLst/>
                  <a:gdLst/>
                  <a:ahLst/>
                  <a:cxnLst/>
                  <a:rect l="l" t="t" r="r" b="b"/>
                  <a:pathLst>
                    <a:path w="1126" h="976" extrusionOk="0">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4" name="Google Shape;6194;p72"/>
              <p:cNvGrpSpPr/>
              <p:nvPr/>
            </p:nvGrpSpPr>
            <p:grpSpPr>
              <a:xfrm>
                <a:off x="4842233" y="3688333"/>
                <a:ext cx="31405" cy="26993"/>
                <a:chOff x="4842233" y="3688333"/>
                <a:chExt cx="31405" cy="26993"/>
              </a:xfrm>
            </p:grpSpPr>
            <p:sp>
              <p:nvSpPr>
                <p:cNvPr id="6195" name="Google Shape;6195;p72"/>
                <p:cNvSpPr/>
                <p:nvPr/>
              </p:nvSpPr>
              <p:spPr>
                <a:xfrm>
                  <a:off x="4842233" y="3688333"/>
                  <a:ext cx="31405" cy="26993"/>
                </a:xfrm>
                <a:custGeom>
                  <a:avLst/>
                  <a:gdLst/>
                  <a:ahLst/>
                  <a:cxnLst/>
                  <a:rect l="l" t="t" r="r" b="b"/>
                  <a:pathLst>
                    <a:path w="3993" h="3432" extrusionOk="0">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6" name="Google Shape;6196;p72"/>
                <p:cNvSpPr/>
                <p:nvPr/>
              </p:nvSpPr>
              <p:spPr>
                <a:xfrm>
                  <a:off x="4855076" y="3698094"/>
                  <a:ext cx="8856" cy="7590"/>
                </a:xfrm>
                <a:custGeom>
                  <a:avLst/>
                  <a:gdLst/>
                  <a:ahLst/>
                  <a:cxnLst/>
                  <a:rect l="l" t="t" r="r" b="b"/>
                  <a:pathLst>
                    <a:path w="1126" h="965" extrusionOk="0">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7" name="Google Shape;6197;p72"/>
              <p:cNvGrpSpPr/>
              <p:nvPr/>
            </p:nvGrpSpPr>
            <p:grpSpPr>
              <a:xfrm>
                <a:off x="5187876" y="3608032"/>
                <a:ext cx="31405" cy="27001"/>
                <a:chOff x="5187876" y="3608032"/>
                <a:chExt cx="31405" cy="27001"/>
              </a:xfrm>
            </p:grpSpPr>
            <p:sp>
              <p:nvSpPr>
                <p:cNvPr id="6198" name="Google Shape;6198;p72"/>
                <p:cNvSpPr/>
                <p:nvPr/>
              </p:nvSpPr>
              <p:spPr>
                <a:xfrm>
                  <a:off x="5187876" y="3608032"/>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9" name="Google Shape;6199;p72"/>
                <p:cNvSpPr/>
                <p:nvPr/>
              </p:nvSpPr>
              <p:spPr>
                <a:xfrm>
                  <a:off x="5202057" y="3617706"/>
                  <a:ext cx="7621" cy="7621"/>
                </a:xfrm>
                <a:custGeom>
                  <a:avLst/>
                  <a:gdLst/>
                  <a:ahLst/>
                  <a:cxnLst/>
                  <a:rect l="l" t="t" r="r" b="b"/>
                  <a:pathLst>
                    <a:path w="969"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00" name="Google Shape;6200;p72"/>
              <p:cNvSpPr/>
              <p:nvPr/>
            </p:nvSpPr>
            <p:spPr>
              <a:xfrm>
                <a:off x="5142589" y="3410030"/>
                <a:ext cx="42542" cy="36525"/>
              </a:xfrm>
              <a:custGeom>
                <a:avLst/>
                <a:gdLst/>
                <a:ahLst/>
                <a:cxnLst/>
                <a:rect l="l" t="t" r="r" b="b"/>
                <a:pathLst>
                  <a:path w="5409" h="4644" extrusionOk="0">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1" name="Google Shape;6201;p72"/>
              <p:cNvSpPr/>
              <p:nvPr/>
            </p:nvSpPr>
            <p:spPr>
              <a:xfrm>
                <a:off x="5158382" y="3419720"/>
                <a:ext cx="17138" cy="17130"/>
              </a:xfrm>
              <a:custGeom>
                <a:avLst/>
                <a:gdLst/>
                <a:ahLst/>
                <a:cxnLst/>
                <a:rect l="l" t="t" r="r" b="b"/>
                <a:pathLst>
                  <a:path w="2179" h="2178" extrusionOk="0">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02" name="Google Shape;6202;p72"/>
              <p:cNvGrpSpPr/>
              <p:nvPr/>
            </p:nvGrpSpPr>
            <p:grpSpPr>
              <a:xfrm>
                <a:off x="5269224" y="3304167"/>
                <a:ext cx="40253" cy="34402"/>
                <a:chOff x="5269224" y="3304167"/>
                <a:chExt cx="40253" cy="34402"/>
              </a:xfrm>
            </p:grpSpPr>
            <p:sp>
              <p:nvSpPr>
                <p:cNvPr id="6203" name="Google Shape;6203;p72"/>
                <p:cNvSpPr/>
                <p:nvPr/>
              </p:nvSpPr>
              <p:spPr>
                <a:xfrm>
                  <a:off x="5269224" y="3304167"/>
                  <a:ext cx="40253" cy="34402"/>
                </a:xfrm>
                <a:custGeom>
                  <a:avLst/>
                  <a:gdLst/>
                  <a:ahLst/>
                  <a:cxnLst/>
                  <a:rect l="l" t="t" r="r" b="b"/>
                  <a:pathLst>
                    <a:path w="5118" h="4374" extrusionOk="0">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4" name="Google Shape;6204;p72"/>
                <p:cNvSpPr/>
                <p:nvPr/>
              </p:nvSpPr>
              <p:spPr>
                <a:xfrm>
                  <a:off x="5284639" y="3313826"/>
                  <a:ext cx="15132" cy="15140"/>
                </a:xfrm>
                <a:custGeom>
                  <a:avLst/>
                  <a:gdLst/>
                  <a:ahLst/>
                  <a:cxnLst/>
                  <a:rect l="l" t="t" r="r" b="b"/>
                  <a:pathLst>
                    <a:path w="1924" h="1925" extrusionOk="0">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05" name="Google Shape;6205;p72"/>
              <p:cNvGrpSpPr/>
              <p:nvPr/>
            </p:nvGrpSpPr>
            <p:grpSpPr>
              <a:xfrm>
                <a:off x="5327354" y="3476615"/>
                <a:ext cx="49864" cy="42723"/>
                <a:chOff x="5327354" y="3476615"/>
                <a:chExt cx="49864" cy="42723"/>
              </a:xfrm>
            </p:grpSpPr>
            <p:sp>
              <p:nvSpPr>
                <p:cNvPr id="6206" name="Google Shape;6206;p72"/>
                <p:cNvSpPr/>
                <p:nvPr/>
              </p:nvSpPr>
              <p:spPr>
                <a:xfrm>
                  <a:off x="5327354" y="3476615"/>
                  <a:ext cx="49864" cy="42723"/>
                </a:xfrm>
                <a:custGeom>
                  <a:avLst/>
                  <a:gdLst/>
                  <a:ahLst/>
                  <a:cxnLst/>
                  <a:rect l="l" t="t" r="r" b="b"/>
                  <a:pathLst>
                    <a:path w="6340" h="5432" extrusionOk="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7" name="Google Shape;6207;p72"/>
                <p:cNvSpPr/>
                <p:nvPr/>
              </p:nvSpPr>
              <p:spPr>
                <a:xfrm>
                  <a:off x="5340197" y="3486321"/>
                  <a:ext cx="27315" cy="23406"/>
                </a:xfrm>
                <a:custGeom>
                  <a:avLst/>
                  <a:gdLst/>
                  <a:ahLst/>
                  <a:cxnLst/>
                  <a:rect l="l" t="t" r="r" b="b"/>
                  <a:pathLst>
                    <a:path w="3473" h="2976" extrusionOk="0">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08" name="Google Shape;6208;p72"/>
              <p:cNvSpPr/>
              <p:nvPr/>
            </p:nvSpPr>
            <p:spPr>
              <a:xfrm>
                <a:off x="5290255" y="3703080"/>
                <a:ext cx="31397" cy="26898"/>
              </a:xfrm>
              <a:custGeom>
                <a:avLst/>
                <a:gdLst/>
                <a:ahLst/>
                <a:cxnLst/>
                <a:rect l="l" t="t" r="r" b="b"/>
                <a:pathLst>
                  <a:path w="3992" h="3420" extrusionOk="0">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9" name="Google Shape;6209;p72"/>
              <p:cNvSpPr/>
              <p:nvPr/>
            </p:nvSpPr>
            <p:spPr>
              <a:xfrm>
                <a:off x="5304427" y="3712754"/>
                <a:ext cx="7621" cy="7621"/>
              </a:xfrm>
              <a:custGeom>
                <a:avLst/>
                <a:gdLst/>
                <a:ahLst/>
                <a:cxnLst/>
                <a:rect l="l" t="t" r="r" b="b"/>
                <a:pathLst>
                  <a:path w="969"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10" name="Google Shape;6210;p72"/>
              <p:cNvGrpSpPr/>
              <p:nvPr/>
            </p:nvGrpSpPr>
            <p:grpSpPr>
              <a:xfrm>
                <a:off x="5341723" y="3775957"/>
                <a:ext cx="31405" cy="26898"/>
                <a:chOff x="5341723" y="3775957"/>
                <a:chExt cx="31405" cy="26898"/>
              </a:xfrm>
            </p:grpSpPr>
            <p:sp>
              <p:nvSpPr>
                <p:cNvPr id="6211" name="Google Shape;6211;p72"/>
                <p:cNvSpPr/>
                <p:nvPr/>
              </p:nvSpPr>
              <p:spPr>
                <a:xfrm>
                  <a:off x="5341723" y="3775957"/>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2" name="Google Shape;6212;p72"/>
                <p:cNvSpPr/>
                <p:nvPr/>
              </p:nvSpPr>
              <p:spPr>
                <a:xfrm>
                  <a:off x="5354567" y="3785631"/>
                  <a:ext cx="8950" cy="7605"/>
                </a:xfrm>
                <a:custGeom>
                  <a:avLst/>
                  <a:gdLst/>
                  <a:ahLst/>
                  <a:cxnLst/>
                  <a:rect l="l" t="t" r="r" b="b"/>
                  <a:pathLst>
                    <a:path w="1138" h="967" extrusionOk="0">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3" name="Google Shape;6213;p72"/>
              <p:cNvGrpSpPr/>
              <p:nvPr/>
            </p:nvGrpSpPr>
            <p:grpSpPr>
              <a:xfrm>
                <a:off x="5439053" y="3699274"/>
                <a:ext cx="31405" cy="26898"/>
                <a:chOff x="5439053" y="3699274"/>
                <a:chExt cx="31405" cy="26898"/>
              </a:xfrm>
            </p:grpSpPr>
            <p:sp>
              <p:nvSpPr>
                <p:cNvPr id="6214" name="Google Shape;6214;p72"/>
                <p:cNvSpPr/>
                <p:nvPr/>
              </p:nvSpPr>
              <p:spPr>
                <a:xfrm>
                  <a:off x="5439053" y="3699274"/>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5" name="Google Shape;6215;p72"/>
                <p:cNvSpPr/>
                <p:nvPr/>
              </p:nvSpPr>
              <p:spPr>
                <a:xfrm>
                  <a:off x="5453225" y="3708948"/>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6" name="Google Shape;6216;p72"/>
              <p:cNvGrpSpPr/>
              <p:nvPr/>
            </p:nvGrpSpPr>
            <p:grpSpPr>
              <a:xfrm>
                <a:off x="5412414" y="3622307"/>
                <a:ext cx="31499" cy="26993"/>
                <a:chOff x="5412414" y="3622307"/>
                <a:chExt cx="31499" cy="26993"/>
              </a:xfrm>
            </p:grpSpPr>
            <p:sp>
              <p:nvSpPr>
                <p:cNvPr id="6217" name="Google Shape;6217;p72"/>
                <p:cNvSpPr/>
                <p:nvPr/>
              </p:nvSpPr>
              <p:spPr>
                <a:xfrm>
                  <a:off x="5412414" y="3622307"/>
                  <a:ext cx="31499" cy="26993"/>
                </a:xfrm>
                <a:custGeom>
                  <a:avLst/>
                  <a:gdLst/>
                  <a:ahLst/>
                  <a:cxnLst/>
                  <a:rect l="l" t="t" r="r" b="b"/>
                  <a:pathLst>
                    <a:path w="4005" h="3432" extrusionOk="0">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8" name="Google Shape;6218;p72"/>
                <p:cNvSpPr/>
                <p:nvPr/>
              </p:nvSpPr>
              <p:spPr>
                <a:xfrm>
                  <a:off x="5426681" y="3632075"/>
                  <a:ext cx="7527" cy="7519"/>
                </a:xfrm>
                <a:custGeom>
                  <a:avLst/>
                  <a:gdLst/>
                  <a:ahLst/>
                  <a:cxnLst/>
                  <a:rect l="l" t="t" r="r" b="b"/>
                  <a:pathLst>
                    <a:path w="957" h="956" extrusionOk="0">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9" name="Google Shape;6219;p72"/>
              <p:cNvGrpSpPr/>
              <p:nvPr/>
            </p:nvGrpSpPr>
            <p:grpSpPr>
              <a:xfrm>
                <a:off x="5476254" y="3473949"/>
                <a:ext cx="26835" cy="26930"/>
                <a:chOff x="5476254" y="3473949"/>
                <a:chExt cx="26835" cy="26930"/>
              </a:xfrm>
            </p:grpSpPr>
            <p:sp>
              <p:nvSpPr>
                <p:cNvPr id="6220" name="Google Shape;6220;p72"/>
                <p:cNvSpPr/>
                <p:nvPr/>
              </p:nvSpPr>
              <p:spPr>
                <a:xfrm>
                  <a:off x="5476254" y="3473949"/>
                  <a:ext cx="26835" cy="26930"/>
                </a:xfrm>
                <a:custGeom>
                  <a:avLst/>
                  <a:gdLst/>
                  <a:ahLst/>
                  <a:cxnLst/>
                  <a:rect l="l" t="t" r="r" b="b"/>
                  <a:pathLst>
                    <a:path w="3412" h="3424" extrusionOk="0">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1" name="Google Shape;6221;p72"/>
                <p:cNvSpPr/>
                <p:nvPr/>
              </p:nvSpPr>
              <p:spPr>
                <a:xfrm>
                  <a:off x="5485857" y="3483655"/>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2" name="Google Shape;6222;p72"/>
              <p:cNvGrpSpPr/>
              <p:nvPr/>
            </p:nvGrpSpPr>
            <p:grpSpPr>
              <a:xfrm>
                <a:off x="5564547" y="3481594"/>
                <a:ext cx="31397" cy="26898"/>
                <a:chOff x="5564547" y="3481594"/>
                <a:chExt cx="31397" cy="26898"/>
              </a:xfrm>
            </p:grpSpPr>
            <p:sp>
              <p:nvSpPr>
                <p:cNvPr id="6223" name="Google Shape;6223;p72"/>
                <p:cNvSpPr/>
                <p:nvPr/>
              </p:nvSpPr>
              <p:spPr>
                <a:xfrm>
                  <a:off x="5564547" y="3481594"/>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4" name="Google Shape;6224;p72"/>
                <p:cNvSpPr/>
                <p:nvPr/>
              </p:nvSpPr>
              <p:spPr>
                <a:xfrm>
                  <a:off x="5578719" y="3491268"/>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5" name="Google Shape;6225;p72"/>
              <p:cNvGrpSpPr/>
              <p:nvPr/>
            </p:nvGrpSpPr>
            <p:grpSpPr>
              <a:xfrm>
                <a:off x="5534101" y="3470174"/>
                <a:ext cx="31397" cy="26906"/>
                <a:chOff x="5534101" y="3470174"/>
                <a:chExt cx="31397" cy="26906"/>
              </a:xfrm>
            </p:grpSpPr>
            <p:sp>
              <p:nvSpPr>
                <p:cNvPr id="6226" name="Google Shape;6226;p72"/>
                <p:cNvSpPr/>
                <p:nvPr/>
              </p:nvSpPr>
              <p:spPr>
                <a:xfrm>
                  <a:off x="5534101" y="3470174"/>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7" name="Google Shape;6227;p72"/>
                <p:cNvSpPr/>
                <p:nvPr/>
              </p:nvSpPr>
              <p:spPr>
                <a:xfrm>
                  <a:off x="5546945" y="3479848"/>
                  <a:ext cx="8950" cy="7582"/>
                </a:xfrm>
                <a:custGeom>
                  <a:avLst/>
                  <a:gdLst/>
                  <a:ahLst/>
                  <a:cxnLst/>
                  <a:rect l="l" t="t" r="r" b="b"/>
                  <a:pathLst>
                    <a:path w="1138" h="964" extrusionOk="0">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8" name="Google Shape;6228;p72"/>
              <p:cNvGrpSpPr/>
              <p:nvPr/>
            </p:nvGrpSpPr>
            <p:grpSpPr>
              <a:xfrm>
                <a:off x="5610879" y="3314486"/>
                <a:ext cx="31499" cy="26938"/>
                <a:chOff x="5610879" y="3314486"/>
                <a:chExt cx="31499" cy="26938"/>
              </a:xfrm>
            </p:grpSpPr>
            <p:sp>
              <p:nvSpPr>
                <p:cNvPr id="6229" name="Google Shape;6229;p72"/>
                <p:cNvSpPr/>
                <p:nvPr/>
              </p:nvSpPr>
              <p:spPr>
                <a:xfrm>
                  <a:off x="5610879" y="3314486"/>
                  <a:ext cx="31499" cy="26938"/>
                </a:xfrm>
                <a:custGeom>
                  <a:avLst/>
                  <a:gdLst/>
                  <a:ahLst/>
                  <a:cxnLst/>
                  <a:rect l="l" t="t" r="r" b="b"/>
                  <a:pathLst>
                    <a:path w="4005" h="3425" extrusionOk="0">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0" name="Google Shape;6230;p72"/>
                <p:cNvSpPr/>
                <p:nvPr/>
              </p:nvSpPr>
              <p:spPr>
                <a:xfrm>
                  <a:off x="5623817" y="3324192"/>
                  <a:ext cx="8950" cy="7590"/>
                </a:xfrm>
                <a:custGeom>
                  <a:avLst/>
                  <a:gdLst/>
                  <a:ahLst/>
                  <a:cxnLst/>
                  <a:rect l="l" t="t" r="r" b="b"/>
                  <a:pathLst>
                    <a:path w="1138" h="965" extrusionOk="0">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1" name="Google Shape;6231;p72"/>
              <p:cNvGrpSpPr/>
              <p:nvPr/>
            </p:nvGrpSpPr>
            <p:grpSpPr>
              <a:xfrm>
                <a:off x="4834525" y="3501382"/>
                <a:ext cx="31499" cy="26898"/>
                <a:chOff x="4834525" y="3501382"/>
                <a:chExt cx="31499" cy="26898"/>
              </a:xfrm>
            </p:grpSpPr>
            <p:sp>
              <p:nvSpPr>
                <p:cNvPr id="6232" name="Google Shape;6232;p72"/>
                <p:cNvSpPr/>
                <p:nvPr/>
              </p:nvSpPr>
              <p:spPr>
                <a:xfrm>
                  <a:off x="4834525" y="3501382"/>
                  <a:ext cx="31499" cy="26898"/>
                </a:xfrm>
                <a:custGeom>
                  <a:avLst/>
                  <a:gdLst/>
                  <a:ahLst/>
                  <a:cxnLst/>
                  <a:rect l="l" t="t" r="r" b="b"/>
                  <a:pathLst>
                    <a:path w="4005" h="3420" extrusionOk="0">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3" name="Google Shape;6233;p72"/>
                <p:cNvSpPr/>
                <p:nvPr/>
              </p:nvSpPr>
              <p:spPr>
                <a:xfrm>
                  <a:off x="4847463" y="3511056"/>
                  <a:ext cx="8950" cy="7605"/>
                </a:xfrm>
                <a:custGeom>
                  <a:avLst/>
                  <a:gdLst/>
                  <a:ahLst/>
                  <a:cxnLst/>
                  <a:rect l="l" t="t" r="r" b="b"/>
                  <a:pathLst>
                    <a:path w="1138" h="967" extrusionOk="0">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4" name="Google Shape;6234;p72"/>
              <p:cNvGrpSpPr/>
              <p:nvPr/>
            </p:nvGrpSpPr>
            <p:grpSpPr>
              <a:xfrm>
                <a:off x="4898460" y="3580158"/>
                <a:ext cx="31405" cy="26898"/>
                <a:chOff x="4898460" y="3580158"/>
                <a:chExt cx="31405" cy="26898"/>
              </a:xfrm>
            </p:grpSpPr>
            <p:sp>
              <p:nvSpPr>
                <p:cNvPr id="6235" name="Google Shape;6235;p72"/>
                <p:cNvSpPr/>
                <p:nvPr/>
              </p:nvSpPr>
              <p:spPr>
                <a:xfrm>
                  <a:off x="4898460" y="3580158"/>
                  <a:ext cx="31405" cy="26898"/>
                </a:xfrm>
                <a:custGeom>
                  <a:avLst/>
                  <a:gdLst/>
                  <a:ahLst/>
                  <a:cxnLst/>
                  <a:rect l="l" t="t" r="r" b="b"/>
                  <a:pathLst>
                    <a:path w="3993" h="3420" extrusionOk="0">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6" name="Google Shape;6236;p72"/>
                <p:cNvSpPr/>
                <p:nvPr/>
              </p:nvSpPr>
              <p:spPr>
                <a:xfrm>
                  <a:off x="4911303" y="3589832"/>
                  <a:ext cx="8950" cy="7605"/>
                </a:xfrm>
                <a:custGeom>
                  <a:avLst/>
                  <a:gdLst/>
                  <a:ahLst/>
                  <a:cxnLst/>
                  <a:rect l="l" t="t" r="r" b="b"/>
                  <a:pathLst>
                    <a:path w="1138" h="967" extrusionOk="0">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7" name="Google Shape;6237;p72"/>
              <p:cNvGrpSpPr/>
              <p:nvPr/>
            </p:nvGrpSpPr>
            <p:grpSpPr>
              <a:xfrm>
                <a:off x="4882667" y="3608032"/>
                <a:ext cx="31499" cy="27001"/>
                <a:chOff x="4882667" y="3608032"/>
                <a:chExt cx="31499" cy="27001"/>
              </a:xfrm>
            </p:grpSpPr>
            <p:sp>
              <p:nvSpPr>
                <p:cNvPr id="6238" name="Google Shape;6238;p72"/>
                <p:cNvSpPr/>
                <p:nvPr/>
              </p:nvSpPr>
              <p:spPr>
                <a:xfrm>
                  <a:off x="4882667" y="3608032"/>
                  <a:ext cx="31499" cy="27001"/>
                </a:xfrm>
                <a:custGeom>
                  <a:avLst/>
                  <a:gdLst/>
                  <a:ahLst/>
                  <a:cxnLst/>
                  <a:rect l="l" t="t" r="r" b="b"/>
                  <a:pathLst>
                    <a:path w="4005" h="3433" extrusionOk="0">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9" name="Google Shape;6239;p72"/>
                <p:cNvSpPr/>
                <p:nvPr/>
              </p:nvSpPr>
              <p:spPr>
                <a:xfrm>
                  <a:off x="4895605" y="3617706"/>
                  <a:ext cx="8950" cy="7653"/>
                </a:xfrm>
                <a:custGeom>
                  <a:avLst/>
                  <a:gdLst/>
                  <a:ahLst/>
                  <a:cxnLst/>
                  <a:rect l="l" t="t" r="r" b="b"/>
                  <a:pathLst>
                    <a:path w="1138" h="973" extrusionOk="0">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0" name="Google Shape;6240;p72"/>
              <p:cNvGrpSpPr/>
              <p:nvPr/>
            </p:nvGrpSpPr>
            <p:grpSpPr>
              <a:xfrm>
                <a:off x="4843373" y="3631407"/>
                <a:ext cx="16273" cy="16186"/>
                <a:chOff x="4843373" y="3631407"/>
                <a:chExt cx="16273" cy="16186"/>
              </a:xfrm>
            </p:grpSpPr>
            <p:sp>
              <p:nvSpPr>
                <p:cNvPr id="6241" name="Google Shape;6241;p72"/>
                <p:cNvSpPr/>
                <p:nvPr/>
              </p:nvSpPr>
              <p:spPr>
                <a:xfrm>
                  <a:off x="4843373" y="3631407"/>
                  <a:ext cx="16273" cy="16186"/>
                </a:xfrm>
                <a:custGeom>
                  <a:avLst/>
                  <a:gdLst/>
                  <a:ahLst/>
                  <a:cxnLst/>
                  <a:rect l="l" t="t" r="r" b="b"/>
                  <a:pathLst>
                    <a:path w="2069" h="2058" extrusionOk="0">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2" name="Google Shape;6242;p72"/>
                <p:cNvSpPr/>
                <p:nvPr/>
              </p:nvSpPr>
              <p:spPr>
                <a:xfrm>
                  <a:off x="4849178" y="3637211"/>
                  <a:ext cx="4672" cy="4577"/>
                </a:xfrm>
                <a:custGeom>
                  <a:avLst/>
                  <a:gdLst/>
                  <a:ahLst/>
                  <a:cxnLst/>
                  <a:rect l="l" t="t" r="r" b="b"/>
                  <a:pathLst>
                    <a:path w="594" h="582" extrusionOk="0">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3" name="Google Shape;6243;p72"/>
              <p:cNvGrpSpPr/>
              <p:nvPr/>
            </p:nvGrpSpPr>
            <p:grpSpPr>
              <a:xfrm>
                <a:off x="4727773" y="3591578"/>
                <a:ext cx="31499" cy="26898"/>
                <a:chOff x="4727773" y="3591578"/>
                <a:chExt cx="31499" cy="26898"/>
              </a:xfrm>
            </p:grpSpPr>
            <p:sp>
              <p:nvSpPr>
                <p:cNvPr id="6244" name="Google Shape;6244;p72"/>
                <p:cNvSpPr/>
                <p:nvPr/>
              </p:nvSpPr>
              <p:spPr>
                <a:xfrm>
                  <a:off x="4727773" y="3591578"/>
                  <a:ext cx="31499" cy="26898"/>
                </a:xfrm>
                <a:custGeom>
                  <a:avLst/>
                  <a:gdLst/>
                  <a:ahLst/>
                  <a:cxnLst/>
                  <a:rect l="l" t="t" r="r" b="b"/>
                  <a:pathLst>
                    <a:path w="4005" h="3420" extrusionOk="0">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5" name="Google Shape;6245;p72"/>
                <p:cNvSpPr/>
                <p:nvPr/>
              </p:nvSpPr>
              <p:spPr>
                <a:xfrm>
                  <a:off x="4740719" y="3601244"/>
                  <a:ext cx="8856" cy="7590"/>
                </a:xfrm>
                <a:custGeom>
                  <a:avLst/>
                  <a:gdLst/>
                  <a:ahLst/>
                  <a:cxnLst/>
                  <a:rect l="l" t="t" r="r" b="b"/>
                  <a:pathLst>
                    <a:path w="1126" h="965" extrusionOk="0">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46" name="Google Shape;6246;p72"/>
              <p:cNvSpPr/>
              <p:nvPr/>
            </p:nvSpPr>
            <p:spPr>
              <a:xfrm>
                <a:off x="4652041" y="3622590"/>
                <a:ext cx="31405" cy="26906"/>
              </a:xfrm>
              <a:custGeom>
                <a:avLst/>
                <a:gdLst/>
                <a:ahLst/>
                <a:cxnLst/>
                <a:rect l="l" t="t" r="r" b="b"/>
                <a:pathLst>
                  <a:path w="3993" h="3421" extrusionOk="0">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7" name="Google Shape;6247;p72"/>
              <p:cNvSpPr/>
              <p:nvPr/>
            </p:nvSpPr>
            <p:spPr>
              <a:xfrm>
                <a:off x="4666222" y="3632264"/>
                <a:ext cx="7613" cy="7621"/>
              </a:xfrm>
              <a:custGeom>
                <a:avLst/>
                <a:gdLst/>
                <a:ahLst/>
                <a:cxnLst/>
                <a:rect l="l" t="t" r="r" b="b"/>
                <a:pathLst>
                  <a:path w="968"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48" name="Google Shape;6248;p72"/>
              <p:cNvGrpSpPr/>
              <p:nvPr/>
            </p:nvGrpSpPr>
            <p:grpSpPr>
              <a:xfrm>
                <a:off x="4609421" y="3577398"/>
                <a:ext cx="31499" cy="27001"/>
                <a:chOff x="4609421" y="3577398"/>
                <a:chExt cx="31499" cy="27001"/>
              </a:xfrm>
            </p:grpSpPr>
            <p:sp>
              <p:nvSpPr>
                <p:cNvPr id="6249" name="Google Shape;6249;p72"/>
                <p:cNvSpPr/>
                <p:nvPr/>
              </p:nvSpPr>
              <p:spPr>
                <a:xfrm>
                  <a:off x="4609421" y="3577398"/>
                  <a:ext cx="31499" cy="27001"/>
                </a:xfrm>
                <a:custGeom>
                  <a:avLst/>
                  <a:gdLst/>
                  <a:ahLst/>
                  <a:cxnLst/>
                  <a:rect l="l" t="t" r="r" b="b"/>
                  <a:pathLst>
                    <a:path w="4005" h="3433" extrusionOk="0">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0" name="Google Shape;6250;p72"/>
                <p:cNvSpPr/>
                <p:nvPr/>
              </p:nvSpPr>
              <p:spPr>
                <a:xfrm>
                  <a:off x="4623594" y="3587072"/>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1" name="Google Shape;6251;p72"/>
              <p:cNvGrpSpPr/>
              <p:nvPr/>
            </p:nvGrpSpPr>
            <p:grpSpPr>
              <a:xfrm>
                <a:off x="4649289" y="3577398"/>
                <a:ext cx="31499" cy="27001"/>
                <a:chOff x="4649289" y="3577398"/>
                <a:chExt cx="31499" cy="27001"/>
              </a:xfrm>
            </p:grpSpPr>
            <p:sp>
              <p:nvSpPr>
                <p:cNvPr id="6252" name="Google Shape;6252;p72"/>
                <p:cNvSpPr/>
                <p:nvPr/>
              </p:nvSpPr>
              <p:spPr>
                <a:xfrm>
                  <a:off x="4649289" y="3577398"/>
                  <a:ext cx="31499" cy="27001"/>
                </a:xfrm>
                <a:custGeom>
                  <a:avLst/>
                  <a:gdLst/>
                  <a:ahLst/>
                  <a:cxnLst/>
                  <a:rect l="l" t="t" r="r" b="b"/>
                  <a:pathLst>
                    <a:path w="4005" h="3433" extrusionOk="0">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3" name="Google Shape;6253;p72"/>
                <p:cNvSpPr/>
                <p:nvPr/>
              </p:nvSpPr>
              <p:spPr>
                <a:xfrm>
                  <a:off x="4662227" y="3587072"/>
                  <a:ext cx="8856" cy="7676"/>
                </a:xfrm>
                <a:custGeom>
                  <a:avLst/>
                  <a:gdLst/>
                  <a:ahLst/>
                  <a:cxnLst/>
                  <a:rect l="l" t="t" r="r" b="b"/>
                  <a:pathLst>
                    <a:path w="1126" h="976" extrusionOk="0">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4" name="Google Shape;6254;p72"/>
              <p:cNvGrpSpPr/>
              <p:nvPr/>
            </p:nvGrpSpPr>
            <p:grpSpPr>
              <a:xfrm>
                <a:off x="4605614" y="3639523"/>
                <a:ext cx="31499" cy="26906"/>
                <a:chOff x="4605614" y="3639523"/>
                <a:chExt cx="31499" cy="26906"/>
              </a:xfrm>
            </p:grpSpPr>
            <p:sp>
              <p:nvSpPr>
                <p:cNvPr id="6255" name="Google Shape;6255;p72"/>
                <p:cNvSpPr/>
                <p:nvPr/>
              </p:nvSpPr>
              <p:spPr>
                <a:xfrm>
                  <a:off x="4605614" y="3639523"/>
                  <a:ext cx="31499" cy="26906"/>
                </a:xfrm>
                <a:custGeom>
                  <a:avLst/>
                  <a:gdLst/>
                  <a:ahLst/>
                  <a:cxnLst/>
                  <a:rect l="l" t="t" r="r" b="b"/>
                  <a:pathLst>
                    <a:path w="4005" h="3421" extrusionOk="0">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6" name="Google Shape;6256;p72"/>
                <p:cNvSpPr/>
                <p:nvPr/>
              </p:nvSpPr>
              <p:spPr>
                <a:xfrm>
                  <a:off x="4619795" y="3649197"/>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7" name="Google Shape;6257;p72"/>
              <p:cNvGrpSpPr/>
              <p:nvPr/>
            </p:nvGrpSpPr>
            <p:grpSpPr>
              <a:xfrm>
                <a:off x="4785149" y="3618846"/>
                <a:ext cx="26930" cy="26843"/>
                <a:chOff x="4785149" y="3618846"/>
                <a:chExt cx="26930" cy="26843"/>
              </a:xfrm>
            </p:grpSpPr>
            <p:sp>
              <p:nvSpPr>
                <p:cNvPr id="6258" name="Google Shape;6258;p72"/>
                <p:cNvSpPr/>
                <p:nvPr/>
              </p:nvSpPr>
              <p:spPr>
                <a:xfrm>
                  <a:off x="4785149" y="3618846"/>
                  <a:ext cx="26930" cy="26843"/>
                </a:xfrm>
                <a:custGeom>
                  <a:avLst/>
                  <a:gdLst/>
                  <a:ahLst/>
                  <a:cxnLst/>
                  <a:rect l="l" t="t" r="r" b="b"/>
                  <a:pathLst>
                    <a:path w="3424" h="3413" extrusionOk="0">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9" name="Google Shape;6259;p72"/>
                <p:cNvSpPr/>
                <p:nvPr/>
              </p:nvSpPr>
              <p:spPr>
                <a:xfrm>
                  <a:off x="4793611" y="3628457"/>
                  <a:ext cx="8856" cy="7590"/>
                </a:xfrm>
                <a:custGeom>
                  <a:avLst/>
                  <a:gdLst/>
                  <a:ahLst/>
                  <a:cxnLst/>
                  <a:rect l="l" t="t" r="r" b="b"/>
                  <a:pathLst>
                    <a:path w="1126" h="965" extrusionOk="0">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0" name="Google Shape;6260;p72"/>
              <p:cNvGrpSpPr/>
              <p:nvPr/>
            </p:nvGrpSpPr>
            <p:grpSpPr>
              <a:xfrm>
                <a:off x="4810167" y="3601567"/>
                <a:ext cx="31405" cy="26898"/>
                <a:chOff x="4810167" y="3601567"/>
                <a:chExt cx="31405" cy="26898"/>
              </a:xfrm>
            </p:grpSpPr>
            <p:sp>
              <p:nvSpPr>
                <p:cNvPr id="6261" name="Google Shape;6261;p72"/>
                <p:cNvSpPr/>
                <p:nvPr/>
              </p:nvSpPr>
              <p:spPr>
                <a:xfrm>
                  <a:off x="4810167" y="3601567"/>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2" name="Google Shape;6262;p72"/>
                <p:cNvSpPr/>
                <p:nvPr/>
              </p:nvSpPr>
              <p:spPr>
                <a:xfrm>
                  <a:off x="4824348" y="3611241"/>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3" name="Google Shape;6263;p72"/>
              <p:cNvGrpSpPr/>
              <p:nvPr/>
            </p:nvGrpSpPr>
            <p:grpSpPr>
              <a:xfrm>
                <a:off x="4831002" y="3373230"/>
                <a:ext cx="31405" cy="26898"/>
                <a:chOff x="4831002" y="3373230"/>
                <a:chExt cx="31405" cy="26898"/>
              </a:xfrm>
            </p:grpSpPr>
            <p:sp>
              <p:nvSpPr>
                <p:cNvPr id="6264" name="Google Shape;6264;p72"/>
                <p:cNvSpPr/>
                <p:nvPr/>
              </p:nvSpPr>
              <p:spPr>
                <a:xfrm>
                  <a:off x="4831002" y="3373230"/>
                  <a:ext cx="31405" cy="26898"/>
                </a:xfrm>
                <a:custGeom>
                  <a:avLst/>
                  <a:gdLst/>
                  <a:ahLst/>
                  <a:cxnLst/>
                  <a:rect l="l" t="t" r="r" b="b"/>
                  <a:pathLst>
                    <a:path w="3993" h="3420" extrusionOk="0">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5" name="Google Shape;6265;p72"/>
                <p:cNvSpPr/>
                <p:nvPr/>
              </p:nvSpPr>
              <p:spPr>
                <a:xfrm>
                  <a:off x="4845182" y="3382896"/>
                  <a:ext cx="7519" cy="7621"/>
                </a:xfrm>
                <a:custGeom>
                  <a:avLst/>
                  <a:gdLst/>
                  <a:ahLst/>
                  <a:cxnLst/>
                  <a:rect l="l" t="t" r="r" b="b"/>
                  <a:pathLst>
                    <a:path w="956" h="969" extrusionOk="0">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6" name="Google Shape;6266;p72"/>
              <p:cNvGrpSpPr/>
              <p:nvPr/>
            </p:nvGrpSpPr>
            <p:grpSpPr>
              <a:xfrm>
                <a:off x="4719311" y="3355054"/>
                <a:ext cx="31499" cy="27001"/>
                <a:chOff x="4719311" y="3355054"/>
                <a:chExt cx="31499" cy="27001"/>
              </a:xfrm>
            </p:grpSpPr>
            <p:sp>
              <p:nvSpPr>
                <p:cNvPr id="6267" name="Google Shape;6267;p72"/>
                <p:cNvSpPr/>
                <p:nvPr/>
              </p:nvSpPr>
              <p:spPr>
                <a:xfrm>
                  <a:off x="4719311" y="3355054"/>
                  <a:ext cx="31499" cy="27001"/>
                </a:xfrm>
                <a:custGeom>
                  <a:avLst/>
                  <a:gdLst/>
                  <a:ahLst/>
                  <a:cxnLst/>
                  <a:rect l="l" t="t" r="r" b="b"/>
                  <a:pathLst>
                    <a:path w="4005" h="3433" extrusionOk="0">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8" name="Google Shape;6268;p72"/>
                <p:cNvSpPr/>
                <p:nvPr/>
              </p:nvSpPr>
              <p:spPr>
                <a:xfrm>
                  <a:off x="4733578" y="3364822"/>
                  <a:ext cx="7527" cy="7527"/>
                </a:xfrm>
                <a:custGeom>
                  <a:avLst/>
                  <a:gdLst/>
                  <a:ahLst/>
                  <a:cxnLst/>
                  <a:rect l="l" t="t" r="r" b="b"/>
                  <a:pathLst>
                    <a:path w="957" h="957" extrusionOk="0">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9" name="Google Shape;6269;p72"/>
              <p:cNvGrpSpPr/>
              <p:nvPr/>
            </p:nvGrpSpPr>
            <p:grpSpPr>
              <a:xfrm>
                <a:off x="4798755" y="3450260"/>
                <a:ext cx="26930" cy="26930"/>
                <a:chOff x="4798755" y="3450260"/>
                <a:chExt cx="26930" cy="26930"/>
              </a:xfrm>
            </p:grpSpPr>
            <p:sp>
              <p:nvSpPr>
                <p:cNvPr id="6270" name="Google Shape;6270;p72"/>
                <p:cNvSpPr/>
                <p:nvPr/>
              </p:nvSpPr>
              <p:spPr>
                <a:xfrm>
                  <a:off x="4798755" y="3450260"/>
                  <a:ext cx="26930" cy="26930"/>
                </a:xfrm>
                <a:custGeom>
                  <a:avLst/>
                  <a:gdLst/>
                  <a:ahLst/>
                  <a:cxnLst/>
                  <a:rect l="l" t="t" r="r" b="b"/>
                  <a:pathLst>
                    <a:path w="3424" h="3424" extrusionOk="0">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1" name="Google Shape;6271;p72"/>
                <p:cNvSpPr/>
                <p:nvPr/>
              </p:nvSpPr>
              <p:spPr>
                <a:xfrm>
                  <a:off x="4807218" y="3459871"/>
                  <a:ext cx="8856" cy="7605"/>
                </a:xfrm>
                <a:custGeom>
                  <a:avLst/>
                  <a:gdLst/>
                  <a:ahLst/>
                  <a:cxnLst/>
                  <a:rect l="l" t="t" r="r" b="b"/>
                  <a:pathLst>
                    <a:path w="1126" h="967" extrusionOk="0">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2" name="Google Shape;6272;p72"/>
              <p:cNvGrpSpPr/>
              <p:nvPr/>
            </p:nvGrpSpPr>
            <p:grpSpPr>
              <a:xfrm>
                <a:off x="4645576" y="3467555"/>
                <a:ext cx="31405" cy="26953"/>
                <a:chOff x="4645576" y="3467555"/>
                <a:chExt cx="31405" cy="26953"/>
              </a:xfrm>
            </p:grpSpPr>
            <p:sp>
              <p:nvSpPr>
                <p:cNvPr id="6273" name="Google Shape;6273;p72"/>
                <p:cNvSpPr/>
                <p:nvPr/>
              </p:nvSpPr>
              <p:spPr>
                <a:xfrm>
                  <a:off x="4645576" y="3467555"/>
                  <a:ext cx="31405" cy="26953"/>
                </a:xfrm>
                <a:custGeom>
                  <a:avLst/>
                  <a:gdLst/>
                  <a:ahLst/>
                  <a:cxnLst/>
                  <a:rect l="l" t="t" r="r" b="b"/>
                  <a:pathLst>
                    <a:path w="3993" h="3427" extrusionOk="0">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4" name="Google Shape;6274;p72"/>
                <p:cNvSpPr/>
                <p:nvPr/>
              </p:nvSpPr>
              <p:spPr>
                <a:xfrm>
                  <a:off x="4659749" y="3477182"/>
                  <a:ext cx="7527" cy="7621"/>
                </a:xfrm>
                <a:custGeom>
                  <a:avLst/>
                  <a:gdLst/>
                  <a:ahLst/>
                  <a:cxnLst/>
                  <a:rect l="l" t="t" r="r" b="b"/>
                  <a:pathLst>
                    <a:path w="957" h="969" extrusionOk="0">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5" name="Google Shape;6275;p72"/>
              <p:cNvGrpSpPr/>
              <p:nvPr/>
            </p:nvGrpSpPr>
            <p:grpSpPr>
              <a:xfrm>
                <a:off x="4687631" y="3583965"/>
                <a:ext cx="31499" cy="26898"/>
                <a:chOff x="4687631" y="3583965"/>
                <a:chExt cx="31499" cy="26898"/>
              </a:xfrm>
            </p:grpSpPr>
            <p:sp>
              <p:nvSpPr>
                <p:cNvPr id="6276" name="Google Shape;6276;p72"/>
                <p:cNvSpPr/>
                <p:nvPr/>
              </p:nvSpPr>
              <p:spPr>
                <a:xfrm>
                  <a:off x="4687631" y="3583965"/>
                  <a:ext cx="31499" cy="26898"/>
                </a:xfrm>
                <a:custGeom>
                  <a:avLst/>
                  <a:gdLst/>
                  <a:ahLst/>
                  <a:cxnLst/>
                  <a:rect l="l" t="t" r="r" b="b"/>
                  <a:pathLst>
                    <a:path w="4005" h="3420" extrusionOk="0">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7" name="Google Shape;6277;p72"/>
                <p:cNvSpPr/>
                <p:nvPr/>
              </p:nvSpPr>
              <p:spPr>
                <a:xfrm>
                  <a:off x="4700568" y="3593639"/>
                  <a:ext cx="8950" cy="7582"/>
                </a:xfrm>
                <a:custGeom>
                  <a:avLst/>
                  <a:gdLst/>
                  <a:ahLst/>
                  <a:cxnLst/>
                  <a:rect l="l" t="t" r="r" b="b"/>
                  <a:pathLst>
                    <a:path w="1138" h="964" extrusionOk="0">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8" name="Google Shape;6278;p72"/>
              <p:cNvGrpSpPr/>
              <p:nvPr/>
            </p:nvGrpSpPr>
            <p:grpSpPr>
              <a:xfrm>
                <a:off x="4719311" y="3471314"/>
                <a:ext cx="31499" cy="27001"/>
                <a:chOff x="4719311" y="3471314"/>
                <a:chExt cx="31499" cy="27001"/>
              </a:xfrm>
            </p:grpSpPr>
            <p:sp>
              <p:nvSpPr>
                <p:cNvPr id="6279" name="Google Shape;6279;p72"/>
                <p:cNvSpPr/>
                <p:nvPr/>
              </p:nvSpPr>
              <p:spPr>
                <a:xfrm>
                  <a:off x="4719311" y="3471314"/>
                  <a:ext cx="31499" cy="27001"/>
                </a:xfrm>
                <a:custGeom>
                  <a:avLst/>
                  <a:gdLst/>
                  <a:ahLst/>
                  <a:cxnLst/>
                  <a:rect l="l" t="t" r="r" b="b"/>
                  <a:pathLst>
                    <a:path w="4005" h="3433" extrusionOk="0">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0" name="Google Shape;6280;p72"/>
                <p:cNvSpPr/>
                <p:nvPr/>
              </p:nvSpPr>
              <p:spPr>
                <a:xfrm>
                  <a:off x="4732249"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1" name="Google Shape;6281;p72"/>
              <p:cNvGrpSpPr/>
              <p:nvPr/>
            </p:nvGrpSpPr>
            <p:grpSpPr>
              <a:xfrm>
                <a:off x="4719311" y="3434404"/>
                <a:ext cx="31499" cy="26898"/>
                <a:chOff x="4719311" y="3434404"/>
                <a:chExt cx="31499" cy="26898"/>
              </a:xfrm>
            </p:grpSpPr>
            <p:sp>
              <p:nvSpPr>
                <p:cNvPr id="6282" name="Google Shape;6282;p72"/>
                <p:cNvSpPr/>
                <p:nvPr/>
              </p:nvSpPr>
              <p:spPr>
                <a:xfrm>
                  <a:off x="4719311" y="343440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3" name="Google Shape;6283;p72"/>
                <p:cNvSpPr/>
                <p:nvPr/>
              </p:nvSpPr>
              <p:spPr>
                <a:xfrm>
                  <a:off x="4732249" y="3444078"/>
                  <a:ext cx="8856" cy="7582"/>
                </a:xfrm>
                <a:custGeom>
                  <a:avLst/>
                  <a:gdLst/>
                  <a:ahLst/>
                  <a:cxnLst/>
                  <a:rect l="l" t="t" r="r" b="b"/>
                  <a:pathLst>
                    <a:path w="1126" h="964" extrusionOk="0">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4" name="Google Shape;6284;p72"/>
              <p:cNvGrpSpPr/>
              <p:nvPr/>
            </p:nvGrpSpPr>
            <p:grpSpPr>
              <a:xfrm>
                <a:off x="4768876" y="3401772"/>
                <a:ext cx="31499" cy="26898"/>
                <a:chOff x="4768876" y="3401772"/>
                <a:chExt cx="31499" cy="26898"/>
              </a:xfrm>
            </p:grpSpPr>
            <p:sp>
              <p:nvSpPr>
                <p:cNvPr id="6285" name="Google Shape;6285;p72"/>
                <p:cNvSpPr/>
                <p:nvPr/>
              </p:nvSpPr>
              <p:spPr>
                <a:xfrm>
                  <a:off x="4768876" y="3401772"/>
                  <a:ext cx="31499" cy="26898"/>
                </a:xfrm>
                <a:custGeom>
                  <a:avLst/>
                  <a:gdLst/>
                  <a:ahLst/>
                  <a:cxnLst/>
                  <a:rect l="l" t="t" r="r" b="b"/>
                  <a:pathLst>
                    <a:path w="4005" h="3420" extrusionOk="0">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6" name="Google Shape;6286;p72"/>
                <p:cNvSpPr/>
                <p:nvPr/>
              </p:nvSpPr>
              <p:spPr>
                <a:xfrm>
                  <a:off x="4783057" y="3411438"/>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7" name="Google Shape;6287;p72"/>
              <p:cNvGrpSpPr/>
              <p:nvPr/>
            </p:nvGrpSpPr>
            <p:grpSpPr>
              <a:xfrm>
                <a:off x="4762214" y="3471377"/>
                <a:ext cx="26938" cy="26938"/>
                <a:chOff x="4762214" y="3471377"/>
                <a:chExt cx="26938" cy="26938"/>
              </a:xfrm>
            </p:grpSpPr>
            <p:sp>
              <p:nvSpPr>
                <p:cNvPr id="6288" name="Google Shape;6288;p72"/>
                <p:cNvSpPr/>
                <p:nvPr/>
              </p:nvSpPr>
              <p:spPr>
                <a:xfrm>
                  <a:off x="4762214" y="3471377"/>
                  <a:ext cx="26938" cy="26938"/>
                </a:xfrm>
                <a:custGeom>
                  <a:avLst/>
                  <a:gdLst/>
                  <a:ahLst/>
                  <a:cxnLst/>
                  <a:rect l="l" t="t" r="r" b="b"/>
                  <a:pathLst>
                    <a:path w="3425" h="3425" extrusionOk="0">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9" name="Google Shape;6289;p72"/>
                <p:cNvSpPr/>
                <p:nvPr/>
              </p:nvSpPr>
              <p:spPr>
                <a:xfrm>
                  <a:off x="4770591"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0" name="Google Shape;6290;p72"/>
              <p:cNvGrpSpPr/>
              <p:nvPr/>
            </p:nvGrpSpPr>
            <p:grpSpPr>
              <a:xfrm>
                <a:off x="4790473" y="3344782"/>
                <a:ext cx="31405" cy="26898"/>
                <a:chOff x="4790473" y="3344782"/>
                <a:chExt cx="31405" cy="26898"/>
              </a:xfrm>
            </p:grpSpPr>
            <p:sp>
              <p:nvSpPr>
                <p:cNvPr id="6291" name="Google Shape;6291;p72"/>
                <p:cNvSpPr/>
                <p:nvPr/>
              </p:nvSpPr>
              <p:spPr>
                <a:xfrm>
                  <a:off x="4790473" y="3344782"/>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2" name="Google Shape;6292;p72"/>
                <p:cNvSpPr/>
                <p:nvPr/>
              </p:nvSpPr>
              <p:spPr>
                <a:xfrm>
                  <a:off x="4804654" y="3354456"/>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3" name="Google Shape;6293;p72"/>
              <p:cNvGrpSpPr/>
              <p:nvPr/>
            </p:nvGrpSpPr>
            <p:grpSpPr>
              <a:xfrm>
                <a:off x="4823774" y="3950733"/>
                <a:ext cx="37398" cy="32034"/>
                <a:chOff x="4823774" y="3950733"/>
                <a:chExt cx="37398" cy="32034"/>
              </a:xfrm>
            </p:grpSpPr>
            <p:sp>
              <p:nvSpPr>
                <p:cNvPr id="6294" name="Google Shape;6294;p72"/>
                <p:cNvSpPr/>
                <p:nvPr/>
              </p:nvSpPr>
              <p:spPr>
                <a:xfrm>
                  <a:off x="4823774" y="3950733"/>
                  <a:ext cx="37398" cy="32034"/>
                </a:xfrm>
                <a:custGeom>
                  <a:avLst/>
                  <a:gdLst/>
                  <a:ahLst/>
                  <a:cxnLst/>
                  <a:rect l="l" t="t" r="r" b="b"/>
                  <a:pathLst>
                    <a:path w="4755" h="4073" extrusionOk="0">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5" name="Google Shape;6295;p72"/>
                <p:cNvSpPr/>
                <p:nvPr/>
              </p:nvSpPr>
              <p:spPr>
                <a:xfrm>
                  <a:off x="4836617" y="3960407"/>
                  <a:ext cx="14849" cy="12718"/>
                </a:xfrm>
                <a:custGeom>
                  <a:avLst/>
                  <a:gdLst/>
                  <a:ahLst/>
                  <a:cxnLst/>
                  <a:rect l="l" t="t" r="r" b="b"/>
                  <a:pathLst>
                    <a:path w="1888" h="1617" extrusionOk="0">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6" name="Google Shape;6296;p72"/>
              <p:cNvGrpSpPr/>
              <p:nvPr/>
            </p:nvGrpSpPr>
            <p:grpSpPr>
              <a:xfrm>
                <a:off x="4823396" y="4110566"/>
                <a:ext cx="31405" cy="26906"/>
                <a:chOff x="4823396" y="4110566"/>
                <a:chExt cx="31405" cy="26906"/>
              </a:xfrm>
            </p:grpSpPr>
            <p:sp>
              <p:nvSpPr>
                <p:cNvPr id="6297" name="Google Shape;6297;p72"/>
                <p:cNvSpPr/>
                <p:nvPr/>
              </p:nvSpPr>
              <p:spPr>
                <a:xfrm>
                  <a:off x="4823396" y="4110566"/>
                  <a:ext cx="31405" cy="26906"/>
                </a:xfrm>
                <a:custGeom>
                  <a:avLst/>
                  <a:gdLst/>
                  <a:ahLst/>
                  <a:cxnLst/>
                  <a:rect l="l" t="t" r="r" b="b"/>
                  <a:pathLst>
                    <a:path w="3993" h="3421" extrusionOk="0">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8" name="Google Shape;6298;p72"/>
                <p:cNvSpPr/>
                <p:nvPr/>
              </p:nvSpPr>
              <p:spPr>
                <a:xfrm>
                  <a:off x="4836240" y="4120145"/>
                  <a:ext cx="8950" cy="7684"/>
                </a:xfrm>
                <a:custGeom>
                  <a:avLst/>
                  <a:gdLst/>
                  <a:ahLst/>
                  <a:cxnLst/>
                  <a:rect l="l" t="t" r="r" b="b"/>
                  <a:pathLst>
                    <a:path w="1138" h="977" extrusionOk="0">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9" name="Google Shape;6299;p72"/>
              <p:cNvGrpSpPr/>
              <p:nvPr/>
            </p:nvGrpSpPr>
            <p:grpSpPr>
              <a:xfrm>
                <a:off x="4838332" y="3821150"/>
                <a:ext cx="31499" cy="26898"/>
                <a:chOff x="4838332" y="3821150"/>
                <a:chExt cx="31499" cy="26898"/>
              </a:xfrm>
            </p:grpSpPr>
            <p:sp>
              <p:nvSpPr>
                <p:cNvPr id="6300" name="Google Shape;6300;p72"/>
                <p:cNvSpPr/>
                <p:nvPr/>
              </p:nvSpPr>
              <p:spPr>
                <a:xfrm>
                  <a:off x="4838332" y="3821150"/>
                  <a:ext cx="31499" cy="26898"/>
                </a:xfrm>
                <a:custGeom>
                  <a:avLst/>
                  <a:gdLst/>
                  <a:ahLst/>
                  <a:cxnLst/>
                  <a:rect l="l" t="t" r="r" b="b"/>
                  <a:pathLst>
                    <a:path w="4005" h="3420" extrusionOk="0">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1" name="Google Shape;6301;p72"/>
                <p:cNvSpPr/>
                <p:nvPr/>
              </p:nvSpPr>
              <p:spPr>
                <a:xfrm>
                  <a:off x="4851270" y="3830824"/>
                  <a:ext cx="8950" cy="7582"/>
                </a:xfrm>
                <a:custGeom>
                  <a:avLst/>
                  <a:gdLst/>
                  <a:ahLst/>
                  <a:cxnLst/>
                  <a:rect l="l" t="t" r="r" b="b"/>
                  <a:pathLst>
                    <a:path w="1138" h="964" extrusionOk="0">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2" name="Google Shape;6302;p72"/>
              <p:cNvGrpSpPr/>
              <p:nvPr/>
            </p:nvGrpSpPr>
            <p:grpSpPr>
              <a:xfrm>
                <a:off x="4661275" y="3815007"/>
                <a:ext cx="36824" cy="31523"/>
                <a:chOff x="4661275" y="3815007"/>
                <a:chExt cx="36824" cy="31523"/>
              </a:xfrm>
            </p:grpSpPr>
            <p:sp>
              <p:nvSpPr>
                <p:cNvPr id="6303" name="Google Shape;6303;p72"/>
                <p:cNvSpPr/>
                <p:nvPr/>
              </p:nvSpPr>
              <p:spPr>
                <a:xfrm>
                  <a:off x="4661275" y="3815007"/>
                  <a:ext cx="36824" cy="31523"/>
                </a:xfrm>
                <a:custGeom>
                  <a:avLst/>
                  <a:gdLst/>
                  <a:ahLst/>
                  <a:cxnLst/>
                  <a:rect l="l" t="t" r="r" b="b"/>
                  <a:pathLst>
                    <a:path w="4682" h="4008" extrusionOk="0">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4" name="Google Shape;6304;p72"/>
                <p:cNvSpPr/>
                <p:nvPr/>
              </p:nvSpPr>
              <p:spPr>
                <a:xfrm>
                  <a:off x="4676211" y="3824736"/>
                  <a:ext cx="12183" cy="12183"/>
                </a:xfrm>
                <a:custGeom>
                  <a:avLst/>
                  <a:gdLst/>
                  <a:ahLst/>
                  <a:cxnLst/>
                  <a:rect l="l" t="t" r="r" b="b"/>
                  <a:pathLst>
                    <a:path w="1549" h="1549" extrusionOk="0">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5" name="Google Shape;6305;p72"/>
              <p:cNvGrpSpPr/>
              <p:nvPr/>
            </p:nvGrpSpPr>
            <p:grpSpPr>
              <a:xfrm>
                <a:off x="4558998" y="3851037"/>
                <a:ext cx="33591" cy="28699"/>
                <a:chOff x="4558998" y="3851037"/>
                <a:chExt cx="33591" cy="28699"/>
              </a:xfrm>
            </p:grpSpPr>
            <p:sp>
              <p:nvSpPr>
                <p:cNvPr id="6306" name="Google Shape;6306;p72"/>
                <p:cNvSpPr/>
                <p:nvPr/>
              </p:nvSpPr>
              <p:spPr>
                <a:xfrm>
                  <a:off x="4558998" y="3851037"/>
                  <a:ext cx="33591" cy="28699"/>
                </a:xfrm>
                <a:custGeom>
                  <a:avLst/>
                  <a:gdLst/>
                  <a:ahLst/>
                  <a:cxnLst/>
                  <a:rect l="l" t="t" r="r" b="b"/>
                  <a:pathLst>
                    <a:path w="4271" h="3649" extrusionOk="0">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7" name="Google Shape;6307;p72"/>
                <p:cNvSpPr/>
                <p:nvPr/>
              </p:nvSpPr>
              <p:spPr>
                <a:xfrm>
                  <a:off x="4573557" y="3860695"/>
                  <a:ext cx="9328" cy="9430"/>
                </a:xfrm>
                <a:custGeom>
                  <a:avLst/>
                  <a:gdLst/>
                  <a:ahLst/>
                  <a:cxnLst/>
                  <a:rect l="l" t="t" r="r" b="b"/>
                  <a:pathLst>
                    <a:path w="1186" h="1199" extrusionOk="0">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8" name="Google Shape;6308;p72"/>
              <p:cNvGrpSpPr/>
              <p:nvPr/>
            </p:nvGrpSpPr>
            <p:grpSpPr>
              <a:xfrm>
                <a:off x="4696762" y="3638587"/>
                <a:ext cx="33591" cy="28794"/>
                <a:chOff x="4696762" y="3638587"/>
                <a:chExt cx="33591" cy="28794"/>
              </a:xfrm>
            </p:grpSpPr>
            <p:sp>
              <p:nvSpPr>
                <p:cNvPr id="6309" name="Google Shape;6309;p72"/>
                <p:cNvSpPr/>
                <p:nvPr/>
              </p:nvSpPr>
              <p:spPr>
                <a:xfrm>
                  <a:off x="4696762" y="3638587"/>
                  <a:ext cx="33591" cy="28794"/>
                </a:xfrm>
                <a:custGeom>
                  <a:avLst/>
                  <a:gdLst/>
                  <a:ahLst/>
                  <a:cxnLst/>
                  <a:rect l="l" t="t" r="r" b="b"/>
                  <a:pathLst>
                    <a:path w="4271" h="3661" extrusionOk="0">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0" name="Google Shape;6310;p72"/>
                <p:cNvSpPr/>
                <p:nvPr/>
              </p:nvSpPr>
              <p:spPr>
                <a:xfrm>
                  <a:off x="4711320" y="3648245"/>
                  <a:ext cx="9328" cy="9430"/>
                </a:xfrm>
                <a:custGeom>
                  <a:avLst/>
                  <a:gdLst/>
                  <a:ahLst/>
                  <a:cxnLst/>
                  <a:rect l="l" t="t" r="r" b="b"/>
                  <a:pathLst>
                    <a:path w="1186" h="1199" extrusionOk="0">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1" name="Google Shape;6311;p72"/>
              <p:cNvGrpSpPr/>
              <p:nvPr/>
            </p:nvGrpSpPr>
            <p:grpSpPr>
              <a:xfrm>
                <a:off x="4929479" y="3939140"/>
                <a:ext cx="33497" cy="28692"/>
                <a:chOff x="4929479" y="3939140"/>
                <a:chExt cx="33497" cy="28692"/>
              </a:xfrm>
            </p:grpSpPr>
            <p:sp>
              <p:nvSpPr>
                <p:cNvPr id="6312" name="Google Shape;6312;p72"/>
                <p:cNvSpPr/>
                <p:nvPr/>
              </p:nvSpPr>
              <p:spPr>
                <a:xfrm>
                  <a:off x="4929479" y="3939140"/>
                  <a:ext cx="33497" cy="28692"/>
                </a:xfrm>
                <a:custGeom>
                  <a:avLst/>
                  <a:gdLst/>
                  <a:ahLst/>
                  <a:cxnLst/>
                  <a:rect l="l" t="t" r="r" b="b"/>
                  <a:pathLst>
                    <a:path w="4259" h="3648" extrusionOk="0">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3" name="Google Shape;6313;p72"/>
                <p:cNvSpPr/>
                <p:nvPr/>
              </p:nvSpPr>
              <p:spPr>
                <a:xfrm>
                  <a:off x="4943935" y="3948893"/>
                  <a:ext cx="9430" cy="9328"/>
                </a:xfrm>
                <a:custGeom>
                  <a:avLst/>
                  <a:gdLst/>
                  <a:ahLst/>
                  <a:cxnLst/>
                  <a:rect l="l" t="t" r="r" b="b"/>
                  <a:pathLst>
                    <a:path w="1199" h="1186" extrusionOk="0">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4" name="Google Shape;6314;p72"/>
              <p:cNvGrpSpPr/>
              <p:nvPr/>
            </p:nvGrpSpPr>
            <p:grpSpPr>
              <a:xfrm>
                <a:off x="4907119" y="3986039"/>
                <a:ext cx="33497" cy="28699"/>
                <a:chOff x="4907119" y="3986039"/>
                <a:chExt cx="33497" cy="28699"/>
              </a:xfrm>
            </p:grpSpPr>
            <p:sp>
              <p:nvSpPr>
                <p:cNvPr id="6315" name="Google Shape;6315;p72"/>
                <p:cNvSpPr/>
                <p:nvPr/>
              </p:nvSpPr>
              <p:spPr>
                <a:xfrm>
                  <a:off x="4907119" y="3986039"/>
                  <a:ext cx="33497" cy="28699"/>
                </a:xfrm>
                <a:custGeom>
                  <a:avLst/>
                  <a:gdLst/>
                  <a:ahLst/>
                  <a:cxnLst/>
                  <a:rect l="l" t="t" r="r" b="b"/>
                  <a:pathLst>
                    <a:path w="4259" h="3649" extrusionOk="0">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6" name="Google Shape;6316;p72"/>
                <p:cNvSpPr/>
                <p:nvPr/>
              </p:nvSpPr>
              <p:spPr>
                <a:xfrm>
                  <a:off x="4921583" y="3995705"/>
                  <a:ext cx="9422" cy="9328"/>
                </a:xfrm>
                <a:custGeom>
                  <a:avLst/>
                  <a:gdLst/>
                  <a:ahLst/>
                  <a:cxnLst/>
                  <a:rect l="l" t="t" r="r" b="b"/>
                  <a:pathLst>
                    <a:path w="1198" h="1186" extrusionOk="0">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7" name="Google Shape;6317;p72"/>
              <p:cNvGrpSpPr/>
              <p:nvPr/>
            </p:nvGrpSpPr>
            <p:grpSpPr>
              <a:xfrm>
                <a:off x="4911783" y="4048102"/>
                <a:ext cx="33591" cy="28762"/>
                <a:chOff x="4911783" y="4048102"/>
                <a:chExt cx="33591" cy="28762"/>
              </a:xfrm>
            </p:grpSpPr>
            <p:sp>
              <p:nvSpPr>
                <p:cNvPr id="6318" name="Google Shape;6318;p72"/>
                <p:cNvSpPr/>
                <p:nvPr/>
              </p:nvSpPr>
              <p:spPr>
                <a:xfrm>
                  <a:off x="4911783" y="4048102"/>
                  <a:ext cx="33591" cy="28762"/>
                </a:xfrm>
                <a:custGeom>
                  <a:avLst/>
                  <a:gdLst/>
                  <a:ahLst/>
                  <a:cxnLst/>
                  <a:rect l="l" t="t" r="r" b="b"/>
                  <a:pathLst>
                    <a:path w="4271" h="3657" extrusionOk="0">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9" name="Google Shape;6319;p72"/>
                <p:cNvSpPr/>
                <p:nvPr/>
              </p:nvSpPr>
              <p:spPr>
                <a:xfrm>
                  <a:off x="4926333" y="4057831"/>
                  <a:ext cx="9336" cy="9328"/>
                </a:xfrm>
                <a:custGeom>
                  <a:avLst/>
                  <a:gdLst/>
                  <a:ahLst/>
                  <a:cxnLst/>
                  <a:rect l="l" t="t" r="r" b="b"/>
                  <a:pathLst>
                    <a:path w="1187" h="1186" extrusionOk="0">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20" name="Google Shape;6320;p72"/>
              <p:cNvSpPr/>
              <p:nvPr/>
            </p:nvSpPr>
            <p:spPr>
              <a:xfrm>
                <a:off x="4713506" y="3934476"/>
                <a:ext cx="33497" cy="28692"/>
              </a:xfrm>
              <a:custGeom>
                <a:avLst/>
                <a:gdLst/>
                <a:ahLst/>
                <a:cxnLst/>
                <a:rect l="l" t="t" r="r" b="b"/>
                <a:pathLst>
                  <a:path w="4259" h="3648" extrusionOk="0">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1" name="Google Shape;6321;p72"/>
              <p:cNvSpPr/>
              <p:nvPr/>
            </p:nvSpPr>
            <p:spPr>
              <a:xfrm>
                <a:off x="4727970" y="3944135"/>
                <a:ext cx="9328" cy="9430"/>
              </a:xfrm>
              <a:custGeom>
                <a:avLst/>
                <a:gdLst/>
                <a:ahLst/>
                <a:cxnLst/>
                <a:rect l="l" t="t" r="r" b="b"/>
                <a:pathLst>
                  <a:path w="1186" h="1199" extrusionOk="0">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22" name="Google Shape;6322;p72"/>
              <p:cNvGrpSpPr/>
              <p:nvPr/>
            </p:nvGrpSpPr>
            <p:grpSpPr>
              <a:xfrm>
                <a:off x="4762623" y="3837847"/>
                <a:ext cx="42416" cy="36273"/>
                <a:chOff x="4762623" y="3837847"/>
                <a:chExt cx="42416" cy="36273"/>
              </a:xfrm>
            </p:grpSpPr>
            <p:sp>
              <p:nvSpPr>
                <p:cNvPr id="6323" name="Google Shape;6323;p72"/>
                <p:cNvSpPr/>
                <p:nvPr/>
              </p:nvSpPr>
              <p:spPr>
                <a:xfrm>
                  <a:off x="4762623" y="3837847"/>
                  <a:ext cx="42416" cy="36273"/>
                </a:xfrm>
                <a:custGeom>
                  <a:avLst/>
                  <a:gdLst/>
                  <a:ahLst/>
                  <a:cxnLst/>
                  <a:rect l="l" t="t" r="r" b="b"/>
                  <a:pathLst>
                    <a:path w="5393" h="4612" extrusionOk="0">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4" name="Google Shape;6324;p72"/>
                <p:cNvSpPr/>
                <p:nvPr/>
              </p:nvSpPr>
              <p:spPr>
                <a:xfrm>
                  <a:off x="4775538" y="3847568"/>
                  <a:ext cx="19796" cy="16957"/>
                </a:xfrm>
                <a:custGeom>
                  <a:avLst/>
                  <a:gdLst/>
                  <a:ahLst/>
                  <a:cxnLst/>
                  <a:rect l="l" t="t" r="r" b="b"/>
                  <a:pathLst>
                    <a:path w="2517" h="2156" extrusionOk="0">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5" name="Google Shape;6325;p72"/>
              <p:cNvGrpSpPr/>
              <p:nvPr/>
            </p:nvGrpSpPr>
            <p:grpSpPr>
              <a:xfrm>
                <a:off x="4746044" y="4104966"/>
                <a:ext cx="33497" cy="28699"/>
                <a:chOff x="4746044" y="4104966"/>
                <a:chExt cx="33497" cy="28699"/>
              </a:xfrm>
            </p:grpSpPr>
            <p:sp>
              <p:nvSpPr>
                <p:cNvPr id="6326" name="Google Shape;6326;p72"/>
                <p:cNvSpPr/>
                <p:nvPr/>
              </p:nvSpPr>
              <p:spPr>
                <a:xfrm>
                  <a:off x="4746044" y="4104966"/>
                  <a:ext cx="33497" cy="28699"/>
                </a:xfrm>
                <a:custGeom>
                  <a:avLst/>
                  <a:gdLst/>
                  <a:ahLst/>
                  <a:cxnLst/>
                  <a:rect l="l" t="t" r="r" b="b"/>
                  <a:pathLst>
                    <a:path w="4259" h="3649" extrusionOk="0">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7" name="Google Shape;6327;p72"/>
                <p:cNvSpPr/>
                <p:nvPr/>
              </p:nvSpPr>
              <p:spPr>
                <a:xfrm>
                  <a:off x="4758887" y="4114632"/>
                  <a:ext cx="11042" cy="9375"/>
                </a:xfrm>
                <a:custGeom>
                  <a:avLst/>
                  <a:gdLst/>
                  <a:ahLst/>
                  <a:cxnLst/>
                  <a:rect l="l" t="t" r="r" b="b"/>
                  <a:pathLst>
                    <a:path w="1404" h="1192" extrusionOk="0">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8" name="Google Shape;6328;p72"/>
              <p:cNvGrpSpPr/>
              <p:nvPr/>
            </p:nvGrpSpPr>
            <p:grpSpPr>
              <a:xfrm>
                <a:off x="4859646" y="4162554"/>
                <a:ext cx="33591" cy="28762"/>
                <a:chOff x="4859646" y="4162554"/>
                <a:chExt cx="33591" cy="28762"/>
              </a:xfrm>
            </p:grpSpPr>
            <p:sp>
              <p:nvSpPr>
                <p:cNvPr id="6329" name="Google Shape;6329;p72"/>
                <p:cNvSpPr/>
                <p:nvPr/>
              </p:nvSpPr>
              <p:spPr>
                <a:xfrm>
                  <a:off x="4859646" y="4162554"/>
                  <a:ext cx="33591" cy="28762"/>
                </a:xfrm>
                <a:custGeom>
                  <a:avLst/>
                  <a:gdLst/>
                  <a:ahLst/>
                  <a:cxnLst/>
                  <a:rect l="l" t="t" r="r" b="b"/>
                  <a:pathLst>
                    <a:path w="4271" h="3657" extrusionOk="0">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0" name="Google Shape;6330;p72"/>
                <p:cNvSpPr/>
                <p:nvPr/>
              </p:nvSpPr>
              <p:spPr>
                <a:xfrm>
                  <a:off x="4874196" y="4172283"/>
                  <a:ext cx="9336" cy="9336"/>
                </a:xfrm>
                <a:custGeom>
                  <a:avLst/>
                  <a:gdLst/>
                  <a:ahLst/>
                  <a:cxnLst/>
                  <a:rect l="l" t="t" r="r" b="b"/>
                  <a:pathLst>
                    <a:path w="1187" h="1187" extrusionOk="0">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331" name="Google Shape;6331;p72"/>
            <p:cNvGrpSpPr/>
            <p:nvPr/>
          </p:nvGrpSpPr>
          <p:grpSpPr>
            <a:xfrm>
              <a:off x="3597785" y="3274438"/>
              <a:ext cx="855610" cy="1122100"/>
              <a:chOff x="3597785" y="3274438"/>
              <a:chExt cx="855610" cy="1122100"/>
            </a:xfrm>
          </p:grpSpPr>
          <p:grpSp>
            <p:nvGrpSpPr>
              <p:cNvPr id="6332" name="Google Shape;6332;p72"/>
              <p:cNvGrpSpPr/>
              <p:nvPr/>
            </p:nvGrpSpPr>
            <p:grpSpPr>
              <a:xfrm>
                <a:off x="3617857" y="3284717"/>
                <a:ext cx="826785" cy="1099165"/>
                <a:chOff x="3617857" y="3284717"/>
                <a:chExt cx="826785" cy="1099165"/>
              </a:xfrm>
            </p:grpSpPr>
            <p:sp>
              <p:nvSpPr>
                <p:cNvPr id="6333" name="Google Shape;6333;p72"/>
                <p:cNvSpPr/>
                <p:nvPr/>
              </p:nvSpPr>
              <p:spPr>
                <a:xfrm>
                  <a:off x="4155028" y="3869354"/>
                  <a:ext cx="289613" cy="514528"/>
                </a:xfrm>
                <a:custGeom>
                  <a:avLst/>
                  <a:gdLst/>
                  <a:ahLst/>
                  <a:cxnLst/>
                  <a:rect l="l" t="t" r="r" b="b"/>
                  <a:pathLst>
                    <a:path w="36823" h="65420" fill="none" extrusionOk="0">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4" name="Google Shape;6334;p72"/>
                <p:cNvSpPr/>
                <p:nvPr/>
              </p:nvSpPr>
              <p:spPr>
                <a:xfrm>
                  <a:off x="3617857" y="3284717"/>
                  <a:ext cx="662957" cy="685970"/>
                </a:xfrm>
                <a:custGeom>
                  <a:avLst/>
                  <a:gdLst/>
                  <a:ahLst/>
                  <a:cxnLst/>
                  <a:rect l="l" t="t" r="r" b="b"/>
                  <a:pathLst>
                    <a:path w="84292" h="87218" fill="none" extrusionOk="0">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5" name="Google Shape;6335;p72"/>
                <p:cNvSpPr/>
                <p:nvPr/>
              </p:nvSpPr>
              <p:spPr>
                <a:xfrm>
                  <a:off x="4230666" y="3943372"/>
                  <a:ext cx="15612" cy="77934"/>
                </a:xfrm>
                <a:custGeom>
                  <a:avLst/>
                  <a:gdLst/>
                  <a:ahLst/>
                  <a:cxnLst/>
                  <a:rect l="l" t="t" r="r" b="b"/>
                  <a:pathLst>
                    <a:path w="1985" h="9909" fill="none" extrusionOk="0">
                      <a:moveTo>
                        <a:pt x="1984" y="990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6" name="Google Shape;6336;p72"/>
                <p:cNvSpPr/>
                <p:nvPr/>
              </p:nvSpPr>
              <p:spPr>
                <a:xfrm>
                  <a:off x="4230666" y="3902843"/>
                  <a:ext cx="138817" cy="116937"/>
                </a:xfrm>
                <a:custGeom>
                  <a:avLst/>
                  <a:gdLst/>
                  <a:ahLst/>
                  <a:cxnLst/>
                  <a:rect l="l" t="t" r="r" b="b"/>
                  <a:pathLst>
                    <a:path w="17650" h="14868" fill="none" extrusionOk="0">
                      <a:moveTo>
                        <a:pt x="11952" y="14868"/>
                      </a:moveTo>
                      <a:lnTo>
                        <a:pt x="0" y="4670"/>
                      </a:lnTo>
                      <a:lnTo>
                        <a:pt x="9702" y="1"/>
                      </a:lnTo>
                      <a:lnTo>
                        <a:pt x="17649" y="7489"/>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7" name="Google Shape;6337;p72"/>
                <p:cNvSpPr/>
                <p:nvPr/>
              </p:nvSpPr>
              <p:spPr>
                <a:xfrm>
                  <a:off x="4234473" y="3939573"/>
                  <a:ext cx="143953" cy="22171"/>
                </a:xfrm>
                <a:custGeom>
                  <a:avLst/>
                  <a:gdLst/>
                  <a:ahLst/>
                  <a:cxnLst/>
                  <a:rect l="l" t="t" r="r" b="b"/>
                  <a:pathLst>
                    <a:path w="18303" h="2819" fill="none" extrusionOk="0">
                      <a:moveTo>
                        <a:pt x="0" y="0"/>
                      </a:moveTo>
                      <a:lnTo>
                        <a:pt x="18303" y="2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8" name="Google Shape;6338;p72"/>
                <p:cNvSpPr/>
                <p:nvPr/>
              </p:nvSpPr>
              <p:spPr>
                <a:xfrm>
                  <a:off x="4300405" y="4023579"/>
                  <a:ext cx="24264" cy="112650"/>
                </a:xfrm>
                <a:custGeom>
                  <a:avLst/>
                  <a:gdLst/>
                  <a:ahLst/>
                  <a:cxnLst/>
                  <a:rect l="l" t="t" r="r" b="b"/>
                  <a:pathLst>
                    <a:path w="3085" h="14323" fill="none" extrusionOk="0">
                      <a:moveTo>
                        <a:pt x="0" y="14323"/>
                      </a:moveTo>
                      <a:lnTo>
                        <a:pt x="308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9" name="Google Shape;6339;p72"/>
                <p:cNvSpPr/>
                <p:nvPr/>
              </p:nvSpPr>
              <p:spPr>
                <a:xfrm>
                  <a:off x="4324661" y="4019772"/>
                  <a:ext cx="40544" cy="140154"/>
                </a:xfrm>
                <a:custGeom>
                  <a:avLst/>
                  <a:gdLst/>
                  <a:ahLst/>
                  <a:cxnLst/>
                  <a:rect l="l" t="t" r="r" b="b"/>
                  <a:pathLst>
                    <a:path w="5155" h="17820" fill="none" extrusionOk="0">
                      <a:moveTo>
                        <a:pt x="1" y="1"/>
                      </a:moveTo>
                      <a:lnTo>
                        <a:pt x="5154" y="17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0" name="Google Shape;6340;p72"/>
                <p:cNvSpPr/>
                <p:nvPr/>
              </p:nvSpPr>
              <p:spPr>
                <a:xfrm>
                  <a:off x="4324661" y="4019772"/>
                  <a:ext cx="104282" cy="52522"/>
                </a:xfrm>
                <a:custGeom>
                  <a:avLst/>
                  <a:gdLst/>
                  <a:ahLst/>
                  <a:cxnLst/>
                  <a:rect l="l" t="t" r="r" b="b"/>
                  <a:pathLst>
                    <a:path w="13259" h="6678" fill="none" extrusionOk="0">
                      <a:moveTo>
                        <a:pt x="1" y="1"/>
                      </a:moveTo>
                      <a:lnTo>
                        <a:pt x="13259" y="667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1" name="Google Shape;6341;p72"/>
                <p:cNvSpPr/>
                <p:nvPr/>
              </p:nvSpPr>
              <p:spPr>
                <a:xfrm>
                  <a:off x="4328467" y="3989901"/>
                  <a:ext cx="113421" cy="29879"/>
                </a:xfrm>
                <a:custGeom>
                  <a:avLst/>
                  <a:gdLst/>
                  <a:ahLst/>
                  <a:cxnLst/>
                  <a:rect l="l" t="t" r="r" b="b"/>
                  <a:pathLst>
                    <a:path w="14421" h="3799" fill="none" extrusionOk="0">
                      <a:moveTo>
                        <a:pt x="14420" y="0"/>
                      </a:moveTo>
                      <a:lnTo>
                        <a:pt x="1" y="379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2" name="Google Shape;6342;p72"/>
                <p:cNvSpPr/>
                <p:nvPr/>
              </p:nvSpPr>
              <p:spPr>
                <a:xfrm>
                  <a:off x="4224193" y="4019772"/>
                  <a:ext cx="23886" cy="76975"/>
                </a:xfrm>
                <a:custGeom>
                  <a:avLst/>
                  <a:gdLst/>
                  <a:ahLst/>
                  <a:cxnLst/>
                  <a:rect l="l" t="t" r="r" b="b"/>
                  <a:pathLst>
                    <a:path w="3037" h="9787" fill="none" extrusionOk="0">
                      <a:moveTo>
                        <a:pt x="1" y="9787"/>
                      </a:moveTo>
                      <a:lnTo>
                        <a:pt x="303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3" name="Google Shape;6343;p72"/>
                <p:cNvSpPr/>
                <p:nvPr/>
              </p:nvSpPr>
              <p:spPr>
                <a:xfrm>
                  <a:off x="4248071" y="4019772"/>
                  <a:ext cx="52342" cy="116457"/>
                </a:xfrm>
                <a:custGeom>
                  <a:avLst/>
                  <a:gdLst/>
                  <a:ahLst/>
                  <a:cxnLst/>
                  <a:rect l="l" t="t" r="r" b="b"/>
                  <a:pathLst>
                    <a:path w="6655" h="14807" fill="none" extrusionOk="0">
                      <a:moveTo>
                        <a:pt x="1" y="1"/>
                      </a:moveTo>
                      <a:lnTo>
                        <a:pt x="6654" y="1480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4" name="Google Shape;6344;p72"/>
                <p:cNvSpPr/>
                <p:nvPr/>
              </p:nvSpPr>
              <p:spPr>
                <a:xfrm>
                  <a:off x="4300405" y="4138982"/>
                  <a:ext cx="6567" cy="119029"/>
                </a:xfrm>
                <a:custGeom>
                  <a:avLst/>
                  <a:gdLst/>
                  <a:ahLst/>
                  <a:cxnLst/>
                  <a:rect l="l" t="t" r="r" b="b"/>
                  <a:pathLst>
                    <a:path w="835" h="15134" fill="none" extrusionOk="0">
                      <a:moveTo>
                        <a:pt x="0" y="1"/>
                      </a:moveTo>
                      <a:lnTo>
                        <a:pt x="835" y="151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5" name="Google Shape;6345;p72"/>
                <p:cNvSpPr/>
                <p:nvPr/>
              </p:nvSpPr>
              <p:spPr>
                <a:xfrm>
                  <a:off x="4219726" y="4200164"/>
                  <a:ext cx="85343" cy="60513"/>
                </a:xfrm>
                <a:custGeom>
                  <a:avLst/>
                  <a:gdLst/>
                  <a:ahLst/>
                  <a:cxnLst/>
                  <a:rect l="l" t="t" r="r" b="b"/>
                  <a:pathLst>
                    <a:path w="10851" h="7694" fill="none" extrusionOk="0">
                      <a:moveTo>
                        <a:pt x="0" y="0"/>
                      </a:moveTo>
                      <a:lnTo>
                        <a:pt x="10851" y="76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6" name="Google Shape;6346;p72"/>
                <p:cNvSpPr/>
                <p:nvPr/>
              </p:nvSpPr>
              <p:spPr>
                <a:xfrm>
                  <a:off x="4223430" y="4137275"/>
                  <a:ext cx="81930" cy="15132"/>
                </a:xfrm>
                <a:custGeom>
                  <a:avLst/>
                  <a:gdLst/>
                  <a:ahLst/>
                  <a:cxnLst/>
                  <a:rect l="l" t="t" r="r" b="b"/>
                  <a:pathLst>
                    <a:path w="10417" h="1924" fill="none" extrusionOk="0">
                      <a:moveTo>
                        <a:pt x="1" y="1923"/>
                      </a:moveTo>
                      <a:lnTo>
                        <a:pt x="1041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7" name="Google Shape;6347;p72"/>
                <p:cNvSpPr/>
                <p:nvPr/>
              </p:nvSpPr>
              <p:spPr>
                <a:xfrm>
                  <a:off x="4303638" y="4138982"/>
                  <a:ext cx="59947" cy="23894"/>
                </a:xfrm>
                <a:custGeom>
                  <a:avLst/>
                  <a:gdLst/>
                  <a:ahLst/>
                  <a:cxnLst/>
                  <a:rect l="l" t="t" r="r" b="b"/>
                  <a:pathLst>
                    <a:path w="7622" h="3038" fill="none" extrusionOk="0">
                      <a:moveTo>
                        <a:pt x="7621" y="3037"/>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8" name="Google Shape;6348;p72"/>
                <p:cNvSpPr/>
                <p:nvPr/>
              </p:nvSpPr>
              <p:spPr>
                <a:xfrm>
                  <a:off x="4201644" y="4267237"/>
                  <a:ext cx="39970" cy="77164"/>
                </a:xfrm>
                <a:custGeom>
                  <a:avLst/>
                  <a:gdLst/>
                  <a:ahLst/>
                  <a:cxnLst/>
                  <a:rect l="l" t="t" r="r" b="b"/>
                  <a:pathLst>
                    <a:path w="5082" h="9811" fill="none" extrusionOk="0">
                      <a:moveTo>
                        <a:pt x="1" y="0"/>
                      </a:moveTo>
                      <a:lnTo>
                        <a:pt x="5081" y="981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9" name="Google Shape;6349;p72"/>
                <p:cNvSpPr/>
                <p:nvPr/>
              </p:nvSpPr>
              <p:spPr>
                <a:xfrm>
                  <a:off x="4203831" y="4258003"/>
                  <a:ext cx="103142" cy="9241"/>
                </a:xfrm>
                <a:custGeom>
                  <a:avLst/>
                  <a:gdLst/>
                  <a:ahLst/>
                  <a:cxnLst/>
                  <a:rect l="l" t="t" r="r" b="b"/>
                  <a:pathLst>
                    <a:path w="13114" h="1175" fill="none" extrusionOk="0">
                      <a:moveTo>
                        <a:pt x="1" y="1174"/>
                      </a:moveTo>
                      <a:lnTo>
                        <a:pt x="1311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0" name="Google Shape;6350;p72"/>
                <p:cNvSpPr/>
                <p:nvPr/>
              </p:nvSpPr>
              <p:spPr>
                <a:xfrm>
                  <a:off x="4179001" y="3943372"/>
                  <a:ext cx="51673" cy="104951"/>
                </a:xfrm>
                <a:custGeom>
                  <a:avLst/>
                  <a:gdLst/>
                  <a:ahLst/>
                  <a:cxnLst/>
                  <a:rect l="l" t="t" r="r" b="b"/>
                  <a:pathLst>
                    <a:path w="6570" h="13344" fill="none" extrusionOk="0">
                      <a:moveTo>
                        <a:pt x="1" y="13344"/>
                      </a:moveTo>
                      <a:lnTo>
                        <a:pt x="6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1" name="Google Shape;6351;p72"/>
                <p:cNvSpPr/>
                <p:nvPr/>
              </p:nvSpPr>
              <p:spPr>
                <a:xfrm>
                  <a:off x="4248071" y="4019772"/>
                  <a:ext cx="76597" cy="8"/>
                </a:xfrm>
                <a:custGeom>
                  <a:avLst/>
                  <a:gdLst/>
                  <a:ahLst/>
                  <a:cxnLst/>
                  <a:rect l="l" t="t" r="r" b="b"/>
                  <a:pathLst>
                    <a:path w="9739" h="1" fill="none" extrusionOk="0">
                      <a:moveTo>
                        <a:pt x="1" y="1"/>
                      </a:moveTo>
                      <a:lnTo>
                        <a:pt x="97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2" name="Google Shape;6352;p72"/>
                <p:cNvSpPr/>
                <p:nvPr/>
              </p:nvSpPr>
              <p:spPr>
                <a:xfrm>
                  <a:off x="4219529" y="4138982"/>
                  <a:ext cx="84116" cy="63282"/>
                </a:xfrm>
                <a:custGeom>
                  <a:avLst/>
                  <a:gdLst/>
                  <a:ahLst/>
                  <a:cxnLst/>
                  <a:rect l="l" t="t" r="r" b="b"/>
                  <a:pathLst>
                    <a:path w="10695" h="8046" fill="none" extrusionOk="0">
                      <a:moveTo>
                        <a:pt x="1" y="8045"/>
                      </a:moveTo>
                      <a:lnTo>
                        <a:pt x="1069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3" name="Google Shape;6353;p72"/>
                <p:cNvSpPr/>
                <p:nvPr/>
              </p:nvSpPr>
              <p:spPr>
                <a:xfrm>
                  <a:off x="3654964" y="3289853"/>
                  <a:ext cx="46820" cy="63848"/>
                </a:xfrm>
                <a:custGeom>
                  <a:avLst/>
                  <a:gdLst/>
                  <a:ahLst/>
                  <a:cxnLst/>
                  <a:rect l="l" t="t" r="r" b="b"/>
                  <a:pathLst>
                    <a:path w="5953" h="8118" fill="none" extrusionOk="0">
                      <a:moveTo>
                        <a:pt x="1" y="0"/>
                      </a:moveTo>
                      <a:lnTo>
                        <a:pt x="5952" y="811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4" name="Google Shape;6354;p72"/>
                <p:cNvSpPr/>
                <p:nvPr/>
              </p:nvSpPr>
              <p:spPr>
                <a:xfrm>
                  <a:off x="3619760" y="3353693"/>
                  <a:ext cx="85736" cy="36730"/>
                </a:xfrm>
                <a:custGeom>
                  <a:avLst/>
                  <a:gdLst/>
                  <a:ahLst/>
                  <a:cxnLst/>
                  <a:rect l="l" t="t" r="r" b="b"/>
                  <a:pathLst>
                    <a:path w="10901" h="4670" fill="none" extrusionOk="0">
                      <a:moveTo>
                        <a:pt x="1" y="4670"/>
                      </a:moveTo>
                      <a:lnTo>
                        <a:pt x="10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5" name="Google Shape;6355;p72"/>
                <p:cNvSpPr/>
                <p:nvPr/>
              </p:nvSpPr>
              <p:spPr>
                <a:xfrm>
                  <a:off x="3703011" y="3354739"/>
                  <a:ext cx="70415" cy="79350"/>
                </a:xfrm>
                <a:custGeom>
                  <a:avLst/>
                  <a:gdLst/>
                  <a:ahLst/>
                  <a:cxnLst/>
                  <a:rect l="l" t="t" r="r" b="b"/>
                  <a:pathLst>
                    <a:path w="8953" h="10089" fill="none" extrusionOk="0">
                      <a:moveTo>
                        <a:pt x="1" y="0"/>
                      </a:moveTo>
                      <a:lnTo>
                        <a:pt x="8952"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6" name="Google Shape;6356;p72"/>
                <p:cNvSpPr/>
                <p:nvPr/>
              </p:nvSpPr>
              <p:spPr>
                <a:xfrm>
                  <a:off x="3779884" y="3366443"/>
                  <a:ext cx="34449" cy="67647"/>
                </a:xfrm>
                <a:custGeom>
                  <a:avLst/>
                  <a:gdLst/>
                  <a:ahLst/>
                  <a:cxnLst/>
                  <a:rect l="l" t="t" r="r" b="b"/>
                  <a:pathLst>
                    <a:path w="4380" h="8601" fill="none" extrusionOk="0">
                      <a:moveTo>
                        <a:pt x="1" y="8601"/>
                      </a:moveTo>
                      <a:lnTo>
                        <a:pt x="438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7" name="Google Shape;6357;p72"/>
                <p:cNvSpPr/>
                <p:nvPr/>
              </p:nvSpPr>
              <p:spPr>
                <a:xfrm>
                  <a:off x="3701776" y="3353693"/>
                  <a:ext cx="116363" cy="12757"/>
                </a:xfrm>
                <a:custGeom>
                  <a:avLst/>
                  <a:gdLst/>
                  <a:ahLst/>
                  <a:cxnLst/>
                  <a:rect l="l" t="t" r="r" b="b"/>
                  <a:pathLst>
                    <a:path w="14795" h="1622" fill="none" extrusionOk="0">
                      <a:moveTo>
                        <a:pt x="14795" y="1621"/>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8" name="Google Shape;6358;p72"/>
                <p:cNvSpPr/>
                <p:nvPr/>
              </p:nvSpPr>
              <p:spPr>
                <a:xfrm>
                  <a:off x="3701776" y="3313063"/>
                  <a:ext cx="227204" cy="40638"/>
                </a:xfrm>
                <a:custGeom>
                  <a:avLst/>
                  <a:gdLst/>
                  <a:ahLst/>
                  <a:cxnLst/>
                  <a:rect l="l" t="t" r="r" b="b"/>
                  <a:pathLst>
                    <a:path w="28888" h="5167" fill="none" extrusionOk="0">
                      <a:moveTo>
                        <a:pt x="28887" y="1"/>
                      </a:moveTo>
                      <a:lnTo>
                        <a:pt x="0" y="51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9" name="Google Shape;6359;p72"/>
                <p:cNvSpPr/>
                <p:nvPr/>
              </p:nvSpPr>
              <p:spPr>
                <a:xfrm>
                  <a:off x="3888633" y="3313063"/>
                  <a:ext cx="40347" cy="114467"/>
                </a:xfrm>
                <a:custGeom>
                  <a:avLst/>
                  <a:gdLst/>
                  <a:ahLst/>
                  <a:cxnLst/>
                  <a:rect l="l" t="t" r="r" b="b"/>
                  <a:pathLst>
                    <a:path w="5130" h="14554" fill="none" extrusionOk="0">
                      <a:moveTo>
                        <a:pt x="5129" y="1"/>
                      </a:moveTo>
                      <a:lnTo>
                        <a:pt x="0" y="14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0" name="Google Shape;6360;p72"/>
                <p:cNvSpPr/>
                <p:nvPr/>
              </p:nvSpPr>
              <p:spPr>
                <a:xfrm>
                  <a:off x="3814325" y="3366443"/>
                  <a:ext cx="74316" cy="61087"/>
                </a:xfrm>
                <a:custGeom>
                  <a:avLst/>
                  <a:gdLst/>
                  <a:ahLst/>
                  <a:cxnLst/>
                  <a:rect l="l" t="t" r="r" b="b"/>
                  <a:pathLst>
                    <a:path w="9449" h="7767" fill="none" extrusionOk="0">
                      <a:moveTo>
                        <a:pt x="1" y="0"/>
                      </a:moveTo>
                      <a:lnTo>
                        <a:pt x="9448" y="77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1" name="Google Shape;6361;p72"/>
                <p:cNvSpPr/>
                <p:nvPr/>
              </p:nvSpPr>
              <p:spPr>
                <a:xfrm>
                  <a:off x="3838399" y="3427522"/>
                  <a:ext cx="50242" cy="67749"/>
                </a:xfrm>
                <a:custGeom>
                  <a:avLst/>
                  <a:gdLst/>
                  <a:ahLst/>
                  <a:cxnLst/>
                  <a:rect l="l" t="t" r="r" b="b"/>
                  <a:pathLst>
                    <a:path w="6388" h="8614" fill="none" extrusionOk="0">
                      <a:moveTo>
                        <a:pt x="0" y="8613"/>
                      </a:moveTo>
                      <a:lnTo>
                        <a:pt x="638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2" name="Google Shape;6362;p72"/>
                <p:cNvSpPr/>
                <p:nvPr/>
              </p:nvSpPr>
              <p:spPr>
                <a:xfrm>
                  <a:off x="3814325" y="3313063"/>
                  <a:ext cx="114656" cy="53388"/>
                </a:xfrm>
                <a:custGeom>
                  <a:avLst/>
                  <a:gdLst/>
                  <a:ahLst/>
                  <a:cxnLst/>
                  <a:rect l="l" t="t" r="r" b="b"/>
                  <a:pathLst>
                    <a:path w="14578" h="6788" fill="none" extrusionOk="0">
                      <a:moveTo>
                        <a:pt x="1" y="6787"/>
                      </a:moveTo>
                      <a:lnTo>
                        <a:pt x="1457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3" name="Google Shape;6363;p72"/>
                <p:cNvSpPr/>
                <p:nvPr/>
              </p:nvSpPr>
              <p:spPr>
                <a:xfrm>
                  <a:off x="3888633" y="3427522"/>
                  <a:ext cx="55377" cy="76212"/>
                </a:xfrm>
                <a:custGeom>
                  <a:avLst/>
                  <a:gdLst/>
                  <a:ahLst/>
                  <a:cxnLst/>
                  <a:rect l="l" t="t" r="r" b="b"/>
                  <a:pathLst>
                    <a:path w="7041" h="9690" fill="none" extrusionOk="0">
                      <a:moveTo>
                        <a:pt x="0" y="0"/>
                      </a:moveTo>
                      <a:lnTo>
                        <a:pt x="7041" y="9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4" name="Google Shape;6364;p72"/>
                <p:cNvSpPr/>
                <p:nvPr/>
              </p:nvSpPr>
              <p:spPr>
                <a:xfrm>
                  <a:off x="3944003" y="3406208"/>
                  <a:ext cx="40631" cy="97526"/>
                </a:xfrm>
                <a:custGeom>
                  <a:avLst/>
                  <a:gdLst/>
                  <a:ahLst/>
                  <a:cxnLst/>
                  <a:rect l="l" t="t" r="r" b="b"/>
                  <a:pathLst>
                    <a:path w="5166" h="12400" fill="none" extrusionOk="0">
                      <a:moveTo>
                        <a:pt x="1" y="12400"/>
                      </a:moveTo>
                      <a:lnTo>
                        <a:pt x="516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5" name="Google Shape;6365;p72"/>
                <p:cNvSpPr/>
                <p:nvPr/>
              </p:nvSpPr>
              <p:spPr>
                <a:xfrm>
                  <a:off x="3984625" y="3357500"/>
                  <a:ext cx="55291" cy="48716"/>
                </a:xfrm>
                <a:custGeom>
                  <a:avLst/>
                  <a:gdLst/>
                  <a:ahLst/>
                  <a:cxnLst/>
                  <a:rect l="l" t="t" r="r" b="b"/>
                  <a:pathLst>
                    <a:path w="7030" h="6194" fill="none" extrusionOk="0">
                      <a:moveTo>
                        <a:pt x="1" y="6194"/>
                      </a:moveTo>
                      <a:lnTo>
                        <a:pt x="702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6" name="Google Shape;6366;p72"/>
                <p:cNvSpPr/>
                <p:nvPr/>
              </p:nvSpPr>
              <p:spPr>
                <a:xfrm>
                  <a:off x="3888633" y="3406208"/>
                  <a:ext cx="96000" cy="21322"/>
                </a:xfrm>
                <a:custGeom>
                  <a:avLst/>
                  <a:gdLst/>
                  <a:ahLst/>
                  <a:cxnLst/>
                  <a:rect l="l" t="t" r="r" b="b"/>
                  <a:pathLst>
                    <a:path w="12206" h="2711" fill="none" extrusionOk="0">
                      <a:moveTo>
                        <a:pt x="0" y="2710"/>
                      </a:moveTo>
                      <a:lnTo>
                        <a:pt x="122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7" name="Google Shape;6367;p72"/>
                <p:cNvSpPr/>
                <p:nvPr/>
              </p:nvSpPr>
              <p:spPr>
                <a:xfrm>
                  <a:off x="3984625" y="3406208"/>
                  <a:ext cx="42251" cy="136348"/>
                </a:xfrm>
                <a:custGeom>
                  <a:avLst/>
                  <a:gdLst/>
                  <a:ahLst/>
                  <a:cxnLst/>
                  <a:rect l="l" t="t" r="r" b="b"/>
                  <a:pathLst>
                    <a:path w="5372" h="17336" fill="none" extrusionOk="0">
                      <a:moveTo>
                        <a:pt x="1" y="1"/>
                      </a:moveTo>
                      <a:lnTo>
                        <a:pt x="5372" y="17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8" name="Google Shape;6368;p72"/>
                <p:cNvSpPr/>
                <p:nvPr/>
              </p:nvSpPr>
              <p:spPr>
                <a:xfrm>
                  <a:off x="4026868" y="3427522"/>
                  <a:ext cx="35597" cy="115033"/>
                </a:xfrm>
                <a:custGeom>
                  <a:avLst/>
                  <a:gdLst/>
                  <a:ahLst/>
                  <a:cxnLst/>
                  <a:rect l="l" t="t" r="r" b="b"/>
                  <a:pathLst>
                    <a:path w="4526" h="14626" fill="none" extrusionOk="0">
                      <a:moveTo>
                        <a:pt x="1" y="14625"/>
                      </a:moveTo>
                      <a:lnTo>
                        <a:pt x="452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9" name="Google Shape;6369;p72"/>
                <p:cNvSpPr/>
                <p:nvPr/>
              </p:nvSpPr>
              <p:spPr>
                <a:xfrm>
                  <a:off x="3876261" y="3542548"/>
                  <a:ext cx="150615" cy="52051"/>
                </a:xfrm>
                <a:custGeom>
                  <a:avLst/>
                  <a:gdLst/>
                  <a:ahLst/>
                  <a:cxnLst/>
                  <a:rect l="l" t="t" r="r" b="b"/>
                  <a:pathLst>
                    <a:path w="19150" h="6618" fill="none" extrusionOk="0">
                      <a:moveTo>
                        <a:pt x="1" y="6617"/>
                      </a:moveTo>
                      <a:lnTo>
                        <a:pt x="1915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0" name="Google Shape;6370;p72"/>
                <p:cNvSpPr/>
                <p:nvPr/>
              </p:nvSpPr>
              <p:spPr>
                <a:xfrm>
                  <a:off x="4006702" y="3542548"/>
                  <a:ext cx="20174" cy="99044"/>
                </a:xfrm>
                <a:custGeom>
                  <a:avLst/>
                  <a:gdLst/>
                  <a:ahLst/>
                  <a:cxnLst/>
                  <a:rect l="l" t="t" r="r" b="b"/>
                  <a:pathLst>
                    <a:path w="2565" h="12593" fill="none" extrusionOk="0">
                      <a:moveTo>
                        <a:pt x="2565" y="0"/>
                      </a:moveTo>
                      <a:lnTo>
                        <a:pt x="0" y="1259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1" name="Google Shape;6371;p72"/>
                <p:cNvSpPr/>
                <p:nvPr/>
              </p:nvSpPr>
              <p:spPr>
                <a:xfrm>
                  <a:off x="3912700" y="3641584"/>
                  <a:ext cx="97817" cy="41779"/>
                </a:xfrm>
                <a:custGeom>
                  <a:avLst/>
                  <a:gdLst/>
                  <a:ahLst/>
                  <a:cxnLst/>
                  <a:rect l="l" t="t" r="r" b="b"/>
                  <a:pathLst>
                    <a:path w="12437" h="5312" fill="none" extrusionOk="0">
                      <a:moveTo>
                        <a:pt x="1" y="5311"/>
                      </a:moveTo>
                      <a:lnTo>
                        <a:pt x="1243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2" name="Google Shape;6372;p72"/>
                <p:cNvSpPr/>
                <p:nvPr/>
              </p:nvSpPr>
              <p:spPr>
                <a:xfrm>
                  <a:off x="3875601" y="3503726"/>
                  <a:ext cx="68410" cy="89158"/>
                </a:xfrm>
                <a:custGeom>
                  <a:avLst/>
                  <a:gdLst/>
                  <a:ahLst/>
                  <a:cxnLst/>
                  <a:rect l="l" t="t" r="r" b="b"/>
                  <a:pathLst>
                    <a:path w="8698" h="11336" fill="none" extrusionOk="0">
                      <a:moveTo>
                        <a:pt x="8698" y="1"/>
                      </a:moveTo>
                      <a:lnTo>
                        <a:pt x="0" y="11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3" name="Google Shape;6373;p72"/>
                <p:cNvSpPr/>
                <p:nvPr/>
              </p:nvSpPr>
              <p:spPr>
                <a:xfrm>
                  <a:off x="3944003" y="3503726"/>
                  <a:ext cx="89441" cy="36163"/>
                </a:xfrm>
                <a:custGeom>
                  <a:avLst/>
                  <a:gdLst/>
                  <a:ahLst/>
                  <a:cxnLst/>
                  <a:rect l="l" t="t" r="r" b="b"/>
                  <a:pathLst>
                    <a:path w="11372" h="4598" fill="none" extrusionOk="0">
                      <a:moveTo>
                        <a:pt x="1" y="1"/>
                      </a:moveTo>
                      <a:lnTo>
                        <a:pt x="11372" y="459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4" name="Google Shape;6374;p72"/>
                <p:cNvSpPr/>
                <p:nvPr/>
              </p:nvSpPr>
              <p:spPr>
                <a:xfrm>
                  <a:off x="4033436" y="3490599"/>
                  <a:ext cx="132824" cy="49290"/>
                </a:xfrm>
                <a:custGeom>
                  <a:avLst/>
                  <a:gdLst/>
                  <a:ahLst/>
                  <a:cxnLst/>
                  <a:rect l="l" t="t" r="r" b="b"/>
                  <a:pathLst>
                    <a:path w="16888" h="6267" fill="none" extrusionOk="0">
                      <a:moveTo>
                        <a:pt x="1" y="6267"/>
                      </a:moveTo>
                      <a:lnTo>
                        <a:pt x="1688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5" name="Google Shape;6375;p72"/>
                <p:cNvSpPr/>
                <p:nvPr/>
              </p:nvSpPr>
              <p:spPr>
                <a:xfrm>
                  <a:off x="4166252" y="3490599"/>
                  <a:ext cx="73459" cy="95528"/>
                </a:xfrm>
                <a:custGeom>
                  <a:avLst/>
                  <a:gdLst/>
                  <a:ahLst/>
                  <a:cxnLst/>
                  <a:rect l="l" t="t" r="r" b="b"/>
                  <a:pathLst>
                    <a:path w="9340" h="12146" fill="none" extrusionOk="0">
                      <a:moveTo>
                        <a:pt x="1" y="0"/>
                      </a:moveTo>
                      <a:lnTo>
                        <a:pt x="9339" y="12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6" name="Google Shape;6376;p72"/>
                <p:cNvSpPr/>
                <p:nvPr/>
              </p:nvSpPr>
              <p:spPr>
                <a:xfrm>
                  <a:off x="4027726" y="3539882"/>
                  <a:ext cx="211985" cy="39970"/>
                </a:xfrm>
                <a:custGeom>
                  <a:avLst/>
                  <a:gdLst/>
                  <a:ahLst/>
                  <a:cxnLst/>
                  <a:rect l="l" t="t" r="r" b="b"/>
                  <a:pathLst>
                    <a:path w="26953" h="5082" fill="none" extrusionOk="0">
                      <a:moveTo>
                        <a:pt x="26952" y="508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7" name="Google Shape;6377;p72"/>
                <p:cNvSpPr/>
                <p:nvPr/>
              </p:nvSpPr>
              <p:spPr>
                <a:xfrm>
                  <a:off x="4027726" y="3539882"/>
                  <a:ext cx="99720" cy="174878"/>
                </a:xfrm>
                <a:custGeom>
                  <a:avLst/>
                  <a:gdLst/>
                  <a:ahLst/>
                  <a:cxnLst/>
                  <a:rect l="l" t="t" r="r" b="b"/>
                  <a:pathLst>
                    <a:path w="12679" h="22235" fill="none" extrusionOk="0">
                      <a:moveTo>
                        <a:pt x="1" y="1"/>
                      </a:moveTo>
                      <a:lnTo>
                        <a:pt x="12678" y="222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8" name="Google Shape;6378;p72"/>
                <p:cNvSpPr/>
                <p:nvPr/>
              </p:nvSpPr>
              <p:spPr>
                <a:xfrm>
                  <a:off x="4027726" y="3539882"/>
                  <a:ext cx="159754" cy="111707"/>
                </a:xfrm>
                <a:custGeom>
                  <a:avLst/>
                  <a:gdLst/>
                  <a:ahLst/>
                  <a:cxnLst/>
                  <a:rect l="l" t="t" r="r" b="b"/>
                  <a:pathLst>
                    <a:path w="20312" h="14203" fill="none" extrusionOk="0">
                      <a:moveTo>
                        <a:pt x="1" y="1"/>
                      </a:moveTo>
                      <a:lnTo>
                        <a:pt x="20311" y="142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9" name="Google Shape;6379;p72"/>
                <p:cNvSpPr/>
                <p:nvPr/>
              </p:nvSpPr>
              <p:spPr>
                <a:xfrm>
                  <a:off x="4006702" y="3641584"/>
                  <a:ext cx="120743" cy="73176"/>
                </a:xfrm>
                <a:custGeom>
                  <a:avLst/>
                  <a:gdLst/>
                  <a:ahLst/>
                  <a:cxnLst/>
                  <a:rect l="l" t="t" r="r" b="b"/>
                  <a:pathLst>
                    <a:path w="15352" h="9304" fill="none" extrusionOk="0">
                      <a:moveTo>
                        <a:pt x="0" y="1"/>
                      </a:moveTo>
                      <a:lnTo>
                        <a:pt x="15351" y="930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0" name="Google Shape;6380;p72"/>
                <p:cNvSpPr/>
                <p:nvPr/>
              </p:nvSpPr>
              <p:spPr>
                <a:xfrm>
                  <a:off x="4006702" y="3641584"/>
                  <a:ext cx="39773" cy="140249"/>
                </a:xfrm>
                <a:custGeom>
                  <a:avLst/>
                  <a:gdLst/>
                  <a:ahLst/>
                  <a:cxnLst/>
                  <a:rect l="l" t="t" r="r" b="b"/>
                  <a:pathLst>
                    <a:path w="5057" h="17832" fill="none" extrusionOk="0">
                      <a:moveTo>
                        <a:pt x="5057" y="17832"/>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1" name="Google Shape;6381;p72"/>
                <p:cNvSpPr/>
                <p:nvPr/>
              </p:nvSpPr>
              <p:spPr>
                <a:xfrm>
                  <a:off x="3996423" y="3784585"/>
                  <a:ext cx="51862" cy="10280"/>
                </a:xfrm>
                <a:custGeom>
                  <a:avLst/>
                  <a:gdLst/>
                  <a:ahLst/>
                  <a:cxnLst/>
                  <a:rect l="l" t="t" r="r" b="b"/>
                  <a:pathLst>
                    <a:path w="6594" h="1307" fill="none" extrusionOk="0">
                      <a:moveTo>
                        <a:pt x="1" y="1307"/>
                      </a:moveTo>
                      <a:lnTo>
                        <a:pt x="65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2" name="Google Shape;6382;p72"/>
                <p:cNvSpPr/>
                <p:nvPr/>
              </p:nvSpPr>
              <p:spPr>
                <a:xfrm>
                  <a:off x="4048277" y="3784585"/>
                  <a:ext cx="47583" cy="68890"/>
                </a:xfrm>
                <a:custGeom>
                  <a:avLst/>
                  <a:gdLst/>
                  <a:ahLst/>
                  <a:cxnLst/>
                  <a:rect l="l" t="t" r="r" b="b"/>
                  <a:pathLst>
                    <a:path w="6050" h="8759" fill="none" extrusionOk="0">
                      <a:moveTo>
                        <a:pt x="1" y="0"/>
                      </a:moveTo>
                      <a:lnTo>
                        <a:pt x="6049" y="875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3" name="Google Shape;6383;p72"/>
                <p:cNvSpPr/>
                <p:nvPr/>
              </p:nvSpPr>
              <p:spPr>
                <a:xfrm>
                  <a:off x="4095947" y="3788392"/>
                  <a:ext cx="10280" cy="64894"/>
                </a:xfrm>
                <a:custGeom>
                  <a:avLst/>
                  <a:gdLst/>
                  <a:ahLst/>
                  <a:cxnLst/>
                  <a:rect l="l" t="t" r="r" b="b"/>
                  <a:pathLst>
                    <a:path w="1307" h="8251" fill="none" extrusionOk="0">
                      <a:moveTo>
                        <a:pt x="0" y="8250"/>
                      </a:moveTo>
                      <a:lnTo>
                        <a:pt x="130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4" name="Google Shape;6384;p72"/>
                <p:cNvSpPr/>
                <p:nvPr/>
              </p:nvSpPr>
              <p:spPr>
                <a:xfrm>
                  <a:off x="4095852" y="3853467"/>
                  <a:ext cx="45672" cy="15895"/>
                </a:xfrm>
                <a:custGeom>
                  <a:avLst/>
                  <a:gdLst/>
                  <a:ahLst/>
                  <a:cxnLst/>
                  <a:rect l="l" t="t" r="r" b="b"/>
                  <a:pathLst>
                    <a:path w="5807" h="2021" fill="none" extrusionOk="0">
                      <a:moveTo>
                        <a:pt x="0" y="0"/>
                      </a:moveTo>
                      <a:lnTo>
                        <a:pt x="5807" y="2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5" name="Google Shape;6385;p72"/>
                <p:cNvSpPr/>
                <p:nvPr/>
              </p:nvSpPr>
              <p:spPr>
                <a:xfrm>
                  <a:off x="4138567" y="3868308"/>
                  <a:ext cx="16469" cy="101710"/>
                </a:xfrm>
                <a:custGeom>
                  <a:avLst/>
                  <a:gdLst/>
                  <a:ahLst/>
                  <a:cxnLst/>
                  <a:rect l="l" t="t" r="r" b="b"/>
                  <a:pathLst>
                    <a:path w="2094" h="12932" fill="none" extrusionOk="0">
                      <a:moveTo>
                        <a:pt x="1" y="1"/>
                      </a:moveTo>
                      <a:lnTo>
                        <a:pt x="2093" y="129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6" name="Google Shape;6386;p72"/>
                <p:cNvSpPr/>
                <p:nvPr/>
              </p:nvSpPr>
              <p:spPr>
                <a:xfrm>
                  <a:off x="3875601" y="3592876"/>
                  <a:ext cx="131110" cy="48716"/>
                </a:xfrm>
                <a:custGeom>
                  <a:avLst/>
                  <a:gdLst/>
                  <a:ahLst/>
                  <a:cxnLst/>
                  <a:rect l="l" t="t" r="r" b="b"/>
                  <a:pathLst>
                    <a:path w="16670" h="6194" fill="none" extrusionOk="0">
                      <a:moveTo>
                        <a:pt x="0" y="0"/>
                      </a:moveTo>
                      <a:lnTo>
                        <a:pt x="16669" y="61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7" name="Google Shape;6387;p72"/>
                <p:cNvSpPr/>
                <p:nvPr/>
              </p:nvSpPr>
              <p:spPr>
                <a:xfrm>
                  <a:off x="4164828" y="3394410"/>
                  <a:ext cx="26458" cy="93153"/>
                </a:xfrm>
                <a:custGeom>
                  <a:avLst/>
                  <a:gdLst/>
                  <a:ahLst/>
                  <a:cxnLst/>
                  <a:rect l="l" t="t" r="r" b="b"/>
                  <a:pathLst>
                    <a:path w="3364" h="11844" fill="none" extrusionOk="0">
                      <a:moveTo>
                        <a:pt x="0" y="11843"/>
                      </a:moveTo>
                      <a:lnTo>
                        <a:pt x="336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8" name="Google Shape;6388;p72"/>
                <p:cNvSpPr/>
                <p:nvPr/>
              </p:nvSpPr>
              <p:spPr>
                <a:xfrm>
                  <a:off x="4191278" y="3394410"/>
                  <a:ext cx="86586" cy="52719"/>
                </a:xfrm>
                <a:custGeom>
                  <a:avLst/>
                  <a:gdLst/>
                  <a:ahLst/>
                  <a:cxnLst/>
                  <a:rect l="l" t="t" r="r" b="b"/>
                  <a:pathLst>
                    <a:path w="11009" h="6703" fill="none" extrusionOk="0">
                      <a:moveTo>
                        <a:pt x="0" y="1"/>
                      </a:moveTo>
                      <a:lnTo>
                        <a:pt x="11008" y="6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9" name="Google Shape;6389;p72"/>
              <p:cNvGrpSpPr/>
              <p:nvPr/>
            </p:nvGrpSpPr>
            <p:grpSpPr>
              <a:xfrm>
                <a:off x="4180904" y="4251758"/>
                <a:ext cx="37783" cy="32420"/>
                <a:chOff x="4180904" y="4251758"/>
                <a:chExt cx="37783" cy="32420"/>
              </a:xfrm>
            </p:grpSpPr>
            <p:sp>
              <p:nvSpPr>
                <p:cNvPr id="6390" name="Google Shape;6390;p72"/>
                <p:cNvSpPr/>
                <p:nvPr/>
              </p:nvSpPr>
              <p:spPr>
                <a:xfrm>
                  <a:off x="4180904" y="4251758"/>
                  <a:ext cx="37783" cy="32420"/>
                </a:xfrm>
                <a:custGeom>
                  <a:avLst/>
                  <a:gdLst/>
                  <a:ahLst/>
                  <a:cxnLst/>
                  <a:rect l="l" t="t" r="r" b="b"/>
                  <a:pathLst>
                    <a:path w="4804" h="4122" extrusionOk="0">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1" name="Google Shape;6391;p72"/>
                <p:cNvSpPr/>
                <p:nvPr/>
              </p:nvSpPr>
              <p:spPr>
                <a:xfrm>
                  <a:off x="4196037" y="426143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2" name="Google Shape;6392;p72"/>
              <p:cNvGrpSpPr/>
              <p:nvPr/>
            </p:nvGrpSpPr>
            <p:grpSpPr>
              <a:xfrm>
                <a:off x="4201644" y="4081324"/>
                <a:ext cx="37783" cy="32364"/>
                <a:chOff x="4201644" y="4081324"/>
                <a:chExt cx="37783" cy="32364"/>
              </a:xfrm>
            </p:grpSpPr>
            <p:sp>
              <p:nvSpPr>
                <p:cNvPr id="6393" name="Google Shape;6393;p72"/>
                <p:cNvSpPr/>
                <p:nvPr/>
              </p:nvSpPr>
              <p:spPr>
                <a:xfrm>
                  <a:off x="4201644" y="4081324"/>
                  <a:ext cx="37783" cy="32364"/>
                </a:xfrm>
                <a:custGeom>
                  <a:avLst/>
                  <a:gdLst/>
                  <a:ahLst/>
                  <a:cxnLst/>
                  <a:rect l="l" t="t" r="r" b="b"/>
                  <a:pathLst>
                    <a:path w="4804" h="4115" extrusionOk="0">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4" name="Google Shape;6394;p72"/>
                <p:cNvSpPr/>
                <p:nvPr/>
              </p:nvSpPr>
              <p:spPr>
                <a:xfrm>
                  <a:off x="4214582" y="4091037"/>
                  <a:ext cx="15235" cy="13040"/>
                </a:xfrm>
                <a:custGeom>
                  <a:avLst/>
                  <a:gdLst/>
                  <a:ahLst/>
                  <a:cxnLst/>
                  <a:rect l="l" t="t" r="r" b="b"/>
                  <a:pathLst>
                    <a:path w="1937" h="1658" extrusionOk="0">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5" name="Google Shape;6395;p72"/>
              <p:cNvGrpSpPr/>
              <p:nvPr/>
            </p:nvGrpSpPr>
            <p:grpSpPr>
              <a:xfrm>
                <a:off x="4284416" y="3887428"/>
                <a:ext cx="37783" cy="32451"/>
                <a:chOff x="4284416" y="3887428"/>
                <a:chExt cx="37783" cy="32451"/>
              </a:xfrm>
            </p:grpSpPr>
            <p:sp>
              <p:nvSpPr>
                <p:cNvPr id="6396" name="Google Shape;6396;p72"/>
                <p:cNvSpPr/>
                <p:nvPr/>
              </p:nvSpPr>
              <p:spPr>
                <a:xfrm>
                  <a:off x="4284416" y="3887428"/>
                  <a:ext cx="37783" cy="32451"/>
                </a:xfrm>
                <a:custGeom>
                  <a:avLst/>
                  <a:gdLst/>
                  <a:ahLst/>
                  <a:cxnLst/>
                  <a:rect l="l" t="t" r="r" b="b"/>
                  <a:pathLst>
                    <a:path w="4804" h="4126" extrusionOk="0">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7" name="Google Shape;6397;p72"/>
                <p:cNvSpPr/>
                <p:nvPr/>
              </p:nvSpPr>
              <p:spPr>
                <a:xfrm>
                  <a:off x="4299548" y="3897039"/>
                  <a:ext cx="13040" cy="13048"/>
                </a:xfrm>
                <a:custGeom>
                  <a:avLst/>
                  <a:gdLst/>
                  <a:ahLst/>
                  <a:cxnLst/>
                  <a:rect l="l" t="t" r="r" b="b"/>
                  <a:pathLst>
                    <a:path w="1658" h="1659" extrusionOk="0">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8" name="Google Shape;6398;p72"/>
              <p:cNvGrpSpPr/>
              <p:nvPr/>
            </p:nvGrpSpPr>
            <p:grpSpPr>
              <a:xfrm>
                <a:off x="4223721" y="3860404"/>
                <a:ext cx="37870" cy="32364"/>
                <a:chOff x="4223721" y="3860404"/>
                <a:chExt cx="37870" cy="32364"/>
              </a:xfrm>
            </p:grpSpPr>
            <p:sp>
              <p:nvSpPr>
                <p:cNvPr id="6399" name="Google Shape;6399;p72"/>
                <p:cNvSpPr/>
                <p:nvPr/>
              </p:nvSpPr>
              <p:spPr>
                <a:xfrm>
                  <a:off x="4223721" y="3860404"/>
                  <a:ext cx="37870" cy="32364"/>
                </a:xfrm>
                <a:custGeom>
                  <a:avLst/>
                  <a:gdLst/>
                  <a:ahLst/>
                  <a:cxnLst/>
                  <a:rect l="l" t="t" r="r" b="b"/>
                  <a:pathLst>
                    <a:path w="4815" h="4115" extrusionOk="0">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0" name="Google Shape;6400;p72"/>
                <p:cNvSpPr/>
                <p:nvPr/>
              </p:nvSpPr>
              <p:spPr>
                <a:xfrm>
                  <a:off x="4238846" y="3870117"/>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1" name="Google Shape;6401;p72"/>
              <p:cNvGrpSpPr/>
              <p:nvPr/>
            </p:nvGrpSpPr>
            <p:grpSpPr>
              <a:xfrm>
                <a:off x="4104889" y="3699242"/>
                <a:ext cx="37776" cy="32357"/>
                <a:chOff x="4104889" y="3699242"/>
                <a:chExt cx="37776" cy="32357"/>
              </a:xfrm>
            </p:grpSpPr>
            <p:sp>
              <p:nvSpPr>
                <p:cNvPr id="6402" name="Google Shape;6402;p72"/>
                <p:cNvSpPr/>
                <p:nvPr/>
              </p:nvSpPr>
              <p:spPr>
                <a:xfrm>
                  <a:off x="4104889" y="3699242"/>
                  <a:ext cx="37776" cy="32357"/>
                </a:xfrm>
                <a:custGeom>
                  <a:avLst/>
                  <a:gdLst/>
                  <a:ahLst/>
                  <a:cxnLst/>
                  <a:rect l="l" t="t" r="r" b="b"/>
                  <a:pathLst>
                    <a:path w="4803" h="4114" extrusionOk="0">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3" name="Google Shape;6403;p72"/>
                <p:cNvSpPr/>
                <p:nvPr/>
              </p:nvSpPr>
              <p:spPr>
                <a:xfrm>
                  <a:off x="4120013" y="3708948"/>
                  <a:ext cx="13040" cy="13040"/>
                </a:xfrm>
                <a:custGeom>
                  <a:avLst/>
                  <a:gdLst/>
                  <a:ahLst/>
                  <a:cxnLst/>
                  <a:rect l="l" t="t" r="r" b="b"/>
                  <a:pathLst>
                    <a:path w="1658" h="1658" extrusionOk="0">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4" name="Google Shape;6404;p72"/>
              <p:cNvGrpSpPr/>
              <p:nvPr/>
            </p:nvGrpSpPr>
            <p:grpSpPr>
              <a:xfrm>
                <a:off x="4143608" y="3475121"/>
                <a:ext cx="37878" cy="32420"/>
                <a:chOff x="4143608" y="3475121"/>
                <a:chExt cx="37878" cy="32420"/>
              </a:xfrm>
            </p:grpSpPr>
            <p:sp>
              <p:nvSpPr>
                <p:cNvPr id="6405" name="Google Shape;6405;p72"/>
                <p:cNvSpPr/>
                <p:nvPr/>
              </p:nvSpPr>
              <p:spPr>
                <a:xfrm>
                  <a:off x="4143608" y="3475121"/>
                  <a:ext cx="37878" cy="32420"/>
                </a:xfrm>
                <a:custGeom>
                  <a:avLst/>
                  <a:gdLst/>
                  <a:ahLst/>
                  <a:cxnLst/>
                  <a:rect l="l" t="t" r="r" b="b"/>
                  <a:pathLst>
                    <a:path w="4816" h="4122" extrusionOk="0">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6" name="Google Shape;6406;p72"/>
                <p:cNvSpPr/>
                <p:nvPr/>
              </p:nvSpPr>
              <p:spPr>
                <a:xfrm>
                  <a:off x="4158741" y="3484795"/>
                  <a:ext cx="13040" cy="13040"/>
                </a:xfrm>
                <a:custGeom>
                  <a:avLst/>
                  <a:gdLst/>
                  <a:ahLst/>
                  <a:cxnLst/>
                  <a:rect l="l" t="t" r="r" b="b"/>
                  <a:pathLst>
                    <a:path w="1658" h="1658" extrusionOk="0">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7" name="Google Shape;6407;p72"/>
              <p:cNvGrpSpPr/>
              <p:nvPr/>
            </p:nvGrpSpPr>
            <p:grpSpPr>
              <a:xfrm>
                <a:off x="4217248" y="3570893"/>
                <a:ext cx="37776" cy="32364"/>
                <a:chOff x="4217248" y="3570893"/>
                <a:chExt cx="37776" cy="32364"/>
              </a:xfrm>
            </p:grpSpPr>
            <p:sp>
              <p:nvSpPr>
                <p:cNvPr id="6408" name="Google Shape;6408;p72"/>
                <p:cNvSpPr/>
                <p:nvPr/>
              </p:nvSpPr>
              <p:spPr>
                <a:xfrm>
                  <a:off x="4217248" y="3570893"/>
                  <a:ext cx="37776" cy="32364"/>
                </a:xfrm>
                <a:custGeom>
                  <a:avLst/>
                  <a:gdLst/>
                  <a:ahLst/>
                  <a:cxnLst/>
                  <a:rect l="l" t="t" r="r" b="b"/>
                  <a:pathLst>
                    <a:path w="4803" h="4115" extrusionOk="0">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9" name="Google Shape;6409;p72"/>
                <p:cNvSpPr/>
                <p:nvPr/>
              </p:nvSpPr>
              <p:spPr>
                <a:xfrm>
                  <a:off x="4232373" y="3580599"/>
                  <a:ext cx="13048" cy="13048"/>
                </a:xfrm>
                <a:custGeom>
                  <a:avLst/>
                  <a:gdLst/>
                  <a:ahLst/>
                  <a:cxnLst/>
                  <a:rect l="l" t="t" r="r" b="b"/>
                  <a:pathLst>
                    <a:path w="1659" h="1659" extrusionOk="0">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0" name="Google Shape;6410;p72"/>
              <p:cNvGrpSpPr/>
              <p:nvPr/>
            </p:nvGrpSpPr>
            <p:grpSpPr>
              <a:xfrm>
                <a:off x="4255307" y="3431612"/>
                <a:ext cx="37776" cy="32451"/>
                <a:chOff x="4255307" y="3431612"/>
                <a:chExt cx="37776" cy="32451"/>
              </a:xfrm>
            </p:grpSpPr>
            <p:sp>
              <p:nvSpPr>
                <p:cNvPr id="6411" name="Google Shape;6411;p72"/>
                <p:cNvSpPr/>
                <p:nvPr/>
              </p:nvSpPr>
              <p:spPr>
                <a:xfrm>
                  <a:off x="4255307" y="3431612"/>
                  <a:ext cx="37776" cy="32451"/>
                </a:xfrm>
                <a:custGeom>
                  <a:avLst/>
                  <a:gdLst/>
                  <a:ahLst/>
                  <a:cxnLst/>
                  <a:rect l="l" t="t" r="r" b="b"/>
                  <a:pathLst>
                    <a:path w="4803" h="4126" extrusionOk="0">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2" name="Google Shape;6412;p72"/>
                <p:cNvSpPr/>
                <p:nvPr/>
              </p:nvSpPr>
              <p:spPr>
                <a:xfrm>
                  <a:off x="4270432" y="3441317"/>
                  <a:ext cx="13040" cy="13040"/>
                </a:xfrm>
                <a:custGeom>
                  <a:avLst/>
                  <a:gdLst/>
                  <a:ahLst/>
                  <a:cxnLst/>
                  <a:rect l="l" t="t" r="r" b="b"/>
                  <a:pathLst>
                    <a:path w="1658" h="1658" extrusionOk="0">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3" name="Google Shape;6413;p72"/>
              <p:cNvGrpSpPr/>
              <p:nvPr/>
            </p:nvGrpSpPr>
            <p:grpSpPr>
              <a:xfrm>
                <a:off x="3853052" y="3577398"/>
                <a:ext cx="37776" cy="32420"/>
                <a:chOff x="3853052" y="3577398"/>
                <a:chExt cx="37776" cy="32420"/>
              </a:xfrm>
            </p:grpSpPr>
            <p:sp>
              <p:nvSpPr>
                <p:cNvPr id="6414" name="Google Shape;6414;p72"/>
                <p:cNvSpPr/>
                <p:nvPr/>
              </p:nvSpPr>
              <p:spPr>
                <a:xfrm>
                  <a:off x="3853052" y="3577398"/>
                  <a:ext cx="37776" cy="32420"/>
                </a:xfrm>
                <a:custGeom>
                  <a:avLst/>
                  <a:gdLst/>
                  <a:ahLst/>
                  <a:cxnLst/>
                  <a:rect l="l" t="t" r="r" b="b"/>
                  <a:pathLst>
                    <a:path w="4803" h="4122" extrusionOk="0">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5" name="Google Shape;6415;p72"/>
                <p:cNvSpPr/>
                <p:nvPr/>
              </p:nvSpPr>
              <p:spPr>
                <a:xfrm>
                  <a:off x="3868176" y="3587072"/>
                  <a:ext cx="13040" cy="13040"/>
                </a:xfrm>
                <a:custGeom>
                  <a:avLst/>
                  <a:gdLst/>
                  <a:ahLst/>
                  <a:cxnLst/>
                  <a:rect l="l" t="t" r="r" b="b"/>
                  <a:pathLst>
                    <a:path w="1658" h="1658" extrusionOk="0">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6" name="Google Shape;6416;p72"/>
              <p:cNvGrpSpPr/>
              <p:nvPr/>
            </p:nvGrpSpPr>
            <p:grpSpPr>
              <a:xfrm>
                <a:off x="4039908" y="3412107"/>
                <a:ext cx="37776" cy="32357"/>
                <a:chOff x="4039908" y="3412107"/>
                <a:chExt cx="37776" cy="32357"/>
              </a:xfrm>
            </p:grpSpPr>
            <p:sp>
              <p:nvSpPr>
                <p:cNvPr id="6417" name="Google Shape;6417;p72"/>
                <p:cNvSpPr/>
                <p:nvPr/>
              </p:nvSpPr>
              <p:spPr>
                <a:xfrm>
                  <a:off x="4039908"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8" name="Google Shape;6418;p72"/>
                <p:cNvSpPr/>
                <p:nvPr/>
              </p:nvSpPr>
              <p:spPr>
                <a:xfrm>
                  <a:off x="4055033" y="3421812"/>
                  <a:ext cx="13040" cy="13040"/>
                </a:xfrm>
                <a:custGeom>
                  <a:avLst/>
                  <a:gdLst/>
                  <a:ahLst/>
                  <a:cxnLst/>
                  <a:rect l="l" t="t" r="r" b="b"/>
                  <a:pathLst>
                    <a:path w="1658" h="1658" extrusionOk="0">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9" name="Google Shape;6419;p72"/>
              <p:cNvGrpSpPr/>
              <p:nvPr/>
            </p:nvGrpSpPr>
            <p:grpSpPr>
              <a:xfrm>
                <a:off x="4017360" y="3342061"/>
                <a:ext cx="37870" cy="32380"/>
                <a:chOff x="4017360" y="3342061"/>
                <a:chExt cx="37870" cy="32380"/>
              </a:xfrm>
            </p:grpSpPr>
            <p:sp>
              <p:nvSpPr>
                <p:cNvPr id="6420" name="Google Shape;6420;p72"/>
                <p:cNvSpPr/>
                <p:nvPr/>
              </p:nvSpPr>
              <p:spPr>
                <a:xfrm>
                  <a:off x="4017360" y="3342061"/>
                  <a:ext cx="37870" cy="32380"/>
                </a:xfrm>
                <a:custGeom>
                  <a:avLst/>
                  <a:gdLst/>
                  <a:ahLst/>
                  <a:cxnLst/>
                  <a:rect l="l" t="t" r="r" b="b"/>
                  <a:pathLst>
                    <a:path w="4815" h="4117" extrusionOk="0">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1" name="Google Shape;6421;p72"/>
                <p:cNvSpPr/>
                <p:nvPr/>
              </p:nvSpPr>
              <p:spPr>
                <a:xfrm>
                  <a:off x="4032484" y="3351790"/>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22" name="Google Shape;6422;p72"/>
              <p:cNvSpPr/>
              <p:nvPr/>
            </p:nvSpPr>
            <p:spPr>
              <a:xfrm>
                <a:off x="3998712" y="3520180"/>
                <a:ext cx="47764" cy="40929"/>
              </a:xfrm>
              <a:custGeom>
                <a:avLst/>
                <a:gdLst/>
                <a:ahLst/>
                <a:cxnLst/>
                <a:rect l="l" t="t" r="r" b="b"/>
                <a:pathLst>
                  <a:path w="6073" h="5204" extrusionOk="0">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3" name="Google Shape;6423;p72"/>
              <p:cNvSpPr/>
              <p:nvPr/>
            </p:nvSpPr>
            <p:spPr>
              <a:xfrm>
                <a:off x="4011744" y="3529893"/>
                <a:ext cx="25026" cy="21448"/>
              </a:xfrm>
              <a:custGeom>
                <a:avLst/>
                <a:gdLst/>
                <a:ahLst/>
                <a:cxnLst/>
                <a:rect l="l" t="t" r="r" b="b"/>
                <a:pathLst>
                  <a:path w="3182" h="2727" extrusionOk="0">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24" name="Google Shape;6424;p72"/>
              <p:cNvGrpSpPr/>
              <p:nvPr/>
            </p:nvGrpSpPr>
            <p:grpSpPr>
              <a:xfrm>
                <a:off x="3750870" y="3418650"/>
                <a:ext cx="37776" cy="32380"/>
                <a:chOff x="3750870" y="3418650"/>
                <a:chExt cx="37776" cy="32380"/>
              </a:xfrm>
            </p:grpSpPr>
            <p:sp>
              <p:nvSpPr>
                <p:cNvPr id="6425" name="Google Shape;6425;p72"/>
                <p:cNvSpPr/>
                <p:nvPr/>
              </p:nvSpPr>
              <p:spPr>
                <a:xfrm>
                  <a:off x="3750870" y="3418650"/>
                  <a:ext cx="37776" cy="32380"/>
                </a:xfrm>
                <a:custGeom>
                  <a:avLst/>
                  <a:gdLst/>
                  <a:ahLst/>
                  <a:cxnLst/>
                  <a:rect l="l" t="t" r="r" b="b"/>
                  <a:pathLst>
                    <a:path w="4803" h="4117" extrusionOk="0">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6" name="Google Shape;6426;p72"/>
                <p:cNvSpPr/>
                <p:nvPr/>
              </p:nvSpPr>
              <p:spPr>
                <a:xfrm>
                  <a:off x="3765994" y="3428285"/>
                  <a:ext cx="13040" cy="13040"/>
                </a:xfrm>
                <a:custGeom>
                  <a:avLst/>
                  <a:gdLst/>
                  <a:ahLst/>
                  <a:cxnLst/>
                  <a:rect l="l" t="t" r="r" b="b"/>
                  <a:pathLst>
                    <a:path w="1658" h="1658" extrusionOk="0">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7" name="Google Shape;6427;p72"/>
              <p:cNvGrpSpPr/>
              <p:nvPr/>
            </p:nvGrpSpPr>
            <p:grpSpPr>
              <a:xfrm>
                <a:off x="3632509" y="3274438"/>
                <a:ext cx="37783" cy="32357"/>
                <a:chOff x="3632509" y="3274438"/>
                <a:chExt cx="37783" cy="32357"/>
              </a:xfrm>
            </p:grpSpPr>
            <p:sp>
              <p:nvSpPr>
                <p:cNvPr id="6428" name="Google Shape;6428;p72"/>
                <p:cNvSpPr/>
                <p:nvPr/>
              </p:nvSpPr>
              <p:spPr>
                <a:xfrm>
                  <a:off x="3632509" y="3274438"/>
                  <a:ext cx="37783" cy="32357"/>
                </a:xfrm>
                <a:custGeom>
                  <a:avLst/>
                  <a:gdLst/>
                  <a:ahLst/>
                  <a:cxnLst/>
                  <a:rect l="l" t="t" r="r" b="b"/>
                  <a:pathLst>
                    <a:path w="4804" h="4114" extrusionOk="0">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9" name="Google Shape;6429;p72"/>
                <p:cNvSpPr/>
                <p:nvPr/>
              </p:nvSpPr>
              <p:spPr>
                <a:xfrm>
                  <a:off x="3647547" y="3284049"/>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0" name="Google Shape;6430;p72"/>
              <p:cNvGrpSpPr/>
              <p:nvPr/>
            </p:nvGrpSpPr>
            <p:grpSpPr>
              <a:xfrm>
                <a:off x="3906424" y="3297561"/>
                <a:ext cx="37776" cy="32451"/>
                <a:chOff x="3906424" y="3297561"/>
                <a:chExt cx="37776" cy="32451"/>
              </a:xfrm>
            </p:grpSpPr>
            <p:sp>
              <p:nvSpPr>
                <p:cNvPr id="6431" name="Google Shape;6431;p72"/>
                <p:cNvSpPr/>
                <p:nvPr/>
              </p:nvSpPr>
              <p:spPr>
                <a:xfrm>
                  <a:off x="3906424" y="3297561"/>
                  <a:ext cx="37776" cy="32451"/>
                </a:xfrm>
                <a:custGeom>
                  <a:avLst/>
                  <a:gdLst/>
                  <a:ahLst/>
                  <a:cxnLst/>
                  <a:rect l="l" t="t" r="r" b="b"/>
                  <a:pathLst>
                    <a:path w="4803" h="4126" extrusionOk="0">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2" name="Google Shape;6432;p72"/>
                <p:cNvSpPr/>
                <p:nvPr/>
              </p:nvSpPr>
              <p:spPr>
                <a:xfrm>
                  <a:off x="3921548" y="3307361"/>
                  <a:ext cx="13048" cy="13040"/>
                </a:xfrm>
                <a:custGeom>
                  <a:avLst/>
                  <a:gdLst/>
                  <a:ahLst/>
                  <a:cxnLst/>
                  <a:rect l="l" t="t" r="r" b="b"/>
                  <a:pathLst>
                    <a:path w="1659" h="1658" extrusionOk="0">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3" name="Google Shape;6433;p72"/>
              <p:cNvGrpSpPr/>
              <p:nvPr/>
            </p:nvGrpSpPr>
            <p:grpSpPr>
              <a:xfrm>
                <a:off x="3866084" y="3412107"/>
                <a:ext cx="37776" cy="32357"/>
                <a:chOff x="3866084" y="3412107"/>
                <a:chExt cx="37776" cy="32357"/>
              </a:xfrm>
            </p:grpSpPr>
            <p:sp>
              <p:nvSpPr>
                <p:cNvPr id="6434" name="Google Shape;6434;p72"/>
                <p:cNvSpPr/>
                <p:nvPr/>
              </p:nvSpPr>
              <p:spPr>
                <a:xfrm>
                  <a:off x="3866084"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5" name="Google Shape;6435;p72"/>
                <p:cNvSpPr/>
                <p:nvPr/>
              </p:nvSpPr>
              <p:spPr>
                <a:xfrm>
                  <a:off x="3881208" y="3421812"/>
                  <a:ext cx="13048" cy="13040"/>
                </a:xfrm>
                <a:custGeom>
                  <a:avLst/>
                  <a:gdLst/>
                  <a:ahLst/>
                  <a:cxnLst/>
                  <a:rect l="l" t="t" r="r" b="b"/>
                  <a:pathLst>
                    <a:path w="1659" h="1658" extrusionOk="0">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6" name="Google Shape;6436;p72"/>
              <p:cNvGrpSpPr/>
              <p:nvPr/>
            </p:nvGrpSpPr>
            <p:grpSpPr>
              <a:xfrm>
                <a:off x="4023919" y="3766409"/>
                <a:ext cx="37783" cy="32357"/>
                <a:chOff x="4023919" y="3766409"/>
                <a:chExt cx="37783" cy="32357"/>
              </a:xfrm>
            </p:grpSpPr>
            <p:sp>
              <p:nvSpPr>
                <p:cNvPr id="6437" name="Google Shape;6437;p72"/>
                <p:cNvSpPr/>
                <p:nvPr/>
              </p:nvSpPr>
              <p:spPr>
                <a:xfrm>
                  <a:off x="4023919" y="3766409"/>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8" name="Google Shape;6438;p72"/>
                <p:cNvSpPr/>
                <p:nvPr/>
              </p:nvSpPr>
              <p:spPr>
                <a:xfrm>
                  <a:off x="4039051" y="3776115"/>
                  <a:ext cx="13040" cy="13048"/>
                </a:xfrm>
                <a:custGeom>
                  <a:avLst/>
                  <a:gdLst/>
                  <a:ahLst/>
                  <a:cxnLst/>
                  <a:rect l="l" t="t" r="r" b="b"/>
                  <a:pathLst>
                    <a:path w="1658" h="1659" extrusionOk="0">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9" name="Google Shape;6439;p72"/>
              <p:cNvGrpSpPr/>
              <p:nvPr/>
            </p:nvGrpSpPr>
            <p:grpSpPr>
              <a:xfrm>
                <a:off x="3973882" y="3779449"/>
                <a:ext cx="37776" cy="32357"/>
                <a:chOff x="3973882" y="3779449"/>
                <a:chExt cx="37776" cy="32357"/>
              </a:xfrm>
            </p:grpSpPr>
            <p:sp>
              <p:nvSpPr>
                <p:cNvPr id="6440" name="Google Shape;6440;p72"/>
                <p:cNvSpPr/>
                <p:nvPr/>
              </p:nvSpPr>
              <p:spPr>
                <a:xfrm>
                  <a:off x="3973882" y="3779449"/>
                  <a:ext cx="37776" cy="32357"/>
                </a:xfrm>
                <a:custGeom>
                  <a:avLst/>
                  <a:gdLst/>
                  <a:ahLst/>
                  <a:cxnLst/>
                  <a:rect l="l" t="t" r="r" b="b"/>
                  <a:pathLst>
                    <a:path w="4803" h="4114" extrusionOk="0">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1" name="Google Shape;6441;p72"/>
                <p:cNvSpPr/>
                <p:nvPr/>
              </p:nvSpPr>
              <p:spPr>
                <a:xfrm>
                  <a:off x="3989006" y="3789155"/>
                  <a:ext cx="13040" cy="13040"/>
                </a:xfrm>
                <a:custGeom>
                  <a:avLst/>
                  <a:gdLst/>
                  <a:ahLst/>
                  <a:cxnLst/>
                  <a:rect l="l" t="t" r="r" b="b"/>
                  <a:pathLst>
                    <a:path w="1658" h="1658" extrusionOk="0">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2" name="Google Shape;6442;p72"/>
              <p:cNvGrpSpPr/>
              <p:nvPr/>
            </p:nvGrpSpPr>
            <p:grpSpPr>
              <a:xfrm>
                <a:off x="4073398" y="3838028"/>
                <a:ext cx="37776" cy="32380"/>
                <a:chOff x="4073398" y="3838028"/>
                <a:chExt cx="37776" cy="32380"/>
              </a:xfrm>
            </p:grpSpPr>
            <p:sp>
              <p:nvSpPr>
                <p:cNvPr id="6443" name="Google Shape;6443;p72"/>
                <p:cNvSpPr/>
                <p:nvPr/>
              </p:nvSpPr>
              <p:spPr>
                <a:xfrm>
                  <a:off x="4073398" y="3838028"/>
                  <a:ext cx="37776" cy="32380"/>
                </a:xfrm>
                <a:custGeom>
                  <a:avLst/>
                  <a:gdLst/>
                  <a:ahLst/>
                  <a:cxnLst/>
                  <a:rect l="l" t="t" r="r" b="b"/>
                  <a:pathLst>
                    <a:path w="4803" h="4117" extrusionOk="0">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4" name="Google Shape;6444;p72"/>
                <p:cNvSpPr/>
                <p:nvPr/>
              </p:nvSpPr>
              <p:spPr>
                <a:xfrm>
                  <a:off x="4088428" y="3847663"/>
                  <a:ext cx="13040" cy="13040"/>
                </a:xfrm>
                <a:custGeom>
                  <a:avLst/>
                  <a:gdLst/>
                  <a:ahLst/>
                  <a:cxnLst/>
                  <a:rect l="l" t="t" r="r" b="b"/>
                  <a:pathLst>
                    <a:path w="1658" h="1658" extrusionOk="0">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5" name="Google Shape;6445;p72"/>
              <p:cNvGrpSpPr/>
              <p:nvPr/>
            </p:nvGrpSpPr>
            <p:grpSpPr>
              <a:xfrm>
                <a:off x="4342672" y="4144496"/>
                <a:ext cx="37752" cy="32364"/>
                <a:chOff x="4342672" y="4144496"/>
                <a:chExt cx="37752" cy="32364"/>
              </a:xfrm>
            </p:grpSpPr>
            <p:sp>
              <p:nvSpPr>
                <p:cNvPr id="6446" name="Google Shape;6446;p72"/>
                <p:cNvSpPr/>
                <p:nvPr/>
              </p:nvSpPr>
              <p:spPr>
                <a:xfrm>
                  <a:off x="4342672" y="4144496"/>
                  <a:ext cx="37752" cy="32364"/>
                </a:xfrm>
                <a:custGeom>
                  <a:avLst/>
                  <a:gdLst/>
                  <a:ahLst/>
                  <a:cxnLst/>
                  <a:rect l="l" t="t" r="r" b="b"/>
                  <a:pathLst>
                    <a:path w="4800" h="4115" extrusionOk="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7" name="Google Shape;6447;p72"/>
                <p:cNvSpPr/>
                <p:nvPr/>
              </p:nvSpPr>
              <p:spPr>
                <a:xfrm>
                  <a:off x="4355586" y="4154209"/>
                  <a:ext cx="15227" cy="13040"/>
                </a:xfrm>
                <a:custGeom>
                  <a:avLst/>
                  <a:gdLst/>
                  <a:ahLst/>
                  <a:cxnLst/>
                  <a:rect l="l" t="t" r="r" b="b"/>
                  <a:pathLst>
                    <a:path w="1936" h="1658" extrusionOk="0">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8" name="Google Shape;6448;p72"/>
              <p:cNvGrpSpPr/>
              <p:nvPr/>
            </p:nvGrpSpPr>
            <p:grpSpPr>
              <a:xfrm>
                <a:off x="4406386" y="4056872"/>
                <a:ext cx="37783" cy="32364"/>
                <a:chOff x="4406386" y="4056872"/>
                <a:chExt cx="37783" cy="32364"/>
              </a:xfrm>
            </p:grpSpPr>
            <p:sp>
              <p:nvSpPr>
                <p:cNvPr id="6449" name="Google Shape;6449;p72"/>
                <p:cNvSpPr/>
                <p:nvPr/>
              </p:nvSpPr>
              <p:spPr>
                <a:xfrm>
                  <a:off x="4406386" y="4056872"/>
                  <a:ext cx="37783" cy="32364"/>
                </a:xfrm>
                <a:custGeom>
                  <a:avLst/>
                  <a:gdLst/>
                  <a:ahLst/>
                  <a:cxnLst/>
                  <a:rect l="l" t="t" r="r" b="b"/>
                  <a:pathLst>
                    <a:path w="4804" h="4115" extrusionOk="0">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0" name="Google Shape;6450;p72"/>
                <p:cNvSpPr/>
                <p:nvPr/>
              </p:nvSpPr>
              <p:spPr>
                <a:xfrm>
                  <a:off x="4419332" y="4066577"/>
                  <a:ext cx="15227" cy="13017"/>
                </a:xfrm>
                <a:custGeom>
                  <a:avLst/>
                  <a:gdLst/>
                  <a:ahLst/>
                  <a:cxnLst/>
                  <a:rect l="l" t="t" r="r" b="b"/>
                  <a:pathLst>
                    <a:path w="1936" h="1655" extrusionOk="0">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1" name="Google Shape;6451;p72"/>
              <p:cNvGrpSpPr/>
              <p:nvPr/>
            </p:nvGrpSpPr>
            <p:grpSpPr>
              <a:xfrm>
                <a:off x="4284416" y="4245254"/>
                <a:ext cx="37783" cy="32357"/>
                <a:chOff x="4284416" y="4245254"/>
                <a:chExt cx="37783" cy="32357"/>
              </a:xfrm>
            </p:grpSpPr>
            <p:sp>
              <p:nvSpPr>
                <p:cNvPr id="6452" name="Google Shape;6452;p72"/>
                <p:cNvSpPr/>
                <p:nvPr/>
              </p:nvSpPr>
              <p:spPr>
                <a:xfrm>
                  <a:off x="4284416" y="4245254"/>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3" name="Google Shape;6453;p72"/>
                <p:cNvSpPr/>
                <p:nvPr/>
              </p:nvSpPr>
              <p:spPr>
                <a:xfrm>
                  <a:off x="4299548" y="4254959"/>
                  <a:ext cx="13040" cy="13040"/>
                </a:xfrm>
                <a:custGeom>
                  <a:avLst/>
                  <a:gdLst/>
                  <a:ahLst/>
                  <a:cxnLst/>
                  <a:rect l="l" t="t" r="r" b="b"/>
                  <a:pathLst>
                    <a:path w="1658" h="1658" extrusionOk="0">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4" name="Google Shape;6454;p72"/>
              <p:cNvGrpSpPr/>
              <p:nvPr/>
            </p:nvGrpSpPr>
            <p:grpSpPr>
              <a:xfrm>
                <a:off x="4219057" y="4331258"/>
                <a:ext cx="37776" cy="32364"/>
                <a:chOff x="4219057" y="4331258"/>
                <a:chExt cx="37776" cy="32364"/>
              </a:xfrm>
            </p:grpSpPr>
            <p:sp>
              <p:nvSpPr>
                <p:cNvPr id="6455" name="Google Shape;6455;p72"/>
                <p:cNvSpPr/>
                <p:nvPr/>
              </p:nvSpPr>
              <p:spPr>
                <a:xfrm>
                  <a:off x="4219057" y="4331258"/>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6" name="Google Shape;6456;p72"/>
                <p:cNvSpPr/>
                <p:nvPr/>
              </p:nvSpPr>
              <p:spPr>
                <a:xfrm>
                  <a:off x="4231995" y="4340971"/>
                  <a:ext cx="15235" cy="13040"/>
                </a:xfrm>
                <a:custGeom>
                  <a:avLst/>
                  <a:gdLst/>
                  <a:ahLst/>
                  <a:cxnLst/>
                  <a:rect l="l" t="t" r="r" b="b"/>
                  <a:pathLst>
                    <a:path w="1937" h="1658" extrusionOk="0">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7" name="Google Shape;6457;p72"/>
              <p:cNvGrpSpPr/>
              <p:nvPr/>
            </p:nvGrpSpPr>
            <p:grpSpPr>
              <a:xfrm>
                <a:off x="4204122" y="4141688"/>
                <a:ext cx="33497" cy="28699"/>
                <a:chOff x="4204122" y="4141688"/>
                <a:chExt cx="33497" cy="28699"/>
              </a:xfrm>
            </p:grpSpPr>
            <p:sp>
              <p:nvSpPr>
                <p:cNvPr id="6458" name="Google Shape;6458;p72"/>
                <p:cNvSpPr/>
                <p:nvPr/>
              </p:nvSpPr>
              <p:spPr>
                <a:xfrm>
                  <a:off x="4204122" y="4141688"/>
                  <a:ext cx="33497" cy="28699"/>
                </a:xfrm>
                <a:custGeom>
                  <a:avLst/>
                  <a:gdLst/>
                  <a:ahLst/>
                  <a:cxnLst/>
                  <a:rect l="l" t="t" r="r" b="b"/>
                  <a:pathLst>
                    <a:path w="4259" h="3649" extrusionOk="0">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9" name="Google Shape;6459;p72"/>
                <p:cNvSpPr/>
                <p:nvPr/>
              </p:nvSpPr>
              <p:spPr>
                <a:xfrm>
                  <a:off x="4216965" y="4151259"/>
                  <a:ext cx="11042" cy="9399"/>
                </a:xfrm>
                <a:custGeom>
                  <a:avLst/>
                  <a:gdLst/>
                  <a:ahLst/>
                  <a:cxnLst/>
                  <a:rect l="l" t="t" r="r" b="b"/>
                  <a:pathLst>
                    <a:path w="1404" h="1195" extrusionOk="0">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0" name="Google Shape;6460;p72"/>
              <p:cNvGrpSpPr/>
              <p:nvPr/>
            </p:nvGrpSpPr>
            <p:grpSpPr>
              <a:xfrm>
                <a:off x="4301546" y="4003869"/>
                <a:ext cx="38916" cy="33324"/>
                <a:chOff x="4301546" y="4003869"/>
                <a:chExt cx="38916" cy="33324"/>
              </a:xfrm>
            </p:grpSpPr>
            <p:sp>
              <p:nvSpPr>
                <p:cNvPr id="6461" name="Google Shape;6461;p72"/>
                <p:cNvSpPr/>
                <p:nvPr/>
              </p:nvSpPr>
              <p:spPr>
                <a:xfrm>
                  <a:off x="4301546" y="4003869"/>
                  <a:ext cx="38916" cy="33324"/>
                </a:xfrm>
                <a:custGeom>
                  <a:avLst/>
                  <a:gdLst/>
                  <a:ahLst/>
                  <a:cxnLst/>
                  <a:rect l="l" t="t" r="r" b="b"/>
                  <a:pathLst>
                    <a:path w="4948" h="4237" extrusionOk="0">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2" name="Google Shape;6462;p72"/>
                <p:cNvSpPr/>
                <p:nvPr/>
              </p:nvSpPr>
              <p:spPr>
                <a:xfrm>
                  <a:off x="4314389" y="4013590"/>
                  <a:ext cx="16469" cy="14000"/>
                </a:xfrm>
                <a:custGeom>
                  <a:avLst/>
                  <a:gdLst/>
                  <a:ahLst/>
                  <a:cxnLst/>
                  <a:rect l="l" t="t" r="r" b="b"/>
                  <a:pathLst>
                    <a:path w="2094" h="1780" extrusionOk="0">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3" name="Google Shape;6463;p72"/>
              <p:cNvGrpSpPr/>
              <p:nvPr/>
            </p:nvGrpSpPr>
            <p:grpSpPr>
              <a:xfrm>
                <a:off x="4210681" y="3924669"/>
                <a:ext cx="36549" cy="31366"/>
                <a:chOff x="4210681" y="3924669"/>
                <a:chExt cx="36549" cy="31366"/>
              </a:xfrm>
            </p:grpSpPr>
            <p:sp>
              <p:nvSpPr>
                <p:cNvPr id="6464" name="Google Shape;6464;p72"/>
                <p:cNvSpPr/>
                <p:nvPr/>
              </p:nvSpPr>
              <p:spPr>
                <a:xfrm>
                  <a:off x="4210681" y="3924669"/>
                  <a:ext cx="36549" cy="31366"/>
                </a:xfrm>
                <a:custGeom>
                  <a:avLst/>
                  <a:gdLst/>
                  <a:ahLst/>
                  <a:cxnLst/>
                  <a:rect l="l" t="t" r="r" b="b"/>
                  <a:pathLst>
                    <a:path w="4647" h="3988" extrusionOk="0">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5" name="Google Shape;6465;p72"/>
                <p:cNvSpPr/>
                <p:nvPr/>
              </p:nvSpPr>
              <p:spPr>
                <a:xfrm>
                  <a:off x="4225625" y="3934335"/>
                  <a:ext cx="11994" cy="11994"/>
                </a:xfrm>
                <a:custGeom>
                  <a:avLst/>
                  <a:gdLst/>
                  <a:ahLst/>
                  <a:cxnLst/>
                  <a:rect l="l" t="t" r="r" b="b"/>
                  <a:pathLst>
                    <a:path w="1525" h="1525" extrusionOk="0">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6" name="Google Shape;6466;p72"/>
              <p:cNvGrpSpPr/>
              <p:nvPr/>
            </p:nvGrpSpPr>
            <p:grpSpPr>
              <a:xfrm>
                <a:off x="3987771" y="3628874"/>
                <a:ext cx="31499" cy="26993"/>
                <a:chOff x="3987771" y="3628874"/>
                <a:chExt cx="31499" cy="26993"/>
              </a:xfrm>
            </p:grpSpPr>
            <p:sp>
              <p:nvSpPr>
                <p:cNvPr id="6467" name="Google Shape;6467;p72"/>
                <p:cNvSpPr/>
                <p:nvPr/>
              </p:nvSpPr>
              <p:spPr>
                <a:xfrm>
                  <a:off x="3987771" y="3628874"/>
                  <a:ext cx="31499" cy="26993"/>
                </a:xfrm>
                <a:custGeom>
                  <a:avLst/>
                  <a:gdLst/>
                  <a:ahLst/>
                  <a:cxnLst/>
                  <a:rect l="l" t="t" r="r" b="b"/>
                  <a:pathLst>
                    <a:path w="4005" h="3432" extrusionOk="0">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8" name="Google Shape;6468;p72"/>
                <p:cNvSpPr/>
                <p:nvPr/>
              </p:nvSpPr>
              <p:spPr>
                <a:xfrm>
                  <a:off x="4000709" y="3638540"/>
                  <a:ext cx="8856" cy="7605"/>
                </a:xfrm>
                <a:custGeom>
                  <a:avLst/>
                  <a:gdLst/>
                  <a:ahLst/>
                  <a:cxnLst/>
                  <a:rect l="l" t="t" r="r" b="b"/>
                  <a:pathLst>
                    <a:path w="1126" h="967" extrusionOk="0">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9" name="Google Shape;6469;p72"/>
              <p:cNvGrpSpPr/>
              <p:nvPr/>
            </p:nvGrpSpPr>
            <p:grpSpPr>
              <a:xfrm>
                <a:off x="4087382" y="3775674"/>
                <a:ext cx="31405" cy="26898"/>
                <a:chOff x="4087382" y="3775674"/>
                <a:chExt cx="31405" cy="26898"/>
              </a:xfrm>
            </p:grpSpPr>
            <p:sp>
              <p:nvSpPr>
                <p:cNvPr id="6470" name="Google Shape;6470;p72"/>
                <p:cNvSpPr/>
                <p:nvPr/>
              </p:nvSpPr>
              <p:spPr>
                <a:xfrm>
                  <a:off x="4087382" y="3775674"/>
                  <a:ext cx="31405" cy="26898"/>
                </a:xfrm>
                <a:custGeom>
                  <a:avLst/>
                  <a:gdLst/>
                  <a:ahLst/>
                  <a:cxnLst/>
                  <a:rect l="l" t="t" r="r" b="b"/>
                  <a:pathLst>
                    <a:path w="3993" h="3420" extrusionOk="0">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1" name="Google Shape;6471;p72"/>
                <p:cNvSpPr/>
                <p:nvPr/>
              </p:nvSpPr>
              <p:spPr>
                <a:xfrm>
                  <a:off x="4101460" y="3785348"/>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2" name="Google Shape;6472;p72"/>
              <p:cNvGrpSpPr/>
              <p:nvPr/>
            </p:nvGrpSpPr>
            <p:grpSpPr>
              <a:xfrm>
                <a:off x="4118873" y="3856637"/>
                <a:ext cx="31405" cy="26906"/>
                <a:chOff x="4118873" y="3856637"/>
                <a:chExt cx="31405" cy="26906"/>
              </a:xfrm>
            </p:grpSpPr>
            <p:sp>
              <p:nvSpPr>
                <p:cNvPr id="6473" name="Google Shape;6473;p72"/>
                <p:cNvSpPr/>
                <p:nvPr/>
              </p:nvSpPr>
              <p:spPr>
                <a:xfrm>
                  <a:off x="4118873" y="3856637"/>
                  <a:ext cx="31405" cy="26906"/>
                </a:xfrm>
                <a:custGeom>
                  <a:avLst/>
                  <a:gdLst/>
                  <a:ahLst/>
                  <a:cxnLst/>
                  <a:rect l="l" t="t" r="r" b="b"/>
                  <a:pathLst>
                    <a:path w="3993" h="3421" extrusionOk="0">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4" name="Google Shape;6474;p72"/>
                <p:cNvSpPr/>
                <p:nvPr/>
              </p:nvSpPr>
              <p:spPr>
                <a:xfrm>
                  <a:off x="4133046" y="3866310"/>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5" name="Google Shape;6475;p72"/>
              <p:cNvGrpSpPr/>
              <p:nvPr/>
            </p:nvGrpSpPr>
            <p:grpSpPr>
              <a:xfrm>
                <a:off x="4168541" y="3639523"/>
                <a:ext cx="31499" cy="26906"/>
                <a:chOff x="4168541" y="3639523"/>
                <a:chExt cx="31499" cy="26906"/>
              </a:xfrm>
            </p:grpSpPr>
            <p:sp>
              <p:nvSpPr>
                <p:cNvPr id="6476" name="Google Shape;6476;p72"/>
                <p:cNvSpPr/>
                <p:nvPr/>
              </p:nvSpPr>
              <p:spPr>
                <a:xfrm>
                  <a:off x="4168541" y="3639523"/>
                  <a:ext cx="31499" cy="26906"/>
                </a:xfrm>
                <a:custGeom>
                  <a:avLst/>
                  <a:gdLst/>
                  <a:ahLst/>
                  <a:cxnLst/>
                  <a:rect l="l" t="t" r="r" b="b"/>
                  <a:pathLst>
                    <a:path w="4005" h="3421" extrusionOk="0">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7" name="Google Shape;6477;p72"/>
                <p:cNvSpPr/>
                <p:nvPr/>
              </p:nvSpPr>
              <p:spPr>
                <a:xfrm>
                  <a:off x="4182713" y="3649197"/>
                  <a:ext cx="7716" cy="7621"/>
                </a:xfrm>
                <a:custGeom>
                  <a:avLst/>
                  <a:gdLst/>
                  <a:ahLst/>
                  <a:cxnLst/>
                  <a:rect l="l" t="t" r="r" b="b"/>
                  <a:pathLst>
                    <a:path w="981" h="969" extrusionOk="0">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8" name="Google Shape;6478;p72"/>
              <p:cNvGrpSpPr/>
              <p:nvPr/>
            </p:nvGrpSpPr>
            <p:grpSpPr>
              <a:xfrm>
                <a:off x="3965789" y="3393545"/>
                <a:ext cx="31405" cy="26945"/>
                <a:chOff x="3965789" y="3393545"/>
                <a:chExt cx="31405" cy="26945"/>
              </a:xfrm>
            </p:grpSpPr>
            <p:sp>
              <p:nvSpPr>
                <p:cNvPr id="6479" name="Google Shape;6479;p72"/>
                <p:cNvSpPr/>
                <p:nvPr/>
              </p:nvSpPr>
              <p:spPr>
                <a:xfrm>
                  <a:off x="3965789" y="3393545"/>
                  <a:ext cx="31405" cy="26945"/>
                </a:xfrm>
                <a:custGeom>
                  <a:avLst/>
                  <a:gdLst/>
                  <a:ahLst/>
                  <a:cxnLst/>
                  <a:rect l="l" t="t" r="r" b="b"/>
                  <a:pathLst>
                    <a:path w="3993" h="3426" extrusionOk="0">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0" name="Google Shape;6480;p72"/>
                <p:cNvSpPr/>
                <p:nvPr/>
              </p:nvSpPr>
              <p:spPr>
                <a:xfrm>
                  <a:off x="3978632" y="3403259"/>
                  <a:ext cx="8950" cy="7590"/>
                </a:xfrm>
                <a:custGeom>
                  <a:avLst/>
                  <a:gdLst/>
                  <a:ahLst/>
                  <a:cxnLst/>
                  <a:rect l="l" t="t" r="r" b="b"/>
                  <a:pathLst>
                    <a:path w="1138" h="965" extrusionOk="0">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1" name="Google Shape;6481;p72"/>
              <p:cNvGrpSpPr/>
              <p:nvPr/>
            </p:nvGrpSpPr>
            <p:grpSpPr>
              <a:xfrm>
                <a:off x="3925166" y="3491008"/>
                <a:ext cx="31405" cy="27001"/>
                <a:chOff x="3925166" y="3491008"/>
                <a:chExt cx="31405" cy="27001"/>
              </a:xfrm>
            </p:grpSpPr>
            <p:sp>
              <p:nvSpPr>
                <p:cNvPr id="6482" name="Google Shape;6482;p72"/>
                <p:cNvSpPr/>
                <p:nvPr/>
              </p:nvSpPr>
              <p:spPr>
                <a:xfrm>
                  <a:off x="3925166" y="3491008"/>
                  <a:ext cx="31405" cy="27001"/>
                </a:xfrm>
                <a:custGeom>
                  <a:avLst/>
                  <a:gdLst/>
                  <a:ahLst/>
                  <a:cxnLst/>
                  <a:rect l="l" t="t" r="r" b="b"/>
                  <a:pathLst>
                    <a:path w="3993" h="3433" extrusionOk="0">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3" name="Google Shape;6483;p72"/>
                <p:cNvSpPr/>
                <p:nvPr/>
              </p:nvSpPr>
              <p:spPr>
                <a:xfrm>
                  <a:off x="3939339" y="3500682"/>
                  <a:ext cx="7621" cy="7621"/>
                </a:xfrm>
                <a:custGeom>
                  <a:avLst/>
                  <a:gdLst/>
                  <a:ahLst/>
                  <a:cxnLst/>
                  <a:rect l="l" t="t" r="r" b="b"/>
                  <a:pathLst>
                    <a:path w="969" h="969" extrusionOk="0">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4" name="Google Shape;6484;p72"/>
              <p:cNvGrpSpPr/>
              <p:nvPr/>
            </p:nvGrpSpPr>
            <p:grpSpPr>
              <a:xfrm>
                <a:off x="3682845" y="3340976"/>
                <a:ext cx="31397" cy="26898"/>
                <a:chOff x="3682845" y="3340976"/>
                <a:chExt cx="31397" cy="26898"/>
              </a:xfrm>
            </p:grpSpPr>
            <p:sp>
              <p:nvSpPr>
                <p:cNvPr id="6485" name="Google Shape;6485;p72"/>
                <p:cNvSpPr/>
                <p:nvPr/>
              </p:nvSpPr>
              <p:spPr>
                <a:xfrm>
                  <a:off x="3682845" y="3340976"/>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6" name="Google Shape;6486;p72"/>
                <p:cNvSpPr/>
                <p:nvPr/>
              </p:nvSpPr>
              <p:spPr>
                <a:xfrm>
                  <a:off x="3695783" y="3350650"/>
                  <a:ext cx="8856" cy="7645"/>
                </a:xfrm>
                <a:custGeom>
                  <a:avLst/>
                  <a:gdLst/>
                  <a:ahLst/>
                  <a:cxnLst/>
                  <a:rect l="l" t="t" r="r" b="b"/>
                  <a:pathLst>
                    <a:path w="1126" h="972" extrusionOk="0">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7" name="Google Shape;6487;p72"/>
              <p:cNvGrpSpPr/>
              <p:nvPr/>
            </p:nvGrpSpPr>
            <p:grpSpPr>
              <a:xfrm>
                <a:off x="3795393" y="3353725"/>
                <a:ext cx="31499" cy="26993"/>
                <a:chOff x="3795393" y="3353725"/>
                <a:chExt cx="31499" cy="26993"/>
              </a:xfrm>
            </p:grpSpPr>
            <p:sp>
              <p:nvSpPr>
                <p:cNvPr id="6488" name="Google Shape;6488;p72"/>
                <p:cNvSpPr/>
                <p:nvPr/>
              </p:nvSpPr>
              <p:spPr>
                <a:xfrm>
                  <a:off x="3795393" y="3353725"/>
                  <a:ext cx="31499" cy="26993"/>
                </a:xfrm>
                <a:custGeom>
                  <a:avLst/>
                  <a:gdLst/>
                  <a:ahLst/>
                  <a:cxnLst/>
                  <a:rect l="l" t="t" r="r" b="b"/>
                  <a:pathLst>
                    <a:path w="4005" h="3432" extrusionOk="0">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9" name="Google Shape;6489;p72"/>
                <p:cNvSpPr/>
                <p:nvPr/>
              </p:nvSpPr>
              <p:spPr>
                <a:xfrm>
                  <a:off x="3809668" y="3363399"/>
                  <a:ext cx="7613" cy="7613"/>
                </a:xfrm>
                <a:custGeom>
                  <a:avLst/>
                  <a:gdLst/>
                  <a:ahLst/>
                  <a:cxnLst/>
                  <a:rect l="l" t="t" r="r" b="b"/>
                  <a:pathLst>
                    <a:path w="968" h="968" extrusionOk="0">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0" name="Google Shape;6490;p72"/>
              <p:cNvGrpSpPr/>
              <p:nvPr/>
            </p:nvGrpSpPr>
            <p:grpSpPr>
              <a:xfrm>
                <a:off x="4176909" y="4363221"/>
                <a:ext cx="38924" cy="33316"/>
                <a:chOff x="4176909" y="4363221"/>
                <a:chExt cx="38924" cy="33316"/>
              </a:xfrm>
            </p:grpSpPr>
            <p:sp>
              <p:nvSpPr>
                <p:cNvPr id="6491" name="Google Shape;6491;p72"/>
                <p:cNvSpPr/>
                <p:nvPr/>
              </p:nvSpPr>
              <p:spPr>
                <a:xfrm>
                  <a:off x="4176909" y="4363221"/>
                  <a:ext cx="38924" cy="33316"/>
                </a:xfrm>
                <a:custGeom>
                  <a:avLst/>
                  <a:gdLst/>
                  <a:ahLst/>
                  <a:cxnLst/>
                  <a:rect l="l" t="t" r="r" b="b"/>
                  <a:pathLst>
                    <a:path w="4949" h="4236" extrusionOk="0">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2" name="Google Shape;6492;p72"/>
                <p:cNvSpPr/>
                <p:nvPr/>
              </p:nvSpPr>
              <p:spPr>
                <a:xfrm>
                  <a:off x="4192230" y="4372934"/>
                  <a:ext cx="13897" cy="13992"/>
                </a:xfrm>
                <a:custGeom>
                  <a:avLst/>
                  <a:gdLst/>
                  <a:ahLst/>
                  <a:cxnLst/>
                  <a:rect l="l" t="t" r="r" b="b"/>
                  <a:pathLst>
                    <a:path w="1767" h="1779" extrusionOk="0">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3" name="Google Shape;6493;p72"/>
              <p:cNvGrpSpPr/>
              <p:nvPr/>
            </p:nvGrpSpPr>
            <p:grpSpPr>
              <a:xfrm>
                <a:off x="4226191" y="4007660"/>
                <a:ext cx="33560" cy="28770"/>
                <a:chOff x="4226191" y="4007660"/>
                <a:chExt cx="33560" cy="28770"/>
              </a:xfrm>
            </p:grpSpPr>
            <p:sp>
              <p:nvSpPr>
                <p:cNvPr id="6494" name="Google Shape;6494;p72"/>
                <p:cNvSpPr/>
                <p:nvPr/>
              </p:nvSpPr>
              <p:spPr>
                <a:xfrm>
                  <a:off x="4226191" y="4007660"/>
                  <a:ext cx="33560" cy="28770"/>
                </a:xfrm>
                <a:custGeom>
                  <a:avLst/>
                  <a:gdLst/>
                  <a:ahLst/>
                  <a:cxnLst/>
                  <a:rect l="l" t="t" r="r" b="b"/>
                  <a:pathLst>
                    <a:path w="4267" h="3658" extrusionOk="0">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5" name="Google Shape;6495;p72"/>
                <p:cNvSpPr/>
                <p:nvPr/>
              </p:nvSpPr>
              <p:spPr>
                <a:xfrm>
                  <a:off x="4239129" y="4017397"/>
                  <a:ext cx="10948" cy="9383"/>
                </a:xfrm>
                <a:custGeom>
                  <a:avLst/>
                  <a:gdLst/>
                  <a:ahLst/>
                  <a:cxnLst/>
                  <a:rect l="l" t="t" r="r" b="b"/>
                  <a:pathLst>
                    <a:path w="1392" h="1193" extrusionOk="0">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6" name="Google Shape;6496;p72"/>
              <p:cNvGrpSpPr/>
              <p:nvPr/>
            </p:nvGrpSpPr>
            <p:grpSpPr>
              <a:xfrm>
                <a:off x="3597785" y="3377045"/>
                <a:ext cx="33591" cy="28699"/>
                <a:chOff x="3597785" y="3377045"/>
                <a:chExt cx="33591" cy="28699"/>
              </a:xfrm>
            </p:grpSpPr>
            <p:sp>
              <p:nvSpPr>
                <p:cNvPr id="6497" name="Google Shape;6497;p72"/>
                <p:cNvSpPr/>
                <p:nvPr/>
              </p:nvSpPr>
              <p:spPr>
                <a:xfrm>
                  <a:off x="3597785" y="3377045"/>
                  <a:ext cx="33591" cy="28699"/>
                </a:xfrm>
                <a:custGeom>
                  <a:avLst/>
                  <a:gdLst/>
                  <a:ahLst/>
                  <a:cxnLst/>
                  <a:rect l="l" t="t" r="r" b="b"/>
                  <a:pathLst>
                    <a:path w="4271" h="3649" extrusionOk="0">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8" name="Google Shape;6498;p72"/>
                <p:cNvSpPr/>
                <p:nvPr/>
              </p:nvSpPr>
              <p:spPr>
                <a:xfrm>
                  <a:off x="3612343" y="3386703"/>
                  <a:ext cx="9328" cy="9336"/>
                </a:xfrm>
                <a:custGeom>
                  <a:avLst/>
                  <a:gdLst/>
                  <a:ahLst/>
                  <a:cxnLst/>
                  <a:rect l="l" t="t" r="r" b="b"/>
                  <a:pathLst>
                    <a:path w="1186" h="1187" extrusionOk="0">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9" name="Google Shape;6499;p72"/>
              <p:cNvGrpSpPr/>
              <p:nvPr/>
            </p:nvGrpSpPr>
            <p:grpSpPr>
              <a:xfrm>
                <a:off x="3887870" y="3669796"/>
                <a:ext cx="33591" cy="28692"/>
                <a:chOff x="3887870" y="3669796"/>
                <a:chExt cx="33591" cy="28692"/>
              </a:xfrm>
            </p:grpSpPr>
            <p:sp>
              <p:nvSpPr>
                <p:cNvPr id="6500" name="Google Shape;6500;p72"/>
                <p:cNvSpPr/>
                <p:nvPr/>
              </p:nvSpPr>
              <p:spPr>
                <a:xfrm>
                  <a:off x="3887870" y="3669796"/>
                  <a:ext cx="33591" cy="28692"/>
                </a:xfrm>
                <a:custGeom>
                  <a:avLst/>
                  <a:gdLst/>
                  <a:ahLst/>
                  <a:cxnLst/>
                  <a:rect l="l" t="t" r="r" b="b"/>
                  <a:pathLst>
                    <a:path w="4271" h="3648" extrusionOk="0">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1" name="Google Shape;6501;p72"/>
                <p:cNvSpPr/>
                <p:nvPr/>
              </p:nvSpPr>
              <p:spPr>
                <a:xfrm>
                  <a:off x="3902428" y="3679454"/>
                  <a:ext cx="9422" cy="9328"/>
                </a:xfrm>
                <a:custGeom>
                  <a:avLst/>
                  <a:gdLst/>
                  <a:ahLst/>
                  <a:cxnLst/>
                  <a:rect l="l" t="t" r="r" b="b"/>
                  <a:pathLst>
                    <a:path w="1198" h="1186" extrusionOk="0">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2" name="Google Shape;6502;p72"/>
              <p:cNvGrpSpPr/>
              <p:nvPr/>
            </p:nvGrpSpPr>
            <p:grpSpPr>
              <a:xfrm>
                <a:off x="3818320" y="3481625"/>
                <a:ext cx="33497" cy="28770"/>
                <a:chOff x="3818320" y="3481625"/>
                <a:chExt cx="33497" cy="28770"/>
              </a:xfrm>
            </p:grpSpPr>
            <p:sp>
              <p:nvSpPr>
                <p:cNvPr id="6503" name="Google Shape;6503;p72"/>
                <p:cNvSpPr/>
                <p:nvPr/>
              </p:nvSpPr>
              <p:spPr>
                <a:xfrm>
                  <a:off x="3818320" y="3481625"/>
                  <a:ext cx="33497" cy="28770"/>
                </a:xfrm>
                <a:custGeom>
                  <a:avLst/>
                  <a:gdLst/>
                  <a:ahLst/>
                  <a:cxnLst/>
                  <a:rect l="l" t="t" r="r" b="b"/>
                  <a:pathLst>
                    <a:path w="4259" h="3658" extrusionOk="0">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4" name="Google Shape;6504;p72"/>
                <p:cNvSpPr/>
                <p:nvPr/>
              </p:nvSpPr>
              <p:spPr>
                <a:xfrm>
                  <a:off x="3831258" y="3491362"/>
                  <a:ext cx="10956" cy="9375"/>
                </a:xfrm>
                <a:custGeom>
                  <a:avLst/>
                  <a:gdLst/>
                  <a:ahLst/>
                  <a:cxnLst/>
                  <a:rect l="l" t="t" r="r" b="b"/>
                  <a:pathLst>
                    <a:path w="1393" h="1192" extrusionOk="0">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5" name="Google Shape;6505;p72"/>
              <p:cNvGrpSpPr/>
              <p:nvPr/>
            </p:nvGrpSpPr>
            <p:grpSpPr>
              <a:xfrm>
                <a:off x="4278139" y="4120948"/>
                <a:ext cx="37492" cy="32129"/>
                <a:chOff x="4278139" y="4120948"/>
                <a:chExt cx="37492" cy="32129"/>
              </a:xfrm>
            </p:grpSpPr>
            <p:sp>
              <p:nvSpPr>
                <p:cNvPr id="6506" name="Google Shape;6506;p72"/>
                <p:cNvSpPr/>
                <p:nvPr/>
              </p:nvSpPr>
              <p:spPr>
                <a:xfrm>
                  <a:off x="4278139" y="4120948"/>
                  <a:ext cx="37492" cy="32129"/>
                </a:xfrm>
                <a:custGeom>
                  <a:avLst/>
                  <a:gdLst/>
                  <a:ahLst/>
                  <a:cxnLst/>
                  <a:rect l="l" t="t" r="r" b="b"/>
                  <a:pathLst>
                    <a:path w="4767" h="4085" extrusionOk="0">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7" name="Google Shape;6507;p72"/>
                <p:cNvSpPr/>
                <p:nvPr/>
              </p:nvSpPr>
              <p:spPr>
                <a:xfrm>
                  <a:off x="4290983" y="4130614"/>
                  <a:ext cx="14943" cy="12812"/>
                </a:xfrm>
                <a:custGeom>
                  <a:avLst/>
                  <a:gdLst/>
                  <a:ahLst/>
                  <a:cxnLst/>
                  <a:rect l="l" t="t" r="r" b="b"/>
                  <a:pathLst>
                    <a:path w="1900" h="1629" extrusionOk="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8" name="Google Shape;6508;p72"/>
              <p:cNvGrpSpPr/>
              <p:nvPr/>
            </p:nvGrpSpPr>
            <p:grpSpPr>
              <a:xfrm>
                <a:off x="4419898" y="3977388"/>
                <a:ext cx="33497" cy="28692"/>
                <a:chOff x="4419898" y="3977388"/>
                <a:chExt cx="33497" cy="28692"/>
              </a:xfrm>
            </p:grpSpPr>
            <p:sp>
              <p:nvSpPr>
                <p:cNvPr id="6509" name="Google Shape;6509;p72"/>
                <p:cNvSpPr/>
                <p:nvPr/>
              </p:nvSpPr>
              <p:spPr>
                <a:xfrm>
                  <a:off x="4419898" y="3977388"/>
                  <a:ext cx="33497" cy="28692"/>
                </a:xfrm>
                <a:custGeom>
                  <a:avLst/>
                  <a:gdLst/>
                  <a:ahLst/>
                  <a:cxnLst/>
                  <a:rect l="l" t="t" r="r" b="b"/>
                  <a:pathLst>
                    <a:path w="4259" h="3648" extrusionOk="0">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0" name="Google Shape;6510;p72"/>
                <p:cNvSpPr/>
                <p:nvPr/>
              </p:nvSpPr>
              <p:spPr>
                <a:xfrm>
                  <a:off x="4432742" y="3987046"/>
                  <a:ext cx="11042" cy="9399"/>
                </a:xfrm>
                <a:custGeom>
                  <a:avLst/>
                  <a:gdLst/>
                  <a:ahLst/>
                  <a:cxnLst/>
                  <a:rect l="l" t="t" r="r" b="b"/>
                  <a:pathLst>
                    <a:path w="1404" h="1195" extrusionOk="0">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1" name="Google Shape;6511;p72"/>
              <p:cNvGrpSpPr/>
              <p:nvPr/>
            </p:nvGrpSpPr>
            <p:grpSpPr>
              <a:xfrm>
                <a:off x="4158930" y="4034684"/>
                <a:ext cx="33497" cy="28762"/>
                <a:chOff x="4158930" y="4034684"/>
                <a:chExt cx="33497" cy="28762"/>
              </a:xfrm>
            </p:grpSpPr>
            <p:sp>
              <p:nvSpPr>
                <p:cNvPr id="6512" name="Google Shape;6512;p72"/>
                <p:cNvSpPr/>
                <p:nvPr/>
              </p:nvSpPr>
              <p:spPr>
                <a:xfrm>
                  <a:off x="4158930" y="4034684"/>
                  <a:ext cx="33497" cy="28762"/>
                </a:xfrm>
                <a:custGeom>
                  <a:avLst/>
                  <a:gdLst/>
                  <a:ahLst/>
                  <a:cxnLst/>
                  <a:rect l="l" t="t" r="r" b="b"/>
                  <a:pathLst>
                    <a:path w="4259" h="3657" extrusionOk="0">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3" name="Google Shape;6513;p72"/>
                <p:cNvSpPr/>
                <p:nvPr/>
              </p:nvSpPr>
              <p:spPr>
                <a:xfrm>
                  <a:off x="4173385" y="4044319"/>
                  <a:ext cx="9336" cy="9430"/>
                </a:xfrm>
                <a:custGeom>
                  <a:avLst/>
                  <a:gdLst/>
                  <a:ahLst/>
                  <a:cxnLst/>
                  <a:rect l="l" t="t" r="r" b="b"/>
                  <a:pathLst>
                    <a:path w="1187" h="1199" extrusionOk="0">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4" name="Google Shape;6514;p72"/>
              <p:cNvGrpSpPr/>
              <p:nvPr/>
            </p:nvGrpSpPr>
            <p:grpSpPr>
              <a:xfrm>
                <a:off x="4134949" y="3957049"/>
                <a:ext cx="33497" cy="28770"/>
                <a:chOff x="4134949" y="3957049"/>
                <a:chExt cx="33497" cy="28770"/>
              </a:xfrm>
            </p:grpSpPr>
            <p:sp>
              <p:nvSpPr>
                <p:cNvPr id="6515" name="Google Shape;6515;p72"/>
                <p:cNvSpPr/>
                <p:nvPr/>
              </p:nvSpPr>
              <p:spPr>
                <a:xfrm>
                  <a:off x="4134949" y="3957049"/>
                  <a:ext cx="33497" cy="28770"/>
                </a:xfrm>
                <a:custGeom>
                  <a:avLst/>
                  <a:gdLst/>
                  <a:ahLst/>
                  <a:cxnLst/>
                  <a:rect l="l" t="t" r="r" b="b"/>
                  <a:pathLst>
                    <a:path w="4259" h="3658" extrusionOk="0">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6" name="Google Shape;6516;p72"/>
                <p:cNvSpPr/>
                <p:nvPr/>
              </p:nvSpPr>
              <p:spPr>
                <a:xfrm>
                  <a:off x="4147793" y="3966778"/>
                  <a:ext cx="10956" cy="9383"/>
                </a:xfrm>
                <a:custGeom>
                  <a:avLst/>
                  <a:gdLst/>
                  <a:ahLst/>
                  <a:cxnLst/>
                  <a:rect l="l" t="t" r="r" b="b"/>
                  <a:pathLst>
                    <a:path w="1393" h="1193" extrusionOk="0">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7" name="Google Shape;6517;p72"/>
              <p:cNvGrpSpPr/>
              <p:nvPr/>
            </p:nvGrpSpPr>
            <p:grpSpPr>
              <a:xfrm>
                <a:off x="4193653" y="4184403"/>
                <a:ext cx="43580" cy="37264"/>
                <a:chOff x="4193653" y="4184403"/>
                <a:chExt cx="43580" cy="37264"/>
              </a:xfrm>
            </p:grpSpPr>
            <p:sp>
              <p:nvSpPr>
                <p:cNvPr id="6518" name="Google Shape;6518;p72"/>
                <p:cNvSpPr/>
                <p:nvPr/>
              </p:nvSpPr>
              <p:spPr>
                <a:xfrm>
                  <a:off x="4193653" y="4184403"/>
                  <a:ext cx="43580" cy="37264"/>
                </a:xfrm>
                <a:custGeom>
                  <a:avLst/>
                  <a:gdLst/>
                  <a:ahLst/>
                  <a:cxnLst/>
                  <a:rect l="l" t="t" r="r" b="b"/>
                  <a:pathLst>
                    <a:path w="5541" h="4738" extrusionOk="0">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9" name="Google Shape;6519;p72"/>
                <p:cNvSpPr/>
                <p:nvPr/>
              </p:nvSpPr>
              <p:spPr>
                <a:xfrm>
                  <a:off x="4206591" y="4194069"/>
                  <a:ext cx="20944" cy="17948"/>
                </a:xfrm>
                <a:custGeom>
                  <a:avLst/>
                  <a:gdLst/>
                  <a:ahLst/>
                  <a:cxnLst/>
                  <a:rect l="l" t="t" r="r" b="b"/>
                  <a:pathLst>
                    <a:path w="2663" h="2282" extrusionOk="0">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0" name="Google Shape;6520;p72"/>
              <p:cNvGrpSpPr/>
              <p:nvPr/>
            </p:nvGrpSpPr>
            <p:grpSpPr>
              <a:xfrm>
                <a:off x="4343600" y="3943844"/>
                <a:ext cx="43580" cy="37312"/>
                <a:chOff x="4343600" y="3943844"/>
                <a:chExt cx="43580" cy="37312"/>
              </a:xfrm>
            </p:grpSpPr>
            <p:sp>
              <p:nvSpPr>
                <p:cNvPr id="6521" name="Google Shape;6521;p72"/>
                <p:cNvSpPr/>
                <p:nvPr/>
              </p:nvSpPr>
              <p:spPr>
                <a:xfrm>
                  <a:off x="4343600" y="3943844"/>
                  <a:ext cx="43580" cy="37312"/>
                </a:xfrm>
                <a:custGeom>
                  <a:avLst/>
                  <a:gdLst/>
                  <a:ahLst/>
                  <a:cxnLst/>
                  <a:rect l="l" t="t" r="r" b="b"/>
                  <a:pathLst>
                    <a:path w="5541" h="4744" extrusionOk="0">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2" name="Google Shape;6522;p72"/>
                <p:cNvSpPr/>
                <p:nvPr/>
              </p:nvSpPr>
              <p:spPr>
                <a:xfrm>
                  <a:off x="4359581" y="3953557"/>
                  <a:ext cx="17893" cy="17893"/>
                </a:xfrm>
                <a:custGeom>
                  <a:avLst/>
                  <a:gdLst/>
                  <a:ahLst/>
                  <a:cxnLst/>
                  <a:rect l="l" t="t" r="r" b="b"/>
                  <a:pathLst>
                    <a:path w="2275" h="2275" extrusionOk="0">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3" name="Google Shape;6523;p72"/>
              <p:cNvGrpSpPr/>
              <p:nvPr/>
            </p:nvGrpSpPr>
            <p:grpSpPr>
              <a:xfrm>
                <a:off x="4172339" y="3381693"/>
                <a:ext cx="31499" cy="27001"/>
                <a:chOff x="4172339" y="3381693"/>
                <a:chExt cx="31499" cy="27001"/>
              </a:xfrm>
            </p:grpSpPr>
            <p:sp>
              <p:nvSpPr>
                <p:cNvPr id="6524" name="Google Shape;6524;p72"/>
                <p:cNvSpPr/>
                <p:nvPr/>
              </p:nvSpPr>
              <p:spPr>
                <a:xfrm>
                  <a:off x="4172339" y="3381693"/>
                  <a:ext cx="31499" cy="27001"/>
                </a:xfrm>
                <a:custGeom>
                  <a:avLst/>
                  <a:gdLst/>
                  <a:ahLst/>
                  <a:cxnLst/>
                  <a:rect l="l" t="t" r="r" b="b"/>
                  <a:pathLst>
                    <a:path w="4005" h="3433" extrusionOk="0">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5" name="Google Shape;6525;p72"/>
                <p:cNvSpPr/>
                <p:nvPr/>
              </p:nvSpPr>
              <p:spPr>
                <a:xfrm>
                  <a:off x="4185285" y="3391367"/>
                  <a:ext cx="8856" cy="7605"/>
                </a:xfrm>
                <a:custGeom>
                  <a:avLst/>
                  <a:gdLst/>
                  <a:ahLst/>
                  <a:cxnLst/>
                  <a:rect l="l" t="t" r="r" b="b"/>
                  <a:pathLst>
                    <a:path w="1126" h="967" extrusionOk="0">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26"/>
        <p:cNvGrpSpPr/>
        <p:nvPr/>
      </p:nvGrpSpPr>
      <p:grpSpPr>
        <a:xfrm>
          <a:off x="0" y="0"/>
          <a:ext cx="0" cy="0"/>
          <a:chOff x="0" y="0"/>
          <a:chExt cx="0" cy="0"/>
        </a:xfrm>
      </p:grpSpPr>
      <p:sp>
        <p:nvSpPr>
          <p:cNvPr id="627" name="Google Shape;627;p32"/>
          <p:cNvSpPr/>
          <p:nvPr/>
        </p:nvSpPr>
        <p:spPr>
          <a:xfrm>
            <a:off x="2097362" y="1262093"/>
            <a:ext cx="1147179" cy="1014883"/>
          </a:xfrm>
          <a:custGeom>
            <a:avLst/>
            <a:gdLst/>
            <a:ahLst/>
            <a:cxnLst/>
            <a:rect l="l" t="t" r="r" b="b"/>
            <a:pathLst>
              <a:path w="20629" h="18250" extrusionOk="0">
                <a:moveTo>
                  <a:pt x="7666" y="1"/>
                </a:moveTo>
                <a:cubicBezTo>
                  <a:pt x="3746" y="1"/>
                  <a:pt x="450" y="3963"/>
                  <a:pt x="242" y="6418"/>
                </a:cubicBezTo>
                <a:cubicBezTo>
                  <a:pt x="1" y="9261"/>
                  <a:pt x="1206" y="12057"/>
                  <a:pt x="1880" y="13069"/>
                </a:cubicBezTo>
                <a:cubicBezTo>
                  <a:pt x="3881" y="15960"/>
                  <a:pt x="7182" y="18009"/>
                  <a:pt x="10676" y="18226"/>
                </a:cubicBezTo>
                <a:cubicBezTo>
                  <a:pt x="10869" y="18226"/>
                  <a:pt x="11038" y="18250"/>
                  <a:pt x="11206" y="18250"/>
                </a:cubicBezTo>
                <a:cubicBezTo>
                  <a:pt x="11226" y="18250"/>
                  <a:pt x="11246" y="18250"/>
                  <a:pt x="11265" y="18250"/>
                </a:cubicBezTo>
                <a:cubicBezTo>
                  <a:pt x="14933" y="18250"/>
                  <a:pt x="18636" y="16015"/>
                  <a:pt x="20002" y="12611"/>
                </a:cubicBezTo>
                <a:cubicBezTo>
                  <a:pt x="20484" y="11358"/>
                  <a:pt x="20628" y="9984"/>
                  <a:pt x="20460" y="8659"/>
                </a:cubicBezTo>
                <a:cubicBezTo>
                  <a:pt x="20146" y="6321"/>
                  <a:pt x="18869" y="4104"/>
                  <a:pt x="16821" y="2948"/>
                </a:cubicBezTo>
                <a:cubicBezTo>
                  <a:pt x="15206" y="2056"/>
                  <a:pt x="13303" y="1791"/>
                  <a:pt x="11592" y="1068"/>
                </a:cubicBezTo>
                <a:cubicBezTo>
                  <a:pt x="11423" y="972"/>
                  <a:pt x="11254" y="875"/>
                  <a:pt x="11086" y="803"/>
                </a:cubicBezTo>
                <a:cubicBezTo>
                  <a:pt x="10989" y="755"/>
                  <a:pt x="10893" y="731"/>
                  <a:pt x="10821" y="707"/>
                </a:cubicBezTo>
                <a:cubicBezTo>
                  <a:pt x="10411" y="538"/>
                  <a:pt x="10001" y="418"/>
                  <a:pt x="9568" y="321"/>
                </a:cubicBezTo>
                <a:cubicBezTo>
                  <a:pt x="8925" y="100"/>
                  <a:pt x="8288" y="1"/>
                  <a:pt x="7666" y="1"/>
                </a:cubicBezTo>
                <a:close/>
              </a:path>
            </a:pathLst>
          </a:custGeom>
          <a:solidFill>
            <a:schemeClr val="accent3"/>
          </a:solid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200"/>
          </a:p>
        </p:txBody>
      </p:sp>
      <p:grpSp>
        <p:nvGrpSpPr>
          <p:cNvPr id="628" name="Google Shape;628;p32"/>
          <p:cNvGrpSpPr/>
          <p:nvPr/>
        </p:nvGrpSpPr>
        <p:grpSpPr>
          <a:xfrm>
            <a:off x="4707700" y="1218438"/>
            <a:ext cx="3139705" cy="2706616"/>
            <a:chOff x="5088700" y="1218438"/>
            <a:chExt cx="3139705" cy="2706616"/>
          </a:xfrm>
        </p:grpSpPr>
        <p:sp>
          <p:nvSpPr>
            <p:cNvPr id="629" name="Google Shape;629;p32"/>
            <p:cNvSpPr/>
            <p:nvPr/>
          </p:nvSpPr>
          <p:spPr>
            <a:xfrm>
              <a:off x="5088700" y="1218438"/>
              <a:ext cx="3139705" cy="2706616"/>
            </a:xfrm>
            <a:custGeom>
              <a:avLst/>
              <a:gdLst/>
              <a:ahLst/>
              <a:cxnLst/>
              <a:rect l="l" t="t" r="r" b="b"/>
              <a:pathLst>
                <a:path w="32179" h="27596" extrusionOk="0">
                  <a:moveTo>
                    <a:pt x="16049" y="1"/>
                  </a:moveTo>
                  <a:cubicBezTo>
                    <a:pt x="8453" y="1"/>
                    <a:pt x="2262" y="6192"/>
                    <a:pt x="2262" y="13788"/>
                  </a:cubicBezTo>
                  <a:cubicBezTo>
                    <a:pt x="2262" y="14175"/>
                    <a:pt x="2282" y="14562"/>
                    <a:pt x="2323" y="14929"/>
                  </a:cubicBezTo>
                  <a:cubicBezTo>
                    <a:pt x="1854" y="14806"/>
                    <a:pt x="1406" y="14705"/>
                    <a:pt x="958" y="14643"/>
                  </a:cubicBezTo>
                  <a:lnTo>
                    <a:pt x="897" y="14643"/>
                  </a:lnTo>
                  <a:cubicBezTo>
                    <a:pt x="877" y="14643"/>
                    <a:pt x="836" y="14623"/>
                    <a:pt x="795" y="14623"/>
                  </a:cubicBezTo>
                  <a:cubicBezTo>
                    <a:pt x="592" y="14623"/>
                    <a:pt x="388" y="14725"/>
                    <a:pt x="245" y="14867"/>
                  </a:cubicBezTo>
                  <a:cubicBezTo>
                    <a:pt x="82" y="15051"/>
                    <a:pt x="1" y="15315"/>
                    <a:pt x="62" y="15540"/>
                  </a:cubicBezTo>
                  <a:cubicBezTo>
                    <a:pt x="62" y="15560"/>
                    <a:pt x="62" y="15580"/>
                    <a:pt x="62" y="15601"/>
                  </a:cubicBezTo>
                  <a:cubicBezTo>
                    <a:pt x="551" y="17454"/>
                    <a:pt x="1773" y="19042"/>
                    <a:pt x="3687" y="20325"/>
                  </a:cubicBezTo>
                  <a:cubicBezTo>
                    <a:pt x="3789" y="20387"/>
                    <a:pt x="3911" y="20448"/>
                    <a:pt x="4013" y="20529"/>
                  </a:cubicBezTo>
                  <a:cubicBezTo>
                    <a:pt x="4705" y="21751"/>
                    <a:pt x="5581" y="22851"/>
                    <a:pt x="6599" y="23828"/>
                  </a:cubicBezTo>
                  <a:cubicBezTo>
                    <a:pt x="6640" y="23869"/>
                    <a:pt x="6681" y="23930"/>
                    <a:pt x="6722" y="23971"/>
                  </a:cubicBezTo>
                  <a:cubicBezTo>
                    <a:pt x="9267" y="26313"/>
                    <a:pt x="12587" y="27596"/>
                    <a:pt x="16049" y="27596"/>
                  </a:cubicBezTo>
                  <a:cubicBezTo>
                    <a:pt x="20204" y="27596"/>
                    <a:pt x="24093" y="25763"/>
                    <a:pt x="26721" y="22545"/>
                  </a:cubicBezTo>
                  <a:cubicBezTo>
                    <a:pt x="26741" y="22505"/>
                    <a:pt x="26782" y="22484"/>
                    <a:pt x="26802" y="22443"/>
                  </a:cubicBezTo>
                  <a:cubicBezTo>
                    <a:pt x="27657" y="21384"/>
                    <a:pt x="28350" y="20203"/>
                    <a:pt x="28859" y="18920"/>
                  </a:cubicBezTo>
                  <a:cubicBezTo>
                    <a:pt x="30570" y="17698"/>
                    <a:pt x="31670" y="16191"/>
                    <a:pt x="32118" y="14460"/>
                  </a:cubicBezTo>
                  <a:cubicBezTo>
                    <a:pt x="32118" y="14440"/>
                    <a:pt x="32118" y="14419"/>
                    <a:pt x="32138" y="14399"/>
                  </a:cubicBezTo>
                  <a:cubicBezTo>
                    <a:pt x="32179" y="14155"/>
                    <a:pt x="32097" y="13910"/>
                    <a:pt x="31934" y="13727"/>
                  </a:cubicBezTo>
                  <a:cubicBezTo>
                    <a:pt x="31792" y="13584"/>
                    <a:pt x="31588" y="13503"/>
                    <a:pt x="31384" y="13503"/>
                  </a:cubicBezTo>
                  <a:lnTo>
                    <a:pt x="31201" y="13503"/>
                  </a:lnTo>
                  <a:cubicBezTo>
                    <a:pt x="30753" y="13564"/>
                    <a:pt x="30305" y="13666"/>
                    <a:pt x="29837" y="13808"/>
                  </a:cubicBezTo>
                  <a:lnTo>
                    <a:pt x="29837" y="13788"/>
                  </a:lnTo>
                  <a:cubicBezTo>
                    <a:pt x="29837" y="6192"/>
                    <a:pt x="23666" y="1"/>
                    <a:pt x="1604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200"/>
            </a:p>
          </p:txBody>
        </p:sp>
        <p:sp>
          <p:nvSpPr>
            <p:cNvPr id="630" name="Google Shape;630;p32"/>
            <p:cNvSpPr/>
            <p:nvPr/>
          </p:nvSpPr>
          <p:spPr>
            <a:xfrm>
              <a:off x="5384830" y="1292392"/>
              <a:ext cx="2541601" cy="2556848"/>
            </a:xfrm>
            <a:custGeom>
              <a:avLst/>
              <a:gdLst/>
              <a:ahLst/>
              <a:cxnLst/>
              <a:rect l="l" t="t" r="r" b="b"/>
              <a:pathLst>
                <a:path w="26049" h="26069" extrusionOk="0">
                  <a:moveTo>
                    <a:pt x="13014" y="0"/>
                  </a:moveTo>
                  <a:cubicBezTo>
                    <a:pt x="5825" y="0"/>
                    <a:pt x="0" y="5845"/>
                    <a:pt x="0" y="13034"/>
                  </a:cubicBezTo>
                  <a:cubicBezTo>
                    <a:pt x="0" y="16822"/>
                    <a:pt x="1630" y="20243"/>
                    <a:pt x="4216" y="22626"/>
                  </a:cubicBezTo>
                  <a:cubicBezTo>
                    <a:pt x="4868" y="23237"/>
                    <a:pt x="5581" y="23767"/>
                    <a:pt x="6334" y="24215"/>
                  </a:cubicBezTo>
                  <a:cubicBezTo>
                    <a:pt x="7210" y="24724"/>
                    <a:pt x="8126" y="25152"/>
                    <a:pt x="9104" y="25457"/>
                  </a:cubicBezTo>
                  <a:cubicBezTo>
                    <a:pt x="10346" y="25844"/>
                    <a:pt x="11650" y="26068"/>
                    <a:pt x="13014" y="26068"/>
                  </a:cubicBezTo>
                  <a:cubicBezTo>
                    <a:pt x="13910" y="26068"/>
                    <a:pt x="14786" y="25966"/>
                    <a:pt x="15621" y="25803"/>
                  </a:cubicBezTo>
                  <a:cubicBezTo>
                    <a:pt x="16558" y="25620"/>
                    <a:pt x="17474" y="25314"/>
                    <a:pt x="18329" y="24928"/>
                  </a:cubicBezTo>
                  <a:cubicBezTo>
                    <a:pt x="20203" y="24093"/>
                    <a:pt x="21832" y="22850"/>
                    <a:pt x="23115" y="21282"/>
                  </a:cubicBezTo>
                  <a:cubicBezTo>
                    <a:pt x="24948" y="19042"/>
                    <a:pt x="26048" y="16170"/>
                    <a:pt x="26048" y="13034"/>
                  </a:cubicBezTo>
                  <a:cubicBezTo>
                    <a:pt x="26048" y="5845"/>
                    <a:pt x="20224" y="0"/>
                    <a:pt x="130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200"/>
            </a:p>
          </p:txBody>
        </p:sp>
        <p:sp>
          <p:nvSpPr>
            <p:cNvPr id="631" name="Google Shape;631;p32"/>
            <p:cNvSpPr/>
            <p:nvPr/>
          </p:nvSpPr>
          <p:spPr>
            <a:xfrm>
              <a:off x="6048514" y="1365758"/>
              <a:ext cx="884374" cy="256283"/>
            </a:xfrm>
            <a:custGeom>
              <a:avLst/>
              <a:gdLst/>
              <a:ahLst/>
              <a:cxnLst/>
              <a:rect l="l" t="t" r="r" b="b"/>
              <a:pathLst>
                <a:path w="9064" h="2613" extrusionOk="0">
                  <a:moveTo>
                    <a:pt x="6292" y="1"/>
                  </a:moveTo>
                  <a:cubicBezTo>
                    <a:pt x="5751" y="1"/>
                    <a:pt x="5206" y="132"/>
                    <a:pt x="4725" y="372"/>
                  </a:cubicBezTo>
                  <a:cubicBezTo>
                    <a:pt x="3870" y="800"/>
                    <a:pt x="3178" y="1533"/>
                    <a:pt x="2689" y="2348"/>
                  </a:cubicBezTo>
                  <a:cubicBezTo>
                    <a:pt x="2348" y="2064"/>
                    <a:pt x="1909" y="1918"/>
                    <a:pt x="1467" y="1918"/>
                  </a:cubicBezTo>
                  <a:cubicBezTo>
                    <a:pt x="1274" y="1918"/>
                    <a:pt x="1082" y="1946"/>
                    <a:pt x="897" y="2001"/>
                  </a:cubicBezTo>
                  <a:cubicBezTo>
                    <a:pt x="550" y="2103"/>
                    <a:pt x="225" y="2327"/>
                    <a:pt x="1" y="2612"/>
                  </a:cubicBezTo>
                  <a:lnTo>
                    <a:pt x="9043" y="2612"/>
                  </a:lnTo>
                  <a:lnTo>
                    <a:pt x="9043" y="2490"/>
                  </a:lnTo>
                  <a:cubicBezTo>
                    <a:pt x="9063" y="1533"/>
                    <a:pt x="8391" y="617"/>
                    <a:pt x="7515" y="250"/>
                  </a:cubicBezTo>
                  <a:cubicBezTo>
                    <a:pt x="7132" y="81"/>
                    <a:pt x="6713" y="1"/>
                    <a:pt x="62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200"/>
            </a:p>
          </p:txBody>
        </p:sp>
        <p:sp>
          <p:nvSpPr>
            <p:cNvPr id="632" name="Google Shape;632;p32"/>
            <p:cNvSpPr/>
            <p:nvPr/>
          </p:nvSpPr>
          <p:spPr>
            <a:xfrm>
              <a:off x="7032135" y="2435247"/>
              <a:ext cx="884374" cy="257460"/>
            </a:xfrm>
            <a:custGeom>
              <a:avLst/>
              <a:gdLst/>
              <a:ahLst/>
              <a:cxnLst/>
              <a:rect l="l" t="t" r="r" b="b"/>
              <a:pathLst>
                <a:path w="9064" h="2625" extrusionOk="0">
                  <a:moveTo>
                    <a:pt x="6334" y="1"/>
                  </a:moveTo>
                  <a:cubicBezTo>
                    <a:pt x="5788" y="1"/>
                    <a:pt x="5237" y="139"/>
                    <a:pt x="4746" y="384"/>
                  </a:cubicBezTo>
                  <a:cubicBezTo>
                    <a:pt x="3870" y="812"/>
                    <a:pt x="3198" y="1525"/>
                    <a:pt x="2709" y="2360"/>
                  </a:cubicBezTo>
                  <a:cubicBezTo>
                    <a:pt x="2354" y="2076"/>
                    <a:pt x="1910" y="1930"/>
                    <a:pt x="1474" y="1930"/>
                  </a:cubicBezTo>
                  <a:cubicBezTo>
                    <a:pt x="1284" y="1930"/>
                    <a:pt x="1096" y="1958"/>
                    <a:pt x="917" y="2013"/>
                  </a:cubicBezTo>
                  <a:cubicBezTo>
                    <a:pt x="550" y="2115"/>
                    <a:pt x="245" y="2339"/>
                    <a:pt x="1" y="2624"/>
                  </a:cubicBezTo>
                  <a:lnTo>
                    <a:pt x="9063" y="2624"/>
                  </a:lnTo>
                  <a:lnTo>
                    <a:pt x="9063" y="2482"/>
                  </a:lnTo>
                  <a:cubicBezTo>
                    <a:pt x="9063" y="1525"/>
                    <a:pt x="8412" y="629"/>
                    <a:pt x="7515" y="242"/>
                  </a:cubicBezTo>
                  <a:cubicBezTo>
                    <a:pt x="7142" y="77"/>
                    <a:pt x="6740" y="1"/>
                    <a:pt x="63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200"/>
            </a:p>
          </p:txBody>
        </p:sp>
        <p:sp>
          <p:nvSpPr>
            <p:cNvPr id="633" name="Google Shape;633;p32"/>
            <p:cNvSpPr/>
            <p:nvPr/>
          </p:nvSpPr>
          <p:spPr>
            <a:xfrm>
              <a:off x="5418590" y="2435247"/>
              <a:ext cx="882326" cy="257460"/>
            </a:xfrm>
            <a:custGeom>
              <a:avLst/>
              <a:gdLst/>
              <a:ahLst/>
              <a:cxnLst/>
              <a:rect l="l" t="t" r="r" b="b"/>
              <a:pathLst>
                <a:path w="9043" h="2625" extrusionOk="0">
                  <a:moveTo>
                    <a:pt x="6326" y="1"/>
                  </a:moveTo>
                  <a:cubicBezTo>
                    <a:pt x="5774" y="1"/>
                    <a:pt x="5216" y="139"/>
                    <a:pt x="4725" y="384"/>
                  </a:cubicBezTo>
                  <a:cubicBezTo>
                    <a:pt x="3870" y="812"/>
                    <a:pt x="3178" y="1525"/>
                    <a:pt x="2689" y="2360"/>
                  </a:cubicBezTo>
                  <a:cubicBezTo>
                    <a:pt x="2348" y="2076"/>
                    <a:pt x="1909" y="1930"/>
                    <a:pt x="1467" y="1930"/>
                  </a:cubicBezTo>
                  <a:cubicBezTo>
                    <a:pt x="1275" y="1930"/>
                    <a:pt x="1082" y="1958"/>
                    <a:pt x="897" y="2013"/>
                  </a:cubicBezTo>
                  <a:cubicBezTo>
                    <a:pt x="551" y="2115"/>
                    <a:pt x="225" y="2339"/>
                    <a:pt x="1" y="2624"/>
                  </a:cubicBezTo>
                  <a:lnTo>
                    <a:pt x="9043" y="2624"/>
                  </a:lnTo>
                  <a:lnTo>
                    <a:pt x="9043" y="2482"/>
                  </a:lnTo>
                  <a:cubicBezTo>
                    <a:pt x="9043" y="1525"/>
                    <a:pt x="8391" y="629"/>
                    <a:pt x="7516" y="242"/>
                  </a:cubicBezTo>
                  <a:cubicBezTo>
                    <a:pt x="7142" y="77"/>
                    <a:pt x="6736" y="1"/>
                    <a:pt x="63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200"/>
            </a:p>
          </p:txBody>
        </p:sp>
        <p:sp>
          <p:nvSpPr>
            <p:cNvPr id="634" name="Google Shape;634;p32"/>
            <p:cNvSpPr/>
            <p:nvPr/>
          </p:nvSpPr>
          <p:spPr>
            <a:xfrm>
              <a:off x="7288456" y="2241142"/>
              <a:ext cx="508828" cy="936958"/>
            </a:xfrm>
            <a:custGeom>
              <a:avLst/>
              <a:gdLst/>
              <a:ahLst/>
              <a:cxnLst/>
              <a:rect l="l" t="t" r="r" b="b"/>
              <a:pathLst>
                <a:path w="5215" h="9553" extrusionOk="0">
                  <a:moveTo>
                    <a:pt x="4868" y="1"/>
                  </a:moveTo>
                  <a:lnTo>
                    <a:pt x="4827" y="41"/>
                  </a:lnTo>
                  <a:cubicBezTo>
                    <a:pt x="3280" y="1019"/>
                    <a:pt x="2159" y="2546"/>
                    <a:pt x="1426" y="4216"/>
                  </a:cubicBezTo>
                  <a:cubicBezTo>
                    <a:pt x="693" y="5907"/>
                    <a:pt x="306" y="7719"/>
                    <a:pt x="1" y="9552"/>
                  </a:cubicBezTo>
                  <a:lnTo>
                    <a:pt x="41" y="9491"/>
                  </a:lnTo>
                  <a:cubicBezTo>
                    <a:pt x="1365" y="8188"/>
                    <a:pt x="2750" y="6905"/>
                    <a:pt x="3707" y="5296"/>
                  </a:cubicBezTo>
                  <a:cubicBezTo>
                    <a:pt x="4685" y="3687"/>
                    <a:pt x="5214" y="1874"/>
                    <a:pt x="4868" y="21"/>
                  </a:cubicBezTo>
                  <a:cubicBezTo>
                    <a:pt x="4868" y="1"/>
                    <a:pt x="4868" y="1"/>
                    <a:pt x="48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200"/>
            </a:p>
          </p:txBody>
        </p:sp>
        <p:sp>
          <p:nvSpPr>
            <p:cNvPr id="635" name="Google Shape;635;p32"/>
            <p:cNvSpPr/>
            <p:nvPr/>
          </p:nvSpPr>
          <p:spPr>
            <a:xfrm>
              <a:off x="7284456" y="2241142"/>
              <a:ext cx="479069" cy="944903"/>
            </a:xfrm>
            <a:custGeom>
              <a:avLst/>
              <a:gdLst/>
              <a:ahLst/>
              <a:cxnLst/>
              <a:rect l="l" t="t" r="r" b="b"/>
              <a:pathLst>
                <a:path w="4910" h="9634" extrusionOk="0">
                  <a:moveTo>
                    <a:pt x="4909" y="1"/>
                  </a:moveTo>
                  <a:lnTo>
                    <a:pt x="4868" y="41"/>
                  </a:lnTo>
                  <a:cubicBezTo>
                    <a:pt x="3137" y="2770"/>
                    <a:pt x="1610" y="5683"/>
                    <a:pt x="347" y="8676"/>
                  </a:cubicBezTo>
                  <a:cubicBezTo>
                    <a:pt x="225" y="8982"/>
                    <a:pt x="103" y="9247"/>
                    <a:pt x="21" y="9552"/>
                  </a:cubicBezTo>
                  <a:cubicBezTo>
                    <a:pt x="21" y="9573"/>
                    <a:pt x="21" y="9593"/>
                    <a:pt x="1" y="9613"/>
                  </a:cubicBezTo>
                  <a:lnTo>
                    <a:pt x="42" y="9634"/>
                  </a:lnTo>
                  <a:cubicBezTo>
                    <a:pt x="62" y="9593"/>
                    <a:pt x="62" y="9552"/>
                    <a:pt x="82" y="9491"/>
                  </a:cubicBezTo>
                  <a:cubicBezTo>
                    <a:pt x="144" y="9226"/>
                    <a:pt x="245" y="8982"/>
                    <a:pt x="368" y="8697"/>
                  </a:cubicBezTo>
                  <a:cubicBezTo>
                    <a:pt x="1651" y="5683"/>
                    <a:pt x="3178" y="2770"/>
                    <a:pt x="4909" y="21"/>
                  </a:cubicBezTo>
                  <a:lnTo>
                    <a:pt x="4909"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200"/>
            </a:p>
          </p:txBody>
        </p:sp>
        <p:sp>
          <p:nvSpPr>
            <p:cNvPr id="636" name="Google Shape;636;p32"/>
            <p:cNvSpPr/>
            <p:nvPr/>
          </p:nvSpPr>
          <p:spPr>
            <a:xfrm>
              <a:off x="7322216" y="2616699"/>
              <a:ext cx="828760" cy="639285"/>
            </a:xfrm>
            <a:custGeom>
              <a:avLst/>
              <a:gdLst/>
              <a:ahLst/>
              <a:cxnLst/>
              <a:rect l="l" t="t" r="r" b="b"/>
              <a:pathLst>
                <a:path w="8494" h="6518" extrusionOk="0">
                  <a:moveTo>
                    <a:pt x="8432" y="0"/>
                  </a:moveTo>
                  <a:cubicBezTo>
                    <a:pt x="6620" y="224"/>
                    <a:pt x="4950" y="1141"/>
                    <a:pt x="3565" y="2343"/>
                  </a:cubicBezTo>
                  <a:cubicBezTo>
                    <a:pt x="2180" y="3544"/>
                    <a:pt x="1060" y="5010"/>
                    <a:pt x="1" y="6517"/>
                  </a:cubicBezTo>
                  <a:cubicBezTo>
                    <a:pt x="21" y="6517"/>
                    <a:pt x="42" y="6517"/>
                    <a:pt x="62" y="6497"/>
                  </a:cubicBezTo>
                  <a:cubicBezTo>
                    <a:pt x="1813" y="5886"/>
                    <a:pt x="3626" y="5316"/>
                    <a:pt x="5174" y="4298"/>
                  </a:cubicBezTo>
                  <a:cubicBezTo>
                    <a:pt x="6762" y="3239"/>
                    <a:pt x="8025" y="1833"/>
                    <a:pt x="8493" y="21"/>
                  </a:cubicBezTo>
                  <a:cubicBezTo>
                    <a:pt x="8493" y="0"/>
                    <a:pt x="8493" y="0"/>
                    <a:pt x="84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200"/>
            </a:p>
          </p:txBody>
        </p:sp>
        <p:sp>
          <p:nvSpPr>
            <p:cNvPr id="637" name="Google Shape;637;p32"/>
            <p:cNvSpPr/>
            <p:nvPr/>
          </p:nvSpPr>
          <p:spPr>
            <a:xfrm>
              <a:off x="7316264" y="2616699"/>
              <a:ext cx="834711" cy="647230"/>
            </a:xfrm>
            <a:custGeom>
              <a:avLst/>
              <a:gdLst/>
              <a:ahLst/>
              <a:cxnLst/>
              <a:rect l="l" t="t" r="r" b="b"/>
              <a:pathLst>
                <a:path w="8555" h="6599" extrusionOk="0">
                  <a:moveTo>
                    <a:pt x="8493" y="0"/>
                  </a:moveTo>
                  <a:cubicBezTo>
                    <a:pt x="5744" y="1752"/>
                    <a:pt x="3137" y="3727"/>
                    <a:pt x="714" y="5886"/>
                  </a:cubicBezTo>
                  <a:cubicBezTo>
                    <a:pt x="469" y="6090"/>
                    <a:pt x="245" y="6293"/>
                    <a:pt x="42" y="6517"/>
                  </a:cubicBezTo>
                  <a:cubicBezTo>
                    <a:pt x="42" y="6538"/>
                    <a:pt x="21" y="6558"/>
                    <a:pt x="1" y="6579"/>
                  </a:cubicBezTo>
                  <a:lnTo>
                    <a:pt x="21" y="6599"/>
                  </a:lnTo>
                  <a:cubicBezTo>
                    <a:pt x="62" y="6579"/>
                    <a:pt x="82" y="6538"/>
                    <a:pt x="123" y="6497"/>
                  </a:cubicBezTo>
                  <a:cubicBezTo>
                    <a:pt x="306" y="6293"/>
                    <a:pt x="510" y="6110"/>
                    <a:pt x="734" y="5906"/>
                  </a:cubicBezTo>
                  <a:cubicBezTo>
                    <a:pt x="3178" y="3748"/>
                    <a:pt x="5805" y="1752"/>
                    <a:pt x="8554" y="21"/>
                  </a:cubicBezTo>
                  <a:cubicBezTo>
                    <a:pt x="8554" y="0"/>
                    <a:pt x="8554" y="0"/>
                    <a:pt x="855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200"/>
            </a:p>
          </p:txBody>
        </p:sp>
        <p:sp>
          <p:nvSpPr>
            <p:cNvPr id="638" name="Google Shape;638;p32"/>
            <p:cNvSpPr/>
            <p:nvPr/>
          </p:nvSpPr>
          <p:spPr>
            <a:xfrm>
              <a:off x="5519967" y="2353054"/>
              <a:ext cx="510779" cy="934899"/>
            </a:xfrm>
            <a:custGeom>
              <a:avLst/>
              <a:gdLst/>
              <a:ahLst/>
              <a:cxnLst/>
              <a:rect l="l" t="t" r="r" b="b"/>
              <a:pathLst>
                <a:path w="5235" h="9532" extrusionOk="0">
                  <a:moveTo>
                    <a:pt x="347" y="0"/>
                  </a:moveTo>
                  <a:lnTo>
                    <a:pt x="347" y="0"/>
                  </a:lnTo>
                  <a:cubicBezTo>
                    <a:pt x="0" y="1853"/>
                    <a:pt x="530" y="3666"/>
                    <a:pt x="1507" y="5295"/>
                  </a:cubicBezTo>
                  <a:cubicBezTo>
                    <a:pt x="2485" y="6884"/>
                    <a:pt x="3870" y="8167"/>
                    <a:pt x="5194" y="9491"/>
                  </a:cubicBezTo>
                  <a:lnTo>
                    <a:pt x="5234" y="9531"/>
                  </a:lnTo>
                  <a:cubicBezTo>
                    <a:pt x="4929" y="7719"/>
                    <a:pt x="4542" y="5906"/>
                    <a:pt x="3788" y="4216"/>
                  </a:cubicBezTo>
                  <a:cubicBezTo>
                    <a:pt x="3055" y="2546"/>
                    <a:pt x="1935" y="998"/>
                    <a:pt x="408" y="21"/>
                  </a:cubicBezTo>
                  <a:lnTo>
                    <a:pt x="34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200"/>
            </a:p>
          </p:txBody>
        </p:sp>
        <p:sp>
          <p:nvSpPr>
            <p:cNvPr id="639" name="Google Shape;639;p32"/>
            <p:cNvSpPr/>
            <p:nvPr/>
          </p:nvSpPr>
          <p:spPr>
            <a:xfrm>
              <a:off x="5553727" y="2353054"/>
              <a:ext cx="478971" cy="942843"/>
            </a:xfrm>
            <a:custGeom>
              <a:avLst/>
              <a:gdLst/>
              <a:ahLst/>
              <a:cxnLst/>
              <a:rect l="l" t="t" r="r" b="b"/>
              <a:pathLst>
                <a:path w="4909" h="9613" extrusionOk="0">
                  <a:moveTo>
                    <a:pt x="1" y="0"/>
                  </a:moveTo>
                  <a:cubicBezTo>
                    <a:pt x="1752" y="2770"/>
                    <a:pt x="3279" y="5682"/>
                    <a:pt x="4542" y="8676"/>
                  </a:cubicBezTo>
                  <a:cubicBezTo>
                    <a:pt x="4664" y="8961"/>
                    <a:pt x="4766" y="9226"/>
                    <a:pt x="4848" y="9491"/>
                  </a:cubicBezTo>
                  <a:cubicBezTo>
                    <a:pt x="4848" y="9531"/>
                    <a:pt x="4868" y="9572"/>
                    <a:pt x="4868" y="9613"/>
                  </a:cubicBezTo>
                  <a:lnTo>
                    <a:pt x="4909" y="9613"/>
                  </a:lnTo>
                  <a:cubicBezTo>
                    <a:pt x="4909" y="9592"/>
                    <a:pt x="4888" y="9552"/>
                    <a:pt x="4888" y="9531"/>
                  </a:cubicBezTo>
                  <a:cubicBezTo>
                    <a:pt x="4807" y="9246"/>
                    <a:pt x="4705" y="8961"/>
                    <a:pt x="4562" y="8676"/>
                  </a:cubicBezTo>
                  <a:cubicBezTo>
                    <a:pt x="3300" y="5682"/>
                    <a:pt x="1793" y="2770"/>
                    <a:pt x="62" y="21"/>
                  </a:cubicBezTo>
                  <a:lnTo>
                    <a:pt x="1"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200"/>
            </a:p>
          </p:txBody>
        </p:sp>
        <p:sp>
          <p:nvSpPr>
            <p:cNvPr id="640" name="Google Shape;640;p32"/>
            <p:cNvSpPr/>
            <p:nvPr/>
          </p:nvSpPr>
          <p:spPr>
            <a:xfrm>
              <a:off x="5168221" y="2728513"/>
              <a:ext cx="828760" cy="639285"/>
            </a:xfrm>
            <a:custGeom>
              <a:avLst/>
              <a:gdLst/>
              <a:ahLst/>
              <a:cxnLst/>
              <a:rect l="l" t="t" r="r" b="b"/>
              <a:pathLst>
                <a:path w="8494" h="6518" extrusionOk="0">
                  <a:moveTo>
                    <a:pt x="1" y="1"/>
                  </a:moveTo>
                  <a:cubicBezTo>
                    <a:pt x="469" y="1834"/>
                    <a:pt x="1732" y="3239"/>
                    <a:pt x="3300" y="4278"/>
                  </a:cubicBezTo>
                  <a:cubicBezTo>
                    <a:pt x="4868" y="5316"/>
                    <a:pt x="6660" y="5887"/>
                    <a:pt x="8432" y="6498"/>
                  </a:cubicBezTo>
                  <a:cubicBezTo>
                    <a:pt x="8452" y="6498"/>
                    <a:pt x="8473" y="6518"/>
                    <a:pt x="8493" y="6518"/>
                  </a:cubicBezTo>
                  <a:cubicBezTo>
                    <a:pt x="7434" y="5011"/>
                    <a:pt x="6294" y="3524"/>
                    <a:pt x="4909" y="2323"/>
                  </a:cubicBezTo>
                  <a:cubicBezTo>
                    <a:pt x="3524" y="1141"/>
                    <a:pt x="1854" y="225"/>
                    <a:pt x="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200"/>
            </a:p>
          </p:txBody>
        </p:sp>
        <p:sp>
          <p:nvSpPr>
            <p:cNvPr id="641" name="Google Shape;641;p32"/>
            <p:cNvSpPr/>
            <p:nvPr/>
          </p:nvSpPr>
          <p:spPr>
            <a:xfrm>
              <a:off x="5168221" y="2728513"/>
              <a:ext cx="832662" cy="647328"/>
            </a:xfrm>
            <a:custGeom>
              <a:avLst/>
              <a:gdLst/>
              <a:ahLst/>
              <a:cxnLst/>
              <a:rect l="l" t="t" r="r" b="b"/>
              <a:pathLst>
                <a:path w="8534" h="6600" extrusionOk="0">
                  <a:moveTo>
                    <a:pt x="1" y="1"/>
                  </a:moveTo>
                  <a:cubicBezTo>
                    <a:pt x="2750" y="1752"/>
                    <a:pt x="5377" y="3728"/>
                    <a:pt x="7801" y="5907"/>
                  </a:cubicBezTo>
                  <a:cubicBezTo>
                    <a:pt x="8045" y="6111"/>
                    <a:pt x="8249" y="6294"/>
                    <a:pt x="8432" y="6498"/>
                  </a:cubicBezTo>
                  <a:cubicBezTo>
                    <a:pt x="8452" y="6538"/>
                    <a:pt x="8493" y="6559"/>
                    <a:pt x="8513" y="6599"/>
                  </a:cubicBezTo>
                  <a:lnTo>
                    <a:pt x="8534" y="6579"/>
                  </a:lnTo>
                  <a:cubicBezTo>
                    <a:pt x="8513" y="6559"/>
                    <a:pt x="8513" y="6538"/>
                    <a:pt x="8493" y="6518"/>
                  </a:cubicBezTo>
                  <a:cubicBezTo>
                    <a:pt x="8289" y="6294"/>
                    <a:pt x="8086" y="6090"/>
                    <a:pt x="7841" y="5866"/>
                  </a:cubicBezTo>
                  <a:cubicBezTo>
                    <a:pt x="5397" y="3728"/>
                    <a:pt x="2791" y="1752"/>
                    <a:pt x="41"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200"/>
            </a:p>
          </p:txBody>
        </p:sp>
        <p:sp>
          <p:nvSpPr>
            <p:cNvPr id="642" name="Google Shape;642;p32"/>
            <p:cNvSpPr/>
            <p:nvPr/>
          </p:nvSpPr>
          <p:spPr>
            <a:xfrm>
              <a:off x="5780289" y="1572613"/>
              <a:ext cx="1724842" cy="1229433"/>
            </a:xfrm>
            <a:custGeom>
              <a:avLst/>
              <a:gdLst/>
              <a:ahLst/>
              <a:cxnLst/>
              <a:rect l="l" t="t" r="r" b="b"/>
              <a:pathLst>
                <a:path w="17678" h="12535" extrusionOk="0">
                  <a:moveTo>
                    <a:pt x="12066" y="1"/>
                  </a:moveTo>
                  <a:cubicBezTo>
                    <a:pt x="10735" y="1"/>
                    <a:pt x="9380" y="285"/>
                    <a:pt x="8187" y="666"/>
                  </a:cubicBezTo>
                  <a:cubicBezTo>
                    <a:pt x="6700" y="1135"/>
                    <a:pt x="5132" y="1827"/>
                    <a:pt x="3768" y="2764"/>
                  </a:cubicBezTo>
                  <a:cubicBezTo>
                    <a:pt x="2790" y="3436"/>
                    <a:pt x="1894" y="4230"/>
                    <a:pt x="1243" y="5188"/>
                  </a:cubicBezTo>
                  <a:cubicBezTo>
                    <a:pt x="428" y="6348"/>
                    <a:pt x="0" y="7794"/>
                    <a:pt x="265" y="9179"/>
                  </a:cubicBezTo>
                  <a:cubicBezTo>
                    <a:pt x="788" y="11795"/>
                    <a:pt x="3333" y="12534"/>
                    <a:pt x="5707" y="12534"/>
                  </a:cubicBezTo>
                  <a:cubicBezTo>
                    <a:pt x="6290" y="12534"/>
                    <a:pt x="6863" y="12490"/>
                    <a:pt x="7393" y="12417"/>
                  </a:cubicBezTo>
                  <a:cubicBezTo>
                    <a:pt x="8635" y="12254"/>
                    <a:pt x="9837" y="11908"/>
                    <a:pt x="11018" y="11521"/>
                  </a:cubicBezTo>
                  <a:cubicBezTo>
                    <a:pt x="13177" y="10788"/>
                    <a:pt x="15356" y="9709"/>
                    <a:pt x="16517" y="7774"/>
                  </a:cubicBezTo>
                  <a:cubicBezTo>
                    <a:pt x="16802" y="7285"/>
                    <a:pt x="17026" y="6776"/>
                    <a:pt x="17209" y="6226"/>
                  </a:cubicBezTo>
                  <a:cubicBezTo>
                    <a:pt x="17535" y="5208"/>
                    <a:pt x="17678" y="4088"/>
                    <a:pt x="17352" y="3069"/>
                  </a:cubicBezTo>
                  <a:cubicBezTo>
                    <a:pt x="16944" y="1807"/>
                    <a:pt x="15804" y="870"/>
                    <a:pt x="14602" y="422"/>
                  </a:cubicBezTo>
                  <a:cubicBezTo>
                    <a:pt x="13803" y="123"/>
                    <a:pt x="12940" y="1"/>
                    <a:pt x="120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200"/>
            </a:p>
          </p:txBody>
        </p:sp>
        <p:sp>
          <p:nvSpPr>
            <p:cNvPr id="643" name="Google Shape;643;p32"/>
            <p:cNvSpPr/>
            <p:nvPr/>
          </p:nvSpPr>
          <p:spPr>
            <a:xfrm>
              <a:off x="6008802" y="1858523"/>
              <a:ext cx="1295632" cy="1320353"/>
            </a:xfrm>
            <a:custGeom>
              <a:avLst/>
              <a:gdLst/>
              <a:ahLst/>
              <a:cxnLst/>
              <a:rect l="l" t="t" r="r" b="b"/>
              <a:pathLst>
                <a:path w="13279" h="13462" extrusionOk="0">
                  <a:moveTo>
                    <a:pt x="7153" y="1"/>
                  </a:moveTo>
                  <a:cubicBezTo>
                    <a:pt x="6403" y="1"/>
                    <a:pt x="5711" y="192"/>
                    <a:pt x="5051" y="603"/>
                  </a:cubicBezTo>
                  <a:cubicBezTo>
                    <a:pt x="4603" y="908"/>
                    <a:pt x="4196" y="1275"/>
                    <a:pt x="3849" y="1702"/>
                  </a:cubicBezTo>
                  <a:cubicBezTo>
                    <a:pt x="3116" y="2680"/>
                    <a:pt x="2770" y="3922"/>
                    <a:pt x="2729" y="5164"/>
                  </a:cubicBezTo>
                  <a:cubicBezTo>
                    <a:pt x="2729" y="5388"/>
                    <a:pt x="2729" y="5612"/>
                    <a:pt x="2627" y="5816"/>
                  </a:cubicBezTo>
                  <a:cubicBezTo>
                    <a:pt x="2444" y="6162"/>
                    <a:pt x="2016" y="6305"/>
                    <a:pt x="1650" y="6488"/>
                  </a:cubicBezTo>
                  <a:cubicBezTo>
                    <a:pt x="978" y="6834"/>
                    <a:pt x="489" y="7506"/>
                    <a:pt x="245" y="8240"/>
                  </a:cubicBezTo>
                  <a:cubicBezTo>
                    <a:pt x="0" y="8973"/>
                    <a:pt x="0" y="9767"/>
                    <a:pt x="143" y="10521"/>
                  </a:cubicBezTo>
                  <a:cubicBezTo>
                    <a:pt x="224" y="11111"/>
                    <a:pt x="428" y="11702"/>
                    <a:pt x="815" y="12150"/>
                  </a:cubicBezTo>
                  <a:cubicBezTo>
                    <a:pt x="1222" y="12557"/>
                    <a:pt x="1772" y="12801"/>
                    <a:pt x="2322" y="12964"/>
                  </a:cubicBezTo>
                  <a:cubicBezTo>
                    <a:pt x="3444" y="13312"/>
                    <a:pt x="4615" y="13461"/>
                    <a:pt x="5795" y="13461"/>
                  </a:cubicBezTo>
                  <a:cubicBezTo>
                    <a:pt x="7033" y="13461"/>
                    <a:pt x="8280" y="13297"/>
                    <a:pt x="9491" y="13026"/>
                  </a:cubicBezTo>
                  <a:cubicBezTo>
                    <a:pt x="10163" y="12883"/>
                    <a:pt x="10835" y="12700"/>
                    <a:pt x="11446" y="12374"/>
                  </a:cubicBezTo>
                  <a:cubicBezTo>
                    <a:pt x="12057" y="12048"/>
                    <a:pt x="12607" y="11580"/>
                    <a:pt x="12912" y="10969"/>
                  </a:cubicBezTo>
                  <a:cubicBezTo>
                    <a:pt x="13238" y="10337"/>
                    <a:pt x="13279" y="9624"/>
                    <a:pt x="13258" y="8912"/>
                  </a:cubicBezTo>
                  <a:cubicBezTo>
                    <a:pt x="13258" y="8382"/>
                    <a:pt x="13197" y="7832"/>
                    <a:pt x="12973" y="7364"/>
                  </a:cubicBezTo>
                  <a:cubicBezTo>
                    <a:pt x="12810" y="6997"/>
                    <a:pt x="12566" y="6692"/>
                    <a:pt x="12403" y="6325"/>
                  </a:cubicBezTo>
                  <a:cubicBezTo>
                    <a:pt x="12016" y="5490"/>
                    <a:pt x="12159" y="4513"/>
                    <a:pt x="11996" y="3617"/>
                  </a:cubicBezTo>
                  <a:cubicBezTo>
                    <a:pt x="11812" y="2537"/>
                    <a:pt x="11201" y="1519"/>
                    <a:pt x="10305" y="867"/>
                  </a:cubicBezTo>
                  <a:cubicBezTo>
                    <a:pt x="9450" y="236"/>
                    <a:pt x="8513" y="93"/>
                    <a:pt x="7474" y="12"/>
                  </a:cubicBezTo>
                  <a:cubicBezTo>
                    <a:pt x="7366" y="4"/>
                    <a:pt x="7259" y="1"/>
                    <a:pt x="71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200"/>
            </a:p>
          </p:txBody>
        </p:sp>
        <p:sp>
          <p:nvSpPr>
            <p:cNvPr id="644" name="Google Shape;644;p32"/>
            <p:cNvSpPr/>
            <p:nvPr/>
          </p:nvSpPr>
          <p:spPr>
            <a:xfrm>
              <a:off x="6479684" y="2612677"/>
              <a:ext cx="479069" cy="554446"/>
            </a:xfrm>
            <a:custGeom>
              <a:avLst/>
              <a:gdLst/>
              <a:ahLst/>
              <a:cxnLst/>
              <a:rect l="l" t="t" r="r" b="b"/>
              <a:pathLst>
                <a:path w="4910" h="5653" extrusionOk="0">
                  <a:moveTo>
                    <a:pt x="1" y="1"/>
                  </a:moveTo>
                  <a:lnTo>
                    <a:pt x="143" y="4563"/>
                  </a:lnTo>
                  <a:cubicBezTo>
                    <a:pt x="143" y="4563"/>
                    <a:pt x="1573" y="5652"/>
                    <a:pt x="2799" y="5652"/>
                  </a:cubicBezTo>
                  <a:cubicBezTo>
                    <a:pt x="2914" y="5652"/>
                    <a:pt x="3027" y="5643"/>
                    <a:pt x="3137" y="5622"/>
                  </a:cubicBezTo>
                  <a:cubicBezTo>
                    <a:pt x="4400" y="5398"/>
                    <a:pt x="4909" y="4115"/>
                    <a:pt x="4909" y="4115"/>
                  </a:cubicBezTo>
                  <a:lnTo>
                    <a:pt x="4909" y="1060"/>
                  </a:lnTo>
                  <a:lnTo>
                    <a:pt x="856" y="184"/>
                  </a:lnTo>
                  <a:lnTo>
                    <a:pt x="1" y="1"/>
                  </a:lnTo>
                  <a:close/>
                </a:path>
              </a:pathLst>
            </a:custGeom>
            <a:solidFill>
              <a:srgbClr val="F6C0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200"/>
            </a:p>
          </p:txBody>
        </p:sp>
        <p:sp>
          <p:nvSpPr>
            <p:cNvPr id="645" name="Google Shape;645;p32"/>
            <p:cNvSpPr/>
            <p:nvPr/>
          </p:nvSpPr>
          <p:spPr>
            <a:xfrm>
              <a:off x="6505540" y="2630725"/>
              <a:ext cx="453213" cy="295907"/>
            </a:xfrm>
            <a:custGeom>
              <a:avLst/>
              <a:gdLst/>
              <a:ahLst/>
              <a:cxnLst/>
              <a:rect l="l" t="t" r="r" b="b"/>
              <a:pathLst>
                <a:path w="4645" h="3017" extrusionOk="0">
                  <a:moveTo>
                    <a:pt x="612" y="0"/>
                  </a:moveTo>
                  <a:cubicBezTo>
                    <a:pt x="530" y="61"/>
                    <a:pt x="449" y="122"/>
                    <a:pt x="388" y="183"/>
                  </a:cubicBezTo>
                  <a:lnTo>
                    <a:pt x="1" y="183"/>
                  </a:lnTo>
                  <a:cubicBezTo>
                    <a:pt x="428" y="1100"/>
                    <a:pt x="999" y="1996"/>
                    <a:pt x="1874" y="2525"/>
                  </a:cubicBezTo>
                  <a:cubicBezTo>
                    <a:pt x="2357" y="2839"/>
                    <a:pt x="2939" y="3017"/>
                    <a:pt x="3511" y="3017"/>
                  </a:cubicBezTo>
                  <a:cubicBezTo>
                    <a:pt x="3905" y="3017"/>
                    <a:pt x="4295" y="2932"/>
                    <a:pt x="4644" y="2749"/>
                  </a:cubicBezTo>
                  <a:lnTo>
                    <a:pt x="4644" y="876"/>
                  </a:lnTo>
                  <a:lnTo>
                    <a:pt x="612" y="0"/>
                  </a:lnTo>
                  <a:close/>
                </a:path>
              </a:pathLst>
            </a:custGeom>
            <a:solidFill>
              <a:srgbClr val="B97B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200"/>
            </a:p>
          </p:txBody>
        </p:sp>
        <p:sp>
          <p:nvSpPr>
            <p:cNvPr id="646" name="Google Shape;646;p32"/>
            <p:cNvSpPr/>
            <p:nvPr/>
          </p:nvSpPr>
          <p:spPr>
            <a:xfrm>
              <a:off x="6271075" y="1881572"/>
              <a:ext cx="864470" cy="963440"/>
            </a:xfrm>
            <a:custGeom>
              <a:avLst/>
              <a:gdLst/>
              <a:ahLst/>
              <a:cxnLst/>
              <a:rect l="l" t="t" r="r" b="b"/>
              <a:pathLst>
                <a:path w="8860" h="9823" extrusionOk="0">
                  <a:moveTo>
                    <a:pt x="5051" y="1"/>
                  </a:moveTo>
                  <a:cubicBezTo>
                    <a:pt x="3015" y="21"/>
                    <a:pt x="1365" y="1691"/>
                    <a:pt x="1365" y="3748"/>
                  </a:cubicBezTo>
                  <a:cubicBezTo>
                    <a:pt x="1365" y="4094"/>
                    <a:pt x="1426" y="4441"/>
                    <a:pt x="1508" y="4766"/>
                  </a:cubicBezTo>
                  <a:cubicBezTo>
                    <a:pt x="1528" y="4889"/>
                    <a:pt x="1548" y="5011"/>
                    <a:pt x="1589" y="5133"/>
                  </a:cubicBezTo>
                  <a:cubicBezTo>
                    <a:pt x="1589" y="5153"/>
                    <a:pt x="1589" y="5194"/>
                    <a:pt x="1589" y="5215"/>
                  </a:cubicBezTo>
                  <a:cubicBezTo>
                    <a:pt x="1569" y="5194"/>
                    <a:pt x="1528" y="5153"/>
                    <a:pt x="1508" y="5133"/>
                  </a:cubicBezTo>
                  <a:cubicBezTo>
                    <a:pt x="1467" y="5092"/>
                    <a:pt x="1406" y="5052"/>
                    <a:pt x="1365" y="5031"/>
                  </a:cubicBezTo>
                  <a:cubicBezTo>
                    <a:pt x="1259" y="4974"/>
                    <a:pt x="1112" y="4931"/>
                    <a:pt x="961" y="4931"/>
                  </a:cubicBezTo>
                  <a:cubicBezTo>
                    <a:pt x="733" y="4931"/>
                    <a:pt x="498" y="5030"/>
                    <a:pt x="387" y="5337"/>
                  </a:cubicBezTo>
                  <a:cubicBezTo>
                    <a:pt x="1" y="6396"/>
                    <a:pt x="958" y="7271"/>
                    <a:pt x="2139" y="7455"/>
                  </a:cubicBezTo>
                  <a:cubicBezTo>
                    <a:pt x="2281" y="7882"/>
                    <a:pt x="2424" y="8229"/>
                    <a:pt x="2526" y="8371"/>
                  </a:cubicBezTo>
                  <a:cubicBezTo>
                    <a:pt x="2628" y="8493"/>
                    <a:pt x="2750" y="8616"/>
                    <a:pt x="2872" y="8717"/>
                  </a:cubicBezTo>
                  <a:cubicBezTo>
                    <a:pt x="3683" y="9391"/>
                    <a:pt x="5013" y="9823"/>
                    <a:pt x="6090" y="9823"/>
                  </a:cubicBezTo>
                  <a:cubicBezTo>
                    <a:pt x="6446" y="9823"/>
                    <a:pt x="6774" y="9776"/>
                    <a:pt x="7047" y="9675"/>
                  </a:cubicBezTo>
                  <a:cubicBezTo>
                    <a:pt x="7108" y="9675"/>
                    <a:pt x="7149" y="9654"/>
                    <a:pt x="7190" y="9613"/>
                  </a:cubicBezTo>
                  <a:cubicBezTo>
                    <a:pt x="8819" y="8493"/>
                    <a:pt x="8574" y="6050"/>
                    <a:pt x="8758" y="4542"/>
                  </a:cubicBezTo>
                  <a:cubicBezTo>
                    <a:pt x="8798" y="4420"/>
                    <a:pt x="8798" y="4298"/>
                    <a:pt x="8819" y="4176"/>
                  </a:cubicBezTo>
                  <a:cubicBezTo>
                    <a:pt x="8839" y="4033"/>
                    <a:pt x="8860" y="3891"/>
                    <a:pt x="8860" y="3748"/>
                  </a:cubicBezTo>
                  <a:cubicBezTo>
                    <a:pt x="8860" y="1671"/>
                    <a:pt x="7169" y="1"/>
                    <a:pt x="5112" y="1"/>
                  </a:cubicBezTo>
                  <a:close/>
                </a:path>
              </a:pathLst>
            </a:custGeom>
            <a:solidFill>
              <a:srgbClr val="F6C0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200"/>
            </a:p>
          </p:txBody>
        </p:sp>
        <p:sp>
          <p:nvSpPr>
            <p:cNvPr id="647" name="Google Shape;647;p32"/>
            <p:cNvSpPr/>
            <p:nvPr/>
          </p:nvSpPr>
          <p:spPr>
            <a:xfrm>
              <a:off x="6761861" y="1877649"/>
              <a:ext cx="379645" cy="453522"/>
            </a:xfrm>
            <a:custGeom>
              <a:avLst/>
              <a:gdLst/>
              <a:ahLst/>
              <a:cxnLst/>
              <a:rect l="l" t="t" r="r" b="b"/>
              <a:pathLst>
                <a:path w="3891" h="4624" extrusionOk="0">
                  <a:moveTo>
                    <a:pt x="1" y="0"/>
                  </a:moveTo>
                  <a:cubicBezTo>
                    <a:pt x="103" y="489"/>
                    <a:pt x="490" y="937"/>
                    <a:pt x="897" y="1202"/>
                  </a:cubicBezTo>
                  <a:cubicBezTo>
                    <a:pt x="1325" y="1507"/>
                    <a:pt x="1854" y="1650"/>
                    <a:pt x="2384" y="1691"/>
                  </a:cubicBezTo>
                  <a:cubicBezTo>
                    <a:pt x="2384" y="2688"/>
                    <a:pt x="2995" y="4073"/>
                    <a:pt x="3830" y="4623"/>
                  </a:cubicBezTo>
                  <a:cubicBezTo>
                    <a:pt x="3850" y="4460"/>
                    <a:pt x="3891" y="3890"/>
                    <a:pt x="3891" y="3747"/>
                  </a:cubicBezTo>
                  <a:cubicBezTo>
                    <a:pt x="3891" y="1670"/>
                    <a:pt x="2180" y="0"/>
                    <a:pt x="1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200"/>
            </a:p>
          </p:txBody>
        </p:sp>
        <p:sp>
          <p:nvSpPr>
            <p:cNvPr id="648" name="Google Shape;648;p32"/>
            <p:cNvSpPr/>
            <p:nvPr/>
          </p:nvSpPr>
          <p:spPr>
            <a:xfrm>
              <a:off x="6324739" y="2385029"/>
              <a:ext cx="153087" cy="157811"/>
            </a:xfrm>
            <a:custGeom>
              <a:avLst/>
              <a:gdLst/>
              <a:ahLst/>
              <a:cxnLst/>
              <a:rect l="l" t="t" r="r" b="b"/>
              <a:pathLst>
                <a:path w="1569" h="1609" fill="none" extrusionOk="0">
                  <a:moveTo>
                    <a:pt x="0" y="0"/>
                  </a:moveTo>
                  <a:cubicBezTo>
                    <a:pt x="774" y="204"/>
                    <a:pt x="1385" y="835"/>
                    <a:pt x="1569" y="1609"/>
                  </a:cubicBez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200"/>
            </a:p>
          </p:txBody>
        </p:sp>
        <p:sp>
          <p:nvSpPr>
            <p:cNvPr id="649" name="Google Shape;649;p32"/>
            <p:cNvSpPr/>
            <p:nvPr/>
          </p:nvSpPr>
          <p:spPr>
            <a:xfrm>
              <a:off x="6352547" y="2466927"/>
              <a:ext cx="115328" cy="41978"/>
            </a:xfrm>
            <a:custGeom>
              <a:avLst/>
              <a:gdLst/>
              <a:ahLst/>
              <a:cxnLst/>
              <a:rect l="l" t="t" r="r" b="b"/>
              <a:pathLst>
                <a:path w="1182" h="428" fill="none" extrusionOk="0">
                  <a:moveTo>
                    <a:pt x="0" y="41"/>
                  </a:moveTo>
                  <a:cubicBezTo>
                    <a:pt x="428" y="0"/>
                    <a:pt x="856" y="143"/>
                    <a:pt x="1182" y="428"/>
                  </a:cubicBez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200"/>
            </a:p>
          </p:txBody>
        </p:sp>
        <p:sp>
          <p:nvSpPr>
            <p:cNvPr id="650" name="Google Shape;650;p32"/>
            <p:cNvSpPr/>
            <p:nvPr/>
          </p:nvSpPr>
          <p:spPr>
            <a:xfrm>
              <a:off x="6394308" y="1879611"/>
              <a:ext cx="383548" cy="513449"/>
            </a:xfrm>
            <a:custGeom>
              <a:avLst/>
              <a:gdLst/>
              <a:ahLst/>
              <a:cxnLst/>
              <a:rect l="l" t="t" r="r" b="b"/>
              <a:pathLst>
                <a:path w="3931" h="5235" extrusionOk="0">
                  <a:moveTo>
                    <a:pt x="3768" y="1"/>
                  </a:moveTo>
                  <a:cubicBezTo>
                    <a:pt x="1731" y="21"/>
                    <a:pt x="0" y="1711"/>
                    <a:pt x="0" y="3768"/>
                  </a:cubicBezTo>
                  <a:cubicBezTo>
                    <a:pt x="0" y="4114"/>
                    <a:pt x="82" y="4501"/>
                    <a:pt x="183" y="4827"/>
                  </a:cubicBezTo>
                  <a:cubicBezTo>
                    <a:pt x="204" y="4949"/>
                    <a:pt x="306" y="5112"/>
                    <a:pt x="326" y="5235"/>
                  </a:cubicBezTo>
                  <a:cubicBezTo>
                    <a:pt x="509" y="5235"/>
                    <a:pt x="672" y="5051"/>
                    <a:pt x="835" y="4929"/>
                  </a:cubicBezTo>
                  <a:cubicBezTo>
                    <a:pt x="1467" y="4440"/>
                    <a:pt x="1813" y="3585"/>
                    <a:pt x="1711" y="2791"/>
                  </a:cubicBezTo>
                  <a:cubicBezTo>
                    <a:pt x="2363" y="2770"/>
                    <a:pt x="3014" y="2424"/>
                    <a:pt x="3422" y="1895"/>
                  </a:cubicBezTo>
                  <a:cubicBezTo>
                    <a:pt x="3809" y="1365"/>
                    <a:pt x="3931" y="632"/>
                    <a:pt x="37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200"/>
            </a:p>
          </p:txBody>
        </p:sp>
        <p:sp>
          <p:nvSpPr>
            <p:cNvPr id="651" name="Google Shape;651;p32"/>
            <p:cNvSpPr/>
            <p:nvPr/>
          </p:nvSpPr>
          <p:spPr>
            <a:xfrm>
              <a:off x="6420067" y="2283121"/>
              <a:ext cx="117377" cy="181840"/>
            </a:xfrm>
            <a:custGeom>
              <a:avLst/>
              <a:gdLst/>
              <a:ahLst/>
              <a:cxnLst/>
              <a:rect l="l" t="t" r="r" b="b"/>
              <a:pathLst>
                <a:path w="1203" h="1854" extrusionOk="0">
                  <a:moveTo>
                    <a:pt x="1203" y="0"/>
                  </a:moveTo>
                  <a:lnTo>
                    <a:pt x="1" y="978"/>
                  </a:lnTo>
                  <a:lnTo>
                    <a:pt x="449" y="1854"/>
                  </a:lnTo>
                  <a:lnTo>
                    <a:pt x="120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200"/>
            </a:p>
          </p:txBody>
        </p:sp>
        <p:sp>
          <p:nvSpPr>
            <p:cNvPr id="652" name="Google Shape;652;p32"/>
            <p:cNvSpPr/>
            <p:nvPr/>
          </p:nvSpPr>
          <p:spPr>
            <a:xfrm>
              <a:off x="6672485" y="2372964"/>
              <a:ext cx="65665" cy="64046"/>
            </a:xfrm>
            <a:custGeom>
              <a:avLst/>
              <a:gdLst/>
              <a:ahLst/>
              <a:cxnLst/>
              <a:rect l="l" t="t" r="r" b="b"/>
              <a:pathLst>
                <a:path w="673" h="653" extrusionOk="0">
                  <a:moveTo>
                    <a:pt x="347" y="1"/>
                  </a:moveTo>
                  <a:cubicBezTo>
                    <a:pt x="163" y="1"/>
                    <a:pt x="0" y="143"/>
                    <a:pt x="0" y="327"/>
                  </a:cubicBezTo>
                  <a:cubicBezTo>
                    <a:pt x="0" y="510"/>
                    <a:pt x="163" y="653"/>
                    <a:pt x="347" y="653"/>
                  </a:cubicBezTo>
                  <a:cubicBezTo>
                    <a:pt x="530" y="653"/>
                    <a:pt x="672" y="510"/>
                    <a:pt x="672" y="327"/>
                  </a:cubicBezTo>
                  <a:cubicBezTo>
                    <a:pt x="672" y="143"/>
                    <a:pt x="530" y="1"/>
                    <a:pt x="3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200"/>
            </a:p>
          </p:txBody>
        </p:sp>
        <p:sp>
          <p:nvSpPr>
            <p:cNvPr id="653" name="Google Shape;653;p32"/>
            <p:cNvSpPr/>
            <p:nvPr/>
          </p:nvSpPr>
          <p:spPr>
            <a:xfrm>
              <a:off x="6960615" y="2372964"/>
              <a:ext cx="63713" cy="64046"/>
            </a:xfrm>
            <a:custGeom>
              <a:avLst/>
              <a:gdLst/>
              <a:ahLst/>
              <a:cxnLst/>
              <a:rect l="l" t="t" r="r" b="b"/>
              <a:pathLst>
                <a:path w="653" h="653" extrusionOk="0">
                  <a:moveTo>
                    <a:pt x="326" y="1"/>
                  </a:moveTo>
                  <a:cubicBezTo>
                    <a:pt x="143" y="1"/>
                    <a:pt x="0" y="143"/>
                    <a:pt x="0" y="327"/>
                  </a:cubicBezTo>
                  <a:cubicBezTo>
                    <a:pt x="0" y="510"/>
                    <a:pt x="143" y="653"/>
                    <a:pt x="326" y="653"/>
                  </a:cubicBezTo>
                  <a:cubicBezTo>
                    <a:pt x="510" y="653"/>
                    <a:pt x="652" y="510"/>
                    <a:pt x="652" y="327"/>
                  </a:cubicBezTo>
                  <a:cubicBezTo>
                    <a:pt x="652" y="143"/>
                    <a:pt x="510" y="1"/>
                    <a:pt x="3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200"/>
            </a:p>
          </p:txBody>
        </p:sp>
        <p:sp>
          <p:nvSpPr>
            <p:cNvPr id="654" name="Google Shape;654;p32"/>
            <p:cNvSpPr/>
            <p:nvPr/>
          </p:nvSpPr>
          <p:spPr>
            <a:xfrm>
              <a:off x="6624773" y="2251146"/>
              <a:ext cx="115328" cy="74247"/>
            </a:xfrm>
            <a:custGeom>
              <a:avLst/>
              <a:gdLst/>
              <a:ahLst/>
              <a:cxnLst/>
              <a:rect l="l" t="t" r="r" b="b"/>
              <a:pathLst>
                <a:path w="1182" h="757" extrusionOk="0">
                  <a:moveTo>
                    <a:pt x="510" y="1"/>
                  </a:moveTo>
                  <a:cubicBezTo>
                    <a:pt x="367" y="21"/>
                    <a:pt x="204" y="123"/>
                    <a:pt x="102" y="245"/>
                  </a:cubicBezTo>
                  <a:lnTo>
                    <a:pt x="82" y="245"/>
                  </a:lnTo>
                  <a:cubicBezTo>
                    <a:pt x="21" y="326"/>
                    <a:pt x="1" y="428"/>
                    <a:pt x="21" y="530"/>
                  </a:cubicBezTo>
                  <a:cubicBezTo>
                    <a:pt x="56" y="695"/>
                    <a:pt x="195" y="757"/>
                    <a:pt x="357" y="757"/>
                  </a:cubicBezTo>
                  <a:cubicBezTo>
                    <a:pt x="574" y="757"/>
                    <a:pt x="832" y="647"/>
                    <a:pt x="937" y="530"/>
                  </a:cubicBezTo>
                  <a:cubicBezTo>
                    <a:pt x="1182" y="265"/>
                    <a:pt x="754" y="1"/>
                    <a:pt x="5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200"/>
            </a:p>
          </p:txBody>
        </p:sp>
        <p:sp>
          <p:nvSpPr>
            <p:cNvPr id="655" name="Google Shape;655;p32"/>
            <p:cNvSpPr/>
            <p:nvPr/>
          </p:nvSpPr>
          <p:spPr>
            <a:xfrm>
              <a:off x="6936710" y="2251146"/>
              <a:ext cx="117377" cy="74247"/>
            </a:xfrm>
            <a:custGeom>
              <a:avLst/>
              <a:gdLst/>
              <a:ahLst/>
              <a:cxnLst/>
              <a:rect l="l" t="t" r="r" b="b"/>
              <a:pathLst>
                <a:path w="1203" h="757" extrusionOk="0">
                  <a:moveTo>
                    <a:pt x="693" y="1"/>
                  </a:moveTo>
                  <a:cubicBezTo>
                    <a:pt x="449" y="1"/>
                    <a:pt x="1" y="265"/>
                    <a:pt x="266" y="530"/>
                  </a:cubicBezTo>
                  <a:cubicBezTo>
                    <a:pt x="371" y="647"/>
                    <a:pt x="629" y="757"/>
                    <a:pt x="846" y="757"/>
                  </a:cubicBezTo>
                  <a:cubicBezTo>
                    <a:pt x="1008" y="757"/>
                    <a:pt x="1147" y="695"/>
                    <a:pt x="1182" y="530"/>
                  </a:cubicBezTo>
                  <a:cubicBezTo>
                    <a:pt x="1203" y="428"/>
                    <a:pt x="1162" y="326"/>
                    <a:pt x="1101" y="245"/>
                  </a:cubicBezTo>
                  <a:cubicBezTo>
                    <a:pt x="999" y="123"/>
                    <a:pt x="836" y="21"/>
                    <a:pt x="6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200"/>
            </a:p>
          </p:txBody>
        </p:sp>
        <p:sp>
          <p:nvSpPr>
            <p:cNvPr id="656" name="Google Shape;656;p32"/>
            <p:cNvSpPr/>
            <p:nvPr/>
          </p:nvSpPr>
          <p:spPr>
            <a:xfrm>
              <a:off x="6839431" y="2365020"/>
              <a:ext cx="59713" cy="187823"/>
            </a:xfrm>
            <a:custGeom>
              <a:avLst/>
              <a:gdLst/>
              <a:ahLst/>
              <a:cxnLst/>
              <a:rect l="l" t="t" r="r" b="b"/>
              <a:pathLst>
                <a:path w="612" h="1915" fill="none" extrusionOk="0">
                  <a:moveTo>
                    <a:pt x="367" y="0"/>
                  </a:moveTo>
                  <a:lnTo>
                    <a:pt x="611" y="1915"/>
                  </a:lnTo>
                  <a:lnTo>
                    <a:pt x="0" y="171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200"/>
            </a:p>
          </p:txBody>
        </p:sp>
        <p:sp>
          <p:nvSpPr>
            <p:cNvPr id="657" name="Google Shape;657;p32"/>
            <p:cNvSpPr/>
            <p:nvPr/>
          </p:nvSpPr>
          <p:spPr>
            <a:xfrm>
              <a:off x="6831430" y="2580703"/>
              <a:ext cx="65665" cy="18145"/>
            </a:xfrm>
            <a:custGeom>
              <a:avLst/>
              <a:gdLst/>
              <a:ahLst/>
              <a:cxnLst/>
              <a:rect l="l" t="t" r="r" b="b"/>
              <a:pathLst>
                <a:path w="673" h="185" fill="none" extrusionOk="0">
                  <a:moveTo>
                    <a:pt x="1" y="1"/>
                  </a:moveTo>
                  <a:cubicBezTo>
                    <a:pt x="184" y="143"/>
                    <a:pt x="469" y="184"/>
                    <a:pt x="673" y="62"/>
                  </a:cubicBez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200"/>
            </a:p>
          </p:txBody>
        </p:sp>
        <p:sp>
          <p:nvSpPr>
            <p:cNvPr id="658" name="Google Shape;658;p32"/>
            <p:cNvSpPr/>
            <p:nvPr/>
          </p:nvSpPr>
          <p:spPr>
            <a:xfrm>
              <a:off x="5794144" y="3016188"/>
              <a:ext cx="1844171" cy="835053"/>
            </a:xfrm>
            <a:custGeom>
              <a:avLst/>
              <a:gdLst/>
              <a:ahLst/>
              <a:cxnLst/>
              <a:rect l="l" t="t" r="r" b="b"/>
              <a:pathLst>
                <a:path w="18901" h="8514" extrusionOk="0">
                  <a:moveTo>
                    <a:pt x="11935" y="1"/>
                  </a:moveTo>
                  <a:cubicBezTo>
                    <a:pt x="11935" y="1"/>
                    <a:pt x="11078" y="975"/>
                    <a:pt x="9412" y="975"/>
                  </a:cubicBezTo>
                  <a:cubicBezTo>
                    <a:pt x="8780" y="975"/>
                    <a:pt x="8032" y="835"/>
                    <a:pt x="7169" y="449"/>
                  </a:cubicBezTo>
                  <a:cubicBezTo>
                    <a:pt x="7169" y="449"/>
                    <a:pt x="6049" y="713"/>
                    <a:pt x="4726" y="1223"/>
                  </a:cubicBezTo>
                  <a:cubicBezTo>
                    <a:pt x="3605" y="1650"/>
                    <a:pt x="2363" y="2261"/>
                    <a:pt x="1549" y="3076"/>
                  </a:cubicBezTo>
                  <a:cubicBezTo>
                    <a:pt x="876" y="3727"/>
                    <a:pt x="388" y="4440"/>
                    <a:pt x="1" y="5072"/>
                  </a:cubicBezTo>
                  <a:cubicBezTo>
                    <a:pt x="2322" y="7210"/>
                    <a:pt x="5418" y="8513"/>
                    <a:pt x="8819" y="8513"/>
                  </a:cubicBezTo>
                  <a:cubicBezTo>
                    <a:pt x="12892" y="8513"/>
                    <a:pt x="16517" y="6640"/>
                    <a:pt x="18900" y="3727"/>
                  </a:cubicBezTo>
                  <a:cubicBezTo>
                    <a:pt x="18554" y="3137"/>
                    <a:pt x="18045" y="2465"/>
                    <a:pt x="17312" y="2037"/>
                  </a:cubicBezTo>
                  <a:cubicBezTo>
                    <a:pt x="16456" y="1508"/>
                    <a:pt x="14908" y="958"/>
                    <a:pt x="13686" y="550"/>
                  </a:cubicBezTo>
                  <a:cubicBezTo>
                    <a:pt x="12689" y="225"/>
                    <a:pt x="11935" y="1"/>
                    <a:pt x="1193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200"/>
            </a:p>
          </p:txBody>
        </p:sp>
        <p:sp>
          <p:nvSpPr>
            <p:cNvPr id="659" name="Google Shape;659;p32"/>
            <p:cNvSpPr/>
            <p:nvPr/>
          </p:nvSpPr>
          <p:spPr>
            <a:xfrm>
              <a:off x="6396260" y="2570796"/>
              <a:ext cx="71616" cy="71991"/>
            </a:xfrm>
            <a:custGeom>
              <a:avLst/>
              <a:gdLst/>
              <a:ahLst/>
              <a:cxnLst/>
              <a:rect l="l" t="t" r="r" b="b"/>
              <a:pathLst>
                <a:path w="734" h="734" extrusionOk="0">
                  <a:moveTo>
                    <a:pt x="367" y="0"/>
                  </a:moveTo>
                  <a:cubicBezTo>
                    <a:pt x="163" y="0"/>
                    <a:pt x="1" y="163"/>
                    <a:pt x="1" y="367"/>
                  </a:cubicBezTo>
                  <a:cubicBezTo>
                    <a:pt x="1" y="570"/>
                    <a:pt x="163" y="733"/>
                    <a:pt x="367" y="733"/>
                  </a:cubicBezTo>
                  <a:cubicBezTo>
                    <a:pt x="571" y="733"/>
                    <a:pt x="734" y="570"/>
                    <a:pt x="734" y="367"/>
                  </a:cubicBezTo>
                  <a:cubicBezTo>
                    <a:pt x="734" y="163"/>
                    <a:pt x="571" y="0"/>
                    <a:pt x="3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200"/>
            </a:p>
          </p:txBody>
        </p:sp>
        <p:sp>
          <p:nvSpPr>
            <p:cNvPr id="660" name="Google Shape;660;p32"/>
            <p:cNvSpPr/>
            <p:nvPr/>
          </p:nvSpPr>
          <p:spPr>
            <a:xfrm>
              <a:off x="6734053" y="3305825"/>
              <a:ext cx="439260" cy="517470"/>
            </a:xfrm>
            <a:custGeom>
              <a:avLst/>
              <a:gdLst/>
              <a:ahLst/>
              <a:cxnLst/>
              <a:rect l="l" t="t" r="r" b="b"/>
              <a:pathLst>
                <a:path w="4502" h="5276" extrusionOk="0">
                  <a:moveTo>
                    <a:pt x="3891" y="1"/>
                  </a:moveTo>
                  <a:lnTo>
                    <a:pt x="2648" y="245"/>
                  </a:lnTo>
                  <a:lnTo>
                    <a:pt x="2587" y="265"/>
                  </a:lnTo>
                  <a:lnTo>
                    <a:pt x="2078" y="367"/>
                  </a:lnTo>
                  <a:lnTo>
                    <a:pt x="775" y="612"/>
                  </a:lnTo>
                  <a:lnTo>
                    <a:pt x="1" y="774"/>
                  </a:lnTo>
                  <a:lnTo>
                    <a:pt x="41" y="795"/>
                  </a:lnTo>
                  <a:cubicBezTo>
                    <a:pt x="164" y="937"/>
                    <a:pt x="673" y="1447"/>
                    <a:pt x="836" y="1793"/>
                  </a:cubicBezTo>
                  <a:cubicBezTo>
                    <a:pt x="1019" y="2180"/>
                    <a:pt x="1569" y="3768"/>
                    <a:pt x="1671" y="4053"/>
                  </a:cubicBezTo>
                  <a:cubicBezTo>
                    <a:pt x="1732" y="4216"/>
                    <a:pt x="1773" y="4807"/>
                    <a:pt x="1793" y="5275"/>
                  </a:cubicBezTo>
                  <a:cubicBezTo>
                    <a:pt x="2730" y="5092"/>
                    <a:pt x="3646" y="4786"/>
                    <a:pt x="4501" y="4400"/>
                  </a:cubicBezTo>
                  <a:cubicBezTo>
                    <a:pt x="4481" y="4176"/>
                    <a:pt x="4461" y="3931"/>
                    <a:pt x="4420" y="3687"/>
                  </a:cubicBezTo>
                  <a:cubicBezTo>
                    <a:pt x="4359" y="2954"/>
                    <a:pt x="4216" y="2017"/>
                    <a:pt x="4094" y="1243"/>
                  </a:cubicBezTo>
                  <a:cubicBezTo>
                    <a:pt x="4074" y="1223"/>
                    <a:pt x="4074" y="1182"/>
                    <a:pt x="4074" y="1141"/>
                  </a:cubicBezTo>
                  <a:cubicBezTo>
                    <a:pt x="3972" y="489"/>
                    <a:pt x="3891" y="1"/>
                    <a:pt x="3891" y="1"/>
                  </a:cubicBezTo>
                  <a:close/>
                </a:path>
              </a:pathLst>
            </a:custGeom>
            <a:solidFill>
              <a:srgbClr val="F6C0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200"/>
            </a:p>
          </p:txBody>
        </p:sp>
        <p:sp>
          <p:nvSpPr>
            <p:cNvPr id="661" name="Google Shape;661;p32"/>
            <p:cNvSpPr/>
            <p:nvPr/>
          </p:nvSpPr>
          <p:spPr>
            <a:xfrm>
              <a:off x="6002850" y="3263845"/>
              <a:ext cx="377596" cy="525513"/>
            </a:xfrm>
            <a:custGeom>
              <a:avLst/>
              <a:gdLst/>
              <a:ahLst/>
              <a:cxnLst/>
              <a:rect l="l" t="t" r="r" b="b"/>
              <a:pathLst>
                <a:path w="3870" h="5358" extrusionOk="0">
                  <a:moveTo>
                    <a:pt x="774" y="1"/>
                  </a:moveTo>
                  <a:cubicBezTo>
                    <a:pt x="774" y="1"/>
                    <a:pt x="122" y="2465"/>
                    <a:pt x="21" y="3850"/>
                  </a:cubicBezTo>
                  <a:cubicBezTo>
                    <a:pt x="21" y="3931"/>
                    <a:pt x="21" y="4033"/>
                    <a:pt x="0" y="4115"/>
                  </a:cubicBezTo>
                  <a:cubicBezTo>
                    <a:pt x="876" y="4644"/>
                    <a:pt x="1792" y="5052"/>
                    <a:pt x="2770" y="5357"/>
                  </a:cubicBezTo>
                  <a:cubicBezTo>
                    <a:pt x="2750" y="4115"/>
                    <a:pt x="2729" y="2526"/>
                    <a:pt x="2729" y="2526"/>
                  </a:cubicBezTo>
                  <a:cubicBezTo>
                    <a:pt x="2729" y="2526"/>
                    <a:pt x="3259" y="2017"/>
                    <a:pt x="3605" y="1386"/>
                  </a:cubicBezTo>
                  <a:cubicBezTo>
                    <a:pt x="3727" y="1182"/>
                    <a:pt x="3809" y="958"/>
                    <a:pt x="3870" y="714"/>
                  </a:cubicBezTo>
                  <a:lnTo>
                    <a:pt x="2912" y="490"/>
                  </a:lnTo>
                  <a:lnTo>
                    <a:pt x="2892" y="490"/>
                  </a:lnTo>
                  <a:lnTo>
                    <a:pt x="774" y="1"/>
                  </a:lnTo>
                  <a:close/>
                </a:path>
              </a:pathLst>
            </a:custGeom>
            <a:solidFill>
              <a:srgbClr val="F6C0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200"/>
            </a:p>
          </p:txBody>
        </p:sp>
        <p:sp>
          <p:nvSpPr>
            <p:cNvPr id="662" name="Google Shape;662;p32"/>
            <p:cNvSpPr/>
            <p:nvPr/>
          </p:nvSpPr>
          <p:spPr>
            <a:xfrm>
              <a:off x="6779814" y="2868378"/>
              <a:ext cx="125280" cy="36093"/>
            </a:xfrm>
            <a:custGeom>
              <a:avLst/>
              <a:gdLst/>
              <a:ahLst/>
              <a:cxnLst/>
              <a:rect l="l" t="t" r="r" b="b"/>
              <a:pathLst>
                <a:path w="1284" h="368" extrusionOk="0">
                  <a:moveTo>
                    <a:pt x="1242" y="1"/>
                  </a:moveTo>
                  <a:lnTo>
                    <a:pt x="0" y="82"/>
                  </a:lnTo>
                  <a:lnTo>
                    <a:pt x="0" y="367"/>
                  </a:lnTo>
                  <a:lnTo>
                    <a:pt x="1283" y="326"/>
                  </a:lnTo>
                  <a:lnTo>
                    <a:pt x="124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200"/>
            </a:p>
          </p:txBody>
        </p:sp>
        <p:sp>
          <p:nvSpPr>
            <p:cNvPr id="663" name="Google Shape;663;p32"/>
            <p:cNvSpPr/>
            <p:nvPr/>
          </p:nvSpPr>
          <p:spPr>
            <a:xfrm>
              <a:off x="6416164" y="2890348"/>
              <a:ext cx="105376" cy="30111"/>
            </a:xfrm>
            <a:custGeom>
              <a:avLst/>
              <a:gdLst/>
              <a:ahLst/>
              <a:cxnLst/>
              <a:rect l="l" t="t" r="r" b="b"/>
              <a:pathLst>
                <a:path w="1080" h="307" extrusionOk="0">
                  <a:moveTo>
                    <a:pt x="1039" y="1"/>
                  </a:moveTo>
                  <a:lnTo>
                    <a:pt x="0" y="41"/>
                  </a:lnTo>
                  <a:lnTo>
                    <a:pt x="21" y="306"/>
                  </a:lnTo>
                  <a:lnTo>
                    <a:pt x="1080" y="265"/>
                  </a:lnTo>
                  <a:lnTo>
                    <a:pt x="103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200"/>
            </a:p>
          </p:txBody>
        </p:sp>
        <p:sp>
          <p:nvSpPr>
            <p:cNvPr id="664" name="Google Shape;664;p32"/>
            <p:cNvSpPr/>
            <p:nvPr/>
          </p:nvSpPr>
          <p:spPr>
            <a:xfrm>
              <a:off x="6285028" y="2898391"/>
              <a:ext cx="671672" cy="505504"/>
            </a:xfrm>
            <a:custGeom>
              <a:avLst/>
              <a:gdLst/>
              <a:ahLst/>
              <a:cxnLst/>
              <a:rect l="l" t="t" r="r" b="b"/>
              <a:pathLst>
                <a:path w="6884" h="5154" extrusionOk="0">
                  <a:moveTo>
                    <a:pt x="6741" y="0"/>
                  </a:moveTo>
                  <a:lnTo>
                    <a:pt x="0" y="285"/>
                  </a:lnTo>
                  <a:lnTo>
                    <a:pt x="0" y="1548"/>
                  </a:lnTo>
                  <a:lnTo>
                    <a:pt x="0" y="4216"/>
                  </a:lnTo>
                  <a:cubicBezTo>
                    <a:pt x="0" y="4733"/>
                    <a:pt x="428" y="5153"/>
                    <a:pt x="941" y="5153"/>
                  </a:cubicBezTo>
                  <a:cubicBezTo>
                    <a:pt x="953" y="5153"/>
                    <a:pt x="965" y="5153"/>
                    <a:pt x="978" y="5153"/>
                  </a:cubicBezTo>
                  <a:lnTo>
                    <a:pt x="5988" y="4888"/>
                  </a:lnTo>
                  <a:cubicBezTo>
                    <a:pt x="6497" y="4847"/>
                    <a:pt x="6884" y="4419"/>
                    <a:pt x="6863" y="3910"/>
                  </a:cubicBezTo>
                  <a:lnTo>
                    <a:pt x="6782" y="1426"/>
                  </a:lnTo>
                  <a:lnTo>
                    <a:pt x="674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200"/>
            </a:p>
          </p:txBody>
        </p:sp>
        <p:sp>
          <p:nvSpPr>
            <p:cNvPr id="665" name="Google Shape;665;p32"/>
            <p:cNvSpPr/>
            <p:nvPr/>
          </p:nvSpPr>
          <p:spPr>
            <a:xfrm>
              <a:off x="6285028" y="2898391"/>
              <a:ext cx="663769" cy="155849"/>
            </a:xfrm>
            <a:custGeom>
              <a:avLst/>
              <a:gdLst/>
              <a:ahLst/>
              <a:cxnLst/>
              <a:rect l="l" t="t" r="r" b="b"/>
              <a:pathLst>
                <a:path w="6803" h="1589" extrusionOk="0">
                  <a:moveTo>
                    <a:pt x="6741" y="0"/>
                  </a:moveTo>
                  <a:lnTo>
                    <a:pt x="0" y="285"/>
                  </a:lnTo>
                  <a:lnTo>
                    <a:pt x="0" y="1568"/>
                  </a:lnTo>
                  <a:lnTo>
                    <a:pt x="306" y="1589"/>
                  </a:lnTo>
                  <a:lnTo>
                    <a:pt x="6802" y="1426"/>
                  </a:lnTo>
                  <a:lnTo>
                    <a:pt x="674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200"/>
            </a:p>
          </p:txBody>
        </p:sp>
        <p:sp>
          <p:nvSpPr>
            <p:cNvPr id="666" name="Google Shape;666;p32"/>
            <p:cNvSpPr/>
            <p:nvPr/>
          </p:nvSpPr>
          <p:spPr>
            <a:xfrm>
              <a:off x="6503589" y="3040120"/>
              <a:ext cx="296125" cy="293750"/>
            </a:xfrm>
            <a:custGeom>
              <a:avLst/>
              <a:gdLst/>
              <a:ahLst/>
              <a:cxnLst/>
              <a:rect l="l" t="t" r="r" b="b"/>
              <a:pathLst>
                <a:path w="3035" h="2995" extrusionOk="0">
                  <a:moveTo>
                    <a:pt x="1511" y="1"/>
                  </a:moveTo>
                  <a:cubicBezTo>
                    <a:pt x="712" y="1"/>
                    <a:pt x="41" y="645"/>
                    <a:pt x="21" y="1447"/>
                  </a:cubicBezTo>
                  <a:cubicBezTo>
                    <a:pt x="0" y="2282"/>
                    <a:pt x="652" y="2974"/>
                    <a:pt x="1487" y="2995"/>
                  </a:cubicBezTo>
                  <a:cubicBezTo>
                    <a:pt x="2322" y="2995"/>
                    <a:pt x="2994" y="2343"/>
                    <a:pt x="3014" y="1528"/>
                  </a:cubicBezTo>
                  <a:cubicBezTo>
                    <a:pt x="3035" y="693"/>
                    <a:pt x="2383" y="1"/>
                    <a:pt x="1548" y="1"/>
                  </a:cubicBezTo>
                  <a:cubicBezTo>
                    <a:pt x="1536" y="1"/>
                    <a:pt x="1523" y="1"/>
                    <a:pt x="1511" y="1"/>
                  </a:cubicBezTo>
                  <a:close/>
                </a:path>
              </a:pathLst>
            </a:custGeom>
            <a:solidFill>
              <a:srgbClr val="FFFFFF">
                <a:alpha val="22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200"/>
            </a:p>
          </p:txBody>
        </p:sp>
        <p:sp>
          <p:nvSpPr>
            <p:cNvPr id="667" name="Google Shape;667;p32"/>
            <p:cNvSpPr/>
            <p:nvPr/>
          </p:nvSpPr>
          <p:spPr>
            <a:xfrm>
              <a:off x="6511492" y="3062483"/>
              <a:ext cx="280319" cy="248535"/>
            </a:xfrm>
            <a:custGeom>
              <a:avLst/>
              <a:gdLst/>
              <a:ahLst/>
              <a:cxnLst/>
              <a:rect l="l" t="t" r="r" b="b"/>
              <a:pathLst>
                <a:path w="2873" h="2534" extrusionOk="0">
                  <a:moveTo>
                    <a:pt x="1431" y="0"/>
                  </a:moveTo>
                  <a:cubicBezTo>
                    <a:pt x="1172" y="0"/>
                    <a:pt x="913" y="78"/>
                    <a:pt x="693" y="241"/>
                  </a:cubicBezTo>
                  <a:cubicBezTo>
                    <a:pt x="123" y="669"/>
                    <a:pt x="1" y="1463"/>
                    <a:pt x="428" y="2013"/>
                  </a:cubicBezTo>
                  <a:cubicBezTo>
                    <a:pt x="671" y="2353"/>
                    <a:pt x="1051" y="2534"/>
                    <a:pt x="1440" y="2534"/>
                  </a:cubicBezTo>
                  <a:cubicBezTo>
                    <a:pt x="1703" y="2534"/>
                    <a:pt x="1970" y="2451"/>
                    <a:pt x="2200" y="2278"/>
                  </a:cubicBezTo>
                  <a:cubicBezTo>
                    <a:pt x="2750" y="1871"/>
                    <a:pt x="2872" y="1076"/>
                    <a:pt x="2465" y="506"/>
                  </a:cubicBezTo>
                  <a:cubicBezTo>
                    <a:pt x="2208" y="176"/>
                    <a:pt x="1820" y="0"/>
                    <a:pt x="143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200"/>
            </a:p>
          </p:txBody>
        </p:sp>
        <p:sp>
          <p:nvSpPr>
            <p:cNvPr id="668" name="Google Shape;668;p32"/>
            <p:cNvSpPr/>
            <p:nvPr/>
          </p:nvSpPr>
          <p:spPr>
            <a:xfrm>
              <a:off x="6543300" y="3078078"/>
              <a:ext cx="216703" cy="217836"/>
            </a:xfrm>
            <a:custGeom>
              <a:avLst/>
              <a:gdLst/>
              <a:ahLst/>
              <a:cxnLst/>
              <a:rect l="l" t="t" r="r" b="b"/>
              <a:pathLst>
                <a:path w="2221" h="2221" fill="none" extrusionOk="0">
                  <a:moveTo>
                    <a:pt x="2220" y="1101"/>
                  </a:moveTo>
                  <a:cubicBezTo>
                    <a:pt x="2220" y="1732"/>
                    <a:pt x="1732" y="2221"/>
                    <a:pt x="1121" y="2221"/>
                  </a:cubicBezTo>
                  <a:cubicBezTo>
                    <a:pt x="489" y="2221"/>
                    <a:pt x="1" y="1732"/>
                    <a:pt x="1" y="1101"/>
                  </a:cubicBezTo>
                  <a:cubicBezTo>
                    <a:pt x="1" y="490"/>
                    <a:pt x="489" y="1"/>
                    <a:pt x="1121" y="1"/>
                  </a:cubicBezTo>
                  <a:cubicBezTo>
                    <a:pt x="1732" y="1"/>
                    <a:pt x="2220" y="490"/>
                    <a:pt x="2220" y="1101"/>
                  </a:cubicBezTo>
                  <a:close/>
                </a:path>
              </a:pathLst>
            </a:custGeom>
            <a:noFill/>
            <a:ln w="1525" cap="flat" cmpd="sng">
              <a:solidFill>
                <a:schemeClr val="lt1"/>
              </a:solidFill>
              <a:prstDash val="solid"/>
              <a:miter lim="203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200"/>
            </a:p>
          </p:txBody>
        </p:sp>
        <p:sp>
          <p:nvSpPr>
            <p:cNvPr id="669" name="Google Shape;669;p32"/>
            <p:cNvSpPr/>
            <p:nvPr/>
          </p:nvSpPr>
          <p:spPr>
            <a:xfrm>
              <a:off x="6585061" y="3120057"/>
              <a:ext cx="133183" cy="133977"/>
            </a:xfrm>
            <a:custGeom>
              <a:avLst/>
              <a:gdLst/>
              <a:ahLst/>
              <a:cxnLst/>
              <a:rect l="l" t="t" r="r" b="b"/>
              <a:pathLst>
                <a:path w="1365" h="1366" fill="none" extrusionOk="0">
                  <a:moveTo>
                    <a:pt x="1304" y="774"/>
                  </a:moveTo>
                  <a:cubicBezTo>
                    <a:pt x="1263" y="1121"/>
                    <a:pt x="937" y="1365"/>
                    <a:pt x="591" y="1304"/>
                  </a:cubicBezTo>
                  <a:cubicBezTo>
                    <a:pt x="245" y="1263"/>
                    <a:pt x="0" y="937"/>
                    <a:pt x="61" y="591"/>
                  </a:cubicBezTo>
                  <a:cubicBezTo>
                    <a:pt x="102" y="245"/>
                    <a:pt x="428" y="1"/>
                    <a:pt x="774" y="62"/>
                  </a:cubicBezTo>
                  <a:cubicBezTo>
                    <a:pt x="1120" y="102"/>
                    <a:pt x="1365" y="428"/>
                    <a:pt x="1304" y="774"/>
                  </a:cubicBezTo>
                  <a:close/>
                </a:path>
              </a:pathLst>
            </a:custGeom>
            <a:noFill/>
            <a:ln w="1025" cap="flat" cmpd="sng">
              <a:solidFill>
                <a:schemeClr val="lt1"/>
              </a:solidFill>
              <a:prstDash val="solid"/>
              <a:miter lim="203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200"/>
            </a:p>
          </p:txBody>
        </p:sp>
        <p:sp>
          <p:nvSpPr>
            <p:cNvPr id="670" name="Google Shape;670;p32"/>
            <p:cNvSpPr/>
            <p:nvPr/>
          </p:nvSpPr>
          <p:spPr>
            <a:xfrm>
              <a:off x="6608869" y="2938310"/>
              <a:ext cx="87520" cy="83956"/>
            </a:xfrm>
            <a:custGeom>
              <a:avLst/>
              <a:gdLst/>
              <a:ahLst/>
              <a:cxnLst/>
              <a:rect l="l" t="t" r="r" b="b"/>
              <a:pathLst>
                <a:path w="897" h="856" fill="none" extrusionOk="0">
                  <a:moveTo>
                    <a:pt x="1" y="82"/>
                  </a:moveTo>
                  <a:lnTo>
                    <a:pt x="102" y="856"/>
                  </a:lnTo>
                  <a:lnTo>
                    <a:pt x="897" y="795"/>
                  </a:lnTo>
                  <a:lnTo>
                    <a:pt x="815" y="0"/>
                  </a:lnTo>
                  <a:close/>
                </a:path>
              </a:pathLst>
            </a:custGeom>
            <a:noFill/>
            <a:ln w="9525" cap="flat" cmpd="sng">
              <a:solidFill>
                <a:schemeClr val="dk1"/>
              </a:solidFill>
              <a:prstDash val="solid"/>
              <a:miter lim="203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200"/>
            </a:p>
          </p:txBody>
        </p:sp>
        <p:sp>
          <p:nvSpPr>
            <p:cNvPr id="671" name="Google Shape;671;p32"/>
            <p:cNvSpPr/>
            <p:nvPr/>
          </p:nvSpPr>
          <p:spPr>
            <a:xfrm>
              <a:off x="6732102" y="2926344"/>
              <a:ext cx="167040" cy="87978"/>
            </a:xfrm>
            <a:custGeom>
              <a:avLst/>
              <a:gdLst/>
              <a:ahLst/>
              <a:cxnLst/>
              <a:rect l="l" t="t" r="r" b="b"/>
              <a:pathLst>
                <a:path w="1712" h="897" fill="none" extrusionOk="0">
                  <a:moveTo>
                    <a:pt x="0" y="143"/>
                  </a:moveTo>
                  <a:lnTo>
                    <a:pt x="123" y="896"/>
                  </a:lnTo>
                  <a:lnTo>
                    <a:pt x="1711" y="815"/>
                  </a:lnTo>
                  <a:lnTo>
                    <a:pt x="1711" y="0"/>
                  </a:lnTo>
                  <a:close/>
                </a:path>
              </a:pathLst>
            </a:custGeom>
            <a:noFill/>
            <a:ln w="9525" cap="flat" cmpd="sng">
              <a:solidFill>
                <a:schemeClr val="dk1"/>
              </a:solidFill>
              <a:prstDash val="solid"/>
              <a:miter lim="203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200"/>
            </a:p>
          </p:txBody>
        </p:sp>
        <p:sp>
          <p:nvSpPr>
            <p:cNvPr id="672" name="Google Shape;672;p32"/>
            <p:cNvSpPr/>
            <p:nvPr/>
          </p:nvSpPr>
          <p:spPr>
            <a:xfrm>
              <a:off x="6791718" y="3090044"/>
              <a:ext cx="355740" cy="451560"/>
            </a:xfrm>
            <a:custGeom>
              <a:avLst/>
              <a:gdLst/>
              <a:ahLst/>
              <a:cxnLst/>
              <a:rect l="l" t="t" r="r" b="b"/>
              <a:pathLst>
                <a:path w="3646" h="4604" extrusionOk="0">
                  <a:moveTo>
                    <a:pt x="1888" y="0"/>
                  </a:moveTo>
                  <a:cubicBezTo>
                    <a:pt x="1882" y="0"/>
                    <a:pt x="1877" y="0"/>
                    <a:pt x="1874" y="1"/>
                  </a:cubicBezTo>
                  <a:cubicBezTo>
                    <a:pt x="1772" y="1"/>
                    <a:pt x="815" y="449"/>
                    <a:pt x="896" y="653"/>
                  </a:cubicBezTo>
                  <a:cubicBezTo>
                    <a:pt x="922" y="723"/>
                    <a:pt x="1032" y="747"/>
                    <a:pt x="1171" y="747"/>
                  </a:cubicBezTo>
                  <a:cubicBezTo>
                    <a:pt x="1474" y="747"/>
                    <a:pt x="1915" y="632"/>
                    <a:pt x="1915" y="632"/>
                  </a:cubicBezTo>
                  <a:lnTo>
                    <a:pt x="2403" y="958"/>
                  </a:lnTo>
                  <a:cubicBezTo>
                    <a:pt x="2403" y="958"/>
                    <a:pt x="1365" y="1142"/>
                    <a:pt x="1141" y="1203"/>
                  </a:cubicBezTo>
                  <a:cubicBezTo>
                    <a:pt x="917" y="1243"/>
                    <a:pt x="448" y="2425"/>
                    <a:pt x="448" y="2425"/>
                  </a:cubicBezTo>
                  <a:cubicBezTo>
                    <a:pt x="448" y="2425"/>
                    <a:pt x="408" y="2445"/>
                    <a:pt x="306" y="2506"/>
                  </a:cubicBezTo>
                  <a:cubicBezTo>
                    <a:pt x="204" y="2588"/>
                    <a:pt x="0" y="3606"/>
                    <a:pt x="204" y="3789"/>
                  </a:cubicBezTo>
                  <a:cubicBezTo>
                    <a:pt x="227" y="3808"/>
                    <a:pt x="251" y="3817"/>
                    <a:pt x="274" y="3817"/>
                  </a:cubicBezTo>
                  <a:cubicBezTo>
                    <a:pt x="476" y="3817"/>
                    <a:pt x="672" y="3178"/>
                    <a:pt x="672" y="3178"/>
                  </a:cubicBezTo>
                  <a:lnTo>
                    <a:pt x="1243" y="2995"/>
                  </a:lnTo>
                  <a:lnTo>
                    <a:pt x="1813" y="3585"/>
                  </a:lnTo>
                  <a:lnTo>
                    <a:pt x="1752" y="4604"/>
                  </a:lnTo>
                  <a:lnTo>
                    <a:pt x="3646" y="4400"/>
                  </a:lnTo>
                  <a:cubicBezTo>
                    <a:pt x="3646" y="4400"/>
                    <a:pt x="3442" y="3056"/>
                    <a:pt x="3381" y="2730"/>
                  </a:cubicBezTo>
                  <a:cubicBezTo>
                    <a:pt x="3320" y="2404"/>
                    <a:pt x="3544" y="632"/>
                    <a:pt x="3462" y="470"/>
                  </a:cubicBezTo>
                  <a:cubicBezTo>
                    <a:pt x="3364" y="292"/>
                    <a:pt x="2063" y="0"/>
                    <a:pt x="1888" y="0"/>
                  </a:cubicBezTo>
                  <a:close/>
                </a:path>
              </a:pathLst>
            </a:custGeom>
            <a:solidFill>
              <a:srgbClr val="F6C0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200"/>
            </a:p>
          </p:txBody>
        </p:sp>
        <p:sp>
          <p:nvSpPr>
            <p:cNvPr id="673" name="Google Shape;673;p32"/>
            <p:cNvSpPr/>
            <p:nvPr/>
          </p:nvSpPr>
          <p:spPr>
            <a:xfrm>
              <a:off x="6924806" y="3277871"/>
              <a:ext cx="69665" cy="58063"/>
            </a:xfrm>
            <a:custGeom>
              <a:avLst/>
              <a:gdLst/>
              <a:ahLst/>
              <a:cxnLst/>
              <a:rect l="l" t="t" r="r" b="b"/>
              <a:pathLst>
                <a:path w="714" h="592" fill="none" extrusionOk="0">
                  <a:moveTo>
                    <a:pt x="1" y="245"/>
                  </a:moveTo>
                  <a:lnTo>
                    <a:pt x="103" y="0"/>
                  </a:lnTo>
                  <a:cubicBezTo>
                    <a:pt x="103" y="0"/>
                    <a:pt x="428" y="21"/>
                    <a:pt x="612" y="0"/>
                  </a:cubicBezTo>
                  <a:lnTo>
                    <a:pt x="714" y="59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200"/>
            </a:p>
          </p:txBody>
        </p:sp>
        <p:sp>
          <p:nvSpPr>
            <p:cNvPr id="674" name="Google Shape;674;p32"/>
            <p:cNvSpPr/>
            <p:nvPr/>
          </p:nvSpPr>
          <p:spPr>
            <a:xfrm>
              <a:off x="6920903" y="3261884"/>
              <a:ext cx="13953" cy="16085"/>
            </a:xfrm>
            <a:custGeom>
              <a:avLst/>
              <a:gdLst/>
              <a:ahLst/>
              <a:cxnLst/>
              <a:rect l="l" t="t" r="r" b="b"/>
              <a:pathLst>
                <a:path w="143" h="164" fill="none" extrusionOk="0">
                  <a:moveTo>
                    <a:pt x="0" y="1"/>
                  </a:moveTo>
                  <a:cubicBezTo>
                    <a:pt x="41" y="62"/>
                    <a:pt x="102" y="102"/>
                    <a:pt x="143" y="163"/>
                  </a:cubicBez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200"/>
            </a:p>
          </p:txBody>
        </p:sp>
        <p:sp>
          <p:nvSpPr>
            <p:cNvPr id="675" name="Google Shape;675;p32"/>
            <p:cNvSpPr/>
            <p:nvPr/>
          </p:nvSpPr>
          <p:spPr>
            <a:xfrm>
              <a:off x="6984422" y="3259922"/>
              <a:ext cx="10050" cy="18047"/>
            </a:xfrm>
            <a:custGeom>
              <a:avLst/>
              <a:gdLst/>
              <a:ahLst/>
              <a:cxnLst/>
              <a:rect l="l" t="t" r="r" b="b"/>
              <a:pathLst>
                <a:path w="103" h="184" fill="none" extrusionOk="0">
                  <a:moveTo>
                    <a:pt x="1" y="183"/>
                  </a:moveTo>
                  <a:cubicBezTo>
                    <a:pt x="21" y="122"/>
                    <a:pt x="62" y="61"/>
                    <a:pt x="103" y="0"/>
                  </a:cubicBez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200"/>
            </a:p>
          </p:txBody>
        </p:sp>
        <p:sp>
          <p:nvSpPr>
            <p:cNvPr id="676" name="Google Shape;676;p32"/>
            <p:cNvSpPr/>
            <p:nvPr/>
          </p:nvSpPr>
          <p:spPr>
            <a:xfrm>
              <a:off x="6787718" y="3291897"/>
              <a:ext cx="246462" cy="257754"/>
            </a:xfrm>
            <a:custGeom>
              <a:avLst/>
              <a:gdLst/>
              <a:ahLst/>
              <a:cxnLst/>
              <a:rect l="l" t="t" r="r" b="b"/>
              <a:pathLst>
                <a:path w="2526" h="2628" fill="none" extrusionOk="0">
                  <a:moveTo>
                    <a:pt x="1833" y="2627"/>
                  </a:moveTo>
                  <a:cubicBezTo>
                    <a:pt x="1833" y="2627"/>
                    <a:pt x="1711" y="2159"/>
                    <a:pt x="1854" y="1589"/>
                  </a:cubicBezTo>
                  <a:lnTo>
                    <a:pt x="1304" y="978"/>
                  </a:lnTo>
                  <a:lnTo>
                    <a:pt x="754" y="1120"/>
                  </a:lnTo>
                  <a:cubicBezTo>
                    <a:pt x="754" y="1120"/>
                    <a:pt x="469" y="1894"/>
                    <a:pt x="245" y="1792"/>
                  </a:cubicBezTo>
                  <a:cubicBezTo>
                    <a:pt x="1" y="1690"/>
                    <a:pt x="204" y="570"/>
                    <a:pt x="347" y="448"/>
                  </a:cubicBezTo>
                  <a:cubicBezTo>
                    <a:pt x="489" y="326"/>
                    <a:pt x="1304" y="0"/>
                    <a:pt x="1548" y="122"/>
                  </a:cubicBezTo>
                  <a:cubicBezTo>
                    <a:pt x="1793" y="224"/>
                    <a:pt x="2526" y="713"/>
                    <a:pt x="2526" y="713"/>
                  </a:cubicBez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200"/>
            </a:p>
          </p:txBody>
        </p:sp>
        <p:sp>
          <p:nvSpPr>
            <p:cNvPr id="677" name="Google Shape;677;p32"/>
            <p:cNvSpPr/>
            <p:nvPr/>
          </p:nvSpPr>
          <p:spPr>
            <a:xfrm>
              <a:off x="6837382" y="3181947"/>
              <a:ext cx="258463" cy="143981"/>
            </a:xfrm>
            <a:custGeom>
              <a:avLst/>
              <a:gdLst/>
              <a:ahLst/>
              <a:cxnLst/>
              <a:rect l="l" t="t" r="r" b="b"/>
              <a:pathLst>
                <a:path w="2649" h="1468" fill="none" extrusionOk="0">
                  <a:moveTo>
                    <a:pt x="1" y="1467"/>
                  </a:moveTo>
                  <a:cubicBezTo>
                    <a:pt x="1" y="1467"/>
                    <a:pt x="388" y="327"/>
                    <a:pt x="714" y="245"/>
                  </a:cubicBezTo>
                  <a:cubicBezTo>
                    <a:pt x="1019" y="143"/>
                    <a:pt x="1834" y="1"/>
                    <a:pt x="2037" y="42"/>
                  </a:cubicBezTo>
                  <a:cubicBezTo>
                    <a:pt x="2221" y="62"/>
                    <a:pt x="2587" y="714"/>
                    <a:pt x="2648" y="836"/>
                  </a:cubicBez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200"/>
            </a:p>
          </p:txBody>
        </p:sp>
        <p:sp>
          <p:nvSpPr>
            <p:cNvPr id="678" name="Google Shape;678;p32"/>
            <p:cNvSpPr/>
            <p:nvPr/>
          </p:nvSpPr>
          <p:spPr>
            <a:xfrm>
              <a:off x="6873191" y="3090142"/>
              <a:ext cx="160990" cy="93961"/>
            </a:xfrm>
            <a:custGeom>
              <a:avLst/>
              <a:gdLst/>
              <a:ahLst/>
              <a:cxnLst/>
              <a:rect l="l" t="t" r="r" b="b"/>
              <a:pathLst>
                <a:path w="1650" h="958" fill="none" extrusionOk="0">
                  <a:moveTo>
                    <a:pt x="937" y="0"/>
                  </a:moveTo>
                  <a:cubicBezTo>
                    <a:pt x="937" y="0"/>
                    <a:pt x="0" y="469"/>
                    <a:pt x="61" y="652"/>
                  </a:cubicBezTo>
                  <a:cubicBezTo>
                    <a:pt x="122" y="835"/>
                    <a:pt x="998" y="652"/>
                    <a:pt x="1080" y="631"/>
                  </a:cubicBezTo>
                  <a:cubicBezTo>
                    <a:pt x="1080" y="631"/>
                    <a:pt x="1446" y="896"/>
                    <a:pt x="1650" y="957"/>
                  </a:cubicBezTo>
                </a:path>
              </a:pathLst>
            </a:custGeom>
            <a:noFill/>
            <a:ln w="1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200"/>
            </a:p>
          </p:txBody>
        </p:sp>
        <p:sp>
          <p:nvSpPr>
            <p:cNvPr id="679" name="Google Shape;679;p32"/>
            <p:cNvSpPr/>
            <p:nvPr/>
          </p:nvSpPr>
          <p:spPr>
            <a:xfrm>
              <a:off x="6078371" y="2801682"/>
              <a:ext cx="484923" cy="592109"/>
            </a:xfrm>
            <a:custGeom>
              <a:avLst/>
              <a:gdLst/>
              <a:ahLst/>
              <a:cxnLst/>
              <a:rect l="l" t="t" r="r" b="b"/>
              <a:pathLst>
                <a:path w="4970" h="6037" extrusionOk="0">
                  <a:moveTo>
                    <a:pt x="2714" y="1"/>
                  </a:moveTo>
                  <a:cubicBezTo>
                    <a:pt x="2687" y="1"/>
                    <a:pt x="2665" y="3"/>
                    <a:pt x="2648" y="8"/>
                  </a:cubicBezTo>
                  <a:cubicBezTo>
                    <a:pt x="2444" y="70"/>
                    <a:pt x="1385" y="436"/>
                    <a:pt x="1344" y="538"/>
                  </a:cubicBezTo>
                  <a:cubicBezTo>
                    <a:pt x="1303" y="640"/>
                    <a:pt x="1059" y="1597"/>
                    <a:pt x="1059" y="1597"/>
                  </a:cubicBezTo>
                  <a:lnTo>
                    <a:pt x="876" y="2310"/>
                  </a:lnTo>
                  <a:cubicBezTo>
                    <a:pt x="876" y="2310"/>
                    <a:pt x="428" y="2778"/>
                    <a:pt x="530" y="3226"/>
                  </a:cubicBezTo>
                  <a:lnTo>
                    <a:pt x="0" y="4713"/>
                  </a:lnTo>
                  <a:lnTo>
                    <a:pt x="2098" y="6037"/>
                  </a:lnTo>
                  <a:lnTo>
                    <a:pt x="2118" y="4917"/>
                  </a:lnTo>
                  <a:lnTo>
                    <a:pt x="2872" y="4978"/>
                  </a:lnTo>
                  <a:cubicBezTo>
                    <a:pt x="2872" y="4978"/>
                    <a:pt x="3562" y="5904"/>
                    <a:pt x="3827" y="5904"/>
                  </a:cubicBezTo>
                  <a:cubicBezTo>
                    <a:pt x="3843" y="5904"/>
                    <a:pt x="3857" y="5901"/>
                    <a:pt x="3870" y="5894"/>
                  </a:cubicBezTo>
                  <a:cubicBezTo>
                    <a:pt x="4094" y="5792"/>
                    <a:pt x="3808" y="5080"/>
                    <a:pt x="3808" y="5079"/>
                  </a:cubicBezTo>
                  <a:lnTo>
                    <a:pt x="3808" y="5079"/>
                  </a:lnTo>
                  <a:cubicBezTo>
                    <a:pt x="3809" y="5080"/>
                    <a:pt x="4395" y="5497"/>
                    <a:pt x="4668" y="5497"/>
                  </a:cubicBezTo>
                  <a:cubicBezTo>
                    <a:pt x="4708" y="5497"/>
                    <a:pt x="4742" y="5487"/>
                    <a:pt x="4766" y="5466"/>
                  </a:cubicBezTo>
                  <a:cubicBezTo>
                    <a:pt x="4969" y="5304"/>
                    <a:pt x="3523" y="3247"/>
                    <a:pt x="3279" y="3145"/>
                  </a:cubicBezTo>
                  <a:cubicBezTo>
                    <a:pt x="3014" y="3023"/>
                    <a:pt x="2281" y="2982"/>
                    <a:pt x="2281" y="2982"/>
                  </a:cubicBezTo>
                  <a:cubicBezTo>
                    <a:pt x="2281" y="2982"/>
                    <a:pt x="2607" y="2106"/>
                    <a:pt x="2770" y="2065"/>
                  </a:cubicBezTo>
                  <a:cubicBezTo>
                    <a:pt x="2773" y="2064"/>
                    <a:pt x="2778" y="2064"/>
                    <a:pt x="2783" y="2064"/>
                  </a:cubicBezTo>
                  <a:cubicBezTo>
                    <a:pt x="2978" y="2064"/>
                    <a:pt x="4155" y="2778"/>
                    <a:pt x="4491" y="2778"/>
                  </a:cubicBezTo>
                  <a:cubicBezTo>
                    <a:pt x="4523" y="2778"/>
                    <a:pt x="4547" y="2771"/>
                    <a:pt x="4562" y="2758"/>
                  </a:cubicBezTo>
                  <a:cubicBezTo>
                    <a:pt x="4766" y="2575"/>
                    <a:pt x="3584" y="1434"/>
                    <a:pt x="3381" y="1312"/>
                  </a:cubicBezTo>
                  <a:cubicBezTo>
                    <a:pt x="3206" y="1176"/>
                    <a:pt x="2569" y="985"/>
                    <a:pt x="2457" y="985"/>
                  </a:cubicBezTo>
                  <a:cubicBezTo>
                    <a:pt x="2451" y="985"/>
                    <a:pt x="2447" y="985"/>
                    <a:pt x="2444" y="986"/>
                  </a:cubicBezTo>
                  <a:cubicBezTo>
                    <a:pt x="2362" y="986"/>
                    <a:pt x="2810" y="762"/>
                    <a:pt x="2810" y="762"/>
                  </a:cubicBezTo>
                  <a:cubicBezTo>
                    <a:pt x="2810" y="762"/>
                    <a:pt x="3768" y="701"/>
                    <a:pt x="3829" y="497"/>
                  </a:cubicBezTo>
                  <a:cubicBezTo>
                    <a:pt x="3866" y="292"/>
                    <a:pt x="3014" y="1"/>
                    <a:pt x="2714" y="1"/>
                  </a:cubicBezTo>
                  <a:close/>
                </a:path>
              </a:pathLst>
            </a:custGeom>
            <a:solidFill>
              <a:srgbClr val="F6C0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200"/>
            </a:p>
          </p:txBody>
        </p:sp>
        <p:sp>
          <p:nvSpPr>
            <p:cNvPr id="680" name="Google Shape;680;p32"/>
            <p:cNvSpPr/>
            <p:nvPr/>
          </p:nvSpPr>
          <p:spPr>
            <a:xfrm>
              <a:off x="6278978" y="3283854"/>
              <a:ext cx="12099" cy="105926"/>
            </a:xfrm>
            <a:custGeom>
              <a:avLst/>
              <a:gdLst/>
              <a:ahLst/>
              <a:cxnLst/>
              <a:rect l="l" t="t" r="r" b="b"/>
              <a:pathLst>
                <a:path w="124" h="1080" fill="none" extrusionOk="0">
                  <a:moveTo>
                    <a:pt x="62" y="1"/>
                  </a:moveTo>
                  <a:cubicBezTo>
                    <a:pt x="62" y="1"/>
                    <a:pt x="123" y="449"/>
                    <a:pt x="1" y="1080"/>
                  </a:cubicBez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200"/>
            </a:p>
          </p:txBody>
        </p:sp>
        <p:sp>
          <p:nvSpPr>
            <p:cNvPr id="681" name="Google Shape;681;p32"/>
            <p:cNvSpPr/>
            <p:nvPr/>
          </p:nvSpPr>
          <p:spPr>
            <a:xfrm>
              <a:off x="6245218" y="3166057"/>
              <a:ext cx="242559" cy="225780"/>
            </a:xfrm>
            <a:custGeom>
              <a:avLst/>
              <a:gdLst/>
              <a:ahLst/>
              <a:cxnLst/>
              <a:rect l="l" t="t" r="r" b="b"/>
              <a:pathLst>
                <a:path w="2486" h="2302" fill="none" extrusionOk="0">
                  <a:moveTo>
                    <a:pt x="123" y="1140"/>
                  </a:moveTo>
                  <a:lnTo>
                    <a:pt x="1162" y="1263"/>
                  </a:lnTo>
                  <a:cubicBezTo>
                    <a:pt x="1162" y="1263"/>
                    <a:pt x="1915" y="2301"/>
                    <a:pt x="2200" y="2159"/>
                  </a:cubicBezTo>
                  <a:cubicBezTo>
                    <a:pt x="2485" y="2016"/>
                    <a:pt x="1895" y="835"/>
                    <a:pt x="1711" y="652"/>
                  </a:cubicBezTo>
                  <a:cubicBezTo>
                    <a:pt x="1386" y="326"/>
                    <a:pt x="1" y="0"/>
                    <a:pt x="1" y="0"/>
                  </a:cubicBez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200"/>
            </a:p>
          </p:txBody>
        </p:sp>
        <p:sp>
          <p:nvSpPr>
            <p:cNvPr id="682" name="Google Shape;682;p32"/>
            <p:cNvSpPr/>
            <p:nvPr/>
          </p:nvSpPr>
          <p:spPr>
            <a:xfrm>
              <a:off x="6263172" y="3283854"/>
              <a:ext cx="21953" cy="14124"/>
            </a:xfrm>
            <a:custGeom>
              <a:avLst/>
              <a:gdLst/>
              <a:ahLst/>
              <a:cxnLst/>
              <a:rect l="l" t="t" r="r" b="b"/>
              <a:pathLst>
                <a:path w="225" h="144" fill="none" extrusionOk="0">
                  <a:moveTo>
                    <a:pt x="224" y="1"/>
                  </a:moveTo>
                  <a:cubicBezTo>
                    <a:pt x="143" y="62"/>
                    <a:pt x="82" y="102"/>
                    <a:pt x="0" y="143"/>
                  </a:cubicBez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200"/>
            </a:p>
          </p:txBody>
        </p:sp>
        <p:sp>
          <p:nvSpPr>
            <p:cNvPr id="683" name="Google Shape;683;p32"/>
            <p:cNvSpPr/>
            <p:nvPr/>
          </p:nvSpPr>
          <p:spPr>
            <a:xfrm>
              <a:off x="6237315" y="3092103"/>
              <a:ext cx="168991" cy="22068"/>
            </a:xfrm>
            <a:custGeom>
              <a:avLst/>
              <a:gdLst/>
              <a:ahLst/>
              <a:cxnLst/>
              <a:rect l="l" t="t" r="r" b="b"/>
              <a:pathLst>
                <a:path w="1732" h="225" fill="none" extrusionOk="0">
                  <a:moveTo>
                    <a:pt x="0" y="0"/>
                  </a:moveTo>
                  <a:cubicBezTo>
                    <a:pt x="0" y="0"/>
                    <a:pt x="550" y="41"/>
                    <a:pt x="998" y="62"/>
                  </a:cubicBezTo>
                  <a:cubicBezTo>
                    <a:pt x="1467" y="102"/>
                    <a:pt x="1630" y="123"/>
                    <a:pt x="1731" y="224"/>
                  </a:cubicBezTo>
                </a:path>
              </a:pathLst>
            </a:custGeom>
            <a:noFill/>
            <a:ln w="9525" cap="flat" cmpd="sng">
              <a:solidFill>
                <a:schemeClr val="dk1"/>
              </a:solidFill>
              <a:prstDash val="solid"/>
              <a:miter lim="203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200"/>
            </a:p>
          </p:txBody>
        </p:sp>
        <p:sp>
          <p:nvSpPr>
            <p:cNvPr id="684" name="Google Shape;684;p32"/>
            <p:cNvSpPr/>
            <p:nvPr/>
          </p:nvSpPr>
          <p:spPr>
            <a:xfrm>
              <a:off x="6177699" y="2896331"/>
              <a:ext cx="248511" cy="115931"/>
            </a:xfrm>
            <a:custGeom>
              <a:avLst/>
              <a:gdLst/>
              <a:ahLst/>
              <a:cxnLst/>
              <a:rect l="l" t="t" r="r" b="b"/>
              <a:pathLst>
                <a:path w="2547" h="1182" fill="none" extrusionOk="0">
                  <a:moveTo>
                    <a:pt x="0" y="1182"/>
                  </a:moveTo>
                  <a:cubicBezTo>
                    <a:pt x="0" y="1182"/>
                    <a:pt x="1080" y="21"/>
                    <a:pt x="1406" y="21"/>
                  </a:cubicBezTo>
                  <a:cubicBezTo>
                    <a:pt x="1752" y="1"/>
                    <a:pt x="2241" y="245"/>
                    <a:pt x="2546" y="489"/>
                  </a:cubicBez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200"/>
            </a:p>
          </p:txBody>
        </p:sp>
        <p:sp>
          <p:nvSpPr>
            <p:cNvPr id="685" name="Google Shape;685;p32"/>
            <p:cNvSpPr/>
            <p:nvPr/>
          </p:nvSpPr>
          <p:spPr>
            <a:xfrm>
              <a:off x="7548778" y="1935518"/>
              <a:ext cx="143135" cy="273741"/>
            </a:xfrm>
            <a:custGeom>
              <a:avLst/>
              <a:gdLst/>
              <a:ahLst/>
              <a:cxnLst/>
              <a:rect l="l" t="t" r="r" b="b"/>
              <a:pathLst>
                <a:path w="1467" h="2791" extrusionOk="0">
                  <a:moveTo>
                    <a:pt x="1141" y="1"/>
                  </a:moveTo>
                  <a:cubicBezTo>
                    <a:pt x="958" y="143"/>
                    <a:pt x="774" y="286"/>
                    <a:pt x="612" y="449"/>
                  </a:cubicBezTo>
                  <a:cubicBezTo>
                    <a:pt x="347" y="693"/>
                    <a:pt x="102" y="978"/>
                    <a:pt x="41" y="1325"/>
                  </a:cubicBezTo>
                  <a:cubicBezTo>
                    <a:pt x="1" y="1508"/>
                    <a:pt x="21" y="1671"/>
                    <a:pt x="41" y="1854"/>
                  </a:cubicBezTo>
                  <a:lnTo>
                    <a:pt x="143" y="2791"/>
                  </a:lnTo>
                  <a:cubicBezTo>
                    <a:pt x="530" y="2485"/>
                    <a:pt x="897" y="2241"/>
                    <a:pt x="1182" y="1834"/>
                  </a:cubicBezTo>
                  <a:cubicBezTo>
                    <a:pt x="1324" y="1630"/>
                    <a:pt x="1467" y="1386"/>
                    <a:pt x="1467" y="1141"/>
                  </a:cubicBezTo>
                  <a:cubicBezTo>
                    <a:pt x="1467" y="999"/>
                    <a:pt x="1426" y="856"/>
                    <a:pt x="1385" y="734"/>
                  </a:cubicBezTo>
                  <a:cubicBezTo>
                    <a:pt x="1304" y="469"/>
                    <a:pt x="1223" y="245"/>
                    <a:pt x="11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200"/>
            </a:p>
          </p:txBody>
        </p:sp>
        <p:sp>
          <p:nvSpPr>
            <p:cNvPr id="686" name="Google Shape;686;p32"/>
            <p:cNvSpPr/>
            <p:nvPr/>
          </p:nvSpPr>
          <p:spPr>
            <a:xfrm>
              <a:off x="7262600" y="2311075"/>
              <a:ext cx="252511" cy="146237"/>
            </a:xfrm>
            <a:custGeom>
              <a:avLst/>
              <a:gdLst/>
              <a:ahLst/>
              <a:cxnLst/>
              <a:rect l="l" t="t" r="r" b="b"/>
              <a:pathLst>
                <a:path w="2588" h="1491" extrusionOk="0">
                  <a:moveTo>
                    <a:pt x="1895" y="1"/>
                  </a:moveTo>
                  <a:cubicBezTo>
                    <a:pt x="1549" y="21"/>
                    <a:pt x="1162" y="62"/>
                    <a:pt x="897" y="286"/>
                  </a:cubicBezTo>
                  <a:cubicBezTo>
                    <a:pt x="754" y="408"/>
                    <a:pt x="653" y="550"/>
                    <a:pt x="551" y="693"/>
                  </a:cubicBezTo>
                  <a:cubicBezTo>
                    <a:pt x="368" y="937"/>
                    <a:pt x="184" y="1202"/>
                    <a:pt x="1" y="1446"/>
                  </a:cubicBezTo>
                  <a:cubicBezTo>
                    <a:pt x="262" y="1468"/>
                    <a:pt x="512" y="1490"/>
                    <a:pt x="762" y="1490"/>
                  </a:cubicBezTo>
                  <a:cubicBezTo>
                    <a:pt x="980" y="1490"/>
                    <a:pt x="1199" y="1474"/>
                    <a:pt x="1427" y="1426"/>
                  </a:cubicBezTo>
                  <a:cubicBezTo>
                    <a:pt x="1671" y="1365"/>
                    <a:pt x="1915" y="1284"/>
                    <a:pt x="2078" y="1100"/>
                  </a:cubicBezTo>
                  <a:cubicBezTo>
                    <a:pt x="2180" y="978"/>
                    <a:pt x="2241" y="856"/>
                    <a:pt x="2302" y="734"/>
                  </a:cubicBezTo>
                  <a:cubicBezTo>
                    <a:pt x="2404" y="489"/>
                    <a:pt x="2486" y="245"/>
                    <a:pt x="2587" y="21"/>
                  </a:cubicBezTo>
                  <a:cubicBezTo>
                    <a:pt x="2363" y="1"/>
                    <a:pt x="2139" y="1"/>
                    <a:pt x="18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200"/>
            </a:p>
          </p:txBody>
        </p:sp>
        <p:sp>
          <p:nvSpPr>
            <p:cNvPr id="687" name="Google Shape;687;p32"/>
            <p:cNvSpPr/>
            <p:nvPr/>
          </p:nvSpPr>
          <p:spPr>
            <a:xfrm>
              <a:off x="5790241" y="1695805"/>
              <a:ext cx="139135" cy="289728"/>
            </a:xfrm>
            <a:custGeom>
              <a:avLst/>
              <a:gdLst/>
              <a:ahLst/>
              <a:cxnLst/>
              <a:rect l="l" t="t" r="r" b="b"/>
              <a:pathLst>
                <a:path w="1426" h="2954" extrusionOk="0">
                  <a:moveTo>
                    <a:pt x="774" y="1"/>
                  </a:moveTo>
                  <a:cubicBezTo>
                    <a:pt x="631" y="205"/>
                    <a:pt x="509" y="388"/>
                    <a:pt x="387" y="571"/>
                  </a:cubicBezTo>
                  <a:cubicBezTo>
                    <a:pt x="183" y="877"/>
                    <a:pt x="0" y="1203"/>
                    <a:pt x="20" y="1569"/>
                  </a:cubicBezTo>
                  <a:cubicBezTo>
                    <a:pt x="41" y="1732"/>
                    <a:pt x="102" y="1915"/>
                    <a:pt x="163" y="2078"/>
                  </a:cubicBezTo>
                  <a:cubicBezTo>
                    <a:pt x="265" y="2363"/>
                    <a:pt x="367" y="2669"/>
                    <a:pt x="468" y="2954"/>
                  </a:cubicBezTo>
                  <a:cubicBezTo>
                    <a:pt x="774" y="2567"/>
                    <a:pt x="1059" y="2241"/>
                    <a:pt x="1263" y="1773"/>
                  </a:cubicBezTo>
                  <a:cubicBezTo>
                    <a:pt x="1344" y="1549"/>
                    <a:pt x="1426" y="1284"/>
                    <a:pt x="1365" y="1040"/>
                  </a:cubicBezTo>
                  <a:cubicBezTo>
                    <a:pt x="1344" y="917"/>
                    <a:pt x="1263" y="795"/>
                    <a:pt x="1202" y="653"/>
                  </a:cubicBezTo>
                  <a:cubicBezTo>
                    <a:pt x="1059" y="429"/>
                    <a:pt x="916" y="245"/>
                    <a:pt x="7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200"/>
            </a:p>
          </p:txBody>
        </p:sp>
        <p:sp>
          <p:nvSpPr>
            <p:cNvPr id="688" name="Google Shape;688;p32"/>
            <p:cNvSpPr/>
            <p:nvPr/>
          </p:nvSpPr>
          <p:spPr>
            <a:xfrm>
              <a:off x="5607392" y="2063123"/>
              <a:ext cx="272318" cy="142216"/>
            </a:xfrm>
            <a:custGeom>
              <a:avLst/>
              <a:gdLst/>
              <a:ahLst/>
              <a:cxnLst/>
              <a:rect l="l" t="t" r="r" b="b"/>
              <a:pathLst>
                <a:path w="2791" h="1450" extrusionOk="0">
                  <a:moveTo>
                    <a:pt x="1232" y="0"/>
                  </a:moveTo>
                  <a:cubicBezTo>
                    <a:pt x="1132" y="0"/>
                    <a:pt x="1031" y="12"/>
                    <a:pt x="937" y="24"/>
                  </a:cubicBezTo>
                  <a:cubicBezTo>
                    <a:pt x="611" y="64"/>
                    <a:pt x="306" y="85"/>
                    <a:pt x="0" y="125"/>
                  </a:cubicBezTo>
                  <a:cubicBezTo>
                    <a:pt x="306" y="512"/>
                    <a:pt x="550" y="879"/>
                    <a:pt x="958" y="1164"/>
                  </a:cubicBezTo>
                  <a:cubicBezTo>
                    <a:pt x="1161" y="1307"/>
                    <a:pt x="1385" y="1449"/>
                    <a:pt x="1650" y="1449"/>
                  </a:cubicBezTo>
                  <a:cubicBezTo>
                    <a:pt x="1772" y="1449"/>
                    <a:pt x="1915" y="1408"/>
                    <a:pt x="2057" y="1368"/>
                  </a:cubicBezTo>
                  <a:cubicBezTo>
                    <a:pt x="2302" y="1286"/>
                    <a:pt x="2526" y="1184"/>
                    <a:pt x="2790" y="1123"/>
                  </a:cubicBezTo>
                  <a:cubicBezTo>
                    <a:pt x="2648" y="940"/>
                    <a:pt x="2485" y="757"/>
                    <a:pt x="2342" y="594"/>
                  </a:cubicBezTo>
                  <a:cubicBezTo>
                    <a:pt x="2098" y="329"/>
                    <a:pt x="1813" y="85"/>
                    <a:pt x="1446" y="24"/>
                  </a:cubicBezTo>
                  <a:cubicBezTo>
                    <a:pt x="1377" y="6"/>
                    <a:pt x="1305" y="0"/>
                    <a:pt x="12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200"/>
            </a:p>
          </p:txBody>
        </p:sp>
      </p:grpSp>
      <p:sp>
        <p:nvSpPr>
          <p:cNvPr id="689" name="Google Shape;689;p32"/>
          <p:cNvSpPr txBox="1">
            <a:spLocks noGrp="1"/>
          </p:cNvSpPr>
          <p:nvPr>
            <p:ph type="title"/>
          </p:nvPr>
        </p:nvSpPr>
        <p:spPr>
          <a:xfrm>
            <a:off x="660327" y="2669144"/>
            <a:ext cx="3868500" cy="841800"/>
          </a:xfrm>
          <a:prstGeom prst="rect">
            <a:avLst/>
          </a:prstGeom>
        </p:spPr>
        <p:txBody>
          <a:bodyPr spcFirstLastPara="1" wrap="square" lIns="91425" tIns="91425" rIns="91425" bIns="91425" anchor="ctr" anchorCtr="0">
            <a:noAutofit/>
          </a:bodyPr>
          <a:lstStyle/>
          <a:p>
            <a:r>
              <a:rPr lang="en-US" sz="3200" b="1" dirty="0" err="1"/>
              <a:t>Tổng</a:t>
            </a:r>
            <a:r>
              <a:rPr lang="en-US" sz="3200" b="1" dirty="0"/>
              <a:t> </a:t>
            </a:r>
            <a:r>
              <a:rPr lang="en-US" sz="3200" b="1" dirty="0" err="1"/>
              <a:t>quan</a:t>
            </a:r>
            <a:r>
              <a:rPr lang="en-US" sz="3200" b="1" dirty="0"/>
              <a:t> </a:t>
            </a:r>
            <a:r>
              <a:rPr lang="en-US" sz="3200" b="1" dirty="0" err="1"/>
              <a:t>về</a:t>
            </a:r>
            <a:r>
              <a:rPr lang="en-US" sz="3200" b="1" dirty="0"/>
              <a:t> Selenium</a:t>
            </a:r>
          </a:p>
        </p:txBody>
      </p:sp>
      <p:sp>
        <p:nvSpPr>
          <p:cNvPr id="690" name="Google Shape;690;p32"/>
          <p:cNvSpPr txBox="1">
            <a:spLocks noGrp="1"/>
          </p:cNvSpPr>
          <p:nvPr>
            <p:ph type="title" idx="2"/>
          </p:nvPr>
        </p:nvSpPr>
        <p:spPr>
          <a:xfrm>
            <a:off x="710164" y="1441831"/>
            <a:ext cx="3868500" cy="69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dirty="0" smtClean="0">
                <a:latin typeface="Bahiana"/>
                <a:ea typeface="Bahiana"/>
                <a:cs typeface="Bahiana"/>
                <a:sym typeface="Bahiana"/>
              </a:rPr>
              <a:t>01</a:t>
            </a:r>
            <a:endParaRPr sz="3200" dirty="0">
              <a:latin typeface="Bahiana"/>
              <a:ea typeface="Bahiana"/>
              <a:cs typeface="Bahiana"/>
              <a:sym typeface="Bahiana"/>
            </a:endParaRPr>
          </a:p>
        </p:txBody>
      </p:sp>
      <p:sp>
        <p:nvSpPr>
          <p:cNvPr id="692" name="Google Shape;692;p32"/>
          <p:cNvSpPr/>
          <p:nvPr/>
        </p:nvSpPr>
        <p:spPr>
          <a:xfrm>
            <a:off x="3509941" y="1604115"/>
            <a:ext cx="306050" cy="330883"/>
          </a:xfrm>
          <a:custGeom>
            <a:avLst/>
            <a:gdLst/>
            <a:ahLst/>
            <a:cxnLst/>
            <a:rect l="l" t="t" r="r" b="b"/>
            <a:pathLst>
              <a:path w="1997" h="2159" extrusionOk="0">
                <a:moveTo>
                  <a:pt x="978" y="0"/>
                </a:moveTo>
                <a:cubicBezTo>
                  <a:pt x="978" y="0"/>
                  <a:pt x="896" y="693"/>
                  <a:pt x="795" y="856"/>
                </a:cubicBezTo>
                <a:cubicBezTo>
                  <a:pt x="672" y="1039"/>
                  <a:pt x="0" y="1059"/>
                  <a:pt x="0" y="1059"/>
                </a:cubicBezTo>
                <a:cubicBezTo>
                  <a:pt x="0" y="1059"/>
                  <a:pt x="571" y="1181"/>
                  <a:pt x="754" y="1283"/>
                </a:cubicBezTo>
                <a:cubicBezTo>
                  <a:pt x="937" y="1385"/>
                  <a:pt x="1019" y="2159"/>
                  <a:pt x="1019" y="2159"/>
                </a:cubicBezTo>
                <a:cubicBezTo>
                  <a:pt x="1019" y="1955"/>
                  <a:pt x="1161" y="1426"/>
                  <a:pt x="1263" y="1304"/>
                </a:cubicBezTo>
                <a:cubicBezTo>
                  <a:pt x="1406" y="1120"/>
                  <a:pt x="1996" y="1080"/>
                  <a:pt x="1996" y="1080"/>
                </a:cubicBezTo>
                <a:cubicBezTo>
                  <a:pt x="1996" y="1080"/>
                  <a:pt x="1345" y="1018"/>
                  <a:pt x="1202" y="815"/>
                </a:cubicBezTo>
                <a:cubicBezTo>
                  <a:pt x="1100" y="631"/>
                  <a:pt x="978" y="0"/>
                  <a:pt x="97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200"/>
          </a:p>
        </p:txBody>
      </p:sp>
      <p:sp>
        <p:nvSpPr>
          <p:cNvPr id="693" name="Google Shape;693;p32"/>
          <p:cNvSpPr/>
          <p:nvPr/>
        </p:nvSpPr>
        <p:spPr>
          <a:xfrm>
            <a:off x="1525904" y="1604115"/>
            <a:ext cx="306050" cy="330883"/>
          </a:xfrm>
          <a:custGeom>
            <a:avLst/>
            <a:gdLst/>
            <a:ahLst/>
            <a:cxnLst/>
            <a:rect l="l" t="t" r="r" b="b"/>
            <a:pathLst>
              <a:path w="1997" h="2159" extrusionOk="0">
                <a:moveTo>
                  <a:pt x="978" y="0"/>
                </a:moveTo>
                <a:cubicBezTo>
                  <a:pt x="978" y="0"/>
                  <a:pt x="896" y="693"/>
                  <a:pt x="795" y="856"/>
                </a:cubicBezTo>
                <a:cubicBezTo>
                  <a:pt x="672" y="1039"/>
                  <a:pt x="0" y="1059"/>
                  <a:pt x="0" y="1059"/>
                </a:cubicBezTo>
                <a:cubicBezTo>
                  <a:pt x="0" y="1059"/>
                  <a:pt x="571" y="1181"/>
                  <a:pt x="754" y="1283"/>
                </a:cubicBezTo>
                <a:cubicBezTo>
                  <a:pt x="937" y="1385"/>
                  <a:pt x="1019" y="2159"/>
                  <a:pt x="1019" y="2159"/>
                </a:cubicBezTo>
                <a:cubicBezTo>
                  <a:pt x="1019" y="1955"/>
                  <a:pt x="1161" y="1426"/>
                  <a:pt x="1263" y="1304"/>
                </a:cubicBezTo>
                <a:cubicBezTo>
                  <a:pt x="1406" y="1120"/>
                  <a:pt x="1996" y="1080"/>
                  <a:pt x="1996" y="1080"/>
                </a:cubicBezTo>
                <a:cubicBezTo>
                  <a:pt x="1996" y="1080"/>
                  <a:pt x="1345" y="1018"/>
                  <a:pt x="1202" y="815"/>
                </a:cubicBezTo>
                <a:cubicBezTo>
                  <a:pt x="1100" y="631"/>
                  <a:pt x="978" y="0"/>
                  <a:pt x="97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20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529"/>
        <p:cNvGrpSpPr/>
        <p:nvPr/>
      </p:nvGrpSpPr>
      <p:grpSpPr>
        <a:xfrm>
          <a:off x="0" y="0"/>
          <a:ext cx="0" cy="0"/>
          <a:chOff x="0" y="0"/>
          <a:chExt cx="0" cy="0"/>
        </a:xfrm>
      </p:grpSpPr>
      <p:grpSp>
        <p:nvGrpSpPr>
          <p:cNvPr id="6530" name="Google Shape;6530;p73"/>
          <p:cNvGrpSpPr/>
          <p:nvPr/>
        </p:nvGrpSpPr>
        <p:grpSpPr>
          <a:xfrm>
            <a:off x="729274" y="969771"/>
            <a:ext cx="2507799" cy="206239"/>
            <a:chOff x="106648" y="895722"/>
            <a:chExt cx="4481413" cy="374300"/>
          </a:xfrm>
        </p:grpSpPr>
        <p:grpSp>
          <p:nvGrpSpPr>
            <p:cNvPr id="6531" name="Google Shape;6531;p73"/>
            <p:cNvGrpSpPr/>
            <p:nvPr/>
          </p:nvGrpSpPr>
          <p:grpSpPr>
            <a:xfrm>
              <a:off x="2233276" y="895722"/>
              <a:ext cx="1082667" cy="223591"/>
              <a:chOff x="4808316" y="2800065"/>
              <a:chExt cx="1999386" cy="412910"/>
            </a:xfrm>
          </p:grpSpPr>
          <p:sp>
            <p:nvSpPr>
              <p:cNvPr id="6532" name="Google Shape;6532;p73"/>
              <p:cNvSpPr/>
              <p:nvPr/>
            </p:nvSpPr>
            <p:spPr>
              <a:xfrm>
                <a:off x="4849302"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33" name="Google Shape;6533;p73"/>
              <p:cNvGrpSpPr/>
              <p:nvPr/>
            </p:nvGrpSpPr>
            <p:grpSpPr>
              <a:xfrm>
                <a:off x="4808316" y="2800065"/>
                <a:ext cx="92400" cy="411825"/>
                <a:chOff x="845575" y="2563700"/>
                <a:chExt cx="92400" cy="411825"/>
              </a:xfrm>
            </p:grpSpPr>
            <p:cxnSp>
              <p:nvCxnSpPr>
                <p:cNvPr id="6534" name="Google Shape;6534;p73"/>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6535" name="Google Shape;6535;p73"/>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536" name="Google Shape;6536;p73"/>
            <p:cNvGrpSpPr/>
            <p:nvPr/>
          </p:nvGrpSpPr>
          <p:grpSpPr>
            <a:xfrm>
              <a:off x="106648" y="895722"/>
              <a:ext cx="1088401" cy="223591"/>
              <a:chOff x="881025" y="2800065"/>
              <a:chExt cx="2009975" cy="412910"/>
            </a:xfrm>
          </p:grpSpPr>
          <p:sp>
            <p:nvSpPr>
              <p:cNvPr id="6537" name="Google Shape;6537;p73"/>
              <p:cNvSpPr/>
              <p:nvPr/>
            </p:nvSpPr>
            <p:spPr>
              <a:xfrm>
                <a:off x="932600"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38" name="Google Shape;6538;p73"/>
              <p:cNvGrpSpPr/>
              <p:nvPr/>
            </p:nvGrpSpPr>
            <p:grpSpPr>
              <a:xfrm>
                <a:off x="881025" y="2800065"/>
                <a:ext cx="92400" cy="411825"/>
                <a:chOff x="845575" y="2563700"/>
                <a:chExt cx="92400" cy="411825"/>
              </a:xfrm>
            </p:grpSpPr>
            <p:cxnSp>
              <p:nvCxnSpPr>
                <p:cNvPr id="6539" name="Google Shape;6539;p73"/>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6540" name="Google Shape;6540;p73"/>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541" name="Google Shape;6541;p73"/>
            <p:cNvGrpSpPr/>
            <p:nvPr/>
          </p:nvGrpSpPr>
          <p:grpSpPr>
            <a:xfrm>
              <a:off x="1172346" y="1047018"/>
              <a:ext cx="1083151" cy="223003"/>
              <a:chOff x="2849073" y="3079467"/>
              <a:chExt cx="2000279" cy="411825"/>
            </a:xfrm>
          </p:grpSpPr>
          <p:sp>
            <p:nvSpPr>
              <p:cNvPr id="6542" name="Google Shape;6542;p73"/>
              <p:cNvSpPr/>
              <p:nvPr/>
            </p:nvSpPr>
            <p:spPr>
              <a:xfrm>
                <a:off x="2890952" y="3079475"/>
                <a:ext cx="19584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43" name="Google Shape;6543;p73"/>
              <p:cNvGrpSpPr/>
              <p:nvPr/>
            </p:nvGrpSpPr>
            <p:grpSpPr>
              <a:xfrm rot="10800000">
                <a:off x="2849073" y="3079467"/>
                <a:ext cx="92400" cy="411825"/>
                <a:chOff x="2070100" y="2563700"/>
                <a:chExt cx="92400" cy="411825"/>
              </a:xfrm>
            </p:grpSpPr>
            <p:cxnSp>
              <p:nvCxnSpPr>
                <p:cNvPr id="6544" name="Google Shape;6544;p73"/>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6545" name="Google Shape;6545;p73"/>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546" name="Google Shape;6546;p73"/>
            <p:cNvGrpSpPr/>
            <p:nvPr/>
          </p:nvGrpSpPr>
          <p:grpSpPr>
            <a:xfrm>
              <a:off x="3290132" y="1047018"/>
              <a:ext cx="1297929" cy="223003"/>
              <a:chOff x="6760035" y="3079467"/>
              <a:chExt cx="2396914" cy="411825"/>
            </a:xfrm>
          </p:grpSpPr>
          <p:sp>
            <p:nvSpPr>
              <p:cNvPr id="6547" name="Google Shape;6547;p73"/>
              <p:cNvSpPr/>
              <p:nvPr/>
            </p:nvSpPr>
            <p:spPr>
              <a:xfrm>
                <a:off x="6807650" y="3079475"/>
                <a:ext cx="23493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48" name="Google Shape;6548;p73"/>
              <p:cNvGrpSpPr/>
              <p:nvPr/>
            </p:nvGrpSpPr>
            <p:grpSpPr>
              <a:xfrm rot="10800000">
                <a:off x="6760035" y="3079467"/>
                <a:ext cx="92400" cy="411825"/>
                <a:chOff x="2070100" y="2563700"/>
                <a:chExt cx="92400" cy="411825"/>
              </a:xfrm>
            </p:grpSpPr>
            <p:cxnSp>
              <p:nvCxnSpPr>
                <p:cNvPr id="6549" name="Google Shape;6549;p73"/>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6550" name="Google Shape;6550;p73"/>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6551" name="Google Shape;6551;p73"/>
          <p:cNvGrpSpPr/>
          <p:nvPr/>
        </p:nvGrpSpPr>
        <p:grpSpPr>
          <a:xfrm>
            <a:off x="2147036" y="3369142"/>
            <a:ext cx="1086701" cy="799429"/>
            <a:chOff x="2183288" y="3555572"/>
            <a:chExt cx="1136241" cy="835873"/>
          </a:xfrm>
        </p:grpSpPr>
        <p:sp>
          <p:nvSpPr>
            <p:cNvPr id="6552" name="Google Shape;6552;p73"/>
            <p:cNvSpPr/>
            <p:nvPr/>
          </p:nvSpPr>
          <p:spPr>
            <a:xfrm>
              <a:off x="2673740"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53" name="Google Shape;6553;p73"/>
            <p:cNvGrpSpPr/>
            <p:nvPr/>
          </p:nvGrpSpPr>
          <p:grpSpPr>
            <a:xfrm>
              <a:off x="2205895" y="3637269"/>
              <a:ext cx="1089848" cy="724993"/>
              <a:chOff x="2205895" y="3637269"/>
              <a:chExt cx="1089848" cy="724993"/>
            </a:xfrm>
          </p:grpSpPr>
          <p:sp>
            <p:nvSpPr>
              <p:cNvPr id="6554" name="Google Shape;6554;p73"/>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5" name="Google Shape;6555;p73"/>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6" name="Google Shape;6556;p73"/>
              <p:cNvSpPr/>
              <p:nvPr/>
            </p:nvSpPr>
            <p:spPr>
              <a:xfrm>
                <a:off x="2487003" y="3847747"/>
                <a:ext cx="80874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7" name="Google Shape;6557;p73"/>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8" name="Google Shape;6558;p73"/>
              <p:cNvSpPr/>
              <p:nvPr/>
            </p:nvSpPr>
            <p:spPr>
              <a:xfrm>
                <a:off x="2233143" y="3637269"/>
                <a:ext cx="621199" cy="1169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9" name="Google Shape;6559;p73"/>
              <p:cNvSpPr/>
              <p:nvPr/>
            </p:nvSpPr>
            <p:spPr>
              <a:xfrm>
                <a:off x="3004568"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60" name="Google Shape;6560;p73"/>
            <p:cNvSpPr/>
            <p:nvPr/>
          </p:nvSpPr>
          <p:spPr>
            <a:xfrm rot="5400000">
              <a:off x="2852961" y="3612770"/>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561" name="Google Shape;6561;p73"/>
            <p:cNvCxnSpPr/>
            <p:nvPr/>
          </p:nvCxnSpPr>
          <p:spPr>
            <a:xfrm>
              <a:off x="2887992" y="3555572"/>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6562" name="Google Shape;6562;p73"/>
            <p:cNvGrpSpPr/>
            <p:nvPr/>
          </p:nvGrpSpPr>
          <p:grpSpPr>
            <a:xfrm>
              <a:off x="3173850" y="3779426"/>
              <a:ext cx="145679" cy="70048"/>
              <a:chOff x="3173850" y="3779426"/>
              <a:chExt cx="145679" cy="70048"/>
            </a:xfrm>
          </p:grpSpPr>
          <p:cxnSp>
            <p:nvCxnSpPr>
              <p:cNvPr id="6563" name="Google Shape;6563;p73"/>
              <p:cNvCxnSpPr/>
              <p:nvPr/>
            </p:nvCxnSpPr>
            <p:spPr>
              <a:xfrm rot="10800000">
                <a:off x="3173850" y="3817250"/>
                <a:ext cx="94500" cy="0"/>
              </a:xfrm>
              <a:prstGeom prst="straightConnector1">
                <a:avLst/>
              </a:prstGeom>
              <a:noFill/>
              <a:ln w="9525" cap="flat" cmpd="sng">
                <a:solidFill>
                  <a:srgbClr val="BAC8D3"/>
                </a:solidFill>
                <a:prstDash val="solid"/>
                <a:round/>
                <a:headEnd type="none" w="med" len="med"/>
                <a:tailEnd type="diamond" w="med" len="med"/>
              </a:ln>
            </p:spPr>
          </p:cxnSp>
          <p:sp>
            <p:nvSpPr>
              <p:cNvPr id="6564" name="Google Shape;6564;p73"/>
              <p:cNvSpPr/>
              <p:nvPr/>
            </p:nvSpPr>
            <p:spPr>
              <a:xfrm rot="5400000">
                <a:off x="3254146" y="378409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5" name="Google Shape;6565;p73"/>
            <p:cNvGrpSpPr/>
            <p:nvPr/>
          </p:nvGrpSpPr>
          <p:grpSpPr>
            <a:xfrm>
              <a:off x="2183288" y="4139483"/>
              <a:ext cx="145133" cy="70048"/>
              <a:chOff x="2183288" y="4139483"/>
              <a:chExt cx="145133" cy="70048"/>
            </a:xfrm>
          </p:grpSpPr>
          <p:cxnSp>
            <p:nvCxnSpPr>
              <p:cNvPr id="6566" name="Google Shape;6566;p73"/>
              <p:cNvCxnSpPr/>
              <p:nvPr/>
            </p:nvCxnSpPr>
            <p:spPr>
              <a:xfrm rot="10800000">
                <a:off x="2239021" y="4174494"/>
                <a:ext cx="89400" cy="0"/>
              </a:xfrm>
              <a:prstGeom prst="straightConnector1">
                <a:avLst/>
              </a:prstGeom>
              <a:noFill/>
              <a:ln w="9525" cap="flat" cmpd="sng">
                <a:solidFill>
                  <a:srgbClr val="BAC8D3"/>
                </a:solidFill>
                <a:prstDash val="solid"/>
                <a:round/>
                <a:headEnd type="diamond" w="med" len="med"/>
                <a:tailEnd type="none" w="med" len="med"/>
              </a:ln>
            </p:spPr>
          </p:cxnSp>
          <p:sp>
            <p:nvSpPr>
              <p:cNvPr id="6567" name="Google Shape;6567;p73"/>
              <p:cNvSpPr/>
              <p:nvPr/>
            </p:nvSpPr>
            <p:spPr>
              <a:xfrm rot="5400000">
                <a:off x="2178622" y="4144149"/>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68" name="Google Shape;6568;p73"/>
            <p:cNvSpPr/>
            <p:nvPr/>
          </p:nvSpPr>
          <p:spPr>
            <a:xfrm rot="5400000">
              <a:off x="2420934" y="3967554"/>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569" name="Google Shape;6569;p73"/>
            <p:cNvCxnSpPr/>
            <p:nvPr/>
          </p:nvCxnSpPr>
          <p:spPr>
            <a:xfrm>
              <a:off x="2455973" y="3911736"/>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6570" name="Google Shape;6570;p73"/>
            <p:cNvGrpSpPr/>
            <p:nvPr/>
          </p:nvGrpSpPr>
          <p:grpSpPr>
            <a:xfrm>
              <a:off x="2943836" y="4268886"/>
              <a:ext cx="60717" cy="122559"/>
              <a:chOff x="2943836" y="4268886"/>
              <a:chExt cx="60717" cy="122559"/>
            </a:xfrm>
          </p:grpSpPr>
          <p:sp>
            <p:nvSpPr>
              <p:cNvPr id="6571" name="Google Shape;6571;p73"/>
              <p:cNvSpPr/>
              <p:nvPr/>
            </p:nvSpPr>
            <p:spPr>
              <a:xfrm rot="5400000">
                <a:off x="2939170" y="432606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572" name="Google Shape;6572;p73"/>
              <p:cNvCxnSpPr/>
              <p:nvPr/>
            </p:nvCxnSpPr>
            <p:spPr>
              <a:xfrm>
                <a:off x="2974204" y="4268886"/>
                <a:ext cx="0" cy="52500"/>
              </a:xfrm>
              <a:prstGeom prst="straightConnector1">
                <a:avLst/>
              </a:prstGeom>
              <a:noFill/>
              <a:ln w="9525" cap="flat" cmpd="sng">
                <a:solidFill>
                  <a:srgbClr val="BAC8D3"/>
                </a:solidFill>
                <a:prstDash val="solid"/>
                <a:round/>
                <a:headEnd type="diamond" w="med" len="med"/>
                <a:tailEnd type="none" w="med" len="med"/>
              </a:ln>
            </p:spPr>
          </p:cxnSp>
        </p:grpSp>
      </p:grpSp>
      <p:grpSp>
        <p:nvGrpSpPr>
          <p:cNvPr id="6573" name="Google Shape;6573;p73"/>
          <p:cNvGrpSpPr/>
          <p:nvPr/>
        </p:nvGrpSpPr>
        <p:grpSpPr>
          <a:xfrm>
            <a:off x="3409981" y="1290142"/>
            <a:ext cx="1675870" cy="758251"/>
            <a:chOff x="3530532" y="1496185"/>
            <a:chExt cx="1562000" cy="706730"/>
          </a:xfrm>
        </p:grpSpPr>
        <p:cxnSp>
          <p:nvCxnSpPr>
            <p:cNvPr id="6574" name="Google Shape;6574;p73"/>
            <p:cNvCxnSpPr/>
            <p:nvPr/>
          </p:nvCxnSpPr>
          <p:spPr>
            <a:xfrm>
              <a:off x="3583832" y="1857562"/>
              <a:ext cx="1508700" cy="0"/>
            </a:xfrm>
            <a:prstGeom prst="straightConnector1">
              <a:avLst/>
            </a:prstGeom>
            <a:noFill/>
            <a:ln w="28575" cap="flat" cmpd="sng">
              <a:solidFill>
                <a:srgbClr val="A5B7C6"/>
              </a:solidFill>
              <a:prstDash val="solid"/>
              <a:round/>
              <a:headEnd type="none" w="med" len="med"/>
              <a:tailEnd type="triangle" w="med" len="med"/>
            </a:ln>
          </p:spPr>
        </p:cxnSp>
        <p:grpSp>
          <p:nvGrpSpPr>
            <p:cNvPr id="6575" name="Google Shape;6575;p73"/>
            <p:cNvGrpSpPr/>
            <p:nvPr/>
          </p:nvGrpSpPr>
          <p:grpSpPr>
            <a:xfrm>
              <a:off x="3530532" y="1496185"/>
              <a:ext cx="323430" cy="463587"/>
              <a:chOff x="3530532" y="1496185"/>
              <a:chExt cx="323430" cy="463587"/>
            </a:xfrm>
          </p:grpSpPr>
          <p:grpSp>
            <p:nvGrpSpPr>
              <p:cNvPr id="6576" name="Google Shape;6576;p73"/>
              <p:cNvGrpSpPr/>
              <p:nvPr/>
            </p:nvGrpSpPr>
            <p:grpSpPr>
              <a:xfrm>
                <a:off x="3567462" y="1496185"/>
                <a:ext cx="286500" cy="361376"/>
                <a:chOff x="3567462" y="1496185"/>
                <a:chExt cx="286500" cy="361376"/>
              </a:xfrm>
            </p:grpSpPr>
            <p:cxnSp>
              <p:nvCxnSpPr>
                <p:cNvPr id="6577" name="Google Shape;6577;p73"/>
                <p:cNvCxnSpPr/>
                <p:nvPr/>
              </p:nvCxnSpPr>
              <p:spPr>
                <a:xfrm rot="10800000">
                  <a:off x="3626630"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6578" name="Google Shape;6578;p73"/>
                <p:cNvSpPr/>
                <p:nvPr/>
              </p:nvSpPr>
              <p:spPr>
                <a:xfrm>
                  <a:off x="3567462"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79" name="Google Shape;6579;p73"/>
              <p:cNvSpPr/>
              <p:nvPr/>
            </p:nvSpPr>
            <p:spPr>
              <a:xfrm>
                <a:off x="3530532"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0" name="Google Shape;6580;p73"/>
            <p:cNvGrpSpPr/>
            <p:nvPr/>
          </p:nvGrpSpPr>
          <p:grpSpPr>
            <a:xfrm>
              <a:off x="3891569" y="1779209"/>
              <a:ext cx="323945" cy="423706"/>
              <a:chOff x="3891569" y="1779209"/>
              <a:chExt cx="323945" cy="423706"/>
            </a:xfrm>
          </p:grpSpPr>
          <p:grpSp>
            <p:nvGrpSpPr>
              <p:cNvPr id="6581" name="Google Shape;6581;p73"/>
              <p:cNvGrpSpPr/>
              <p:nvPr/>
            </p:nvGrpSpPr>
            <p:grpSpPr>
              <a:xfrm>
                <a:off x="3929014" y="1881638"/>
                <a:ext cx="286500" cy="321278"/>
                <a:chOff x="3929014" y="1881638"/>
                <a:chExt cx="286500" cy="321278"/>
              </a:xfrm>
            </p:grpSpPr>
            <p:cxnSp>
              <p:nvCxnSpPr>
                <p:cNvPr id="6582" name="Google Shape;6582;p73"/>
                <p:cNvCxnSpPr/>
                <p:nvPr/>
              </p:nvCxnSpPr>
              <p:spPr>
                <a:xfrm rot="10800000">
                  <a:off x="3988388" y="1881638"/>
                  <a:ext cx="0" cy="291900"/>
                </a:xfrm>
                <a:prstGeom prst="straightConnector1">
                  <a:avLst/>
                </a:prstGeom>
                <a:noFill/>
                <a:ln w="28575" cap="flat" cmpd="sng">
                  <a:solidFill>
                    <a:srgbClr val="A5B7C6"/>
                  </a:solidFill>
                  <a:prstDash val="solid"/>
                  <a:round/>
                  <a:headEnd type="none" w="med" len="med"/>
                  <a:tailEnd type="none" w="med" len="med"/>
                </a:ln>
              </p:spPr>
            </p:cxnSp>
            <p:sp>
              <p:nvSpPr>
                <p:cNvPr id="6583" name="Google Shape;6583;p73"/>
                <p:cNvSpPr/>
                <p:nvPr/>
              </p:nvSpPr>
              <p:spPr>
                <a:xfrm>
                  <a:off x="3929014"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84" name="Google Shape;6584;p73"/>
              <p:cNvSpPr/>
              <p:nvPr/>
            </p:nvSpPr>
            <p:spPr>
              <a:xfrm>
                <a:off x="3891569" y="1779209"/>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5" name="Google Shape;6585;p73"/>
            <p:cNvGrpSpPr/>
            <p:nvPr/>
          </p:nvGrpSpPr>
          <p:grpSpPr>
            <a:xfrm>
              <a:off x="4252606" y="1496185"/>
              <a:ext cx="324721" cy="463587"/>
              <a:chOff x="4252606" y="1496185"/>
              <a:chExt cx="324721" cy="463587"/>
            </a:xfrm>
          </p:grpSpPr>
          <p:grpSp>
            <p:nvGrpSpPr>
              <p:cNvPr id="6586" name="Google Shape;6586;p73"/>
              <p:cNvGrpSpPr/>
              <p:nvPr/>
            </p:nvGrpSpPr>
            <p:grpSpPr>
              <a:xfrm>
                <a:off x="4290828" y="1496185"/>
                <a:ext cx="286500" cy="361376"/>
                <a:chOff x="4290828" y="1496185"/>
                <a:chExt cx="286500" cy="361376"/>
              </a:xfrm>
            </p:grpSpPr>
            <p:cxnSp>
              <p:nvCxnSpPr>
                <p:cNvPr id="6587" name="Google Shape;6587;p73"/>
                <p:cNvCxnSpPr/>
                <p:nvPr/>
              </p:nvCxnSpPr>
              <p:spPr>
                <a:xfrm rot="10800000">
                  <a:off x="4349995"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6588" name="Google Shape;6588;p73"/>
                <p:cNvSpPr/>
                <p:nvPr/>
              </p:nvSpPr>
              <p:spPr>
                <a:xfrm>
                  <a:off x="4290828"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89" name="Google Shape;6589;p73"/>
              <p:cNvSpPr/>
              <p:nvPr/>
            </p:nvSpPr>
            <p:spPr>
              <a:xfrm>
                <a:off x="4252606"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0" name="Google Shape;6590;p73"/>
            <p:cNvGrpSpPr/>
            <p:nvPr/>
          </p:nvGrpSpPr>
          <p:grpSpPr>
            <a:xfrm>
              <a:off x="4613643" y="1763716"/>
              <a:ext cx="325308" cy="439200"/>
              <a:chOff x="4613643" y="1763716"/>
              <a:chExt cx="325308" cy="439200"/>
            </a:xfrm>
          </p:grpSpPr>
          <p:grpSp>
            <p:nvGrpSpPr>
              <p:cNvPr id="6591" name="Google Shape;6591;p73"/>
              <p:cNvGrpSpPr/>
              <p:nvPr/>
            </p:nvGrpSpPr>
            <p:grpSpPr>
              <a:xfrm>
                <a:off x="4652451" y="1879538"/>
                <a:ext cx="286500" cy="323378"/>
                <a:chOff x="4652451" y="1879538"/>
                <a:chExt cx="286500" cy="323378"/>
              </a:xfrm>
            </p:grpSpPr>
            <p:cxnSp>
              <p:nvCxnSpPr>
                <p:cNvPr id="6592" name="Google Shape;6592;p73"/>
                <p:cNvCxnSpPr/>
                <p:nvPr/>
              </p:nvCxnSpPr>
              <p:spPr>
                <a:xfrm rot="10800000">
                  <a:off x="4707486" y="1879538"/>
                  <a:ext cx="0" cy="294000"/>
                </a:xfrm>
                <a:prstGeom prst="straightConnector1">
                  <a:avLst/>
                </a:prstGeom>
                <a:noFill/>
                <a:ln w="28575" cap="flat" cmpd="sng">
                  <a:solidFill>
                    <a:srgbClr val="A5B7C6"/>
                  </a:solidFill>
                  <a:prstDash val="solid"/>
                  <a:round/>
                  <a:headEnd type="none" w="med" len="med"/>
                  <a:tailEnd type="none" w="med" len="med"/>
                </a:ln>
              </p:spPr>
            </p:cxnSp>
            <p:sp>
              <p:nvSpPr>
                <p:cNvPr id="6593" name="Google Shape;6593;p73"/>
                <p:cNvSpPr/>
                <p:nvPr/>
              </p:nvSpPr>
              <p:spPr>
                <a:xfrm>
                  <a:off x="4652451"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94" name="Google Shape;6594;p73"/>
              <p:cNvSpPr/>
              <p:nvPr/>
            </p:nvSpPr>
            <p:spPr>
              <a:xfrm>
                <a:off x="4613643" y="1763716"/>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595" name="Google Shape;6595;p73"/>
          <p:cNvGrpSpPr/>
          <p:nvPr/>
        </p:nvGrpSpPr>
        <p:grpSpPr>
          <a:xfrm>
            <a:off x="3421841" y="2143768"/>
            <a:ext cx="1652173" cy="391517"/>
            <a:chOff x="3512551" y="2358270"/>
            <a:chExt cx="1597383" cy="378533"/>
          </a:xfrm>
        </p:grpSpPr>
        <p:cxnSp>
          <p:nvCxnSpPr>
            <p:cNvPr id="6596" name="Google Shape;6596;p73"/>
            <p:cNvCxnSpPr>
              <a:stCxn id="6597" idx="6"/>
              <a:endCxn id="6598" idx="2"/>
            </p:cNvCxnSpPr>
            <p:nvPr/>
          </p:nvCxnSpPr>
          <p:spPr>
            <a:xfrm>
              <a:off x="3738198" y="2553118"/>
              <a:ext cx="1146000" cy="0"/>
            </a:xfrm>
            <a:prstGeom prst="straightConnector1">
              <a:avLst/>
            </a:prstGeom>
            <a:noFill/>
            <a:ln w="19050" cap="flat" cmpd="sng">
              <a:solidFill>
                <a:srgbClr val="435D74"/>
              </a:solidFill>
              <a:prstDash val="solid"/>
              <a:round/>
              <a:headEnd type="none" w="med" len="med"/>
              <a:tailEnd type="none" w="med" len="med"/>
            </a:ln>
          </p:spPr>
        </p:cxnSp>
        <p:grpSp>
          <p:nvGrpSpPr>
            <p:cNvPr id="6599" name="Google Shape;6599;p73"/>
            <p:cNvGrpSpPr/>
            <p:nvPr/>
          </p:nvGrpSpPr>
          <p:grpSpPr>
            <a:xfrm>
              <a:off x="3512551" y="2358270"/>
              <a:ext cx="225647" cy="307714"/>
              <a:chOff x="2182679" y="2004714"/>
              <a:chExt cx="792300" cy="1080458"/>
            </a:xfrm>
          </p:grpSpPr>
          <p:cxnSp>
            <p:nvCxnSpPr>
              <p:cNvPr id="6600" name="Google Shape;6600;p73"/>
              <p:cNvCxnSpPr>
                <a:stCxn id="6601" idx="0"/>
              </p:cNvCxnSpPr>
              <p:nvPr/>
            </p:nvCxnSpPr>
            <p:spPr>
              <a:xfrm rot="10800000">
                <a:off x="2578961"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6597" name="Google Shape;6597;p73"/>
              <p:cNvSpPr/>
              <p:nvPr/>
            </p:nvSpPr>
            <p:spPr>
              <a:xfrm>
                <a:off x="2182679"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1" name="Google Shape;6601;p73"/>
              <p:cNvSpPr/>
              <p:nvPr/>
            </p:nvSpPr>
            <p:spPr>
              <a:xfrm>
                <a:off x="2283911"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2" name="Google Shape;6602;p73"/>
            <p:cNvGrpSpPr/>
            <p:nvPr/>
          </p:nvGrpSpPr>
          <p:grpSpPr>
            <a:xfrm>
              <a:off x="3969644" y="2440153"/>
              <a:ext cx="225853" cy="296651"/>
              <a:chOff x="3775710" y="1729289"/>
              <a:chExt cx="136500" cy="179289"/>
            </a:xfrm>
          </p:grpSpPr>
          <p:cxnSp>
            <p:nvCxnSpPr>
              <p:cNvPr id="6603" name="Google Shape;6603;p73"/>
              <p:cNvCxnSpPr/>
              <p:nvPr/>
            </p:nvCxnSpPr>
            <p:spPr>
              <a:xfrm>
                <a:off x="3843851" y="1848278"/>
                <a:ext cx="0" cy="60300"/>
              </a:xfrm>
              <a:prstGeom prst="straightConnector1">
                <a:avLst/>
              </a:prstGeom>
              <a:noFill/>
              <a:ln w="9525" cap="flat" cmpd="sng">
                <a:solidFill>
                  <a:srgbClr val="435D74"/>
                </a:solidFill>
                <a:prstDash val="solid"/>
                <a:round/>
                <a:headEnd type="none" w="med" len="med"/>
                <a:tailEnd type="none" w="med" len="med"/>
              </a:ln>
            </p:spPr>
          </p:cxnSp>
          <p:sp>
            <p:nvSpPr>
              <p:cNvPr id="6604" name="Google Shape;6604;p73"/>
              <p:cNvSpPr/>
              <p:nvPr/>
            </p:nvSpPr>
            <p:spPr>
              <a:xfrm>
                <a:off x="3775710" y="1729289"/>
                <a:ext cx="136500" cy="1365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5" name="Google Shape;6605;p73"/>
              <p:cNvSpPr/>
              <p:nvPr/>
            </p:nvSpPr>
            <p:spPr>
              <a:xfrm>
                <a:off x="3793133" y="1746713"/>
                <a:ext cx="101700" cy="1017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6" name="Google Shape;6606;p73"/>
            <p:cNvGrpSpPr/>
            <p:nvPr/>
          </p:nvGrpSpPr>
          <p:grpSpPr>
            <a:xfrm>
              <a:off x="4427051" y="2358270"/>
              <a:ext cx="225647" cy="307714"/>
              <a:chOff x="5393704" y="2004714"/>
              <a:chExt cx="792300" cy="1080458"/>
            </a:xfrm>
          </p:grpSpPr>
          <p:cxnSp>
            <p:nvCxnSpPr>
              <p:cNvPr id="6607" name="Google Shape;6607;p73"/>
              <p:cNvCxnSpPr>
                <a:stCxn id="6608" idx="0"/>
              </p:cNvCxnSpPr>
              <p:nvPr/>
            </p:nvCxnSpPr>
            <p:spPr>
              <a:xfrm rot="10800000">
                <a:off x="5789986"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6609" name="Google Shape;6609;p73"/>
              <p:cNvSpPr/>
              <p:nvPr/>
            </p:nvSpPr>
            <p:spPr>
              <a:xfrm>
                <a:off x="5393704"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8" name="Google Shape;6608;p73"/>
              <p:cNvSpPr/>
              <p:nvPr/>
            </p:nvSpPr>
            <p:spPr>
              <a:xfrm>
                <a:off x="5494936"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0" name="Google Shape;6610;p73"/>
            <p:cNvGrpSpPr/>
            <p:nvPr/>
          </p:nvGrpSpPr>
          <p:grpSpPr>
            <a:xfrm>
              <a:off x="4884287" y="2440252"/>
              <a:ext cx="225647" cy="296532"/>
              <a:chOff x="6999166" y="2292572"/>
              <a:chExt cx="792300" cy="1041192"/>
            </a:xfrm>
          </p:grpSpPr>
          <p:cxnSp>
            <p:nvCxnSpPr>
              <p:cNvPr id="6611" name="Google Shape;6611;p73"/>
              <p:cNvCxnSpPr/>
              <p:nvPr/>
            </p:nvCxnSpPr>
            <p:spPr>
              <a:xfrm>
                <a:off x="7395553" y="2983964"/>
                <a:ext cx="0" cy="349800"/>
              </a:xfrm>
              <a:prstGeom prst="straightConnector1">
                <a:avLst/>
              </a:prstGeom>
              <a:noFill/>
              <a:ln w="9525" cap="flat" cmpd="sng">
                <a:solidFill>
                  <a:srgbClr val="435D74"/>
                </a:solidFill>
                <a:prstDash val="solid"/>
                <a:round/>
                <a:headEnd type="none" w="med" len="med"/>
                <a:tailEnd type="none" w="med" len="med"/>
              </a:ln>
            </p:spPr>
          </p:cxnSp>
          <p:sp>
            <p:nvSpPr>
              <p:cNvPr id="6598" name="Google Shape;6598;p73"/>
              <p:cNvSpPr/>
              <p:nvPr/>
            </p:nvSpPr>
            <p:spPr>
              <a:xfrm>
                <a:off x="6999166"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2" name="Google Shape;6612;p73"/>
              <p:cNvSpPr/>
              <p:nvPr/>
            </p:nvSpPr>
            <p:spPr>
              <a:xfrm>
                <a:off x="7100398"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613" name="Google Shape;6613;p73"/>
          <p:cNvGrpSpPr/>
          <p:nvPr/>
        </p:nvGrpSpPr>
        <p:grpSpPr>
          <a:xfrm>
            <a:off x="6842649" y="979967"/>
            <a:ext cx="1581844" cy="732818"/>
            <a:chOff x="634175" y="2986275"/>
            <a:chExt cx="3147949" cy="1458344"/>
          </a:xfrm>
        </p:grpSpPr>
        <p:cxnSp>
          <p:nvCxnSpPr>
            <p:cNvPr id="6614" name="Google Shape;6614;p73"/>
            <p:cNvCxnSpPr>
              <a:stCxn id="6615" idx="4"/>
              <a:endCxn id="6616" idx="0"/>
            </p:cNvCxnSpPr>
            <p:nvPr/>
          </p:nvCxnSpPr>
          <p:spPr>
            <a:xfrm>
              <a:off x="929975" y="3577875"/>
              <a:ext cx="591300" cy="275100"/>
            </a:xfrm>
            <a:prstGeom prst="straightConnector1">
              <a:avLst/>
            </a:prstGeom>
            <a:noFill/>
            <a:ln w="19050" cap="flat" cmpd="sng">
              <a:solidFill>
                <a:srgbClr val="435D74"/>
              </a:solidFill>
              <a:prstDash val="solid"/>
              <a:round/>
              <a:headEnd type="none" w="med" len="med"/>
              <a:tailEnd type="none" w="med" len="med"/>
            </a:ln>
          </p:spPr>
        </p:cxnSp>
        <p:cxnSp>
          <p:nvCxnSpPr>
            <p:cNvPr id="6617" name="Google Shape;6617;p73"/>
            <p:cNvCxnSpPr>
              <a:stCxn id="6616" idx="0"/>
              <a:endCxn id="6618" idx="4"/>
            </p:cNvCxnSpPr>
            <p:nvPr/>
          </p:nvCxnSpPr>
          <p:spPr>
            <a:xfrm rot="10800000" flipH="1">
              <a:off x="1521366" y="3577919"/>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6619" name="Google Shape;6619;p73"/>
            <p:cNvCxnSpPr>
              <a:stCxn id="6618" idx="4"/>
              <a:endCxn id="6620" idx="0"/>
            </p:cNvCxnSpPr>
            <p:nvPr/>
          </p:nvCxnSpPr>
          <p:spPr>
            <a:xfrm>
              <a:off x="2208152" y="3577875"/>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6621" name="Google Shape;6621;p73"/>
            <p:cNvCxnSpPr>
              <a:stCxn id="6620" idx="0"/>
              <a:endCxn id="6622" idx="4"/>
            </p:cNvCxnSpPr>
            <p:nvPr/>
          </p:nvCxnSpPr>
          <p:spPr>
            <a:xfrm rot="10800000" flipH="1">
              <a:off x="2894933" y="3577918"/>
              <a:ext cx="591300" cy="275100"/>
            </a:xfrm>
            <a:prstGeom prst="straightConnector1">
              <a:avLst/>
            </a:prstGeom>
            <a:noFill/>
            <a:ln w="19050" cap="flat" cmpd="sng">
              <a:solidFill>
                <a:srgbClr val="435D74"/>
              </a:solidFill>
              <a:prstDash val="solid"/>
              <a:round/>
              <a:headEnd type="none" w="med" len="med"/>
              <a:tailEnd type="none" w="med" len="med"/>
            </a:ln>
          </p:spPr>
        </p:cxnSp>
        <p:sp>
          <p:nvSpPr>
            <p:cNvPr id="6622" name="Google Shape;6622;p73"/>
            <p:cNvSpPr/>
            <p:nvPr/>
          </p:nvSpPr>
          <p:spPr>
            <a:xfrm>
              <a:off x="3190524"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6618" name="Google Shape;6618;p73"/>
            <p:cNvSpPr/>
            <p:nvPr/>
          </p:nvSpPr>
          <p:spPr>
            <a:xfrm>
              <a:off x="1912352"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6615" name="Google Shape;6615;p73"/>
            <p:cNvSpPr/>
            <p:nvPr/>
          </p:nvSpPr>
          <p:spPr>
            <a:xfrm>
              <a:off x="634175"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6620" name="Google Shape;6620;p73"/>
            <p:cNvSpPr/>
            <p:nvPr/>
          </p:nvSpPr>
          <p:spPr>
            <a:xfrm>
              <a:off x="2599133" y="3853018"/>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6616" name="Google Shape;6616;p73"/>
            <p:cNvSpPr/>
            <p:nvPr/>
          </p:nvSpPr>
          <p:spPr>
            <a:xfrm>
              <a:off x="1225566" y="3853019"/>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grpSp>
      <p:grpSp>
        <p:nvGrpSpPr>
          <p:cNvPr id="6623" name="Google Shape;6623;p73"/>
          <p:cNvGrpSpPr/>
          <p:nvPr/>
        </p:nvGrpSpPr>
        <p:grpSpPr>
          <a:xfrm>
            <a:off x="3410364" y="2674277"/>
            <a:ext cx="1675128" cy="313674"/>
            <a:chOff x="998425" y="1182125"/>
            <a:chExt cx="1065400" cy="199500"/>
          </a:xfrm>
        </p:grpSpPr>
        <p:sp>
          <p:nvSpPr>
            <p:cNvPr id="6624" name="Google Shape;6624;p73"/>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5" name="Google Shape;6625;p73"/>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6" name="Google Shape;6626;p73"/>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7" name="Google Shape;6627;p73"/>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8" name="Google Shape;6628;p73"/>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9" name="Google Shape;6629;p73"/>
          <p:cNvGrpSpPr/>
          <p:nvPr/>
        </p:nvGrpSpPr>
        <p:grpSpPr>
          <a:xfrm>
            <a:off x="3410363" y="3630244"/>
            <a:ext cx="1675129" cy="525345"/>
            <a:chOff x="5194708" y="3484366"/>
            <a:chExt cx="3148148" cy="987304"/>
          </a:xfrm>
        </p:grpSpPr>
        <p:grpSp>
          <p:nvGrpSpPr>
            <p:cNvPr id="6630" name="Google Shape;6630;p73"/>
            <p:cNvGrpSpPr/>
            <p:nvPr/>
          </p:nvGrpSpPr>
          <p:grpSpPr>
            <a:xfrm>
              <a:off x="7531521" y="3484366"/>
              <a:ext cx="811335" cy="987304"/>
              <a:chOff x="3379425" y="1617275"/>
              <a:chExt cx="1090650" cy="1327200"/>
            </a:xfrm>
          </p:grpSpPr>
          <p:sp>
            <p:nvSpPr>
              <p:cNvPr id="6631" name="Google Shape;6631;p73"/>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2" name="Google Shape;6632;p73"/>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3" name="Google Shape;6633;p73"/>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4" name="Google Shape;6634;p73"/>
            <p:cNvGrpSpPr/>
            <p:nvPr/>
          </p:nvGrpSpPr>
          <p:grpSpPr>
            <a:xfrm>
              <a:off x="6752546" y="3484366"/>
              <a:ext cx="811428" cy="987304"/>
              <a:chOff x="2332275" y="1617275"/>
              <a:chExt cx="1090775" cy="1327200"/>
            </a:xfrm>
          </p:grpSpPr>
          <p:sp>
            <p:nvSpPr>
              <p:cNvPr id="6635" name="Google Shape;6635;p73"/>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6" name="Google Shape;6636;p73"/>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7" name="Google Shape;6637;p73"/>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8" name="Google Shape;6638;p73"/>
            <p:cNvGrpSpPr/>
            <p:nvPr/>
          </p:nvGrpSpPr>
          <p:grpSpPr>
            <a:xfrm>
              <a:off x="5973664" y="3484366"/>
              <a:ext cx="811335" cy="987304"/>
              <a:chOff x="1285250" y="1617275"/>
              <a:chExt cx="1090650" cy="1327200"/>
            </a:xfrm>
          </p:grpSpPr>
          <p:sp>
            <p:nvSpPr>
              <p:cNvPr id="6639" name="Google Shape;6639;p73"/>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0" name="Google Shape;6640;p73"/>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1" name="Google Shape;6641;p73"/>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2" name="Google Shape;6642;p73"/>
            <p:cNvGrpSpPr/>
            <p:nvPr/>
          </p:nvGrpSpPr>
          <p:grpSpPr>
            <a:xfrm>
              <a:off x="5194708" y="3484366"/>
              <a:ext cx="811409" cy="987304"/>
              <a:chOff x="238125" y="1617275"/>
              <a:chExt cx="1090750" cy="1327200"/>
            </a:xfrm>
          </p:grpSpPr>
          <p:sp>
            <p:nvSpPr>
              <p:cNvPr id="6643" name="Google Shape;6643;p73"/>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4" name="Google Shape;6644;p73"/>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5" name="Google Shape;6645;p73"/>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646" name="Google Shape;6646;p73"/>
          <p:cNvGrpSpPr/>
          <p:nvPr/>
        </p:nvGrpSpPr>
        <p:grpSpPr>
          <a:xfrm>
            <a:off x="6844048" y="2276133"/>
            <a:ext cx="1579046" cy="522230"/>
            <a:chOff x="6853641" y="2534077"/>
            <a:chExt cx="1515545" cy="501229"/>
          </a:xfrm>
        </p:grpSpPr>
        <p:grpSp>
          <p:nvGrpSpPr>
            <p:cNvPr id="6647" name="Google Shape;6647;p73"/>
            <p:cNvGrpSpPr/>
            <p:nvPr/>
          </p:nvGrpSpPr>
          <p:grpSpPr>
            <a:xfrm>
              <a:off x="6853641" y="2618923"/>
              <a:ext cx="1515545" cy="324556"/>
              <a:chOff x="6853641" y="2618923"/>
              <a:chExt cx="1515545" cy="324556"/>
            </a:xfrm>
          </p:grpSpPr>
          <p:sp>
            <p:nvSpPr>
              <p:cNvPr id="6648" name="Google Shape;6648;p73"/>
              <p:cNvSpPr/>
              <p:nvPr/>
            </p:nvSpPr>
            <p:spPr>
              <a:xfrm>
                <a:off x="7747010" y="2781222"/>
                <a:ext cx="324578" cy="16225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9" name="Google Shape;6649;p73"/>
              <p:cNvSpPr/>
              <p:nvPr/>
            </p:nvSpPr>
            <p:spPr>
              <a:xfrm>
                <a:off x="7449412" y="2618923"/>
                <a:ext cx="324496" cy="16225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0" name="Google Shape;6650;p73"/>
              <p:cNvSpPr/>
              <p:nvPr/>
            </p:nvSpPr>
            <p:spPr>
              <a:xfrm>
                <a:off x="6853641" y="2618923"/>
                <a:ext cx="324824" cy="16279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1" name="Google Shape;6651;p73"/>
              <p:cNvSpPr/>
              <p:nvPr/>
            </p:nvSpPr>
            <p:spPr>
              <a:xfrm>
                <a:off x="7151691" y="2781222"/>
                <a:ext cx="324578" cy="16225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2" name="Google Shape;6652;p73"/>
              <p:cNvSpPr/>
              <p:nvPr/>
            </p:nvSpPr>
            <p:spPr>
              <a:xfrm>
                <a:off x="8044362" y="2618923"/>
                <a:ext cx="324824" cy="16279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53" name="Google Shape;6653;p73"/>
            <p:cNvSpPr/>
            <p:nvPr/>
          </p:nvSpPr>
          <p:spPr>
            <a:xfrm>
              <a:off x="6899264" y="2673830"/>
              <a:ext cx="225242" cy="361476"/>
            </a:xfrm>
            <a:custGeom>
              <a:avLst/>
              <a:gdLst/>
              <a:ahLst/>
              <a:cxnLst/>
              <a:rect l="l" t="t" r="r" b="b"/>
              <a:pathLst>
                <a:path w="5485" h="8802" extrusionOk="0">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4" name="Google Shape;6654;p73"/>
            <p:cNvSpPr/>
            <p:nvPr/>
          </p:nvSpPr>
          <p:spPr>
            <a:xfrm>
              <a:off x="7198259" y="2534077"/>
              <a:ext cx="235261" cy="360532"/>
            </a:xfrm>
            <a:custGeom>
              <a:avLst/>
              <a:gdLst/>
              <a:ahLst/>
              <a:cxnLst/>
              <a:rect l="l" t="t" r="r" b="b"/>
              <a:pathLst>
                <a:path w="5729" h="8779" extrusionOk="0">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5" name="Google Shape;6655;p73"/>
            <p:cNvSpPr/>
            <p:nvPr/>
          </p:nvSpPr>
          <p:spPr>
            <a:xfrm>
              <a:off x="7493639" y="2673830"/>
              <a:ext cx="225200" cy="361476"/>
            </a:xfrm>
            <a:custGeom>
              <a:avLst/>
              <a:gdLst/>
              <a:ahLst/>
              <a:cxnLst/>
              <a:rect l="l" t="t" r="r" b="b"/>
              <a:pathLst>
                <a:path w="5484" h="8802" extrusionOk="0">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6" name="Google Shape;6656;p73"/>
            <p:cNvSpPr/>
            <p:nvPr/>
          </p:nvSpPr>
          <p:spPr>
            <a:xfrm>
              <a:off x="7792387" y="2534077"/>
              <a:ext cx="235261" cy="360532"/>
            </a:xfrm>
            <a:custGeom>
              <a:avLst/>
              <a:gdLst/>
              <a:ahLst/>
              <a:cxnLst/>
              <a:rect l="l" t="t" r="r" b="b"/>
              <a:pathLst>
                <a:path w="5729" h="8779" extrusionOk="0">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7" name="Google Shape;6657;p73"/>
            <p:cNvSpPr/>
            <p:nvPr/>
          </p:nvSpPr>
          <p:spPr>
            <a:xfrm>
              <a:off x="8090150" y="2673789"/>
              <a:ext cx="225857" cy="361517"/>
            </a:xfrm>
            <a:custGeom>
              <a:avLst/>
              <a:gdLst/>
              <a:ahLst/>
              <a:cxnLst/>
              <a:rect l="l" t="t" r="r" b="b"/>
              <a:pathLst>
                <a:path w="5500" h="8803" extrusionOk="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8" name="Google Shape;6658;p73"/>
          <p:cNvGrpSpPr/>
          <p:nvPr/>
        </p:nvGrpSpPr>
        <p:grpSpPr>
          <a:xfrm>
            <a:off x="3438940" y="3151173"/>
            <a:ext cx="1617976" cy="346616"/>
            <a:chOff x="1808063" y="4294338"/>
            <a:chExt cx="3370782" cy="721817"/>
          </a:xfrm>
        </p:grpSpPr>
        <p:sp>
          <p:nvSpPr>
            <p:cNvPr id="6659" name="Google Shape;6659;p73"/>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0" name="Google Shape;6660;p73"/>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1" name="Google Shape;6661;p73"/>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2" name="Google Shape;6662;p73"/>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3" name="Google Shape;6663;p73"/>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4" name="Google Shape;6664;p73"/>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5" name="Google Shape;6665;p73"/>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6" name="Google Shape;6666;p73"/>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7" name="Google Shape;6667;p73"/>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8" name="Google Shape;6668;p73"/>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9" name="Google Shape;6669;p73"/>
          <p:cNvGrpSpPr/>
          <p:nvPr/>
        </p:nvGrpSpPr>
        <p:grpSpPr>
          <a:xfrm>
            <a:off x="5264936" y="3817923"/>
            <a:ext cx="1417067" cy="350605"/>
            <a:chOff x="4234950" y="2101012"/>
            <a:chExt cx="4219974" cy="1044090"/>
          </a:xfrm>
        </p:grpSpPr>
        <p:sp>
          <p:nvSpPr>
            <p:cNvPr id="6670" name="Google Shape;6670;p73"/>
            <p:cNvSpPr/>
            <p:nvPr/>
          </p:nvSpPr>
          <p:spPr>
            <a:xfrm rot="10800000">
              <a:off x="7528544"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1" name="Google Shape;6671;p73"/>
            <p:cNvSpPr/>
            <p:nvPr/>
          </p:nvSpPr>
          <p:spPr>
            <a:xfrm rot="10800000">
              <a:off x="6487595" y="2218809"/>
              <a:ext cx="827572" cy="826702"/>
            </a:xfrm>
            <a:custGeom>
              <a:avLst/>
              <a:gdLst/>
              <a:ahLst/>
              <a:cxnLst/>
              <a:rect l="l" t="t" r="r" b="b"/>
              <a:pathLst>
                <a:path w="34926" h="34893" extrusionOk="0">
                  <a:moveTo>
                    <a:pt x="1" y="1"/>
                  </a:moveTo>
                  <a:lnTo>
                    <a:pt x="1" y="34892"/>
                  </a:lnTo>
                  <a:lnTo>
                    <a:pt x="34926" y="34892"/>
                  </a:lnTo>
                  <a:lnTo>
                    <a:pt x="34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2" name="Google Shape;6672;p73"/>
            <p:cNvSpPr/>
            <p:nvPr/>
          </p:nvSpPr>
          <p:spPr>
            <a:xfrm rot="10800000">
              <a:off x="5430819" y="2218809"/>
              <a:ext cx="827572" cy="826702"/>
            </a:xfrm>
            <a:custGeom>
              <a:avLst/>
              <a:gdLst/>
              <a:ahLst/>
              <a:cxnLst/>
              <a:rect l="l" t="t" r="r" b="b"/>
              <a:pathLst>
                <a:path w="34926" h="34893" extrusionOk="0">
                  <a:moveTo>
                    <a:pt x="0" y="1"/>
                  </a:moveTo>
                  <a:lnTo>
                    <a:pt x="0" y="34892"/>
                  </a:lnTo>
                  <a:lnTo>
                    <a:pt x="34925" y="34892"/>
                  </a:lnTo>
                  <a:lnTo>
                    <a:pt x="3492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3" name="Google Shape;6673;p73"/>
            <p:cNvSpPr/>
            <p:nvPr/>
          </p:nvSpPr>
          <p:spPr>
            <a:xfrm rot="10800000">
              <a:off x="4374848"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4" name="Google Shape;6674;p73"/>
            <p:cNvSpPr/>
            <p:nvPr/>
          </p:nvSpPr>
          <p:spPr>
            <a:xfrm rot="10800000">
              <a:off x="7410780" y="2622683"/>
              <a:ext cx="1044144" cy="522420"/>
            </a:xfrm>
            <a:custGeom>
              <a:avLst/>
              <a:gdLst/>
              <a:ahLst/>
              <a:cxnLst/>
              <a:rect l="l" t="t" r="r" b="b"/>
              <a:pathLst>
                <a:path w="44066" h="22050" fill="none" extrusionOk="0">
                  <a:moveTo>
                    <a:pt x="1" y="22050"/>
                  </a:moveTo>
                  <a:cubicBezTo>
                    <a:pt x="1" y="9874"/>
                    <a:pt x="9874" y="1"/>
                    <a:pt x="22050" y="1"/>
                  </a:cubicBezTo>
                  <a:cubicBezTo>
                    <a:pt x="34192" y="1"/>
                    <a:pt x="44065" y="9874"/>
                    <a:pt x="44065" y="22050"/>
                  </a:cubicBezTo>
                </a:path>
              </a:pathLst>
            </a:custGeom>
            <a:noFill/>
            <a:ln w="20850"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5" name="Google Shape;6675;p73"/>
            <p:cNvSpPr/>
            <p:nvPr/>
          </p:nvSpPr>
          <p:spPr>
            <a:xfrm rot="10800000">
              <a:off x="6366656" y="2101012"/>
              <a:ext cx="1044144" cy="521638"/>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noFill/>
            <a:ln w="20850"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6" name="Google Shape;6676;p73"/>
            <p:cNvSpPr/>
            <p:nvPr/>
          </p:nvSpPr>
          <p:spPr>
            <a:xfrm rot="10800000">
              <a:off x="5322557" y="2622683"/>
              <a:ext cx="1044120" cy="522420"/>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20850" cap="rnd" cmpd="sng">
              <a:solidFill>
                <a:srgbClr val="869FB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7" name="Google Shape;6677;p73"/>
            <p:cNvSpPr/>
            <p:nvPr/>
          </p:nvSpPr>
          <p:spPr>
            <a:xfrm rot="10800000">
              <a:off x="4278434" y="2101012"/>
              <a:ext cx="1044144" cy="521638"/>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noFill/>
            <a:ln w="20850" cap="rnd" cmpd="sng">
              <a:solidFill>
                <a:srgbClr val="BAC8D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8" name="Google Shape;6678;p73"/>
            <p:cNvSpPr/>
            <p:nvPr/>
          </p:nvSpPr>
          <p:spPr>
            <a:xfrm rot="10800000">
              <a:off x="7367296" y="2570459"/>
              <a:ext cx="86984" cy="86975"/>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9" name="Google Shape;6679;p73"/>
            <p:cNvSpPr/>
            <p:nvPr/>
          </p:nvSpPr>
          <p:spPr>
            <a:xfrm rot="10800000">
              <a:off x="6323197" y="2570459"/>
              <a:ext cx="86961" cy="86975"/>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0" name="Google Shape;6680;p73"/>
            <p:cNvSpPr/>
            <p:nvPr/>
          </p:nvSpPr>
          <p:spPr>
            <a:xfrm rot="10800000">
              <a:off x="5279073"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1" name="Google Shape;6681;p73"/>
            <p:cNvSpPr/>
            <p:nvPr/>
          </p:nvSpPr>
          <p:spPr>
            <a:xfrm rot="10800000">
              <a:off x="4234950"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2" name="Google Shape;6682;p73"/>
            <p:cNvSpPr/>
            <p:nvPr/>
          </p:nvSpPr>
          <p:spPr>
            <a:xfrm rot="10800000">
              <a:off x="7541197" y="2231460"/>
              <a:ext cx="801483" cy="800617"/>
            </a:xfrm>
            <a:custGeom>
              <a:avLst/>
              <a:gdLst/>
              <a:ahLst/>
              <a:cxnLst/>
              <a:rect l="l" t="t" r="r" b="b"/>
              <a:pathLst>
                <a:path w="33825" h="33792" extrusionOk="0">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3" name="Google Shape;6683;p73"/>
            <p:cNvSpPr/>
            <p:nvPr/>
          </p:nvSpPr>
          <p:spPr>
            <a:xfrm rot="10800000">
              <a:off x="6488377" y="2231460"/>
              <a:ext cx="800701" cy="800617"/>
            </a:xfrm>
            <a:custGeom>
              <a:avLst/>
              <a:gdLst/>
              <a:ahLst/>
              <a:cxnLst/>
              <a:rect l="l" t="t" r="r" b="b"/>
              <a:pathLst>
                <a:path w="33792" h="33792" extrusionOk="0">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4" name="Google Shape;6684;p73"/>
            <p:cNvSpPr/>
            <p:nvPr/>
          </p:nvSpPr>
          <p:spPr>
            <a:xfrm rot="10800000">
              <a:off x="5434776" y="2231460"/>
              <a:ext cx="800701" cy="800617"/>
            </a:xfrm>
            <a:custGeom>
              <a:avLst/>
              <a:gdLst/>
              <a:ahLst/>
              <a:cxnLst/>
              <a:rect l="l" t="t" r="r" b="b"/>
              <a:pathLst>
                <a:path w="33792" h="33792" extrusionOk="0">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5" name="Google Shape;6685;p73"/>
            <p:cNvSpPr/>
            <p:nvPr/>
          </p:nvSpPr>
          <p:spPr>
            <a:xfrm rot="10800000">
              <a:off x="4381980" y="2231460"/>
              <a:ext cx="800678" cy="800617"/>
            </a:xfrm>
            <a:custGeom>
              <a:avLst/>
              <a:gdLst/>
              <a:ahLst/>
              <a:cxnLst/>
              <a:rect l="l" t="t" r="r" b="b"/>
              <a:pathLst>
                <a:path w="33791" h="33792" extrusionOk="0">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6" name="Google Shape;6686;p73"/>
          <p:cNvGrpSpPr/>
          <p:nvPr/>
        </p:nvGrpSpPr>
        <p:grpSpPr>
          <a:xfrm>
            <a:off x="6840408" y="1808681"/>
            <a:ext cx="1586327" cy="371557"/>
            <a:chOff x="1247650" y="2075423"/>
            <a:chExt cx="6648477" cy="1557238"/>
          </a:xfrm>
        </p:grpSpPr>
        <p:sp>
          <p:nvSpPr>
            <p:cNvPr id="6687" name="Google Shape;6687;p73"/>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8" name="Google Shape;6688;p73"/>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9" name="Google Shape;6689;p73"/>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0" name="Google Shape;6690;p73"/>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1" name="Google Shape;6691;p73"/>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2" name="Google Shape;6692;p73"/>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w="19050" cap="flat" cmpd="sng">
              <a:solidFill>
                <a:srgbClr val="869FB2"/>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3" name="Google Shape;6693;p73"/>
          <p:cNvGrpSpPr/>
          <p:nvPr/>
        </p:nvGrpSpPr>
        <p:grpSpPr>
          <a:xfrm>
            <a:off x="5271678" y="961870"/>
            <a:ext cx="1415601" cy="1648533"/>
            <a:chOff x="1839112" y="2209163"/>
            <a:chExt cx="1918159" cy="2233784"/>
          </a:xfrm>
        </p:grpSpPr>
        <p:sp>
          <p:nvSpPr>
            <p:cNvPr id="6694" name="Google Shape;6694;p73"/>
            <p:cNvSpPr/>
            <p:nvPr/>
          </p:nvSpPr>
          <p:spPr>
            <a:xfrm>
              <a:off x="1839112"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5" name="Google Shape;6695;p73"/>
            <p:cNvSpPr/>
            <p:nvPr/>
          </p:nvSpPr>
          <p:spPr>
            <a:xfrm>
              <a:off x="3182171"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6" name="Google Shape;6696;p73"/>
            <p:cNvSpPr/>
            <p:nvPr/>
          </p:nvSpPr>
          <p:spPr>
            <a:xfrm>
              <a:off x="3182171"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697" name="Google Shape;6697;p73"/>
            <p:cNvCxnSpPr>
              <a:stCxn id="6694" idx="6"/>
              <a:endCxn id="6695" idx="2"/>
            </p:cNvCxnSpPr>
            <p:nvPr/>
          </p:nvCxnSpPr>
          <p:spPr>
            <a:xfrm>
              <a:off x="2414212" y="2496713"/>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6698" name="Google Shape;6698;p73"/>
            <p:cNvCxnSpPr>
              <a:stCxn id="6695" idx="4"/>
              <a:endCxn id="6699" idx="0"/>
            </p:cNvCxnSpPr>
            <p:nvPr/>
          </p:nvCxnSpPr>
          <p:spPr>
            <a:xfrm rot="5400000">
              <a:off x="2669921" y="2240963"/>
              <a:ext cx="256500" cy="1343100"/>
            </a:xfrm>
            <a:prstGeom prst="bentConnector3">
              <a:avLst>
                <a:gd name="adj1" fmla="val 50000"/>
              </a:avLst>
            </a:prstGeom>
            <a:noFill/>
            <a:ln w="19050" cap="flat" cmpd="sng">
              <a:solidFill>
                <a:srgbClr val="374957"/>
              </a:solidFill>
              <a:prstDash val="solid"/>
              <a:round/>
              <a:headEnd type="none" w="med" len="med"/>
              <a:tailEnd type="none" w="med" len="med"/>
            </a:ln>
          </p:spPr>
        </p:cxnSp>
        <p:cxnSp>
          <p:nvCxnSpPr>
            <p:cNvPr id="6700" name="Google Shape;6700;p73"/>
            <p:cNvCxnSpPr>
              <a:stCxn id="6699" idx="6"/>
              <a:endCxn id="6696" idx="2"/>
            </p:cNvCxnSpPr>
            <p:nvPr/>
          </p:nvCxnSpPr>
          <p:spPr>
            <a:xfrm>
              <a:off x="2414212" y="3328316"/>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6701" name="Google Shape;6701;p73"/>
            <p:cNvCxnSpPr>
              <a:stCxn id="6696" idx="4"/>
              <a:endCxn id="6702" idx="0"/>
            </p:cNvCxnSpPr>
            <p:nvPr/>
          </p:nvCxnSpPr>
          <p:spPr>
            <a:xfrm rot="5400000">
              <a:off x="2672171" y="3070316"/>
              <a:ext cx="252000" cy="1343100"/>
            </a:xfrm>
            <a:prstGeom prst="bentConnector3">
              <a:avLst>
                <a:gd name="adj1" fmla="val 49996"/>
              </a:avLst>
            </a:prstGeom>
            <a:noFill/>
            <a:ln w="19050" cap="flat" cmpd="sng">
              <a:solidFill>
                <a:srgbClr val="374957"/>
              </a:solidFill>
              <a:prstDash val="solid"/>
              <a:round/>
              <a:headEnd type="none" w="med" len="med"/>
              <a:tailEnd type="none" w="med" len="med"/>
            </a:ln>
          </p:spPr>
        </p:cxnSp>
        <p:sp>
          <p:nvSpPr>
            <p:cNvPr id="6699" name="Google Shape;6699;p73"/>
            <p:cNvSpPr/>
            <p:nvPr/>
          </p:nvSpPr>
          <p:spPr>
            <a:xfrm>
              <a:off x="1839112"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2" name="Google Shape;6702;p73"/>
            <p:cNvSpPr/>
            <p:nvPr/>
          </p:nvSpPr>
          <p:spPr>
            <a:xfrm>
              <a:off x="1839112"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3" name="Google Shape;6703;p73"/>
            <p:cNvSpPr/>
            <p:nvPr/>
          </p:nvSpPr>
          <p:spPr>
            <a:xfrm>
              <a:off x="3182171"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704" name="Google Shape;6704;p73"/>
            <p:cNvCxnSpPr>
              <a:endCxn id="6703" idx="2"/>
            </p:cNvCxnSpPr>
            <p:nvPr/>
          </p:nvCxnSpPr>
          <p:spPr>
            <a:xfrm>
              <a:off x="2413871" y="4154498"/>
              <a:ext cx="768300" cy="900"/>
            </a:xfrm>
            <a:prstGeom prst="bentConnector3">
              <a:avLst>
                <a:gd name="adj1" fmla="val 50000"/>
              </a:avLst>
            </a:prstGeom>
            <a:noFill/>
            <a:ln w="19050" cap="flat" cmpd="sng">
              <a:solidFill>
                <a:srgbClr val="374957"/>
              </a:solidFill>
              <a:prstDash val="solid"/>
              <a:round/>
              <a:headEnd type="none" w="med" len="med"/>
              <a:tailEnd type="none" w="med" len="med"/>
            </a:ln>
          </p:spPr>
        </p:cxnSp>
      </p:grpSp>
      <p:grpSp>
        <p:nvGrpSpPr>
          <p:cNvPr id="6705" name="Google Shape;6705;p73"/>
          <p:cNvGrpSpPr/>
          <p:nvPr/>
        </p:nvGrpSpPr>
        <p:grpSpPr>
          <a:xfrm>
            <a:off x="3428944" y="979954"/>
            <a:ext cx="1637968" cy="154942"/>
            <a:chOff x="238125" y="2506075"/>
            <a:chExt cx="7115411" cy="673075"/>
          </a:xfrm>
        </p:grpSpPr>
        <p:sp>
          <p:nvSpPr>
            <p:cNvPr id="6706" name="Google Shape;6706;p73"/>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7" name="Google Shape;6707;p73"/>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8" name="Google Shape;6708;p73"/>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9" name="Google Shape;6709;p73"/>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0" name="Google Shape;6710;p73"/>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1" name="Google Shape;6711;p73"/>
          <p:cNvGrpSpPr/>
          <p:nvPr/>
        </p:nvGrpSpPr>
        <p:grpSpPr>
          <a:xfrm>
            <a:off x="1969680" y="1294672"/>
            <a:ext cx="1262932" cy="785408"/>
            <a:chOff x="548861" y="389676"/>
            <a:chExt cx="3843371" cy="2390163"/>
          </a:xfrm>
        </p:grpSpPr>
        <p:cxnSp>
          <p:nvCxnSpPr>
            <p:cNvPr id="6712" name="Google Shape;6712;p73"/>
            <p:cNvCxnSpPr/>
            <p:nvPr/>
          </p:nvCxnSpPr>
          <p:spPr>
            <a:xfrm rot="10800000" flipH="1">
              <a:off x="3486925" y="1918250"/>
              <a:ext cx="742200" cy="6903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6713" name="Google Shape;6713;p73"/>
            <p:cNvCxnSpPr/>
            <p:nvPr/>
          </p:nvCxnSpPr>
          <p:spPr>
            <a:xfrm rot="-5400000" flipH="1">
              <a:off x="3486925" y="577350"/>
              <a:ext cx="650100" cy="6501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6714" name="Google Shape;6714;p73"/>
            <p:cNvCxnSpPr/>
            <p:nvPr/>
          </p:nvCxnSpPr>
          <p:spPr>
            <a:xfrm>
              <a:off x="2725450" y="576000"/>
              <a:ext cx="1410600" cy="18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6715" name="Google Shape;6715;p73"/>
            <p:cNvCxnSpPr/>
            <p:nvPr/>
          </p:nvCxnSpPr>
          <p:spPr>
            <a:xfrm rot="10800000" flipH="1">
              <a:off x="756500" y="577975"/>
              <a:ext cx="1705500" cy="1049100"/>
            </a:xfrm>
            <a:prstGeom prst="bentConnector3">
              <a:avLst>
                <a:gd name="adj1" fmla="val 50000"/>
              </a:avLst>
            </a:prstGeom>
            <a:noFill/>
            <a:ln w="9525" cap="flat" cmpd="sng">
              <a:solidFill>
                <a:srgbClr val="BAC8D3"/>
              </a:solidFill>
              <a:prstDash val="solid"/>
              <a:round/>
              <a:headEnd type="none" w="med" len="med"/>
              <a:tailEnd type="none" w="med" len="med"/>
            </a:ln>
          </p:spPr>
        </p:cxnSp>
        <p:cxnSp>
          <p:nvCxnSpPr>
            <p:cNvPr id="6716" name="Google Shape;6716;p73"/>
            <p:cNvCxnSpPr/>
            <p:nvPr/>
          </p:nvCxnSpPr>
          <p:spPr>
            <a:xfrm>
              <a:off x="760067" y="1625791"/>
              <a:ext cx="1689000" cy="9741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6717" name="Google Shape;6717;p73"/>
            <p:cNvSpPr/>
            <p:nvPr/>
          </p:nvSpPr>
          <p:spPr>
            <a:xfrm>
              <a:off x="548861" y="1338125"/>
              <a:ext cx="502050" cy="50287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718" name="Google Shape;6718;p73"/>
            <p:cNvCxnSpPr/>
            <p:nvPr/>
          </p:nvCxnSpPr>
          <p:spPr>
            <a:xfrm>
              <a:off x="2725450" y="2609025"/>
              <a:ext cx="1416000" cy="18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6719" name="Google Shape;6719;p73"/>
            <p:cNvSpPr/>
            <p:nvPr/>
          </p:nvSpPr>
          <p:spPr>
            <a:xfrm>
              <a:off x="4095707" y="1083398"/>
              <a:ext cx="289400" cy="268650"/>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0" name="Google Shape;6720;p73"/>
            <p:cNvSpPr/>
            <p:nvPr/>
          </p:nvSpPr>
          <p:spPr>
            <a:xfrm>
              <a:off x="2421967" y="389676"/>
              <a:ext cx="383625" cy="371825"/>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1" name="Google Shape;6721;p73"/>
            <p:cNvSpPr/>
            <p:nvPr/>
          </p:nvSpPr>
          <p:spPr>
            <a:xfrm>
              <a:off x="4095707" y="426309"/>
              <a:ext cx="289400" cy="268850"/>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2" name="Google Shape;6722;p73"/>
            <p:cNvSpPr/>
            <p:nvPr/>
          </p:nvSpPr>
          <p:spPr>
            <a:xfrm>
              <a:off x="4102832" y="2474633"/>
              <a:ext cx="289400" cy="269425"/>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3" name="Google Shape;6723;p73"/>
            <p:cNvSpPr/>
            <p:nvPr/>
          </p:nvSpPr>
          <p:spPr>
            <a:xfrm>
              <a:off x="4095707" y="1772738"/>
              <a:ext cx="289400" cy="268825"/>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4" name="Google Shape;6724;p73"/>
            <p:cNvSpPr/>
            <p:nvPr/>
          </p:nvSpPr>
          <p:spPr>
            <a:xfrm>
              <a:off x="2422792" y="2408015"/>
              <a:ext cx="383650" cy="371825"/>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5" name="Google Shape;6725;p73"/>
          <p:cNvGrpSpPr/>
          <p:nvPr/>
        </p:nvGrpSpPr>
        <p:grpSpPr>
          <a:xfrm>
            <a:off x="757812" y="2401550"/>
            <a:ext cx="1412054" cy="633562"/>
            <a:chOff x="1187400" y="2529299"/>
            <a:chExt cx="6769193" cy="2241903"/>
          </a:xfrm>
        </p:grpSpPr>
        <p:sp>
          <p:nvSpPr>
            <p:cNvPr id="6726" name="Google Shape;6726;p73"/>
            <p:cNvSpPr/>
            <p:nvPr/>
          </p:nvSpPr>
          <p:spPr>
            <a:xfrm>
              <a:off x="3802943" y="2529299"/>
              <a:ext cx="1538100" cy="442500"/>
            </a:xfrm>
            <a:prstGeom prst="roundRect">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6727" name="Google Shape;6727;p73"/>
            <p:cNvSpPr/>
            <p:nvPr/>
          </p:nvSpPr>
          <p:spPr>
            <a:xfrm>
              <a:off x="5573240"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6728" name="Google Shape;6728;p73"/>
            <p:cNvSpPr/>
            <p:nvPr/>
          </p:nvSpPr>
          <p:spPr>
            <a:xfrm>
              <a:off x="2032647"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6729" name="Google Shape;6729;p73"/>
            <p:cNvSpPr/>
            <p:nvPr/>
          </p:nvSpPr>
          <p:spPr>
            <a:xfrm>
              <a:off x="11874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6730" name="Google Shape;6730;p73"/>
            <p:cNvSpPr/>
            <p:nvPr/>
          </p:nvSpPr>
          <p:spPr>
            <a:xfrm>
              <a:off x="28778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6731" name="Google Shape;6731;p73"/>
            <p:cNvSpPr/>
            <p:nvPr/>
          </p:nvSpPr>
          <p:spPr>
            <a:xfrm>
              <a:off x="47280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6732" name="Google Shape;6732;p73"/>
            <p:cNvSpPr/>
            <p:nvPr/>
          </p:nvSpPr>
          <p:spPr>
            <a:xfrm>
              <a:off x="64184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cxnSp>
          <p:nvCxnSpPr>
            <p:cNvPr id="6733" name="Google Shape;6733;p73"/>
            <p:cNvCxnSpPr>
              <a:stCxn id="6726" idx="2"/>
              <a:endCxn id="6727" idx="0"/>
            </p:cNvCxnSpPr>
            <p:nvPr/>
          </p:nvCxnSpPr>
          <p:spPr>
            <a:xfrm rot="-5400000" flipH="1">
              <a:off x="5228543" y="2315249"/>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6734" name="Google Shape;6734;p73"/>
            <p:cNvCxnSpPr>
              <a:stCxn id="6728" idx="0"/>
              <a:endCxn id="6726" idx="2"/>
            </p:cNvCxnSpPr>
            <p:nvPr/>
          </p:nvCxnSpPr>
          <p:spPr>
            <a:xfrm rot="-5400000">
              <a:off x="3458247" y="2315250"/>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6735" name="Google Shape;6735;p73"/>
            <p:cNvCxnSpPr>
              <a:stCxn id="6728" idx="2"/>
              <a:endCxn id="6730" idx="0"/>
            </p:cNvCxnSpPr>
            <p:nvPr/>
          </p:nvCxnSpPr>
          <p:spPr>
            <a:xfrm rot="-5400000" flipH="1">
              <a:off x="2995647" y="3677550"/>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6736" name="Google Shape;6736;p73"/>
            <p:cNvCxnSpPr>
              <a:stCxn id="6729" idx="0"/>
              <a:endCxn id="6728" idx="2"/>
            </p:cNvCxnSpPr>
            <p:nvPr/>
          </p:nvCxnSpPr>
          <p:spPr>
            <a:xfrm rot="-5400000">
              <a:off x="21504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6737" name="Google Shape;6737;p73"/>
            <p:cNvCxnSpPr>
              <a:stCxn id="6727" idx="2"/>
              <a:endCxn id="6732" idx="0"/>
            </p:cNvCxnSpPr>
            <p:nvPr/>
          </p:nvCxnSpPr>
          <p:spPr>
            <a:xfrm rot="-5400000" flipH="1">
              <a:off x="6536390" y="3677400"/>
              <a:ext cx="457200" cy="8454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6738" name="Google Shape;6738;p73"/>
            <p:cNvCxnSpPr>
              <a:stCxn id="6731" idx="0"/>
              <a:endCxn id="6727" idx="2"/>
            </p:cNvCxnSpPr>
            <p:nvPr/>
          </p:nvCxnSpPr>
          <p:spPr>
            <a:xfrm rot="-5400000">
              <a:off x="56910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grpSp>
      <p:grpSp>
        <p:nvGrpSpPr>
          <p:cNvPr id="6739" name="Google Shape;6739;p73"/>
          <p:cNvGrpSpPr/>
          <p:nvPr/>
        </p:nvGrpSpPr>
        <p:grpSpPr>
          <a:xfrm>
            <a:off x="6844058" y="2894258"/>
            <a:ext cx="1579035" cy="540873"/>
            <a:chOff x="6895650" y="3126697"/>
            <a:chExt cx="1436662" cy="492105"/>
          </a:xfrm>
        </p:grpSpPr>
        <p:sp>
          <p:nvSpPr>
            <p:cNvPr id="6740" name="Google Shape;6740;p73"/>
            <p:cNvSpPr/>
            <p:nvPr/>
          </p:nvSpPr>
          <p:spPr>
            <a:xfrm>
              <a:off x="715182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1" name="Google Shape;6741;p73"/>
            <p:cNvSpPr/>
            <p:nvPr/>
          </p:nvSpPr>
          <p:spPr>
            <a:xfrm>
              <a:off x="766416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2" name="Google Shape;6742;p73"/>
            <p:cNvSpPr/>
            <p:nvPr/>
          </p:nvSpPr>
          <p:spPr>
            <a:xfrm>
              <a:off x="6895650" y="3127761"/>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3" name="Google Shape;6743;p73"/>
            <p:cNvSpPr/>
            <p:nvPr/>
          </p:nvSpPr>
          <p:spPr>
            <a:xfrm>
              <a:off x="7399482"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4" name="Google Shape;6744;p73"/>
            <p:cNvSpPr/>
            <p:nvPr/>
          </p:nvSpPr>
          <p:spPr>
            <a:xfrm>
              <a:off x="7911823"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45" name="Google Shape;6745;p73"/>
            <p:cNvGrpSpPr/>
            <p:nvPr/>
          </p:nvGrpSpPr>
          <p:grpSpPr>
            <a:xfrm>
              <a:off x="6995957" y="3335810"/>
              <a:ext cx="1230393" cy="71754"/>
              <a:chOff x="6995957" y="3287964"/>
              <a:chExt cx="1230393" cy="71754"/>
            </a:xfrm>
          </p:grpSpPr>
          <p:sp>
            <p:nvSpPr>
              <p:cNvPr id="6746" name="Google Shape;6746;p73"/>
              <p:cNvSpPr/>
              <p:nvPr/>
            </p:nvSpPr>
            <p:spPr>
              <a:xfrm>
                <a:off x="8006733" y="3287964"/>
                <a:ext cx="219617" cy="71754"/>
              </a:xfrm>
              <a:custGeom>
                <a:avLst/>
                <a:gdLst/>
                <a:ahLst/>
                <a:cxnLst/>
                <a:rect l="l" t="t" r="r" b="b"/>
                <a:pathLst>
                  <a:path w="6608" h="2159" extrusionOk="0">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7" name="Google Shape;6747;p73"/>
              <p:cNvSpPr/>
              <p:nvPr/>
            </p:nvSpPr>
            <p:spPr>
              <a:xfrm>
                <a:off x="7756540" y="3287964"/>
                <a:ext cx="219617" cy="71754"/>
              </a:xfrm>
              <a:custGeom>
                <a:avLst/>
                <a:gdLst/>
                <a:ahLst/>
                <a:cxnLst/>
                <a:rect l="l" t="t" r="r" b="b"/>
                <a:pathLst>
                  <a:path w="6608" h="2159" extrusionOk="0">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8" name="Google Shape;6748;p73"/>
              <p:cNvSpPr/>
              <p:nvPr/>
            </p:nvSpPr>
            <p:spPr>
              <a:xfrm>
                <a:off x="7496443"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9" name="Google Shape;6749;p73"/>
              <p:cNvSpPr/>
              <p:nvPr/>
            </p:nvSpPr>
            <p:spPr>
              <a:xfrm>
                <a:off x="7243757"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0" name="Google Shape;6750;p73"/>
              <p:cNvSpPr/>
              <p:nvPr/>
            </p:nvSpPr>
            <p:spPr>
              <a:xfrm>
                <a:off x="6995957" y="3287964"/>
                <a:ext cx="219617" cy="71754"/>
              </a:xfrm>
              <a:custGeom>
                <a:avLst/>
                <a:gdLst/>
                <a:ahLst/>
                <a:cxnLst/>
                <a:rect l="l" t="t" r="r" b="b"/>
                <a:pathLst>
                  <a:path w="6608" h="2159" extrusionOk="0">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751" name="Google Shape;6751;p73"/>
          <p:cNvGrpSpPr/>
          <p:nvPr/>
        </p:nvGrpSpPr>
        <p:grpSpPr>
          <a:xfrm>
            <a:off x="6842640" y="3531021"/>
            <a:ext cx="1581862" cy="650625"/>
            <a:chOff x="6777990" y="3710194"/>
            <a:chExt cx="1646915" cy="677382"/>
          </a:xfrm>
        </p:grpSpPr>
        <p:grpSp>
          <p:nvGrpSpPr>
            <p:cNvPr id="6752" name="Google Shape;6752;p73"/>
            <p:cNvGrpSpPr/>
            <p:nvPr/>
          </p:nvGrpSpPr>
          <p:grpSpPr>
            <a:xfrm>
              <a:off x="6777990" y="3874492"/>
              <a:ext cx="411129" cy="513083"/>
              <a:chOff x="6777990" y="3874492"/>
              <a:chExt cx="411129" cy="513083"/>
            </a:xfrm>
          </p:grpSpPr>
          <p:cxnSp>
            <p:nvCxnSpPr>
              <p:cNvPr id="6753" name="Google Shape;6753;p73"/>
              <p:cNvCxnSpPr/>
              <p:nvPr/>
            </p:nvCxnSpPr>
            <p:spPr>
              <a:xfrm>
                <a:off x="6977019"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6754" name="Google Shape;6754;p73"/>
              <p:cNvSpPr/>
              <p:nvPr/>
            </p:nvSpPr>
            <p:spPr>
              <a:xfrm>
                <a:off x="6777990"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5" name="Google Shape;6755;p73"/>
            <p:cNvGrpSpPr/>
            <p:nvPr/>
          </p:nvGrpSpPr>
          <p:grpSpPr>
            <a:xfrm>
              <a:off x="7188425" y="3710194"/>
              <a:ext cx="411123" cy="520535"/>
              <a:chOff x="7188425" y="3710194"/>
              <a:chExt cx="411123" cy="520535"/>
            </a:xfrm>
          </p:grpSpPr>
          <p:cxnSp>
            <p:nvCxnSpPr>
              <p:cNvPr id="6756" name="Google Shape;6756;p73"/>
              <p:cNvCxnSpPr/>
              <p:nvPr/>
            </p:nvCxnSpPr>
            <p:spPr>
              <a:xfrm rot="10800000">
                <a:off x="7393988" y="3710194"/>
                <a:ext cx="0" cy="170700"/>
              </a:xfrm>
              <a:prstGeom prst="straightConnector1">
                <a:avLst/>
              </a:prstGeom>
              <a:noFill/>
              <a:ln w="19050" cap="flat" cmpd="sng">
                <a:solidFill>
                  <a:srgbClr val="A5B7C6"/>
                </a:solidFill>
                <a:prstDash val="solid"/>
                <a:round/>
                <a:headEnd type="none" w="med" len="med"/>
                <a:tailEnd type="diamond" w="med" len="med"/>
              </a:ln>
            </p:spPr>
          </p:cxnSp>
          <p:sp>
            <p:nvSpPr>
              <p:cNvPr id="6757" name="Google Shape;6757;p73"/>
              <p:cNvSpPr/>
              <p:nvPr/>
            </p:nvSpPr>
            <p:spPr>
              <a:xfrm>
                <a:off x="7188425" y="3874492"/>
                <a:ext cx="411123" cy="356237"/>
              </a:xfrm>
              <a:custGeom>
                <a:avLst/>
                <a:gdLst/>
                <a:ahLst/>
                <a:cxnLst/>
                <a:rect l="l" t="t" r="r" b="b"/>
                <a:pathLst>
                  <a:path w="69271" h="60023" extrusionOk="0">
                    <a:moveTo>
                      <a:pt x="17274" y="0"/>
                    </a:moveTo>
                    <a:lnTo>
                      <a:pt x="0" y="30011"/>
                    </a:lnTo>
                    <a:lnTo>
                      <a:pt x="17274"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8" name="Google Shape;6758;p73"/>
            <p:cNvGrpSpPr/>
            <p:nvPr/>
          </p:nvGrpSpPr>
          <p:grpSpPr>
            <a:xfrm>
              <a:off x="7603341" y="3874492"/>
              <a:ext cx="411474" cy="513083"/>
              <a:chOff x="7603341" y="3874492"/>
              <a:chExt cx="411474" cy="513083"/>
            </a:xfrm>
          </p:grpSpPr>
          <p:cxnSp>
            <p:nvCxnSpPr>
              <p:cNvPr id="6759" name="Google Shape;6759;p73"/>
              <p:cNvCxnSpPr/>
              <p:nvPr/>
            </p:nvCxnSpPr>
            <p:spPr>
              <a:xfrm>
                <a:off x="7809095"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6760" name="Google Shape;6760;p73"/>
              <p:cNvSpPr/>
              <p:nvPr/>
            </p:nvSpPr>
            <p:spPr>
              <a:xfrm>
                <a:off x="7603341" y="3874492"/>
                <a:ext cx="411474" cy="356237"/>
              </a:xfrm>
              <a:custGeom>
                <a:avLst/>
                <a:gdLst/>
                <a:ahLst/>
                <a:cxnLst/>
                <a:rect l="l" t="t" r="r" b="b"/>
                <a:pathLst>
                  <a:path w="69330" h="60023" extrusionOk="0">
                    <a:moveTo>
                      <a:pt x="17333" y="0"/>
                    </a:moveTo>
                    <a:lnTo>
                      <a:pt x="1" y="30011"/>
                    </a:lnTo>
                    <a:lnTo>
                      <a:pt x="17333" y="60023"/>
                    </a:lnTo>
                    <a:lnTo>
                      <a:pt x="51998" y="60023"/>
                    </a:lnTo>
                    <a:lnTo>
                      <a:pt x="69330" y="30011"/>
                    </a:lnTo>
                    <a:lnTo>
                      <a:pt x="51998"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1" name="Google Shape;6761;p73"/>
            <p:cNvGrpSpPr/>
            <p:nvPr/>
          </p:nvGrpSpPr>
          <p:grpSpPr>
            <a:xfrm>
              <a:off x="8013776" y="3722847"/>
              <a:ext cx="411129" cy="507881"/>
              <a:chOff x="8013776" y="3722847"/>
              <a:chExt cx="411129" cy="507881"/>
            </a:xfrm>
          </p:grpSpPr>
          <p:cxnSp>
            <p:nvCxnSpPr>
              <p:cNvPr id="6762" name="Google Shape;6762;p73"/>
              <p:cNvCxnSpPr/>
              <p:nvPr/>
            </p:nvCxnSpPr>
            <p:spPr>
              <a:xfrm rot="10800000">
                <a:off x="8219339" y="3722847"/>
                <a:ext cx="0" cy="169800"/>
              </a:xfrm>
              <a:prstGeom prst="straightConnector1">
                <a:avLst/>
              </a:prstGeom>
              <a:noFill/>
              <a:ln w="19050" cap="flat" cmpd="sng">
                <a:solidFill>
                  <a:srgbClr val="A5B7C6"/>
                </a:solidFill>
                <a:prstDash val="solid"/>
                <a:round/>
                <a:headEnd type="none" w="med" len="med"/>
                <a:tailEnd type="diamond" w="med" len="med"/>
              </a:ln>
            </p:spPr>
          </p:cxnSp>
          <p:sp>
            <p:nvSpPr>
              <p:cNvPr id="6763" name="Google Shape;6763;p73"/>
              <p:cNvSpPr/>
              <p:nvPr/>
            </p:nvSpPr>
            <p:spPr>
              <a:xfrm>
                <a:off x="8013776"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764" name="Google Shape;6764;p73"/>
          <p:cNvGrpSpPr/>
          <p:nvPr/>
        </p:nvGrpSpPr>
        <p:grpSpPr>
          <a:xfrm>
            <a:off x="5262155" y="2703861"/>
            <a:ext cx="1421889" cy="1020603"/>
            <a:chOff x="5190863" y="2824811"/>
            <a:chExt cx="1544860" cy="1108869"/>
          </a:xfrm>
        </p:grpSpPr>
        <p:grpSp>
          <p:nvGrpSpPr>
            <p:cNvPr id="6765" name="Google Shape;6765;p73"/>
            <p:cNvGrpSpPr/>
            <p:nvPr/>
          </p:nvGrpSpPr>
          <p:grpSpPr>
            <a:xfrm>
              <a:off x="5938695" y="3176919"/>
              <a:ext cx="685761" cy="404739"/>
              <a:chOff x="5938695" y="3176919"/>
              <a:chExt cx="685761" cy="404739"/>
            </a:xfrm>
          </p:grpSpPr>
          <p:grpSp>
            <p:nvGrpSpPr>
              <p:cNvPr id="6766" name="Google Shape;6766;p73"/>
              <p:cNvGrpSpPr/>
              <p:nvPr/>
            </p:nvGrpSpPr>
            <p:grpSpPr>
              <a:xfrm>
                <a:off x="5938695" y="3176919"/>
                <a:ext cx="685761" cy="404739"/>
                <a:chOff x="5938695" y="3176919"/>
                <a:chExt cx="685761" cy="404739"/>
              </a:xfrm>
            </p:grpSpPr>
            <p:sp>
              <p:nvSpPr>
                <p:cNvPr id="6767" name="Google Shape;6767;p73"/>
                <p:cNvSpPr/>
                <p:nvPr/>
              </p:nvSpPr>
              <p:spPr>
                <a:xfrm>
                  <a:off x="5938695" y="3176919"/>
                  <a:ext cx="404679" cy="404739"/>
                </a:xfrm>
                <a:custGeom>
                  <a:avLst/>
                  <a:gdLst/>
                  <a:ahLst/>
                  <a:cxnLst/>
                  <a:rect l="l" t="t" r="r" b="b"/>
                  <a:pathLst>
                    <a:path w="9649" h="9651" extrusionOk="0">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8" name="Google Shape;6768;p73"/>
                <p:cNvSpPr/>
                <p:nvPr/>
              </p:nvSpPr>
              <p:spPr>
                <a:xfrm>
                  <a:off x="6256893" y="3285705"/>
                  <a:ext cx="367562" cy="187754"/>
                </a:xfrm>
                <a:custGeom>
                  <a:avLst/>
                  <a:gdLst/>
                  <a:ahLst/>
                  <a:cxnLst/>
                  <a:rect l="l" t="t" r="r" b="b"/>
                  <a:pathLst>
                    <a:path w="8764" h="4477" extrusionOk="0">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69" name="Google Shape;6769;p73"/>
              <p:cNvSpPr/>
              <p:nvPr/>
            </p:nvSpPr>
            <p:spPr>
              <a:xfrm>
                <a:off x="6044300" y="3282475"/>
                <a:ext cx="191959" cy="191990"/>
              </a:xfrm>
              <a:custGeom>
                <a:avLst/>
                <a:gdLst/>
                <a:ahLst/>
                <a:cxnLst/>
                <a:rect l="l" t="t" r="r" b="b"/>
                <a:pathLst>
                  <a:path w="4577" h="4578" extrusionOk="0">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0" name="Google Shape;6770;p73"/>
            <p:cNvGrpSpPr/>
            <p:nvPr/>
          </p:nvGrpSpPr>
          <p:grpSpPr>
            <a:xfrm>
              <a:off x="5305233" y="3176835"/>
              <a:ext cx="685971" cy="404655"/>
              <a:chOff x="5305233" y="3176835"/>
              <a:chExt cx="685971" cy="404655"/>
            </a:xfrm>
          </p:grpSpPr>
          <p:grpSp>
            <p:nvGrpSpPr>
              <p:cNvPr id="6771" name="Google Shape;6771;p73"/>
              <p:cNvGrpSpPr/>
              <p:nvPr/>
            </p:nvGrpSpPr>
            <p:grpSpPr>
              <a:xfrm>
                <a:off x="5305233" y="3176835"/>
                <a:ext cx="685971" cy="404655"/>
                <a:chOff x="5305233" y="3176835"/>
                <a:chExt cx="685971" cy="404655"/>
              </a:xfrm>
            </p:grpSpPr>
            <p:sp>
              <p:nvSpPr>
                <p:cNvPr id="6772" name="Google Shape;6772;p73"/>
                <p:cNvSpPr/>
                <p:nvPr/>
              </p:nvSpPr>
              <p:spPr>
                <a:xfrm>
                  <a:off x="5586650" y="3176835"/>
                  <a:ext cx="404553" cy="404655"/>
                </a:xfrm>
                <a:custGeom>
                  <a:avLst/>
                  <a:gdLst/>
                  <a:ahLst/>
                  <a:cxnLst/>
                  <a:rect l="l" t="t" r="r" b="b"/>
                  <a:pathLst>
                    <a:path w="9646" h="9649" extrusionOk="0">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3" name="Google Shape;6773;p73"/>
                <p:cNvSpPr/>
                <p:nvPr/>
              </p:nvSpPr>
              <p:spPr>
                <a:xfrm>
                  <a:off x="5305233" y="3285914"/>
                  <a:ext cx="367352" cy="187796"/>
                </a:xfrm>
                <a:custGeom>
                  <a:avLst/>
                  <a:gdLst/>
                  <a:ahLst/>
                  <a:cxnLst/>
                  <a:rect l="l" t="t" r="r" b="b"/>
                  <a:pathLst>
                    <a:path w="8759" h="4478" extrusionOk="0">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74" name="Google Shape;6774;p73"/>
              <p:cNvSpPr/>
              <p:nvPr/>
            </p:nvSpPr>
            <p:spPr>
              <a:xfrm>
                <a:off x="5694436" y="3282475"/>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75" name="Google Shape;6775;p73"/>
            <p:cNvSpPr/>
            <p:nvPr/>
          </p:nvSpPr>
          <p:spPr>
            <a:xfrm>
              <a:off x="6103938" y="3114683"/>
              <a:ext cx="40933" cy="7549"/>
            </a:xfrm>
            <a:custGeom>
              <a:avLst/>
              <a:gdLst/>
              <a:ahLst/>
              <a:cxnLst/>
              <a:rect l="l" t="t" r="r" b="b"/>
              <a:pathLst>
                <a:path w="976" h="180" extrusionOk="0">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76" name="Google Shape;6776;p73"/>
            <p:cNvGrpSpPr/>
            <p:nvPr/>
          </p:nvGrpSpPr>
          <p:grpSpPr>
            <a:xfrm>
              <a:off x="5657361" y="2824811"/>
              <a:ext cx="1078361" cy="404655"/>
              <a:chOff x="5657361" y="2824811"/>
              <a:chExt cx="1078361" cy="404655"/>
            </a:xfrm>
          </p:grpSpPr>
          <p:grpSp>
            <p:nvGrpSpPr>
              <p:cNvPr id="6777" name="Google Shape;6777;p73"/>
              <p:cNvGrpSpPr/>
              <p:nvPr/>
            </p:nvGrpSpPr>
            <p:grpSpPr>
              <a:xfrm>
                <a:off x="5657361" y="2824811"/>
                <a:ext cx="1078361" cy="404655"/>
                <a:chOff x="5657361" y="2824811"/>
                <a:chExt cx="1078361" cy="404655"/>
              </a:xfrm>
            </p:grpSpPr>
            <p:grpSp>
              <p:nvGrpSpPr>
                <p:cNvPr id="6778" name="Google Shape;6778;p73"/>
                <p:cNvGrpSpPr/>
                <p:nvPr/>
              </p:nvGrpSpPr>
              <p:grpSpPr>
                <a:xfrm>
                  <a:off x="5938485" y="2824811"/>
                  <a:ext cx="797237" cy="404655"/>
                  <a:chOff x="5938485" y="2824811"/>
                  <a:chExt cx="797237" cy="404655"/>
                </a:xfrm>
              </p:grpSpPr>
              <p:sp>
                <p:nvSpPr>
                  <p:cNvPr id="6779" name="Google Shape;6779;p73"/>
                  <p:cNvSpPr/>
                  <p:nvPr/>
                </p:nvSpPr>
                <p:spPr>
                  <a:xfrm>
                    <a:off x="6137952" y="2824811"/>
                    <a:ext cx="597771" cy="301698"/>
                  </a:xfrm>
                  <a:custGeom>
                    <a:avLst/>
                    <a:gdLst/>
                    <a:ahLst/>
                    <a:cxnLst/>
                    <a:rect l="l" t="t" r="r" b="b"/>
                    <a:pathLst>
                      <a:path w="14253" h="7194" extrusionOk="0">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0" name="Google Shape;6780;p73"/>
                  <p:cNvSpPr/>
                  <p:nvPr/>
                </p:nvSpPr>
                <p:spPr>
                  <a:xfrm>
                    <a:off x="5938485" y="2824811"/>
                    <a:ext cx="202151" cy="404655"/>
                  </a:xfrm>
                  <a:custGeom>
                    <a:avLst/>
                    <a:gdLst/>
                    <a:ahLst/>
                    <a:cxnLst/>
                    <a:rect l="l" t="t" r="r" b="b"/>
                    <a:pathLst>
                      <a:path w="4820" h="9649" extrusionOk="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81" name="Google Shape;6781;p73"/>
                <p:cNvSpPr/>
                <p:nvPr/>
              </p:nvSpPr>
              <p:spPr>
                <a:xfrm>
                  <a:off x="5657361" y="2934478"/>
                  <a:ext cx="367688" cy="187838"/>
                </a:xfrm>
                <a:custGeom>
                  <a:avLst/>
                  <a:gdLst/>
                  <a:ahLst/>
                  <a:cxnLst/>
                  <a:rect l="l" t="t" r="r" b="b"/>
                  <a:pathLst>
                    <a:path w="8767" h="4479" extrusionOk="0">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82" name="Google Shape;6782;p73"/>
              <p:cNvSpPr/>
              <p:nvPr/>
            </p:nvSpPr>
            <p:spPr>
              <a:xfrm>
                <a:off x="6047361" y="2932675"/>
                <a:ext cx="192001" cy="191990"/>
              </a:xfrm>
              <a:custGeom>
                <a:avLst/>
                <a:gdLst/>
                <a:ahLst/>
                <a:cxnLst/>
                <a:rect l="l" t="t" r="r" b="b"/>
                <a:pathLst>
                  <a:path w="4578" h="4578" extrusionOk="0">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3" name="Google Shape;6783;p73"/>
            <p:cNvGrpSpPr/>
            <p:nvPr/>
          </p:nvGrpSpPr>
          <p:grpSpPr>
            <a:xfrm>
              <a:off x="5190863" y="3528942"/>
              <a:ext cx="1078026" cy="404739"/>
              <a:chOff x="5190863" y="3528942"/>
              <a:chExt cx="1078026" cy="404739"/>
            </a:xfrm>
          </p:grpSpPr>
          <p:sp>
            <p:nvSpPr>
              <p:cNvPr id="6784" name="Google Shape;6784;p73"/>
              <p:cNvSpPr/>
              <p:nvPr/>
            </p:nvSpPr>
            <p:spPr>
              <a:xfrm>
                <a:off x="5694436" y="3635379"/>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85" name="Google Shape;6785;p73"/>
              <p:cNvGrpSpPr/>
              <p:nvPr/>
            </p:nvGrpSpPr>
            <p:grpSpPr>
              <a:xfrm>
                <a:off x="5190863" y="3528942"/>
                <a:ext cx="1078026" cy="404739"/>
                <a:chOff x="5190863" y="3528942"/>
                <a:chExt cx="1078026" cy="404739"/>
              </a:xfrm>
            </p:grpSpPr>
            <p:sp>
              <p:nvSpPr>
                <p:cNvPr id="6786" name="Google Shape;6786;p73"/>
                <p:cNvSpPr/>
                <p:nvPr/>
              </p:nvSpPr>
              <p:spPr>
                <a:xfrm>
                  <a:off x="5190863" y="3528942"/>
                  <a:ext cx="800551" cy="404739"/>
                </a:xfrm>
                <a:custGeom>
                  <a:avLst/>
                  <a:gdLst/>
                  <a:ahLst/>
                  <a:cxnLst/>
                  <a:rect l="l" t="t" r="r" b="b"/>
                  <a:pathLst>
                    <a:path w="19088" h="9651" extrusionOk="0">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7" name="Google Shape;6787;p73"/>
                <p:cNvSpPr/>
                <p:nvPr/>
              </p:nvSpPr>
              <p:spPr>
                <a:xfrm>
                  <a:off x="5905730" y="3637351"/>
                  <a:ext cx="363158" cy="187796"/>
                </a:xfrm>
                <a:custGeom>
                  <a:avLst/>
                  <a:gdLst/>
                  <a:ahLst/>
                  <a:cxnLst/>
                  <a:rect l="l" t="t" r="r" b="b"/>
                  <a:pathLst>
                    <a:path w="8659" h="4478" extrusionOk="0">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6788" name="Google Shape;6788;p73"/>
          <p:cNvGrpSpPr/>
          <p:nvPr/>
        </p:nvGrpSpPr>
        <p:grpSpPr>
          <a:xfrm>
            <a:off x="728162" y="1268329"/>
            <a:ext cx="1086719" cy="879487"/>
            <a:chOff x="803162" y="1474292"/>
            <a:chExt cx="1086719" cy="879487"/>
          </a:xfrm>
        </p:grpSpPr>
        <p:grpSp>
          <p:nvGrpSpPr>
            <p:cNvPr id="6789" name="Google Shape;6789;p73"/>
            <p:cNvGrpSpPr/>
            <p:nvPr/>
          </p:nvGrpSpPr>
          <p:grpSpPr>
            <a:xfrm>
              <a:off x="803162" y="1625948"/>
              <a:ext cx="445856" cy="576579"/>
              <a:chOff x="803162" y="1625948"/>
              <a:chExt cx="445856" cy="576579"/>
            </a:xfrm>
          </p:grpSpPr>
          <p:sp>
            <p:nvSpPr>
              <p:cNvPr id="6790" name="Google Shape;6790;p73"/>
              <p:cNvSpPr/>
              <p:nvPr/>
            </p:nvSpPr>
            <p:spPr>
              <a:xfrm>
                <a:off x="803162" y="1847356"/>
                <a:ext cx="133646" cy="13386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91" name="Google Shape;6791;p73"/>
              <p:cNvGrpSpPr/>
              <p:nvPr/>
            </p:nvGrpSpPr>
            <p:grpSpPr>
              <a:xfrm>
                <a:off x="1056023" y="1625948"/>
                <a:ext cx="192995" cy="576579"/>
                <a:chOff x="1056023" y="1625948"/>
                <a:chExt cx="192995" cy="576579"/>
              </a:xfrm>
            </p:grpSpPr>
            <p:sp>
              <p:nvSpPr>
                <p:cNvPr id="6792" name="Google Shape;6792;p73"/>
                <p:cNvSpPr/>
                <p:nvPr/>
              </p:nvSpPr>
              <p:spPr>
                <a:xfrm>
                  <a:off x="1066902" y="1914079"/>
                  <a:ext cx="167456" cy="269382"/>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3" name="Google Shape;6793;p73"/>
                <p:cNvSpPr/>
                <p:nvPr/>
              </p:nvSpPr>
              <p:spPr>
                <a:xfrm>
                  <a:off x="1066902" y="1645136"/>
                  <a:ext cx="167456" cy="269382"/>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4" name="Google Shape;6794;p73"/>
                <p:cNvSpPr/>
                <p:nvPr/>
              </p:nvSpPr>
              <p:spPr>
                <a:xfrm>
                  <a:off x="1056023" y="1893872"/>
                  <a:ext cx="40644" cy="40644"/>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5" name="Google Shape;6795;p73"/>
                <p:cNvSpPr/>
                <p:nvPr/>
              </p:nvSpPr>
              <p:spPr>
                <a:xfrm>
                  <a:off x="1220365" y="2164199"/>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6" name="Google Shape;6796;p73"/>
                <p:cNvSpPr/>
                <p:nvPr/>
              </p:nvSpPr>
              <p:spPr>
                <a:xfrm>
                  <a:off x="1220365" y="1625948"/>
                  <a:ext cx="28654" cy="38467"/>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797" name="Google Shape;6797;p73"/>
            <p:cNvGrpSpPr/>
            <p:nvPr/>
          </p:nvGrpSpPr>
          <p:grpSpPr>
            <a:xfrm>
              <a:off x="1371406" y="1474292"/>
              <a:ext cx="518475" cy="879487"/>
              <a:chOff x="1398231" y="1474292"/>
              <a:chExt cx="518475" cy="879487"/>
            </a:xfrm>
          </p:grpSpPr>
          <p:grpSp>
            <p:nvGrpSpPr>
              <p:cNvPr id="6798" name="Google Shape;6798;p73"/>
              <p:cNvGrpSpPr/>
              <p:nvPr/>
            </p:nvGrpSpPr>
            <p:grpSpPr>
              <a:xfrm>
                <a:off x="1398231" y="1474292"/>
                <a:ext cx="518475" cy="341643"/>
                <a:chOff x="1398231" y="1474292"/>
                <a:chExt cx="518475" cy="341643"/>
              </a:xfrm>
            </p:grpSpPr>
            <p:sp>
              <p:nvSpPr>
                <p:cNvPr id="6799" name="Google Shape;6799;p73"/>
                <p:cNvSpPr/>
                <p:nvPr/>
              </p:nvSpPr>
              <p:spPr>
                <a:xfrm>
                  <a:off x="1398231" y="1595601"/>
                  <a:ext cx="102159" cy="99017"/>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00" name="Google Shape;6800;p73"/>
                <p:cNvGrpSpPr/>
                <p:nvPr/>
              </p:nvGrpSpPr>
              <p:grpSpPr>
                <a:xfrm>
                  <a:off x="1616453" y="1474292"/>
                  <a:ext cx="300253" cy="341643"/>
                  <a:chOff x="1616453" y="1475379"/>
                  <a:chExt cx="300253" cy="341643"/>
                </a:xfrm>
              </p:grpSpPr>
              <p:sp>
                <p:nvSpPr>
                  <p:cNvPr id="6801" name="Google Shape;6801;p73"/>
                  <p:cNvSpPr/>
                  <p:nvPr/>
                </p:nvSpPr>
                <p:spPr>
                  <a:xfrm>
                    <a:off x="1631387" y="1645136"/>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2" name="Google Shape;6802;p73"/>
                  <p:cNvSpPr/>
                  <p:nvPr/>
                </p:nvSpPr>
                <p:spPr>
                  <a:xfrm>
                    <a:off x="1716447" y="1509882"/>
                    <a:ext cx="82400" cy="61302"/>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3" name="Google Shape;6803;p73"/>
                  <p:cNvSpPr/>
                  <p:nvPr/>
                </p:nvSpPr>
                <p:spPr>
                  <a:xfrm>
                    <a:off x="1716447" y="1719091"/>
                    <a:ext cx="82400" cy="61076"/>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4" name="Google Shape;6804;p73"/>
                  <p:cNvSpPr/>
                  <p:nvPr/>
                </p:nvSpPr>
                <p:spPr>
                  <a:xfrm>
                    <a:off x="1631387" y="1570955"/>
                    <a:ext cx="85283" cy="74185"/>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5" name="Google Shape;6805;p73"/>
                  <p:cNvSpPr/>
                  <p:nvPr/>
                </p:nvSpPr>
                <p:spPr>
                  <a:xfrm>
                    <a:off x="1616453" y="1624776"/>
                    <a:ext cx="42868" cy="40717"/>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6" name="Google Shape;6806;p73"/>
                  <p:cNvSpPr/>
                  <p:nvPr/>
                </p:nvSpPr>
                <p:spPr>
                  <a:xfrm>
                    <a:off x="1784849" y="1760975"/>
                    <a:ext cx="28654" cy="38467"/>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7" name="Google Shape;6807;p73"/>
                  <p:cNvSpPr/>
                  <p:nvPr/>
                </p:nvSpPr>
                <p:spPr>
                  <a:xfrm>
                    <a:off x="1784849" y="1490834"/>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08" name="Google Shape;6808;p73"/>
                  <p:cNvGrpSpPr/>
                  <p:nvPr/>
                </p:nvGrpSpPr>
                <p:grpSpPr>
                  <a:xfrm>
                    <a:off x="1839639" y="1475379"/>
                    <a:ext cx="77067" cy="341643"/>
                    <a:chOff x="1839639" y="1475379"/>
                    <a:chExt cx="77067" cy="341643"/>
                  </a:xfrm>
                </p:grpSpPr>
                <p:sp>
                  <p:nvSpPr>
                    <p:cNvPr id="6809" name="Google Shape;6809;p73"/>
                    <p:cNvSpPr/>
                    <p:nvPr/>
                  </p:nvSpPr>
                  <p:spPr>
                    <a:xfrm>
                      <a:off x="1839639" y="1745481"/>
                      <a:ext cx="77067" cy="7154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0" name="Google Shape;6810;p73"/>
                    <p:cNvSpPr/>
                    <p:nvPr/>
                  </p:nvSpPr>
                  <p:spPr>
                    <a:xfrm>
                      <a:off x="1839639" y="1475379"/>
                      <a:ext cx="77067" cy="71595"/>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6811" name="Google Shape;6811;p73"/>
              <p:cNvGrpSpPr/>
              <p:nvPr/>
            </p:nvGrpSpPr>
            <p:grpSpPr>
              <a:xfrm>
                <a:off x="1398451" y="2012951"/>
                <a:ext cx="518255" cy="340828"/>
                <a:chOff x="1398451" y="2012951"/>
                <a:chExt cx="518255" cy="340828"/>
              </a:xfrm>
            </p:grpSpPr>
            <p:sp>
              <p:nvSpPr>
                <p:cNvPr id="6812" name="Google Shape;6812;p73"/>
                <p:cNvSpPr/>
                <p:nvPr/>
              </p:nvSpPr>
              <p:spPr>
                <a:xfrm>
                  <a:off x="1398451" y="2133928"/>
                  <a:ext cx="102166" cy="99017"/>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13" name="Google Shape;6813;p73"/>
                <p:cNvGrpSpPr/>
                <p:nvPr/>
              </p:nvGrpSpPr>
              <p:grpSpPr>
                <a:xfrm>
                  <a:off x="1616453" y="2012951"/>
                  <a:ext cx="300253" cy="340828"/>
                  <a:chOff x="1616453" y="2013538"/>
                  <a:chExt cx="300253" cy="340828"/>
                </a:xfrm>
              </p:grpSpPr>
              <p:sp>
                <p:nvSpPr>
                  <p:cNvPr id="6814" name="Google Shape;6814;p73"/>
                  <p:cNvSpPr/>
                  <p:nvPr/>
                </p:nvSpPr>
                <p:spPr>
                  <a:xfrm>
                    <a:off x="1631387" y="2183474"/>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5" name="Google Shape;6815;p73"/>
                  <p:cNvSpPr/>
                  <p:nvPr/>
                </p:nvSpPr>
                <p:spPr>
                  <a:xfrm>
                    <a:off x="1716447" y="2048220"/>
                    <a:ext cx="82400" cy="61076"/>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6" name="Google Shape;6816;p73"/>
                  <p:cNvSpPr/>
                  <p:nvPr/>
                </p:nvSpPr>
                <p:spPr>
                  <a:xfrm>
                    <a:off x="1716447" y="2257422"/>
                    <a:ext cx="82400" cy="61083"/>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7" name="Google Shape;6817;p73"/>
                  <p:cNvSpPr/>
                  <p:nvPr/>
                </p:nvSpPr>
                <p:spPr>
                  <a:xfrm>
                    <a:off x="1631387" y="2109073"/>
                    <a:ext cx="85283" cy="74398"/>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8" name="Google Shape;6818;p73"/>
                  <p:cNvSpPr/>
                  <p:nvPr/>
                </p:nvSpPr>
                <p:spPr>
                  <a:xfrm>
                    <a:off x="1616453" y="2163114"/>
                    <a:ext cx="42868" cy="40491"/>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9" name="Google Shape;6819;p73"/>
                  <p:cNvSpPr/>
                  <p:nvPr/>
                </p:nvSpPr>
                <p:spPr>
                  <a:xfrm>
                    <a:off x="1784849" y="2299227"/>
                    <a:ext cx="28654" cy="3851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0" name="Google Shape;6820;p73"/>
                  <p:cNvSpPr/>
                  <p:nvPr/>
                </p:nvSpPr>
                <p:spPr>
                  <a:xfrm>
                    <a:off x="1784849" y="2028946"/>
                    <a:ext cx="28654" cy="38547"/>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21" name="Google Shape;6821;p73"/>
                  <p:cNvGrpSpPr/>
                  <p:nvPr/>
                </p:nvGrpSpPr>
                <p:grpSpPr>
                  <a:xfrm>
                    <a:off x="1839639" y="2013538"/>
                    <a:ext cx="77067" cy="340828"/>
                    <a:chOff x="1839639" y="2013538"/>
                    <a:chExt cx="77067" cy="340828"/>
                  </a:xfrm>
                </p:grpSpPr>
                <p:sp>
                  <p:nvSpPr>
                    <p:cNvPr id="6822" name="Google Shape;6822;p73"/>
                    <p:cNvSpPr/>
                    <p:nvPr/>
                  </p:nvSpPr>
                  <p:spPr>
                    <a:xfrm>
                      <a:off x="1839639" y="2282618"/>
                      <a:ext cx="77067" cy="71748"/>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3" name="Google Shape;6823;p73"/>
                    <p:cNvSpPr/>
                    <p:nvPr/>
                  </p:nvSpPr>
                  <p:spPr>
                    <a:xfrm>
                      <a:off x="1839639" y="2013538"/>
                      <a:ext cx="77067" cy="7158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6824" name="Google Shape;6824;p73"/>
          <p:cNvGrpSpPr/>
          <p:nvPr/>
        </p:nvGrpSpPr>
        <p:grpSpPr>
          <a:xfrm>
            <a:off x="724986" y="3399516"/>
            <a:ext cx="1368681" cy="682918"/>
            <a:chOff x="724986" y="3605478"/>
            <a:chExt cx="1368681" cy="682918"/>
          </a:xfrm>
        </p:grpSpPr>
        <p:grpSp>
          <p:nvGrpSpPr>
            <p:cNvPr id="6825" name="Google Shape;6825;p73"/>
            <p:cNvGrpSpPr/>
            <p:nvPr/>
          </p:nvGrpSpPr>
          <p:grpSpPr>
            <a:xfrm>
              <a:off x="1289102" y="3823629"/>
              <a:ext cx="240442" cy="250435"/>
              <a:chOff x="-165066" y="3843615"/>
              <a:chExt cx="221259" cy="230455"/>
            </a:xfrm>
          </p:grpSpPr>
          <p:sp>
            <p:nvSpPr>
              <p:cNvPr id="6826" name="Google Shape;6826;p73"/>
              <p:cNvSpPr/>
              <p:nvPr/>
            </p:nvSpPr>
            <p:spPr>
              <a:xfrm>
                <a:off x="-165066" y="3843615"/>
                <a:ext cx="106189" cy="230455"/>
              </a:xfrm>
              <a:custGeom>
                <a:avLst/>
                <a:gdLst/>
                <a:ahLst/>
                <a:cxnLst/>
                <a:rect l="l" t="t" r="r" b="b"/>
                <a:pathLst>
                  <a:path w="9076" h="19697" extrusionOk="0">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7" name="Google Shape;6827;p73"/>
              <p:cNvSpPr/>
              <p:nvPr/>
            </p:nvSpPr>
            <p:spPr>
              <a:xfrm>
                <a:off x="-100985" y="3906105"/>
                <a:ext cx="41804" cy="52708"/>
              </a:xfrm>
              <a:custGeom>
                <a:avLst/>
                <a:gdLst/>
                <a:ahLst/>
                <a:cxnLst/>
                <a:rect l="l" t="t" r="r" b="b"/>
                <a:pathLst>
                  <a:path w="3573" h="4505" fill="none" extrusionOk="0">
                    <a:moveTo>
                      <a:pt x="3573" y="1"/>
                    </a:moveTo>
                    <a:cubicBezTo>
                      <a:pt x="3573" y="1"/>
                      <a:pt x="1" y="221"/>
                      <a:pt x="997"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8" name="Google Shape;6828;p73"/>
              <p:cNvSpPr/>
              <p:nvPr/>
            </p:nvSpPr>
            <p:spPr>
              <a:xfrm>
                <a:off x="-86594" y="3875146"/>
                <a:ext cx="27296" cy="25717"/>
              </a:xfrm>
              <a:custGeom>
                <a:avLst/>
                <a:gdLst/>
                <a:ahLst/>
                <a:cxnLst/>
                <a:rect l="l" t="t" r="r" b="b"/>
                <a:pathLst>
                  <a:path w="2333" h="2198" fill="none" extrusionOk="0">
                    <a:moveTo>
                      <a:pt x="0" y="696"/>
                    </a:moveTo>
                    <a:cubicBezTo>
                      <a:pt x="0" y="696"/>
                      <a:pt x="2333" y="0"/>
                      <a:pt x="2333"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9" name="Google Shape;6829;p73"/>
              <p:cNvSpPr/>
              <p:nvPr/>
            </p:nvSpPr>
            <p:spPr>
              <a:xfrm>
                <a:off x="-113855" y="3879078"/>
                <a:ext cx="8986" cy="21785"/>
              </a:xfrm>
              <a:custGeom>
                <a:avLst/>
                <a:gdLst/>
                <a:ahLst/>
                <a:cxnLst/>
                <a:rect l="l" t="t" r="r" b="b"/>
                <a:pathLst>
                  <a:path w="768" h="1862" fill="none" extrusionOk="0">
                    <a:moveTo>
                      <a:pt x="1" y="1"/>
                    </a:moveTo>
                    <a:cubicBezTo>
                      <a:pt x="1" y="1"/>
                      <a:pt x="1" y="1056"/>
                      <a:pt x="768"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0" name="Google Shape;6830;p73"/>
              <p:cNvSpPr/>
              <p:nvPr/>
            </p:nvSpPr>
            <p:spPr>
              <a:xfrm>
                <a:off x="-148861" y="3908679"/>
                <a:ext cx="53340" cy="15538"/>
              </a:xfrm>
              <a:custGeom>
                <a:avLst/>
                <a:gdLst/>
                <a:ahLst/>
                <a:cxnLst/>
                <a:rect l="l" t="t" r="r" b="b"/>
                <a:pathLst>
                  <a:path w="4559" h="1328" fill="none" extrusionOk="0">
                    <a:moveTo>
                      <a:pt x="0" y="1030"/>
                    </a:moveTo>
                    <a:cubicBezTo>
                      <a:pt x="1301" y="1"/>
                      <a:pt x="2559" y="1327"/>
                      <a:pt x="2559" y="1327"/>
                    </a:cubicBezTo>
                    <a:cubicBezTo>
                      <a:pt x="2559" y="1327"/>
                      <a:pt x="2828" y="150"/>
                      <a:pt x="4559"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1" name="Google Shape;6831;p73"/>
              <p:cNvSpPr/>
              <p:nvPr/>
            </p:nvSpPr>
            <p:spPr>
              <a:xfrm>
                <a:off x="-137430" y="3963493"/>
                <a:ext cx="28092" cy="51948"/>
              </a:xfrm>
              <a:custGeom>
                <a:avLst/>
                <a:gdLst/>
                <a:ahLst/>
                <a:cxnLst/>
                <a:rect l="l" t="t" r="r" b="b"/>
                <a:pathLst>
                  <a:path w="2401" h="4440" fill="none" extrusionOk="0">
                    <a:moveTo>
                      <a:pt x="10" y="4439"/>
                    </a:moveTo>
                    <a:cubicBezTo>
                      <a:pt x="10" y="4439"/>
                      <a:pt x="0" y="2220"/>
                      <a:pt x="1718" y="2437"/>
                    </a:cubicBezTo>
                    <a:cubicBezTo>
                      <a:pt x="1718" y="2437"/>
                      <a:pt x="828" y="1217"/>
                      <a:pt x="2401"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2" name="Google Shape;6832;p73"/>
              <p:cNvSpPr/>
              <p:nvPr/>
            </p:nvSpPr>
            <p:spPr>
              <a:xfrm>
                <a:off x="-122021" y="4015429"/>
                <a:ext cx="12461" cy="32374"/>
              </a:xfrm>
              <a:custGeom>
                <a:avLst/>
                <a:gdLst/>
                <a:ahLst/>
                <a:cxnLst/>
                <a:rect l="l" t="t" r="r" b="b"/>
                <a:pathLst>
                  <a:path w="1065" h="2767" fill="none" extrusionOk="0">
                    <a:moveTo>
                      <a:pt x="1064" y="0"/>
                    </a:moveTo>
                    <a:cubicBezTo>
                      <a:pt x="1064" y="0"/>
                      <a:pt x="0" y="1146"/>
                      <a:pt x="702"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3" name="Google Shape;6833;p73"/>
              <p:cNvSpPr/>
              <p:nvPr/>
            </p:nvSpPr>
            <p:spPr>
              <a:xfrm>
                <a:off x="-95533" y="4013124"/>
                <a:ext cx="36235" cy="21739"/>
              </a:xfrm>
              <a:custGeom>
                <a:avLst/>
                <a:gdLst/>
                <a:ahLst/>
                <a:cxnLst/>
                <a:rect l="l" t="t" r="r" b="b"/>
                <a:pathLst>
                  <a:path w="3097" h="1858" fill="none" extrusionOk="0">
                    <a:moveTo>
                      <a:pt x="3097" y="197"/>
                    </a:moveTo>
                    <a:cubicBezTo>
                      <a:pt x="1463" y="0"/>
                      <a:pt x="764" y="1579"/>
                      <a:pt x="764" y="1579"/>
                    </a:cubicBezTo>
                    <a:cubicBezTo>
                      <a:pt x="764" y="1579"/>
                      <a:pt x="334" y="1391"/>
                      <a:pt x="1"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4" name="Google Shape;6834;p73"/>
              <p:cNvSpPr/>
              <p:nvPr/>
            </p:nvSpPr>
            <p:spPr>
              <a:xfrm>
                <a:off x="-123355" y="3941357"/>
                <a:ext cx="32000" cy="17913"/>
              </a:xfrm>
              <a:custGeom>
                <a:avLst/>
                <a:gdLst/>
                <a:ahLst/>
                <a:cxnLst/>
                <a:rect l="l" t="t" r="r" b="b"/>
                <a:pathLst>
                  <a:path w="2735" h="1531" fill="none" extrusionOk="0">
                    <a:moveTo>
                      <a:pt x="2735" y="0"/>
                    </a:moveTo>
                    <a:cubicBezTo>
                      <a:pt x="2735" y="0"/>
                      <a:pt x="1085" y="1530"/>
                      <a:pt x="1"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5" name="Google Shape;6835;p73"/>
              <p:cNvSpPr/>
              <p:nvPr/>
            </p:nvSpPr>
            <p:spPr>
              <a:xfrm>
                <a:off x="-91367" y="3973672"/>
                <a:ext cx="32070" cy="15807"/>
              </a:xfrm>
              <a:custGeom>
                <a:avLst/>
                <a:gdLst/>
                <a:ahLst/>
                <a:cxnLst/>
                <a:rect l="l" t="t" r="r" b="b"/>
                <a:pathLst>
                  <a:path w="2741" h="1351" fill="none" extrusionOk="0">
                    <a:moveTo>
                      <a:pt x="1" y="434"/>
                    </a:moveTo>
                    <a:cubicBezTo>
                      <a:pt x="1" y="434"/>
                      <a:pt x="1709" y="1"/>
                      <a:pt x="2741"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6" name="Google Shape;6836;p73"/>
              <p:cNvSpPr/>
              <p:nvPr/>
            </p:nvSpPr>
            <p:spPr>
              <a:xfrm>
                <a:off x="-49996" y="3843615"/>
                <a:ext cx="106189" cy="230455"/>
              </a:xfrm>
              <a:custGeom>
                <a:avLst/>
                <a:gdLst/>
                <a:ahLst/>
                <a:cxnLst/>
                <a:rect l="l" t="t" r="r" b="b"/>
                <a:pathLst>
                  <a:path w="9076" h="19697" extrusionOk="0">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7" name="Google Shape;6837;p73"/>
              <p:cNvSpPr/>
              <p:nvPr/>
            </p:nvSpPr>
            <p:spPr>
              <a:xfrm>
                <a:off x="-49692" y="3906105"/>
                <a:ext cx="41804" cy="52708"/>
              </a:xfrm>
              <a:custGeom>
                <a:avLst/>
                <a:gdLst/>
                <a:ahLst/>
                <a:cxnLst/>
                <a:rect l="l" t="t" r="r" b="b"/>
                <a:pathLst>
                  <a:path w="3573" h="4505" fill="none" extrusionOk="0">
                    <a:moveTo>
                      <a:pt x="1" y="1"/>
                    </a:moveTo>
                    <a:cubicBezTo>
                      <a:pt x="1" y="1"/>
                      <a:pt x="3572" y="221"/>
                      <a:pt x="2573"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8" name="Google Shape;6838;p73"/>
              <p:cNvSpPr/>
              <p:nvPr/>
            </p:nvSpPr>
            <p:spPr>
              <a:xfrm>
                <a:off x="-49575" y="3875146"/>
                <a:ext cx="27261" cy="25717"/>
              </a:xfrm>
              <a:custGeom>
                <a:avLst/>
                <a:gdLst/>
                <a:ahLst/>
                <a:cxnLst/>
                <a:rect l="l" t="t" r="r" b="b"/>
                <a:pathLst>
                  <a:path w="2330" h="2198" fill="none" extrusionOk="0">
                    <a:moveTo>
                      <a:pt x="2330" y="696"/>
                    </a:moveTo>
                    <a:cubicBezTo>
                      <a:pt x="2330" y="696"/>
                      <a:pt x="0" y="0"/>
                      <a:pt x="0"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9" name="Google Shape;6839;p73"/>
              <p:cNvSpPr/>
              <p:nvPr/>
            </p:nvSpPr>
            <p:spPr>
              <a:xfrm>
                <a:off x="-4003" y="3879078"/>
                <a:ext cx="8986" cy="21785"/>
              </a:xfrm>
              <a:custGeom>
                <a:avLst/>
                <a:gdLst/>
                <a:ahLst/>
                <a:cxnLst/>
                <a:rect l="l" t="t" r="r" b="b"/>
                <a:pathLst>
                  <a:path w="768" h="1862" fill="none" extrusionOk="0">
                    <a:moveTo>
                      <a:pt x="767" y="1"/>
                    </a:moveTo>
                    <a:cubicBezTo>
                      <a:pt x="767" y="1"/>
                      <a:pt x="767" y="1056"/>
                      <a:pt x="1"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0" name="Google Shape;6840;p73"/>
              <p:cNvSpPr/>
              <p:nvPr/>
            </p:nvSpPr>
            <p:spPr>
              <a:xfrm>
                <a:off x="-13352" y="3908679"/>
                <a:ext cx="53352" cy="15538"/>
              </a:xfrm>
              <a:custGeom>
                <a:avLst/>
                <a:gdLst/>
                <a:ahLst/>
                <a:cxnLst/>
                <a:rect l="l" t="t" r="r" b="b"/>
                <a:pathLst>
                  <a:path w="4560" h="1328" fill="none" extrusionOk="0">
                    <a:moveTo>
                      <a:pt x="4559" y="1030"/>
                    </a:moveTo>
                    <a:cubicBezTo>
                      <a:pt x="3258" y="1"/>
                      <a:pt x="1997" y="1327"/>
                      <a:pt x="1997" y="1327"/>
                    </a:cubicBezTo>
                    <a:cubicBezTo>
                      <a:pt x="1997" y="1327"/>
                      <a:pt x="1731" y="150"/>
                      <a:pt x="1"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1" name="Google Shape;6841;p73"/>
              <p:cNvSpPr/>
              <p:nvPr/>
            </p:nvSpPr>
            <p:spPr>
              <a:xfrm>
                <a:off x="466" y="3963493"/>
                <a:ext cx="28092" cy="51948"/>
              </a:xfrm>
              <a:custGeom>
                <a:avLst/>
                <a:gdLst/>
                <a:ahLst/>
                <a:cxnLst/>
                <a:rect l="l" t="t" r="r" b="b"/>
                <a:pathLst>
                  <a:path w="2401" h="4440" fill="none" extrusionOk="0">
                    <a:moveTo>
                      <a:pt x="2391" y="4439"/>
                    </a:moveTo>
                    <a:cubicBezTo>
                      <a:pt x="2391" y="4439"/>
                      <a:pt x="2401" y="2220"/>
                      <a:pt x="683" y="2437"/>
                    </a:cubicBezTo>
                    <a:cubicBezTo>
                      <a:pt x="683" y="2437"/>
                      <a:pt x="1573" y="1217"/>
                      <a:pt x="0"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2" name="Google Shape;6842;p73"/>
              <p:cNvSpPr/>
              <p:nvPr/>
            </p:nvSpPr>
            <p:spPr>
              <a:xfrm>
                <a:off x="688" y="4015429"/>
                <a:ext cx="12472" cy="32374"/>
              </a:xfrm>
              <a:custGeom>
                <a:avLst/>
                <a:gdLst/>
                <a:ahLst/>
                <a:cxnLst/>
                <a:rect l="l" t="t" r="r" b="b"/>
                <a:pathLst>
                  <a:path w="1066" h="2767" fill="none" extrusionOk="0">
                    <a:moveTo>
                      <a:pt x="1" y="0"/>
                    </a:moveTo>
                    <a:cubicBezTo>
                      <a:pt x="1" y="0"/>
                      <a:pt x="1065" y="1146"/>
                      <a:pt x="363"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3" name="Google Shape;6843;p73"/>
              <p:cNvSpPr/>
              <p:nvPr/>
            </p:nvSpPr>
            <p:spPr>
              <a:xfrm>
                <a:off x="-49575" y="4013124"/>
                <a:ext cx="36235" cy="21739"/>
              </a:xfrm>
              <a:custGeom>
                <a:avLst/>
                <a:gdLst/>
                <a:ahLst/>
                <a:cxnLst/>
                <a:rect l="l" t="t" r="r" b="b"/>
                <a:pathLst>
                  <a:path w="3097" h="1858" fill="none" extrusionOk="0">
                    <a:moveTo>
                      <a:pt x="0" y="197"/>
                    </a:moveTo>
                    <a:cubicBezTo>
                      <a:pt x="1631" y="0"/>
                      <a:pt x="2330" y="1579"/>
                      <a:pt x="2330" y="1579"/>
                    </a:cubicBezTo>
                    <a:cubicBezTo>
                      <a:pt x="2330" y="1579"/>
                      <a:pt x="2763" y="1391"/>
                      <a:pt x="3097"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4" name="Google Shape;6844;p73"/>
              <p:cNvSpPr/>
              <p:nvPr/>
            </p:nvSpPr>
            <p:spPr>
              <a:xfrm>
                <a:off x="-17517" y="3941357"/>
                <a:ext cx="32000" cy="17913"/>
              </a:xfrm>
              <a:custGeom>
                <a:avLst/>
                <a:gdLst/>
                <a:ahLst/>
                <a:cxnLst/>
                <a:rect l="l" t="t" r="r" b="b"/>
                <a:pathLst>
                  <a:path w="2735" h="1531" fill="none" extrusionOk="0">
                    <a:moveTo>
                      <a:pt x="1" y="0"/>
                    </a:moveTo>
                    <a:cubicBezTo>
                      <a:pt x="1" y="0"/>
                      <a:pt x="1651" y="1530"/>
                      <a:pt x="2734"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5" name="Google Shape;6845;p73"/>
              <p:cNvSpPr/>
              <p:nvPr/>
            </p:nvSpPr>
            <p:spPr>
              <a:xfrm>
                <a:off x="-49575" y="3973672"/>
                <a:ext cx="32070" cy="15807"/>
              </a:xfrm>
              <a:custGeom>
                <a:avLst/>
                <a:gdLst/>
                <a:ahLst/>
                <a:cxnLst/>
                <a:rect l="l" t="t" r="r" b="b"/>
                <a:pathLst>
                  <a:path w="2741" h="1351" fill="none" extrusionOk="0">
                    <a:moveTo>
                      <a:pt x="2741" y="434"/>
                    </a:moveTo>
                    <a:cubicBezTo>
                      <a:pt x="2741" y="434"/>
                      <a:pt x="1032" y="1"/>
                      <a:pt x="0"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6" name="Google Shape;6846;p73"/>
            <p:cNvGrpSpPr/>
            <p:nvPr/>
          </p:nvGrpSpPr>
          <p:grpSpPr>
            <a:xfrm>
              <a:off x="724986" y="3605478"/>
              <a:ext cx="1368681" cy="682918"/>
              <a:chOff x="724986" y="3605478"/>
              <a:chExt cx="1368681" cy="682918"/>
            </a:xfrm>
          </p:grpSpPr>
          <p:grpSp>
            <p:nvGrpSpPr>
              <p:cNvPr id="6847" name="Google Shape;6847;p73"/>
              <p:cNvGrpSpPr/>
              <p:nvPr/>
            </p:nvGrpSpPr>
            <p:grpSpPr>
              <a:xfrm>
                <a:off x="1498221" y="4047614"/>
                <a:ext cx="529172" cy="240783"/>
                <a:chOff x="1498221" y="4047614"/>
                <a:chExt cx="529172" cy="240783"/>
              </a:xfrm>
            </p:grpSpPr>
            <p:grpSp>
              <p:nvGrpSpPr>
                <p:cNvPr id="6848" name="Google Shape;6848;p73"/>
                <p:cNvGrpSpPr/>
                <p:nvPr/>
              </p:nvGrpSpPr>
              <p:grpSpPr>
                <a:xfrm>
                  <a:off x="1826655" y="4224370"/>
                  <a:ext cx="200738" cy="25631"/>
                  <a:chOff x="1826655" y="4224370"/>
                  <a:chExt cx="200738" cy="25631"/>
                </a:xfrm>
              </p:grpSpPr>
              <p:sp>
                <p:nvSpPr>
                  <p:cNvPr id="6849" name="Google Shape;6849;p73"/>
                  <p:cNvSpPr/>
                  <p:nvPr/>
                </p:nvSpPr>
                <p:spPr>
                  <a:xfrm>
                    <a:off x="1826655" y="4238011"/>
                    <a:ext cx="175094" cy="5"/>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0" name="Google Shape;6850;p73"/>
                  <p:cNvSpPr/>
                  <p:nvPr/>
                </p:nvSpPr>
                <p:spPr>
                  <a:xfrm>
                    <a:off x="2000728" y="4224370"/>
                    <a:ext cx="26665" cy="25631"/>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1" name="Google Shape;6851;p73"/>
                <p:cNvGrpSpPr/>
                <p:nvPr/>
              </p:nvGrpSpPr>
              <p:grpSpPr>
                <a:xfrm>
                  <a:off x="1498221" y="4047614"/>
                  <a:ext cx="328444" cy="240783"/>
                  <a:chOff x="1498221" y="4047614"/>
                  <a:chExt cx="328444" cy="240783"/>
                </a:xfrm>
              </p:grpSpPr>
              <p:sp>
                <p:nvSpPr>
                  <p:cNvPr id="6852" name="Google Shape;6852;p73"/>
                  <p:cNvSpPr/>
                  <p:nvPr/>
                </p:nvSpPr>
                <p:spPr>
                  <a:xfrm>
                    <a:off x="1648778" y="4185661"/>
                    <a:ext cx="177888" cy="102736"/>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53" name="Google Shape;6853;p73"/>
                  <p:cNvGrpSpPr/>
                  <p:nvPr/>
                </p:nvGrpSpPr>
                <p:grpSpPr>
                  <a:xfrm>
                    <a:off x="1498221" y="4047614"/>
                    <a:ext cx="150566" cy="190416"/>
                    <a:chOff x="1498221" y="4047614"/>
                    <a:chExt cx="150566" cy="190416"/>
                  </a:xfrm>
                </p:grpSpPr>
                <p:sp>
                  <p:nvSpPr>
                    <p:cNvPr id="6854" name="Google Shape;6854;p73"/>
                    <p:cNvSpPr/>
                    <p:nvPr/>
                  </p:nvSpPr>
                  <p:spPr>
                    <a:xfrm>
                      <a:off x="1510686" y="4060421"/>
                      <a:ext cx="138101" cy="177608"/>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5" name="Google Shape;6855;p73"/>
                    <p:cNvSpPr/>
                    <p:nvPr/>
                  </p:nvSpPr>
                  <p:spPr>
                    <a:xfrm>
                      <a:off x="1498221" y="4047614"/>
                      <a:ext cx="26646" cy="25622"/>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6856" name="Google Shape;6856;p73"/>
              <p:cNvGrpSpPr/>
              <p:nvPr/>
            </p:nvGrpSpPr>
            <p:grpSpPr>
              <a:xfrm>
                <a:off x="1560718" y="3800594"/>
                <a:ext cx="532948" cy="302090"/>
                <a:chOff x="1560718" y="3800594"/>
                <a:chExt cx="532948" cy="302090"/>
              </a:xfrm>
            </p:grpSpPr>
            <p:grpSp>
              <p:nvGrpSpPr>
                <p:cNvPr id="6857" name="Google Shape;6857;p73"/>
                <p:cNvGrpSpPr/>
                <p:nvPr/>
              </p:nvGrpSpPr>
              <p:grpSpPr>
                <a:xfrm>
                  <a:off x="1912179" y="3827344"/>
                  <a:ext cx="181487" cy="25631"/>
                  <a:chOff x="1912179" y="3827344"/>
                  <a:chExt cx="181487" cy="25631"/>
                </a:xfrm>
              </p:grpSpPr>
              <p:sp>
                <p:nvSpPr>
                  <p:cNvPr id="6858" name="Google Shape;6858;p73"/>
                  <p:cNvSpPr/>
                  <p:nvPr/>
                </p:nvSpPr>
                <p:spPr>
                  <a:xfrm>
                    <a:off x="2067020" y="3827344"/>
                    <a:ext cx="26646" cy="25631"/>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9" name="Google Shape;6859;p73"/>
                  <p:cNvSpPr/>
                  <p:nvPr/>
                </p:nvSpPr>
                <p:spPr>
                  <a:xfrm>
                    <a:off x="1912179" y="3842838"/>
                    <a:ext cx="156825" cy="5"/>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0" name="Google Shape;6860;p73"/>
                <p:cNvGrpSpPr/>
                <p:nvPr/>
              </p:nvGrpSpPr>
              <p:grpSpPr>
                <a:xfrm>
                  <a:off x="1912179" y="4044505"/>
                  <a:ext cx="181487" cy="25622"/>
                  <a:chOff x="1912179" y="4044506"/>
                  <a:chExt cx="181487" cy="25622"/>
                </a:xfrm>
              </p:grpSpPr>
              <p:sp>
                <p:nvSpPr>
                  <p:cNvPr id="6861" name="Google Shape;6861;p73"/>
                  <p:cNvSpPr/>
                  <p:nvPr/>
                </p:nvSpPr>
                <p:spPr>
                  <a:xfrm>
                    <a:off x="2067020" y="4044505"/>
                    <a:ext cx="26646" cy="25622"/>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2" name="Google Shape;6862;p73"/>
                  <p:cNvSpPr/>
                  <p:nvPr/>
                </p:nvSpPr>
                <p:spPr>
                  <a:xfrm>
                    <a:off x="1912179" y="4059966"/>
                    <a:ext cx="156825" cy="5"/>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3" name="Google Shape;6863;p73"/>
                <p:cNvGrpSpPr/>
                <p:nvPr/>
              </p:nvGrpSpPr>
              <p:grpSpPr>
                <a:xfrm>
                  <a:off x="1560718" y="3800594"/>
                  <a:ext cx="351472" cy="302090"/>
                  <a:chOff x="1560718" y="3800594"/>
                  <a:chExt cx="351472" cy="302090"/>
                </a:xfrm>
              </p:grpSpPr>
              <p:grpSp>
                <p:nvGrpSpPr>
                  <p:cNvPr id="6864" name="Google Shape;6864;p73"/>
                  <p:cNvGrpSpPr/>
                  <p:nvPr/>
                </p:nvGrpSpPr>
                <p:grpSpPr>
                  <a:xfrm>
                    <a:off x="1560718" y="3842857"/>
                    <a:ext cx="173586" cy="217131"/>
                    <a:chOff x="1560718" y="3842857"/>
                    <a:chExt cx="173586" cy="217131"/>
                  </a:xfrm>
                </p:grpSpPr>
                <p:sp>
                  <p:nvSpPr>
                    <p:cNvPr id="6865" name="Google Shape;6865;p73"/>
                    <p:cNvSpPr/>
                    <p:nvPr/>
                  </p:nvSpPr>
                  <p:spPr>
                    <a:xfrm>
                      <a:off x="1560718" y="3951414"/>
                      <a:ext cx="84343" cy="5"/>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6" name="Google Shape;6866;p73"/>
                    <p:cNvSpPr/>
                    <p:nvPr/>
                  </p:nvSpPr>
                  <p:spPr>
                    <a:xfrm>
                      <a:off x="1631242" y="3936509"/>
                      <a:ext cx="26646" cy="25622"/>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7" name="Google Shape;6867;p73"/>
                    <p:cNvSpPr/>
                    <p:nvPr/>
                  </p:nvSpPr>
                  <p:spPr>
                    <a:xfrm>
                      <a:off x="1645054" y="3842857"/>
                      <a:ext cx="89251" cy="217131"/>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68" name="Google Shape;6868;p73"/>
                  <p:cNvSpPr/>
                  <p:nvPr/>
                </p:nvSpPr>
                <p:spPr>
                  <a:xfrm>
                    <a:off x="1733808" y="3800594"/>
                    <a:ext cx="177874" cy="102731"/>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9" name="Google Shape;6869;p73"/>
                  <p:cNvSpPr/>
                  <p:nvPr/>
                </p:nvSpPr>
                <p:spPr>
                  <a:xfrm>
                    <a:off x="1734297" y="3999967"/>
                    <a:ext cx="177893" cy="102717"/>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870" name="Google Shape;6870;p73"/>
              <p:cNvSpPr/>
              <p:nvPr/>
            </p:nvSpPr>
            <p:spPr>
              <a:xfrm>
                <a:off x="1258451" y="3798060"/>
                <a:ext cx="302718" cy="302541"/>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71" name="Google Shape;6871;p73"/>
              <p:cNvGrpSpPr/>
              <p:nvPr/>
            </p:nvGrpSpPr>
            <p:grpSpPr>
              <a:xfrm>
                <a:off x="785350" y="3605478"/>
                <a:ext cx="535311" cy="249245"/>
                <a:chOff x="785350" y="3605478"/>
                <a:chExt cx="535311" cy="249245"/>
              </a:xfrm>
            </p:grpSpPr>
            <p:grpSp>
              <p:nvGrpSpPr>
                <p:cNvPr id="6872" name="Google Shape;6872;p73"/>
                <p:cNvGrpSpPr/>
                <p:nvPr/>
              </p:nvGrpSpPr>
              <p:grpSpPr>
                <a:xfrm>
                  <a:off x="785350" y="3605478"/>
                  <a:ext cx="376191" cy="102736"/>
                  <a:chOff x="785350" y="3605478"/>
                  <a:chExt cx="376191" cy="102736"/>
                </a:xfrm>
              </p:grpSpPr>
              <p:sp>
                <p:nvSpPr>
                  <p:cNvPr id="6873" name="Google Shape;6873;p73"/>
                  <p:cNvSpPr/>
                  <p:nvPr/>
                </p:nvSpPr>
                <p:spPr>
                  <a:xfrm>
                    <a:off x="808023" y="3655851"/>
                    <a:ext cx="175636" cy="5"/>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4" name="Google Shape;6874;p73"/>
                  <p:cNvSpPr/>
                  <p:nvPr/>
                </p:nvSpPr>
                <p:spPr>
                  <a:xfrm>
                    <a:off x="785350" y="3643867"/>
                    <a:ext cx="25635" cy="25622"/>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5" name="Google Shape;6875;p73"/>
                  <p:cNvSpPr/>
                  <p:nvPr/>
                </p:nvSpPr>
                <p:spPr>
                  <a:xfrm>
                    <a:off x="983648" y="3605478"/>
                    <a:ext cx="177893" cy="102736"/>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6" name="Google Shape;6876;p73"/>
                <p:cNvGrpSpPr/>
                <p:nvPr/>
              </p:nvGrpSpPr>
              <p:grpSpPr>
                <a:xfrm>
                  <a:off x="1161530" y="3655851"/>
                  <a:ext cx="159131" cy="198872"/>
                  <a:chOff x="1161530" y="3655851"/>
                  <a:chExt cx="159131" cy="198872"/>
                </a:xfrm>
              </p:grpSpPr>
              <p:sp>
                <p:nvSpPr>
                  <p:cNvPr id="6877" name="Google Shape;6877;p73"/>
                  <p:cNvSpPr/>
                  <p:nvPr/>
                </p:nvSpPr>
                <p:spPr>
                  <a:xfrm>
                    <a:off x="1161530" y="3655851"/>
                    <a:ext cx="146440" cy="186082"/>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8" name="Google Shape;6878;p73"/>
                  <p:cNvSpPr/>
                  <p:nvPr/>
                </p:nvSpPr>
                <p:spPr>
                  <a:xfrm>
                    <a:off x="1293991" y="3829092"/>
                    <a:ext cx="26670" cy="25631"/>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879" name="Google Shape;6879;p73"/>
              <p:cNvGrpSpPr/>
              <p:nvPr/>
            </p:nvGrpSpPr>
            <p:grpSpPr>
              <a:xfrm>
                <a:off x="785350" y="4047614"/>
                <a:ext cx="535311" cy="240783"/>
                <a:chOff x="785350" y="4047614"/>
                <a:chExt cx="535311" cy="240783"/>
              </a:xfrm>
            </p:grpSpPr>
            <p:grpSp>
              <p:nvGrpSpPr>
                <p:cNvPr id="6880" name="Google Shape;6880;p73"/>
                <p:cNvGrpSpPr/>
                <p:nvPr/>
              </p:nvGrpSpPr>
              <p:grpSpPr>
                <a:xfrm>
                  <a:off x="1161636" y="4047614"/>
                  <a:ext cx="159025" cy="190415"/>
                  <a:chOff x="1161636" y="4047614"/>
                  <a:chExt cx="159025" cy="190415"/>
                </a:xfrm>
              </p:grpSpPr>
              <p:sp>
                <p:nvSpPr>
                  <p:cNvPr id="6881" name="Google Shape;6881;p73"/>
                  <p:cNvSpPr/>
                  <p:nvPr/>
                </p:nvSpPr>
                <p:spPr>
                  <a:xfrm>
                    <a:off x="1293991" y="4047614"/>
                    <a:ext cx="26670" cy="25631"/>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2" name="Google Shape;6882;p73"/>
                  <p:cNvSpPr/>
                  <p:nvPr/>
                </p:nvSpPr>
                <p:spPr>
                  <a:xfrm>
                    <a:off x="1161636" y="4073229"/>
                    <a:ext cx="146334" cy="16480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3" name="Google Shape;6883;p73"/>
                <p:cNvGrpSpPr/>
                <p:nvPr/>
              </p:nvGrpSpPr>
              <p:grpSpPr>
                <a:xfrm>
                  <a:off x="785350" y="4185661"/>
                  <a:ext cx="376191" cy="102736"/>
                  <a:chOff x="785350" y="4185661"/>
                  <a:chExt cx="376191" cy="102736"/>
                </a:xfrm>
              </p:grpSpPr>
              <p:sp>
                <p:nvSpPr>
                  <p:cNvPr id="6884" name="Google Shape;6884;p73"/>
                  <p:cNvSpPr/>
                  <p:nvPr/>
                </p:nvSpPr>
                <p:spPr>
                  <a:xfrm>
                    <a:off x="808023" y="4238011"/>
                    <a:ext cx="175636" cy="5"/>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5" name="Google Shape;6885;p73"/>
                  <p:cNvSpPr/>
                  <p:nvPr/>
                </p:nvSpPr>
                <p:spPr>
                  <a:xfrm>
                    <a:off x="983648" y="4185661"/>
                    <a:ext cx="177893" cy="102736"/>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6" name="Google Shape;6886;p73"/>
                  <p:cNvSpPr/>
                  <p:nvPr/>
                </p:nvSpPr>
                <p:spPr>
                  <a:xfrm>
                    <a:off x="785350" y="4224370"/>
                    <a:ext cx="26646" cy="25631"/>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887" name="Google Shape;6887;p73"/>
              <p:cNvGrpSpPr/>
              <p:nvPr/>
            </p:nvGrpSpPr>
            <p:grpSpPr>
              <a:xfrm>
                <a:off x="1501054" y="3605478"/>
                <a:ext cx="526340" cy="249240"/>
                <a:chOff x="1501054" y="3605478"/>
                <a:chExt cx="526340" cy="249240"/>
              </a:xfrm>
            </p:grpSpPr>
            <p:grpSp>
              <p:nvGrpSpPr>
                <p:cNvPr id="6888" name="Google Shape;6888;p73"/>
                <p:cNvGrpSpPr/>
                <p:nvPr/>
              </p:nvGrpSpPr>
              <p:grpSpPr>
                <a:xfrm>
                  <a:off x="1834208" y="3643867"/>
                  <a:ext cx="193185" cy="25622"/>
                  <a:chOff x="1834208" y="3643867"/>
                  <a:chExt cx="193185" cy="25622"/>
                </a:xfrm>
              </p:grpSpPr>
              <p:sp>
                <p:nvSpPr>
                  <p:cNvPr id="6889" name="Google Shape;6889;p73"/>
                  <p:cNvSpPr/>
                  <p:nvPr/>
                </p:nvSpPr>
                <p:spPr>
                  <a:xfrm>
                    <a:off x="1834208" y="3655851"/>
                    <a:ext cx="167541" cy="5"/>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0" name="Google Shape;6890;p73"/>
                  <p:cNvSpPr/>
                  <p:nvPr/>
                </p:nvSpPr>
                <p:spPr>
                  <a:xfrm>
                    <a:off x="2000728" y="3643867"/>
                    <a:ext cx="26665" cy="25622"/>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1" name="Google Shape;6891;p73"/>
                <p:cNvGrpSpPr/>
                <p:nvPr/>
              </p:nvGrpSpPr>
              <p:grpSpPr>
                <a:xfrm>
                  <a:off x="1501054" y="3605478"/>
                  <a:ext cx="333165" cy="249240"/>
                  <a:chOff x="1501054" y="3605478"/>
                  <a:chExt cx="333165" cy="249240"/>
                </a:xfrm>
              </p:grpSpPr>
              <p:sp>
                <p:nvSpPr>
                  <p:cNvPr id="6892" name="Google Shape;6892;p73"/>
                  <p:cNvSpPr/>
                  <p:nvPr/>
                </p:nvSpPr>
                <p:spPr>
                  <a:xfrm>
                    <a:off x="1656330" y="3605478"/>
                    <a:ext cx="177888" cy="102736"/>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93" name="Google Shape;6893;p73"/>
                  <p:cNvGrpSpPr/>
                  <p:nvPr/>
                </p:nvGrpSpPr>
                <p:grpSpPr>
                  <a:xfrm>
                    <a:off x="1501054" y="3655851"/>
                    <a:ext cx="155286" cy="198867"/>
                    <a:chOff x="1501054" y="3655851"/>
                    <a:chExt cx="155286" cy="198867"/>
                  </a:xfrm>
                </p:grpSpPr>
                <p:sp>
                  <p:nvSpPr>
                    <p:cNvPr id="6894" name="Google Shape;6894;p73"/>
                    <p:cNvSpPr/>
                    <p:nvPr/>
                  </p:nvSpPr>
                  <p:spPr>
                    <a:xfrm>
                      <a:off x="1516351" y="3655851"/>
                      <a:ext cx="139989" cy="186082"/>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5" name="Google Shape;6895;p73"/>
                    <p:cNvSpPr/>
                    <p:nvPr/>
                  </p:nvSpPr>
                  <p:spPr>
                    <a:xfrm>
                      <a:off x="1501054" y="3829092"/>
                      <a:ext cx="26646" cy="25626"/>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6896" name="Google Shape;6896;p73"/>
              <p:cNvGrpSpPr/>
              <p:nvPr/>
            </p:nvGrpSpPr>
            <p:grpSpPr>
              <a:xfrm>
                <a:off x="724986" y="3800594"/>
                <a:ext cx="532950" cy="302090"/>
                <a:chOff x="724986" y="3800594"/>
                <a:chExt cx="532950" cy="302090"/>
              </a:xfrm>
            </p:grpSpPr>
            <p:grpSp>
              <p:nvGrpSpPr>
                <p:cNvPr id="6897" name="Google Shape;6897;p73"/>
                <p:cNvGrpSpPr/>
                <p:nvPr/>
              </p:nvGrpSpPr>
              <p:grpSpPr>
                <a:xfrm>
                  <a:off x="724986" y="4044367"/>
                  <a:ext cx="181314" cy="25626"/>
                  <a:chOff x="724986" y="4044367"/>
                  <a:chExt cx="181314" cy="25626"/>
                </a:xfrm>
              </p:grpSpPr>
              <p:sp>
                <p:nvSpPr>
                  <p:cNvPr id="6898" name="Google Shape;6898;p73"/>
                  <p:cNvSpPr/>
                  <p:nvPr/>
                </p:nvSpPr>
                <p:spPr>
                  <a:xfrm>
                    <a:off x="746695" y="4059966"/>
                    <a:ext cx="159605" cy="5"/>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9" name="Google Shape;6899;p73"/>
                  <p:cNvSpPr/>
                  <p:nvPr/>
                </p:nvSpPr>
                <p:spPr>
                  <a:xfrm>
                    <a:off x="724986" y="4044367"/>
                    <a:ext cx="26646" cy="25626"/>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0" name="Google Shape;6900;p73"/>
                <p:cNvGrpSpPr/>
                <p:nvPr/>
              </p:nvGrpSpPr>
              <p:grpSpPr>
                <a:xfrm>
                  <a:off x="906290" y="3800594"/>
                  <a:ext cx="351646" cy="302090"/>
                  <a:chOff x="906290" y="3800594"/>
                  <a:chExt cx="351646" cy="302090"/>
                </a:xfrm>
              </p:grpSpPr>
              <p:grpSp>
                <p:nvGrpSpPr>
                  <p:cNvPr id="6901" name="Google Shape;6901;p73"/>
                  <p:cNvGrpSpPr/>
                  <p:nvPr/>
                </p:nvGrpSpPr>
                <p:grpSpPr>
                  <a:xfrm>
                    <a:off x="1084172" y="3842857"/>
                    <a:ext cx="173764" cy="217131"/>
                    <a:chOff x="1084172" y="3842857"/>
                    <a:chExt cx="173764" cy="217131"/>
                  </a:xfrm>
                </p:grpSpPr>
                <p:grpSp>
                  <p:nvGrpSpPr>
                    <p:cNvPr id="6902" name="Google Shape;6902;p73"/>
                    <p:cNvGrpSpPr/>
                    <p:nvPr/>
                  </p:nvGrpSpPr>
                  <p:grpSpPr>
                    <a:xfrm>
                      <a:off x="1156862" y="3936509"/>
                      <a:ext cx="101073" cy="25622"/>
                      <a:chOff x="1156862" y="3936509"/>
                      <a:chExt cx="101073" cy="25622"/>
                    </a:xfrm>
                  </p:grpSpPr>
                  <p:sp>
                    <p:nvSpPr>
                      <p:cNvPr id="6903" name="Google Shape;6903;p73"/>
                      <p:cNvSpPr/>
                      <p:nvPr/>
                    </p:nvSpPr>
                    <p:spPr>
                      <a:xfrm>
                        <a:off x="1156862" y="3936509"/>
                        <a:ext cx="26651" cy="25622"/>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4" name="Google Shape;6904;p73"/>
                      <p:cNvSpPr/>
                      <p:nvPr/>
                    </p:nvSpPr>
                    <p:spPr>
                      <a:xfrm>
                        <a:off x="1173592" y="3951414"/>
                        <a:ext cx="84343" cy="5"/>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05" name="Google Shape;6905;p73"/>
                    <p:cNvSpPr/>
                    <p:nvPr/>
                  </p:nvSpPr>
                  <p:spPr>
                    <a:xfrm>
                      <a:off x="1084172" y="3842857"/>
                      <a:ext cx="86476" cy="217131"/>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06" name="Google Shape;6906;p73"/>
                  <p:cNvSpPr/>
                  <p:nvPr/>
                </p:nvSpPr>
                <p:spPr>
                  <a:xfrm>
                    <a:off x="906290" y="3999967"/>
                    <a:ext cx="177893" cy="102717"/>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7" name="Google Shape;6907;p73"/>
                  <p:cNvSpPr/>
                  <p:nvPr/>
                </p:nvSpPr>
                <p:spPr>
                  <a:xfrm>
                    <a:off x="914509" y="3800594"/>
                    <a:ext cx="177888" cy="102731"/>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8" name="Google Shape;6908;p73"/>
                <p:cNvGrpSpPr/>
                <p:nvPr/>
              </p:nvGrpSpPr>
              <p:grpSpPr>
                <a:xfrm>
                  <a:off x="724986" y="3830189"/>
                  <a:ext cx="189533" cy="25626"/>
                  <a:chOff x="724986" y="3830189"/>
                  <a:chExt cx="189533" cy="25626"/>
                </a:xfrm>
              </p:grpSpPr>
              <p:sp>
                <p:nvSpPr>
                  <p:cNvPr id="6909" name="Google Shape;6909;p73"/>
                  <p:cNvSpPr/>
                  <p:nvPr/>
                </p:nvSpPr>
                <p:spPr>
                  <a:xfrm>
                    <a:off x="724986" y="3830189"/>
                    <a:ext cx="26646" cy="25626"/>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0" name="Google Shape;6910;p73"/>
                  <p:cNvSpPr/>
                  <p:nvPr/>
                </p:nvSpPr>
                <p:spPr>
                  <a:xfrm>
                    <a:off x="746695" y="3842838"/>
                    <a:ext cx="167824" cy="5"/>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6911" name="Google Shape;6911;p73"/>
          <p:cNvGrpSpPr/>
          <p:nvPr/>
        </p:nvGrpSpPr>
        <p:grpSpPr>
          <a:xfrm>
            <a:off x="2253298" y="2249677"/>
            <a:ext cx="948701" cy="935378"/>
            <a:chOff x="2253298" y="2428317"/>
            <a:chExt cx="948701" cy="935378"/>
          </a:xfrm>
        </p:grpSpPr>
        <p:sp>
          <p:nvSpPr>
            <p:cNvPr id="6912" name="Google Shape;6912;p73"/>
            <p:cNvSpPr/>
            <p:nvPr/>
          </p:nvSpPr>
          <p:spPr>
            <a:xfrm>
              <a:off x="2418065" y="2799334"/>
              <a:ext cx="619167" cy="193359"/>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3" name="Google Shape;6913;p73"/>
            <p:cNvSpPr/>
            <p:nvPr/>
          </p:nvSpPr>
          <p:spPr>
            <a:xfrm>
              <a:off x="2373234" y="2761962"/>
              <a:ext cx="248482" cy="268106"/>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4" name="Google Shape;6914;p73"/>
            <p:cNvSpPr/>
            <p:nvPr/>
          </p:nvSpPr>
          <p:spPr>
            <a:xfrm>
              <a:off x="2726356" y="3024889"/>
              <a:ext cx="2582" cy="9932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5" name="Google Shape;6915;p73"/>
            <p:cNvSpPr/>
            <p:nvPr/>
          </p:nvSpPr>
          <p:spPr>
            <a:xfrm>
              <a:off x="2785174" y="3024884"/>
              <a:ext cx="287220" cy="9933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6" name="Google Shape;6916;p73"/>
            <p:cNvSpPr/>
            <p:nvPr/>
          </p:nvSpPr>
          <p:spPr>
            <a:xfrm>
              <a:off x="2382903" y="3024884"/>
              <a:ext cx="287215" cy="9933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7" name="Google Shape;6917;p73"/>
            <p:cNvSpPr/>
            <p:nvPr/>
          </p:nvSpPr>
          <p:spPr>
            <a:xfrm>
              <a:off x="2596756" y="3151259"/>
              <a:ext cx="261784" cy="212436"/>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8" name="Google Shape;6918;p73"/>
            <p:cNvSpPr/>
            <p:nvPr/>
          </p:nvSpPr>
          <p:spPr>
            <a:xfrm>
              <a:off x="2940204" y="3151259"/>
              <a:ext cx="261795" cy="212436"/>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9" name="Google Shape;6919;p73"/>
            <p:cNvSpPr/>
            <p:nvPr/>
          </p:nvSpPr>
          <p:spPr>
            <a:xfrm>
              <a:off x="2253298" y="3151259"/>
              <a:ext cx="261795" cy="212436"/>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0" name="Google Shape;6920;p73"/>
            <p:cNvSpPr/>
            <p:nvPr/>
          </p:nvSpPr>
          <p:spPr>
            <a:xfrm>
              <a:off x="2718685" y="3113966"/>
              <a:ext cx="17919" cy="17924"/>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1" name="Google Shape;6921;p73"/>
            <p:cNvSpPr/>
            <p:nvPr/>
          </p:nvSpPr>
          <p:spPr>
            <a:xfrm>
              <a:off x="3062128" y="3113966"/>
              <a:ext cx="17924" cy="17924"/>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2" name="Google Shape;6922;p73"/>
            <p:cNvSpPr/>
            <p:nvPr/>
          </p:nvSpPr>
          <p:spPr>
            <a:xfrm>
              <a:off x="2375226" y="3113966"/>
              <a:ext cx="17924" cy="17924"/>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3" name="Google Shape;6923;p73"/>
            <p:cNvSpPr/>
            <p:nvPr/>
          </p:nvSpPr>
          <p:spPr>
            <a:xfrm>
              <a:off x="2718685" y="3017224"/>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4" name="Google Shape;6924;p73"/>
            <p:cNvSpPr/>
            <p:nvPr/>
          </p:nvSpPr>
          <p:spPr>
            <a:xfrm>
              <a:off x="2777509" y="3017224"/>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5" name="Google Shape;6925;p73"/>
            <p:cNvSpPr/>
            <p:nvPr/>
          </p:nvSpPr>
          <p:spPr>
            <a:xfrm>
              <a:off x="2659856" y="3017224"/>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6" name="Google Shape;6926;p73"/>
            <p:cNvSpPr/>
            <p:nvPr/>
          </p:nvSpPr>
          <p:spPr>
            <a:xfrm>
              <a:off x="2726356" y="2667807"/>
              <a:ext cx="2582" cy="99322"/>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7" name="Google Shape;6927;p73"/>
            <p:cNvSpPr/>
            <p:nvPr/>
          </p:nvSpPr>
          <p:spPr>
            <a:xfrm>
              <a:off x="2785174" y="2667796"/>
              <a:ext cx="287210" cy="9933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8" name="Google Shape;6928;p73"/>
            <p:cNvSpPr/>
            <p:nvPr/>
          </p:nvSpPr>
          <p:spPr>
            <a:xfrm>
              <a:off x="2382892" y="2667796"/>
              <a:ext cx="287226" cy="9933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9" name="Google Shape;6929;p73"/>
            <p:cNvSpPr/>
            <p:nvPr/>
          </p:nvSpPr>
          <p:spPr>
            <a:xfrm>
              <a:off x="2596756" y="2428317"/>
              <a:ext cx="261784" cy="212447"/>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0" name="Google Shape;6930;p73"/>
            <p:cNvSpPr/>
            <p:nvPr/>
          </p:nvSpPr>
          <p:spPr>
            <a:xfrm>
              <a:off x="2940204" y="2428317"/>
              <a:ext cx="261795" cy="212447"/>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1" name="Google Shape;6931;p73"/>
            <p:cNvSpPr/>
            <p:nvPr/>
          </p:nvSpPr>
          <p:spPr>
            <a:xfrm>
              <a:off x="2253298" y="2428317"/>
              <a:ext cx="261795" cy="212447"/>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2" name="Google Shape;6932;p73"/>
            <p:cNvSpPr/>
            <p:nvPr/>
          </p:nvSpPr>
          <p:spPr>
            <a:xfrm>
              <a:off x="2718685" y="2660136"/>
              <a:ext cx="17919" cy="17919"/>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3" name="Google Shape;6933;p73"/>
            <p:cNvSpPr/>
            <p:nvPr/>
          </p:nvSpPr>
          <p:spPr>
            <a:xfrm>
              <a:off x="3062128" y="2660136"/>
              <a:ext cx="17924" cy="17919"/>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4" name="Google Shape;6934;p73"/>
            <p:cNvSpPr/>
            <p:nvPr/>
          </p:nvSpPr>
          <p:spPr>
            <a:xfrm>
              <a:off x="2375226" y="2660136"/>
              <a:ext cx="17924" cy="17919"/>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5" name="Google Shape;6935;p73"/>
            <p:cNvSpPr/>
            <p:nvPr/>
          </p:nvSpPr>
          <p:spPr>
            <a:xfrm>
              <a:off x="2718685" y="2756878"/>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6" name="Google Shape;6936;p73"/>
            <p:cNvSpPr/>
            <p:nvPr/>
          </p:nvSpPr>
          <p:spPr>
            <a:xfrm>
              <a:off x="2777509" y="2756878"/>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7" name="Google Shape;6937;p73"/>
            <p:cNvSpPr/>
            <p:nvPr/>
          </p:nvSpPr>
          <p:spPr>
            <a:xfrm>
              <a:off x="2659856" y="2756878"/>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8" name="Google Shape;6938;p73"/>
            <p:cNvSpPr/>
            <p:nvPr/>
          </p:nvSpPr>
          <p:spPr>
            <a:xfrm>
              <a:off x="2301024" y="2533889"/>
              <a:ext cx="163753" cy="1291"/>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9" name="Google Shape;6939;p73"/>
            <p:cNvSpPr/>
            <p:nvPr/>
          </p:nvSpPr>
          <p:spPr>
            <a:xfrm>
              <a:off x="2644918" y="2533889"/>
              <a:ext cx="163747" cy="1291"/>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0" name="Google Shape;6940;p73"/>
            <p:cNvSpPr/>
            <p:nvPr/>
          </p:nvSpPr>
          <p:spPr>
            <a:xfrm>
              <a:off x="2990071" y="2533889"/>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1" name="Google Shape;6941;p73"/>
            <p:cNvSpPr/>
            <p:nvPr/>
          </p:nvSpPr>
          <p:spPr>
            <a:xfrm>
              <a:off x="2644918" y="3256825"/>
              <a:ext cx="163758" cy="1291"/>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2" name="Google Shape;6942;p73"/>
            <p:cNvSpPr/>
            <p:nvPr/>
          </p:nvSpPr>
          <p:spPr>
            <a:xfrm>
              <a:off x="2301427" y="3256825"/>
              <a:ext cx="163758" cy="1291"/>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3" name="Google Shape;6943;p73"/>
            <p:cNvSpPr/>
            <p:nvPr/>
          </p:nvSpPr>
          <p:spPr>
            <a:xfrm>
              <a:off x="2990102" y="3256847"/>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4" name="Google Shape;6944;p73"/>
            <p:cNvSpPr/>
            <p:nvPr/>
          </p:nvSpPr>
          <p:spPr>
            <a:xfrm>
              <a:off x="2833559" y="2761962"/>
              <a:ext cx="248503" cy="268106"/>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6948"/>
        <p:cNvGrpSpPr/>
        <p:nvPr/>
      </p:nvGrpSpPr>
      <p:grpSpPr>
        <a:xfrm>
          <a:off x="0" y="0"/>
          <a:ext cx="0" cy="0"/>
          <a:chOff x="0" y="0"/>
          <a:chExt cx="0" cy="0"/>
        </a:xfrm>
      </p:grpSpPr>
      <p:grpSp>
        <p:nvGrpSpPr>
          <p:cNvPr id="6949" name="Google Shape;6949;p74"/>
          <p:cNvGrpSpPr/>
          <p:nvPr/>
        </p:nvGrpSpPr>
        <p:grpSpPr>
          <a:xfrm>
            <a:off x="3339744" y="952977"/>
            <a:ext cx="2363393" cy="1017867"/>
            <a:chOff x="3292400" y="1219146"/>
            <a:chExt cx="2615240" cy="1110239"/>
          </a:xfrm>
        </p:grpSpPr>
        <p:sp>
          <p:nvSpPr>
            <p:cNvPr id="6950" name="Google Shape;6950;p74"/>
            <p:cNvSpPr/>
            <p:nvPr/>
          </p:nvSpPr>
          <p:spPr>
            <a:xfrm>
              <a:off x="3292400" y="1845763"/>
              <a:ext cx="370500" cy="478500"/>
            </a:xfrm>
            <a:prstGeom prst="round2DiagRect">
              <a:avLst>
                <a:gd name="adj1" fmla="val 16667"/>
                <a:gd name="adj2" fmla="val 0"/>
              </a:avLst>
            </a:prstGeom>
            <a:solidFill>
              <a:srgbClr val="ABBCC9"/>
            </a:solidFill>
            <a:ln>
              <a:noFill/>
            </a:ln>
          </p:spPr>
          <p:txBody>
            <a:bodyPr spcFirstLastPara="1" wrap="square" lIns="0" tIns="0" rIns="0" bIns="0" anchor="ctr" anchorCtr="0">
              <a:noAutofit/>
            </a:bodyPr>
            <a:lstStyle/>
            <a:p>
              <a:pPr marL="0" lvl="0" indent="0" algn="l" rtl="0">
                <a:spcBef>
                  <a:spcPts val="0"/>
                </a:spcBef>
                <a:spcAft>
                  <a:spcPts val="0"/>
                </a:spcAft>
                <a:buNone/>
              </a:pPr>
              <a:endParaRPr sz="200">
                <a:solidFill>
                  <a:srgbClr val="FFFFFF"/>
                </a:solidFill>
              </a:endParaRPr>
            </a:p>
          </p:txBody>
        </p:sp>
        <p:sp>
          <p:nvSpPr>
            <p:cNvPr id="6951" name="Google Shape;6951;p74"/>
            <p:cNvSpPr/>
            <p:nvPr/>
          </p:nvSpPr>
          <p:spPr>
            <a:xfrm>
              <a:off x="3292400" y="1314860"/>
              <a:ext cx="370500" cy="478500"/>
            </a:xfrm>
            <a:prstGeom prst="round2DiagRect">
              <a:avLst>
                <a:gd name="adj1" fmla="val 16667"/>
                <a:gd name="adj2" fmla="val 0"/>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6952" name="Google Shape;6952;p74"/>
            <p:cNvSpPr txBox="1"/>
            <p:nvPr/>
          </p:nvSpPr>
          <p:spPr>
            <a:xfrm flipH="1">
              <a:off x="3678794" y="1219157"/>
              <a:ext cx="3705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JANUARY</a:t>
              </a:r>
              <a:endParaRPr sz="200">
                <a:solidFill>
                  <a:srgbClr val="FFFFFF"/>
                </a:solidFill>
              </a:endParaRPr>
            </a:p>
          </p:txBody>
        </p:sp>
        <p:sp>
          <p:nvSpPr>
            <p:cNvPr id="6953" name="Google Shape;6953;p74"/>
            <p:cNvSpPr txBox="1"/>
            <p:nvPr/>
          </p:nvSpPr>
          <p:spPr>
            <a:xfrm flipH="1">
              <a:off x="4051671" y="1219146"/>
              <a:ext cx="4014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FEBRUARY</a:t>
              </a:r>
              <a:endParaRPr sz="200">
                <a:solidFill>
                  <a:srgbClr val="FFFFFF"/>
                </a:solidFill>
              </a:endParaRPr>
            </a:p>
          </p:txBody>
        </p:sp>
        <p:sp>
          <p:nvSpPr>
            <p:cNvPr id="6954" name="Google Shape;6954;p74"/>
            <p:cNvSpPr txBox="1"/>
            <p:nvPr/>
          </p:nvSpPr>
          <p:spPr>
            <a:xfrm flipH="1">
              <a:off x="4453057" y="1219146"/>
              <a:ext cx="3480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MARCH</a:t>
              </a:r>
              <a:endParaRPr sz="200">
                <a:solidFill>
                  <a:srgbClr val="FFFFFF"/>
                </a:solidFill>
              </a:endParaRPr>
            </a:p>
          </p:txBody>
        </p:sp>
        <p:sp>
          <p:nvSpPr>
            <p:cNvPr id="6955" name="Google Shape;6955;p74"/>
            <p:cNvSpPr txBox="1"/>
            <p:nvPr/>
          </p:nvSpPr>
          <p:spPr>
            <a:xfrm flipH="1">
              <a:off x="4831790"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APRIL</a:t>
              </a:r>
              <a:endParaRPr sz="200">
                <a:solidFill>
                  <a:srgbClr val="FFFFFF"/>
                </a:solidFill>
              </a:endParaRPr>
            </a:p>
          </p:txBody>
        </p:sp>
        <p:sp>
          <p:nvSpPr>
            <p:cNvPr id="6956" name="Google Shape;6956;p74"/>
            <p:cNvSpPr txBox="1"/>
            <p:nvPr/>
          </p:nvSpPr>
          <p:spPr>
            <a:xfrm flipH="1">
              <a:off x="5186134"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MAY</a:t>
              </a:r>
              <a:endParaRPr sz="200">
                <a:solidFill>
                  <a:srgbClr val="FFFFFF"/>
                </a:solidFill>
              </a:endParaRPr>
            </a:p>
          </p:txBody>
        </p:sp>
        <p:sp>
          <p:nvSpPr>
            <p:cNvPr id="6957" name="Google Shape;6957;p74"/>
            <p:cNvSpPr txBox="1"/>
            <p:nvPr/>
          </p:nvSpPr>
          <p:spPr>
            <a:xfrm flipH="1">
              <a:off x="5562148"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JUNE</a:t>
              </a:r>
              <a:endParaRPr sz="200">
                <a:solidFill>
                  <a:srgbClr val="FFFFFF"/>
                </a:solidFill>
              </a:endParaRPr>
            </a:p>
          </p:txBody>
        </p:sp>
        <p:sp>
          <p:nvSpPr>
            <p:cNvPr id="6958" name="Google Shape;6958;p74"/>
            <p:cNvSpPr txBox="1"/>
            <p:nvPr/>
          </p:nvSpPr>
          <p:spPr>
            <a:xfrm flipH="1">
              <a:off x="3338153" y="1379250"/>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1</a:t>
              </a:r>
              <a:endParaRPr sz="200">
                <a:solidFill>
                  <a:srgbClr val="FFFFFF"/>
                </a:solidFill>
              </a:endParaRPr>
            </a:p>
          </p:txBody>
        </p:sp>
        <p:sp>
          <p:nvSpPr>
            <p:cNvPr id="6959" name="Google Shape;6959;p74"/>
            <p:cNvSpPr txBox="1"/>
            <p:nvPr/>
          </p:nvSpPr>
          <p:spPr>
            <a:xfrm flipH="1">
              <a:off x="3338156" y="1902299"/>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2</a:t>
              </a:r>
              <a:endParaRPr sz="200">
                <a:solidFill>
                  <a:srgbClr val="FFFFFF"/>
                </a:solidFill>
              </a:endParaRPr>
            </a:p>
          </p:txBody>
        </p:sp>
        <p:sp>
          <p:nvSpPr>
            <p:cNvPr id="6960" name="Google Shape;6960;p74"/>
            <p:cNvSpPr txBox="1"/>
            <p:nvPr/>
          </p:nvSpPr>
          <p:spPr>
            <a:xfrm flipH="1">
              <a:off x="3344522" y="1537172"/>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6961" name="Google Shape;6961;p74"/>
            <p:cNvSpPr txBox="1"/>
            <p:nvPr/>
          </p:nvSpPr>
          <p:spPr>
            <a:xfrm flipH="1">
              <a:off x="3344522" y="1713877"/>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sp>
          <p:nvSpPr>
            <p:cNvPr id="6962" name="Google Shape;6962;p74"/>
            <p:cNvSpPr txBox="1"/>
            <p:nvPr/>
          </p:nvSpPr>
          <p:spPr>
            <a:xfrm flipH="1">
              <a:off x="3344522" y="2079003"/>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6963" name="Google Shape;6963;p74"/>
            <p:cNvSpPr txBox="1"/>
            <p:nvPr/>
          </p:nvSpPr>
          <p:spPr>
            <a:xfrm flipH="1">
              <a:off x="3344527" y="2246885"/>
              <a:ext cx="262200" cy="825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grpSp>
          <p:nvGrpSpPr>
            <p:cNvPr id="6964" name="Google Shape;6964;p74"/>
            <p:cNvGrpSpPr/>
            <p:nvPr/>
          </p:nvGrpSpPr>
          <p:grpSpPr>
            <a:xfrm>
              <a:off x="3748438" y="1378608"/>
              <a:ext cx="2159202" cy="903971"/>
              <a:chOff x="1683525" y="2179850"/>
              <a:chExt cx="4519050" cy="2134525"/>
            </a:xfrm>
          </p:grpSpPr>
          <p:sp>
            <p:nvSpPr>
              <p:cNvPr id="6965" name="Google Shape;6965;p74"/>
              <p:cNvSpPr/>
              <p:nvPr/>
            </p:nvSpPr>
            <p:spPr>
              <a:xfrm>
                <a:off x="1683525" y="2179850"/>
                <a:ext cx="4519050" cy="53925"/>
              </a:xfrm>
              <a:custGeom>
                <a:avLst/>
                <a:gdLst/>
                <a:ahLst/>
                <a:cxnLst/>
                <a:rect l="l" t="t" r="r" b="b"/>
                <a:pathLst>
                  <a:path w="180762" h="2157" extrusionOk="0">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6966" name="Google Shape;6966;p74"/>
              <p:cNvSpPr/>
              <p:nvPr/>
            </p:nvSpPr>
            <p:spPr>
              <a:xfrm>
                <a:off x="1683525" y="2595975"/>
                <a:ext cx="4519050" cy="53900"/>
              </a:xfrm>
              <a:custGeom>
                <a:avLst/>
                <a:gdLst/>
                <a:ahLst/>
                <a:cxnLst/>
                <a:rect l="l" t="t" r="r" b="b"/>
                <a:pathLst>
                  <a:path w="180762" h="2156" extrusionOk="0">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6967" name="Google Shape;6967;p74"/>
              <p:cNvSpPr/>
              <p:nvPr/>
            </p:nvSpPr>
            <p:spPr>
              <a:xfrm>
                <a:off x="1683525" y="3012100"/>
                <a:ext cx="4519050" cy="53900"/>
              </a:xfrm>
              <a:custGeom>
                <a:avLst/>
                <a:gdLst/>
                <a:ahLst/>
                <a:cxnLst/>
                <a:rect l="l" t="t" r="r" b="b"/>
                <a:pathLst>
                  <a:path w="180762" h="2156" extrusionOk="0">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6968" name="Google Shape;6968;p74"/>
              <p:cNvSpPr/>
              <p:nvPr/>
            </p:nvSpPr>
            <p:spPr>
              <a:xfrm>
                <a:off x="1683525" y="3428225"/>
                <a:ext cx="4519050" cy="53900"/>
              </a:xfrm>
              <a:custGeom>
                <a:avLst/>
                <a:gdLst/>
                <a:ahLst/>
                <a:cxnLst/>
                <a:rect l="l" t="t" r="r" b="b"/>
                <a:pathLst>
                  <a:path w="180762" h="2156" extrusionOk="0">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6969" name="Google Shape;6969;p74"/>
              <p:cNvSpPr/>
              <p:nvPr/>
            </p:nvSpPr>
            <p:spPr>
              <a:xfrm>
                <a:off x="1683525" y="3844350"/>
                <a:ext cx="4519050" cy="53900"/>
              </a:xfrm>
              <a:custGeom>
                <a:avLst/>
                <a:gdLst/>
                <a:ahLst/>
                <a:cxnLst/>
                <a:rect l="l" t="t" r="r" b="b"/>
                <a:pathLst>
                  <a:path w="180762" h="2156" extrusionOk="0">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6970" name="Google Shape;6970;p74"/>
              <p:cNvSpPr/>
              <p:nvPr/>
            </p:nvSpPr>
            <p:spPr>
              <a:xfrm>
                <a:off x="1683525" y="4260475"/>
                <a:ext cx="4519050" cy="53900"/>
              </a:xfrm>
              <a:custGeom>
                <a:avLst/>
                <a:gdLst/>
                <a:ahLst/>
                <a:cxnLst/>
                <a:rect l="l" t="t" r="r" b="b"/>
                <a:pathLst>
                  <a:path w="180762" h="2156" extrusionOk="0">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6971" name="Google Shape;6971;p74"/>
              <p:cNvSpPr/>
              <p:nvPr/>
            </p:nvSpPr>
            <p:spPr>
              <a:xfrm>
                <a:off x="1683525" y="2179850"/>
                <a:ext cx="921275" cy="53925"/>
              </a:xfrm>
              <a:custGeom>
                <a:avLst/>
                <a:gdLst/>
                <a:ahLst/>
                <a:cxnLst/>
                <a:rect l="l" t="t" r="r" b="b"/>
                <a:pathLst>
                  <a:path w="36851" h="2157" extrusionOk="0">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6972" name="Google Shape;6972;p74"/>
              <p:cNvSpPr/>
              <p:nvPr/>
            </p:nvSpPr>
            <p:spPr>
              <a:xfrm>
                <a:off x="2166625" y="2595975"/>
                <a:ext cx="2036900" cy="53900"/>
              </a:xfrm>
              <a:custGeom>
                <a:avLst/>
                <a:gdLst/>
                <a:ahLst/>
                <a:cxnLst/>
                <a:rect l="l" t="t" r="r" b="b"/>
                <a:pathLst>
                  <a:path w="81476" h="2156" extrusionOk="0">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6973" name="Google Shape;6973;p74"/>
              <p:cNvSpPr/>
              <p:nvPr/>
            </p:nvSpPr>
            <p:spPr>
              <a:xfrm>
                <a:off x="2808675" y="3012100"/>
                <a:ext cx="1082000" cy="53900"/>
              </a:xfrm>
              <a:custGeom>
                <a:avLst/>
                <a:gdLst/>
                <a:ahLst/>
                <a:cxnLst/>
                <a:rect l="l" t="t" r="r" b="b"/>
                <a:pathLst>
                  <a:path w="43280" h="2156" extrusionOk="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6974" name="Google Shape;6974;p74"/>
              <p:cNvSpPr/>
              <p:nvPr/>
            </p:nvSpPr>
            <p:spPr>
              <a:xfrm>
                <a:off x="2942925" y="3428225"/>
                <a:ext cx="2044925" cy="53900"/>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6975" name="Google Shape;6975;p74"/>
              <p:cNvSpPr/>
              <p:nvPr/>
            </p:nvSpPr>
            <p:spPr>
              <a:xfrm>
                <a:off x="3933825" y="3844350"/>
                <a:ext cx="1650825" cy="53900"/>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6976" name="Google Shape;6976;p74"/>
              <p:cNvSpPr/>
              <p:nvPr/>
            </p:nvSpPr>
            <p:spPr>
              <a:xfrm>
                <a:off x="5058950" y="4260775"/>
                <a:ext cx="1143625" cy="53600"/>
              </a:xfrm>
              <a:custGeom>
                <a:avLst/>
                <a:gdLst/>
                <a:ahLst/>
                <a:cxnLst/>
                <a:rect l="l" t="t" r="r" b="b"/>
                <a:pathLst>
                  <a:path w="45745" h="2144" extrusionOk="0">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grpSp>
      </p:grpSp>
      <p:graphicFrame>
        <p:nvGraphicFramePr>
          <p:cNvPr id="6977" name="Google Shape;6977;p74"/>
          <p:cNvGraphicFramePr/>
          <p:nvPr/>
        </p:nvGraphicFramePr>
        <p:xfrm>
          <a:off x="5935838" y="2130450"/>
          <a:ext cx="2491300" cy="868600"/>
        </p:xfrm>
        <a:graphic>
          <a:graphicData uri="http://schemas.openxmlformats.org/drawingml/2006/table">
            <a:tbl>
              <a:tblPr>
                <a:noFill/>
                <a:tableStyleId>{F08C5640-D48C-49FE-9E2B-37AE41AC7B26}</a:tableStyleId>
              </a:tblPr>
              <a:tblGrid>
                <a:gridCol w="622825"/>
                <a:gridCol w="622825"/>
                <a:gridCol w="622825"/>
                <a:gridCol w="622825"/>
              </a:tblGrid>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E3E9ED"/>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869FB2"/>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7994A9">
                        <a:alpha val="64709"/>
                      </a:srgbClr>
                    </a:solidFill>
                  </a:tcPr>
                </a:tc>
              </a:tr>
            </a:tbl>
          </a:graphicData>
        </a:graphic>
      </p:graphicFrame>
      <p:grpSp>
        <p:nvGrpSpPr>
          <p:cNvPr id="6978" name="Google Shape;6978;p74"/>
          <p:cNvGrpSpPr/>
          <p:nvPr/>
        </p:nvGrpSpPr>
        <p:grpSpPr>
          <a:xfrm>
            <a:off x="5913087" y="3189047"/>
            <a:ext cx="2519825" cy="1001454"/>
            <a:chOff x="1906114" y="789980"/>
            <a:chExt cx="1487676" cy="606868"/>
          </a:xfrm>
        </p:grpSpPr>
        <p:cxnSp>
          <p:nvCxnSpPr>
            <p:cNvPr id="6979" name="Google Shape;6979;p74"/>
            <p:cNvCxnSpPr/>
            <p:nvPr/>
          </p:nvCxnSpPr>
          <p:spPr>
            <a:xfrm rot="10800000">
              <a:off x="2109981" y="1180903"/>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6980" name="Google Shape;6980;p74"/>
            <p:cNvCxnSpPr/>
            <p:nvPr/>
          </p:nvCxnSpPr>
          <p:spPr>
            <a:xfrm rot="10800000">
              <a:off x="2109981" y="985080"/>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6981" name="Google Shape;6981;p74"/>
            <p:cNvCxnSpPr/>
            <p:nvPr/>
          </p:nvCxnSpPr>
          <p:spPr>
            <a:xfrm rot="10800000">
              <a:off x="2109981" y="1376729"/>
              <a:ext cx="1280400" cy="0"/>
            </a:xfrm>
            <a:prstGeom prst="straightConnector1">
              <a:avLst/>
            </a:prstGeom>
            <a:noFill/>
            <a:ln w="9525" cap="flat" cmpd="sng">
              <a:solidFill>
                <a:srgbClr val="B3C3CE"/>
              </a:solidFill>
              <a:prstDash val="solid"/>
              <a:round/>
              <a:headEnd type="none" w="med" len="med"/>
              <a:tailEnd type="none" w="med" len="med"/>
            </a:ln>
          </p:spPr>
        </p:cxnSp>
        <p:sp>
          <p:nvSpPr>
            <p:cNvPr id="6982" name="Google Shape;6982;p74"/>
            <p:cNvSpPr txBox="1"/>
            <p:nvPr/>
          </p:nvSpPr>
          <p:spPr>
            <a:xfrm flipH="1">
              <a:off x="210971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JANUARY</a:t>
              </a:r>
              <a:endParaRPr sz="300">
                <a:solidFill>
                  <a:srgbClr val="E3E9ED"/>
                </a:solidFill>
              </a:endParaRPr>
            </a:p>
          </p:txBody>
        </p:sp>
        <p:sp>
          <p:nvSpPr>
            <p:cNvPr id="6983" name="Google Shape;6983;p74"/>
            <p:cNvSpPr txBox="1"/>
            <p:nvPr/>
          </p:nvSpPr>
          <p:spPr>
            <a:xfrm flipH="1">
              <a:off x="2434275" y="789980"/>
              <a:ext cx="2892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FEBRUARY</a:t>
              </a:r>
              <a:endParaRPr sz="300">
                <a:solidFill>
                  <a:srgbClr val="E3E9ED"/>
                </a:solidFill>
              </a:endParaRPr>
            </a:p>
          </p:txBody>
        </p:sp>
        <p:sp>
          <p:nvSpPr>
            <p:cNvPr id="6984" name="Google Shape;6984;p74"/>
            <p:cNvSpPr txBox="1"/>
            <p:nvPr/>
          </p:nvSpPr>
          <p:spPr>
            <a:xfrm flipH="1">
              <a:off x="2781049"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MARCH</a:t>
              </a:r>
              <a:endParaRPr sz="300">
                <a:solidFill>
                  <a:srgbClr val="E3E9ED"/>
                </a:solidFill>
              </a:endParaRPr>
            </a:p>
          </p:txBody>
        </p:sp>
        <p:sp>
          <p:nvSpPr>
            <p:cNvPr id="6985" name="Google Shape;6985;p74"/>
            <p:cNvSpPr txBox="1"/>
            <p:nvPr/>
          </p:nvSpPr>
          <p:spPr>
            <a:xfrm flipH="1">
              <a:off x="311269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APRIL</a:t>
              </a:r>
              <a:endParaRPr sz="300">
                <a:solidFill>
                  <a:srgbClr val="E3E9ED"/>
                </a:solidFill>
              </a:endParaRPr>
            </a:p>
          </p:txBody>
        </p:sp>
        <p:sp>
          <p:nvSpPr>
            <p:cNvPr id="6986" name="Google Shape;6986;p74"/>
            <p:cNvSpPr/>
            <p:nvPr/>
          </p:nvSpPr>
          <p:spPr>
            <a:xfrm>
              <a:off x="2105681" y="964326"/>
              <a:ext cx="2892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7" name="Google Shape;6987;p74"/>
            <p:cNvSpPr/>
            <p:nvPr/>
          </p:nvSpPr>
          <p:spPr>
            <a:xfrm>
              <a:off x="2109515" y="1159286"/>
              <a:ext cx="280200" cy="42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8" name="Google Shape;6988;p74"/>
            <p:cNvSpPr/>
            <p:nvPr/>
          </p:nvSpPr>
          <p:spPr>
            <a:xfrm>
              <a:off x="2753389" y="1353677"/>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9" name="Google Shape;6989;p74"/>
            <p:cNvSpPr/>
            <p:nvPr/>
          </p:nvSpPr>
          <p:spPr>
            <a:xfrm>
              <a:off x="2105681" y="1159287"/>
              <a:ext cx="2892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0" name="Google Shape;6990;p74"/>
            <p:cNvSpPr/>
            <p:nvPr/>
          </p:nvSpPr>
          <p:spPr>
            <a:xfrm>
              <a:off x="2412005" y="1354248"/>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1" name="Google Shape;6991;p74"/>
            <p:cNvSpPr/>
            <p:nvPr/>
          </p:nvSpPr>
          <p:spPr>
            <a:xfrm>
              <a:off x="2410087"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2" name="Google Shape;6992;p74"/>
            <p:cNvSpPr txBox="1"/>
            <p:nvPr/>
          </p:nvSpPr>
          <p:spPr>
            <a:xfrm flipH="1">
              <a:off x="1906114" y="918164"/>
              <a:ext cx="203400" cy="106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1600"/>
                </a:spcAft>
                <a:buNone/>
              </a:pPr>
              <a:r>
                <a:rPr lang="en" sz="300">
                  <a:solidFill>
                    <a:srgbClr val="E3E9ED"/>
                  </a:solidFill>
                </a:rPr>
                <a:t>PHASE 1</a:t>
              </a:r>
              <a:endParaRPr sz="300">
                <a:solidFill>
                  <a:srgbClr val="E3E9ED"/>
                </a:solidFill>
              </a:endParaRPr>
            </a:p>
          </p:txBody>
        </p:sp>
        <p:sp>
          <p:nvSpPr>
            <p:cNvPr id="6993" name="Google Shape;6993;p74"/>
            <p:cNvSpPr txBox="1"/>
            <p:nvPr/>
          </p:nvSpPr>
          <p:spPr>
            <a:xfrm flipH="1">
              <a:off x="1919618" y="1113390"/>
              <a:ext cx="1899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1</a:t>
              </a:r>
              <a:endParaRPr sz="300">
                <a:solidFill>
                  <a:srgbClr val="E3E9ED"/>
                </a:solidFill>
              </a:endParaRPr>
            </a:p>
          </p:txBody>
        </p:sp>
        <p:sp>
          <p:nvSpPr>
            <p:cNvPr id="6994" name="Google Shape;6994;p74"/>
            <p:cNvSpPr txBox="1"/>
            <p:nvPr/>
          </p:nvSpPr>
          <p:spPr>
            <a:xfrm flipH="1">
              <a:off x="1906118" y="1304527"/>
              <a:ext cx="2034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2</a:t>
              </a:r>
              <a:endParaRPr sz="300">
                <a:solidFill>
                  <a:srgbClr val="E3E9ED"/>
                </a:solidFill>
              </a:endParaRPr>
            </a:p>
          </p:txBody>
        </p:sp>
        <p:sp>
          <p:nvSpPr>
            <p:cNvPr id="6995" name="Google Shape;6995;p74"/>
            <p:cNvSpPr/>
            <p:nvPr/>
          </p:nvSpPr>
          <p:spPr>
            <a:xfrm>
              <a:off x="2750975"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6" name="Google Shape;6996;p74"/>
          <p:cNvGrpSpPr/>
          <p:nvPr/>
        </p:nvGrpSpPr>
        <p:grpSpPr>
          <a:xfrm>
            <a:off x="712562" y="998005"/>
            <a:ext cx="2394370" cy="976502"/>
            <a:chOff x="749309" y="1112739"/>
            <a:chExt cx="2371603" cy="976502"/>
          </a:xfrm>
        </p:grpSpPr>
        <p:sp>
          <p:nvSpPr>
            <p:cNvPr id="6997" name="Google Shape;6997;p74"/>
            <p:cNvSpPr/>
            <p:nvPr/>
          </p:nvSpPr>
          <p:spPr>
            <a:xfrm>
              <a:off x="1092126"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8" name="Google Shape;6998;p74"/>
            <p:cNvSpPr/>
            <p:nvPr/>
          </p:nvSpPr>
          <p:spPr>
            <a:xfrm>
              <a:off x="1434943"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9" name="Google Shape;6999;p74"/>
            <p:cNvSpPr/>
            <p:nvPr/>
          </p:nvSpPr>
          <p:spPr>
            <a:xfrm>
              <a:off x="1777760"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0" name="Google Shape;7000;p74"/>
            <p:cNvSpPr/>
            <p:nvPr/>
          </p:nvSpPr>
          <p:spPr>
            <a:xfrm>
              <a:off x="2120578"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1" name="Google Shape;7001;p74"/>
            <p:cNvSpPr/>
            <p:nvPr/>
          </p:nvSpPr>
          <p:spPr>
            <a:xfrm>
              <a:off x="2463395"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2" name="Google Shape;7002;p74"/>
            <p:cNvSpPr/>
            <p:nvPr/>
          </p:nvSpPr>
          <p:spPr>
            <a:xfrm>
              <a:off x="2806212"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3" name="Google Shape;7003;p74"/>
            <p:cNvSpPr/>
            <p:nvPr/>
          </p:nvSpPr>
          <p:spPr>
            <a:xfrm>
              <a:off x="749309" y="136229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4" name="Google Shape;7004;p74"/>
            <p:cNvSpPr/>
            <p:nvPr/>
          </p:nvSpPr>
          <p:spPr>
            <a:xfrm>
              <a:off x="1092126"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5" name="Google Shape;7005;p74"/>
            <p:cNvSpPr/>
            <p:nvPr/>
          </p:nvSpPr>
          <p:spPr>
            <a:xfrm>
              <a:off x="1434943"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6" name="Google Shape;7006;p74"/>
            <p:cNvSpPr/>
            <p:nvPr/>
          </p:nvSpPr>
          <p:spPr>
            <a:xfrm>
              <a:off x="1777760"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7" name="Google Shape;7007;p74"/>
            <p:cNvSpPr/>
            <p:nvPr/>
          </p:nvSpPr>
          <p:spPr>
            <a:xfrm>
              <a:off x="2120578"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8" name="Google Shape;7008;p74"/>
            <p:cNvSpPr/>
            <p:nvPr/>
          </p:nvSpPr>
          <p:spPr>
            <a:xfrm>
              <a:off x="2463395"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9" name="Google Shape;7009;p74"/>
            <p:cNvSpPr/>
            <p:nvPr/>
          </p:nvSpPr>
          <p:spPr>
            <a:xfrm>
              <a:off x="2806212"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0" name="Google Shape;7010;p74"/>
            <p:cNvSpPr/>
            <p:nvPr/>
          </p:nvSpPr>
          <p:spPr>
            <a:xfrm>
              <a:off x="749309" y="161184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1" name="Google Shape;7011;p74"/>
            <p:cNvSpPr/>
            <p:nvPr/>
          </p:nvSpPr>
          <p:spPr>
            <a:xfrm>
              <a:off x="1092126"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2" name="Google Shape;7012;p74"/>
            <p:cNvSpPr/>
            <p:nvPr/>
          </p:nvSpPr>
          <p:spPr>
            <a:xfrm>
              <a:off x="1434943"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3" name="Google Shape;7013;p74"/>
            <p:cNvSpPr/>
            <p:nvPr/>
          </p:nvSpPr>
          <p:spPr>
            <a:xfrm>
              <a:off x="1777760"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4" name="Google Shape;7014;p74"/>
            <p:cNvSpPr/>
            <p:nvPr/>
          </p:nvSpPr>
          <p:spPr>
            <a:xfrm>
              <a:off x="2120578"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5" name="Google Shape;7015;p74"/>
            <p:cNvSpPr/>
            <p:nvPr/>
          </p:nvSpPr>
          <p:spPr>
            <a:xfrm>
              <a:off x="2463395"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6" name="Google Shape;7016;p74"/>
            <p:cNvSpPr/>
            <p:nvPr/>
          </p:nvSpPr>
          <p:spPr>
            <a:xfrm>
              <a:off x="2806212"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7" name="Google Shape;7017;p74"/>
            <p:cNvSpPr/>
            <p:nvPr/>
          </p:nvSpPr>
          <p:spPr>
            <a:xfrm>
              <a:off x="749309" y="186140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8" name="Google Shape;7018;p74"/>
            <p:cNvSpPr/>
            <p:nvPr/>
          </p:nvSpPr>
          <p:spPr>
            <a:xfrm>
              <a:off x="1092126"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9" name="Google Shape;7019;p74"/>
            <p:cNvSpPr/>
            <p:nvPr/>
          </p:nvSpPr>
          <p:spPr>
            <a:xfrm>
              <a:off x="1434943"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0" name="Google Shape;7020;p74"/>
            <p:cNvSpPr/>
            <p:nvPr/>
          </p:nvSpPr>
          <p:spPr>
            <a:xfrm>
              <a:off x="1777760"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1" name="Google Shape;7021;p74"/>
            <p:cNvSpPr/>
            <p:nvPr/>
          </p:nvSpPr>
          <p:spPr>
            <a:xfrm>
              <a:off x="2120578"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2" name="Google Shape;7022;p74"/>
            <p:cNvSpPr/>
            <p:nvPr/>
          </p:nvSpPr>
          <p:spPr>
            <a:xfrm>
              <a:off x="2463395"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3" name="Google Shape;7023;p74"/>
            <p:cNvSpPr/>
            <p:nvPr/>
          </p:nvSpPr>
          <p:spPr>
            <a:xfrm>
              <a:off x="2806212"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4" name="Google Shape;7024;p74"/>
            <p:cNvSpPr/>
            <p:nvPr/>
          </p:nvSpPr>
          <p:spPr>
            <a:xfrm>
              <a:off x="749309" y="111273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5" name="Google Shape;7025;p74"/>
            <p:cNvSpPr/>
            <p:nvPr/>
          </p:nvSpPr>
          <p:spPr>
            <a:xfrm>
              <a:off x="1434877" y="1258345"/>
              <a:ext cx="16857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6" name="Google Shape;7026;p74"/>
            <p:cNvSpPr/>
            <p:nvPr/>
          </p:nvSpPr>
          <p:spPr>
            <a:xfrm>
              <a:off x="1777683" y="2010641"/>
              <a:ext cx="10002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7" name="Google Shape;7027;p74"/>
            <p:cNvSpPr/>
            <p:nvPr/>
          </p:nvSpPr>
          <p:spPr>
            <a:xfrm>
              <a:off x="1092070"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8" name="Google Shape;7028;p74"/>
            <p:cNvSpPr/>
            <p:nvPr/>
          </p:nvSpPr>
          <p:spPr>
            <a:xfrm>
              <a:off x="2463277"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7029" name="Google Shape;7029;p74"/>
          <p:cNvGraphicFramePr/>
          <p:nvPr/>
        </p:nvGraphicFramePr>
        <p:xfrm>
          <a:off x="5935863" y="996300"/>
          <a:ext cx="2491300" cy="976425"/>
        </p:xfrm>
        <a:graphic>
          <a:graphicData uri="http://schemas.openxmlformats.org/drawingml/2006/table">
            <a:tbl>
              <a:tblPr>
                <a:noFill/>
                <a:tableStyleId>{F08C5640-D48C-49FE-9E2B-37AE41AC7B26}</a:tableStyleId>
              </a:tblPr>
              <a:tblGrid>
                <a:gridCol w="622825"/>
                <a:gridCol w="622825"/>
                <a:gridCol w="622825"/>
                <a:gridCol w="622825"/>
              </a:tblGrid>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r>
            </a:tbl>
          </a:graphicData>
        </a:graphic>
      </p:graphicFrame>
      <p:graphicFrame>
        <p:nvGraphicFramePr>
          <p:cNvPr id="7030" name="Google Shape;7030;p74"/>
          <p:cNvGraphicFramePr/>
          <p:nvPr/>
        </p:nvGraphicFramePr>
        <p:xfrm>
          <a:off x="3342575" y="2130450"/>
          <a:ext cx="2363400" cy="868575"/>
        </p:xfrm>
        <a:graphic>
          <a:graphicData uri="http://schemas.openxmlformats.org/drawingml/2006/table">
            <a:tbl>
              <a:tblPr>
                <a:noFill/>
                <a:tableStyleId>{F08C5640-D48C-49FE-9E2B-37AE41AC7B26}</a:tableStyleId>
              </a:tblPr>
              <a:tblGrid>
                <a:gridCol w="590850"/>
                <a:gridCol w="590850"/>
                <a:gridCol w="590850"/>
                <a:gridCol w="590850"/>
              </a:tblGrid>
              <a:tr h="289525">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r>
            </a:tbl>
          </a:graphicData>
        </a:graphic>
      </p:graphicFrame>
      <p:grpSp>
        <p:nvGrpSpPr>
          <p:cNvPr id="7031" name="Google Shape;7031;p74"/>
          <p:cNvGrpSpPr/>
          <p:nvPr/>
        </p:nvGrpSpPr>
        <p:grpSpPr>
          <a:xfrm>
            <a:off x="4086504" y="2517093"/>
            <a:ext cx="1517436" cy="74460"/>
            <a:chOff x="3980086" y="2804397"/>
            <a:chExt cx="1227600" cy="66900"/>
          </a:xfrm>
        </p:grpSpPr>
        <p:sp>
          <p:nvSpPr>
            <p:cNvPr id="7032" name="Google Shape;7032;p74"/>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3" name="Google Shape;7033;p74"/>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4" name="Google Shape;7034;p74"/>
          <p:cNvGrpSpPr/>
          <p:nvPr/>
        </p:nvGrpSpPr>
        <p:grpSpPr>
          <a:xfrm>
            <a:off x="4711569" y="2809680"/>
            <a:ext cx="892956" cy="74460"/>
            <a:chOff x="3980086" y="2804397"/>
            <a:chExt cx="1227600" cy="66900"/>
          </a:xfrm>
        </p:grpSpPr>
        <p:sp>
          <p:nvSpPr>
            <p:cNvPr id="7035" name="Google Shape;7035;p74"/>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6" name="Google Shape;7036;p74"/>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7" name="Google Shape;7037;p74"/>
          <p:cNvGrpSpPr/>
          <p:nvPr/>
        </p:nvGrpSpPr>
        <p:grpSpPr>
          <a:xfrm>
            <a:off x="3344661" y="3168563"/>
            <a:ext cx="2363244" cy="1005943"/>
            <a:chOff x="3358415" y="3361302"/>
            <a:chExt cx="2363244" cy="1024695"/>
          </a:xfrm>
        </p:grpSpPr>
        <p:grpSp>
          <p:nvGrpSpPr>
            <p:cNvPr id="7038" name="Google Shape;7038;p74"/>
            <p:cNvGrpSpPr/>
            <p:nvPr/>
          </p:nvGrpSpPr>
          <p:grpSpPr>
            <a:xfrm>
              <a:off x="3358415" y="3361302"/>
              <a:ext cx="441300" cy="1024695"/>
              <a:chOff x="3358415" y="3361302"/>
              <a:chExt cx="441300" cy="1024695"/>
            </a:xfrm>
          </p:grpSpPr>
          <p:sp>
            <p:nvSpPr>
              <p:cNvPr id="7039" name="Google Shape;7039;p74"/>
              <p:cNvSpPr/>
              <p:nvPr/>
            </p:nvSpPr>
            <p:spPr>
              <a:xfrm>
                <a:off x="3358415"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0" name="Google Shape;7040;p74"/>
              <p:cNvSpPr/>
              <p:nvPr/>
            </p:nvSpPr>
            <p:spPr>
              <a:xfrm>
                <a:off x="3358415"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1" name="Google Shape;7041;p74"/>
              <p:cNvSpPr/>
              <p:nvPr/>
            </p:nvSpPr>
            <p:spPr>
              <a:xfrm>
                <a:off x="3358415"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2" name="Google Shape;7042;p74"/>
              <p:cNvSpPr/>
              <p:nvPr/>
            </p:nvSpPr>
            <p:spPr>
              <a:xfrm>
                <a:off x="3358415"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3" name="Google Shape;7043;p74"/>
              <p:cNvSpPr/>
              <p:nvPr/>
            </p:nvSpPr>
            <p:spPr>
              <a:xfrm>
                <a:off x="3358415"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4" name="Google Shape;7044;p74"/>
              <p:cNvSpPr/>
              <p:nvPr/>
            </p:nvSpPr>
            <p:spPr>
              <a:xfrm>
                <a:off x="3358415"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5" name="Google Shape;7045;p74"/>
            <p:cNvGrpSpPr/>
            <p:nvPr/>
          </p:nvGrpSpPr>
          <p:grpSpPr>
            <a:xfrm>
              <a:off x="3838901" y="3361302"/>
              <a:ext cx="441300" cy="1024695"/>
              <a:chOff x="3838901" y="3361302"/>
              <a:chExt cx="441300" cy="1024695"/>
            </a:xfrm>
          </p:grpSpPr>
          <p:sp>
            <p:nvSpPr>
              <p:cNvPr id="7046" name="Google Shape;7046;p74"/>
              <p:cNvSpPr/>
              <p:nvPr/>
            </p:nvSpPr>
            <p:spPr>
              <a:xfrm>
                <a:off x="3838901"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7" name="Google Shape;7047;p74"/>
              <p:cNvSpPr/>
              <p:nvPr/>
            </p:nvSpPr>
            <p:spPr>
              <a:xfrm>
                <a:off x="3838901"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8" name="Google Shape;7048;p74"/>
              <p:cNvSpPr/>
              <p:nvPr/>
            </p:nvSpPr>
            <p:spPr>
              <a:xfrm>
                <a:off x="3838901"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9" name="Google Shape;7049;p74"/>
              <p:cNvSpPr/>
              <p:nvPr/>
            </p:nvSpPr>
            <p:spPr>
              <a:xfrm>
                <a:off x="3838901"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0" name="Google Shape;7050;p74"/>
              <p:cNvSpPr/>
              <p:nvPr/>
            </p:nvSpPr>
            <p:spPr>
              <a:xfrm>
                <a:off x="3838901"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1" name="Google Shape;7051;p74"/>
              <p:cNvSpPr/>
              <p:nvPr/>
            </p:nvSpPr>
            <p:spPr>
              <a:xfrm>
                <a:off x="3838901"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2" name="Google Shape;7052;p74"/>
            <p:cNvGrpSpPr/>
            <p:nvPr/>
          </p:nvGrpSpPr>
          <p:grpSpPr>
            <a:xfrm>
              <a:off x="4319387" y="3361302"/>
              <a:ext cx="441300" cy="1024695"/>
              <a:chOff x="4319387" y="3361302"/>
              <a:chExt cx="441300" cy="1024695"/>
            </a:xfrm>
          </p:grpSpPr>
          <p:sp>
            <p:nvSpPr>
              <p:cNvPr id="7053" name="Google Shape;7053;p74"/>
              <p:cNvSpPr/>
              <p:nvPr/>
            </p:nvSpPr>
            <p:spPr>
              <a:xfrm>
                <a:off x="4319387"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4" name="Google Shape;7054;p74"/>
              <p:cNvSpPr/>
              <p:nvPr/>
            </p:nvSpPr>
            <p:spPr>
              <a:xfrm>
                <a:off x="4319387"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5" name="Google Shape;7055;p74"/>
              <p:cNvSpPr/>
              <p:nvPr/>
            </p:nvSpPr>
            <p:spPr>
              <a:xfrm>
                <a:off x="4319387"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6" name="Google Shape;7056;p74"/>
              <p:cNvSpPr/>
              <p:nvPr/>
            </p:nvSpPr>
            <p:spPr>
              <a:xfrm>
                <a:off x="4319387"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7" name="Google Shape;7057;p74"/>
              <p:cNvSpPr/>
              <p:nvPr/>
            </p:nvSpPr>
            <p:spPr>
              <a:xfrm>
                <a:off x="4319387"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8" name="Google Shape;7058;p74"/>
              <p:cNvSpPr/>
              <p:nvPr/>
            </p:nvSpPr>
            <p:spPr>
              <a:xfrm>
                <a:off x="4319387"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9" name="Google Shape;7059;p74"/>
            <p:cNvGrpSpPr/>
            <p:nvPr/>
          </p:nvGrpSpPr>
          <p:grpSpPr>
            <a:xfrm>
              <a:off x="4799873" y="3361302"/>
              <a:ext cx="441300" cy="1024695"/>
              <a:chOff x="4799873" y="3361302"/>
              <a:chExt cx="441300" cy="1024695"/>
            </a:xfrm>
          </p:grpSpPr>
          <p:sp>
            <p:nvSpPr>
              <p:cNvPr id="7060" name="Google Shape;7060;p74"/>
              <p:cNvSpPr/>
              <p:nvPr/>
            </p:nvSpPr>
            <p:spPr>
              <a:xfrm>
                <a:off x="4799873"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1" name="Google Shape;7061;p74"/>
              <p:cNvSpPr/>
              <p:nvPr/>
            </p:nvSpPr>
            <p:spPr>
              <a:xfrm>
                <a:off x="4799873"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2" name="Google Shape;7062;p74"/>
              <p:cNvSpPr/>
              <p:nvPr/>
            </p:nvSpPr>
            <p:spPr>
              <a:xfrm>
                <a:off x="4799873"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3" name="Google Shape;7063;p74"/>
              <p:cNvSpPr/>
              <p:nvPr/>
            </p:nvSpPr>
            <p:spPr>
              <a:xfrm>
                <a:off x="4799873"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4" name="Google Shape;7064;p74"/>
              <p:cNvSpPr/>
              <p:nvPr/>
            </p:nvSpPr>
            <p:spPr>
              <a:xfrm>
                <a:off x="4799873"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5" name="Google Shape;7065;p74"/>
              <p:cNvSpPr/>
              <p:nvPr/>
            </p:nvSpPr>
            <p:spPr>
              <a:xfrm>
                <a:off x="4799873"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6" name="Google Shape;7066;p74"/>
            <p:cNvGrpSpPr/>
            <p:nvPr/>
          </p:nvGrpSpPr>
          <p:grpSpPr>
            <a:xfrm>
              <a:off x="5280360" y="3361302"/>
              <a:ext cx="441300" cy="1024695"/>
              <a:chOff x="5280360" y="3361302"/>
              <a:chExt cx="441300" cy="1024695"/>
            </a:xfrm>
          </p:grpSpPr>
          <p:sp>
            <p:nvSpPr>
              <p:cNvPr id="7067" name="Google Shape;7067;p74"/>
              <p:cNvSpPr/>
              <p:nvPr/>
            </p:nvSpPr>
            <p:spPr>
              <a:xfrm>
                <a:off x="5280360"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8" name="Google Shape;7068;p74"/>
              <p:cNvSpPr/>
              <p:nvPr/>
            </p:nvSpPr>
            <p:spPr>
              <a:xfrm>
                <a:off x="5280360"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9" name="Google Shape;7069;p74"/>
              <p:cNvSpPr/>
              <p:nvPr/>
            </p:nvSpPr>
            <p:spPr>
              <a:xfrm>
                <a:off x="5280360"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0" name="Google Shape;7070;p74"/>
              <p:cNvSpPr/>
              <p:nvPr/>
            </p:nvSpPr>
            <p:spPr>
              <a:xfrm>
                <a:off x="5280360"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1" name="Google Shape;7071;p74"/>
              <p:cNvSpPr/>
              <p:nvPr/>
            </p:nvSpPr>
            <p:spPr>
              <a:xfrm>
                <a:off x="5280360"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2" name="Google Shape;7072;p74"/>
              <p:cNvSpPr/>
              <p:nvPr/>
            </p:nvSpPr>
            <p:spPr>
              <a:xfrm>
                <a:off x="5280360"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7073" name="Google Shape;7073;p74"/>
          <p:cNvGraphicFramePr/>
          <p:nvPr/>
        </p:nvGraphicFramePr>
        <p:xfrm>
          <a:off x="711088" y="2130450"/>
          <a:ext cx="2403600" cy="881400"/>
        </p:xfrm>
        <a:graphic>
          <a:graphicData uri="http://schemas.openxmlformats.org/drawingml/2006/table">
            <a:tbl>
              <a:tblPr>
                <a:noFill/>
                <a:tableStyleId>{F08C5640-D48C-49FE-9E2B-37AE41AC7B26}</a:tableStyleId>
              </a:tblPr>
              <a:tblGrid>
                <a:gridCol w="600900"/>
                <a:gridCol w="600900"/>
                <a:gridCol w="600900"/>
                <a:gridCol w="600900"/>
              </a:tblGrid>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r>
            </a:tbl>
          </a:graphicData>
        </a:graphic>
      </p:graphicFrame>
      <p:grpSp>
        <p:nvGrpSpPr>
          <p:cNvPr id="7074" name="Google Shape;7074;p74"/>
          <p:cNvGrpSpPr/>
          <p:nvPr/>
        </p:nvGrpSpPr>
        <p:grpSpPr>
          <a:xfrm>
            <a:off x="712613" y="3180175"/>
            <a:ext cx="2403614" cy="1005900"/>
            <a:chOff x="726450" y="3372825"/>
            <a:chExt cx="2403614" cy="1005900"/>
          </a:xfrm>
        </p:grpSpPr>
        <p:grpSp>
          <p:nvGrpSpPr>
            <p:cNvPr id="7075" name="Google Shape;7075;p74"/>
            <p:cNvGrpSpPr/>
            <p:nvPr/>
          </p:nvGrpSpPr>
          <p:grpSpPr>
            <a:xfrm>
              <a:off x="726450" y="3696000"/>
              <a:ext cx="2403614" cy="500898"/>
              <a:chOff x="726450" y="3696000"/>
              <a:chExt cx="2403614" cy="500898"/>
            </a:xfrm>
          </p:grpSpPr>
          <p:sp>
            <p:nvSpPr>
              <p:cNvPr id="7076" name="Google Shape;7076;p74"/>
              <p:cNvSpPr/>
              <p:nvPr/>
            </p:nvSpPr>
            <p:spPr>
              <a:xfrm>
                <a:off x="726450" y="3696000"/>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7077" name="Google Shape;7077;p74"/>
              <p:cNvSpPr/>
              <p:nvPr/>
            </p:nvSpPr>
            <p:spPr>
              <a:xfrm>
                <a:off x="726464" y="4029798"/>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7078" name="Google Shape;7078;p74"/>
            <p:cNvGrpSpPr/>
            <p:nvPr/>
          </p:nvGrpSpPr>
          <p:grpSpPr>
            <a:xfrm>
              <a:off x="1348050" y="3372825"/>
              <a:ext cx="1720425" cy="1005900"/>
              <a:chOff x="1348050" y="3372825"/>
              <a:chExt cx="1720425" cy="1005900"/>
            </a:xfrm>
          </p:grpSpPr>
          <p:sp>
            <p:nvSpPr>
              <p:cNvPr id="7079" name="Google Shape;7079;p74"/>
              <p:cNvSpPr/>
              <p:nvPr/>
            </p:nvSpPr>
            <p:spPr>
              <a:xfrm>
                <a:off x="1348050"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7080" name="Google Shape;7080;p74"/>
              <p:cNvSpPr/>
              <p:nvPr/>
            </p:nvSpPr>
            <p:spPr>
              <a:xfrm>
                <a:off x="1701356"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7081" name="Google Shape;7081;p74"/>
              <p:cNvSpPr/>
              <p:nvPr/>
            </p:nvSpPr>
            <p:spPr>
              <a:xfrm>
                <a:off x="2054663"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7082" name="Google Shape;7082;p74"/>
              <p:cNvSpPr/>
              <p:nvPr/>
            </p:nvSpPr>
            <p:spPr>
              <a:xfrm>
                <a:off x="2407969"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7083" name="Google Shape;7083;p74"/>
              <p:cNvSpPr/>
              <p:nvPr/>
            </p:nvSpPr>
            <p:spPr>
              <a:xfrm>
                <a:off x="2761275"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7084" name="Google Shape;7084;p74"/>
            <p:cNvGrpSpPr/>
            <p:nvPr/>
          </p:nvGrpSpPr>
          <p:grpSpPr>
            <a:xfrm>
              <a:off x="1455707" y="3731058"/>
              <a:ext cx="1491150" cy="417657"/>
              <a:chOff x="1455707" y="3731058"/>
              <a:chExt cx="1491150" cy="417657"/>
            </a:xfrm>
          </p:grpSpPr>
          <p:grpSp>
            <p:nvGrpSpPr>
              <p:cNvPr id="7085" name="Google Shape;7085;p74"/>
              <p:cNvGrpSpPr/>
              <p:nvPr/>
            </p:nvGrpSpPr>
            <p:grpSpPr>
              <a:xfrm>
                <a:off x="1472938" y="3745828"/>
                <a:ext cx="72126" cy="53788"/>
                <a:chOff x="1472938" y="3745828"/>
                <a:chExt cx="72126" cy="53788"/>
              </a:xfrm>
            </p:grpSpPr>
            <p:sp>
              <p:nvSpPr>
                <p:cNvPr id="7086" name="Google Shape;7086;p74"/>
                <p:cNvSpPr/>
                <p:nvPr/>
              </p:nvSpPr>
              <p:spPr>
                <a:xfrm>
                  <a:off x="1472938"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7" name="Google Shape;7087;p74"/>
                <p:cNvSpPr/>
                <p:nvPr/>
              </p:nvSpPr>
              <p:spPr>
                <a:xfrm>
                  <a:off x="1490853"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8" name="Google Shape;7088;p74"/>
              <p:cNvGrpSpPr/>
              <p:nvPr/>
            </p:nvGrpSpPr>
            <p:grpSpPr>
              <a:xfrm>
                <a:off x="1819181" y="4089633"/>
                <a:ext cx="72126" cy="53788"/>
                <a:chOff x="1819181" y="4089633"/>
                <a:chExt cx="72126" cy="53788"/>
              </a:xfrm>
            </p:grpSpPr>
            <p:sp>
              <p:nvSpPr>
                <p:cNvPr id="7089" name="Google Shape;7089;p74"/>
                <p:cNvSpPr/>
                <p:nvPr/>
              </p:nvSpPr>
              <p:spPr>
                <a:xfrm>
                  <a:off x="181918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0" name="Google Shape;7090;p74"/>
                <p:cNvSpPr/>
                <p:nvPr/>
              </p:nvSpPr>
              <p:spPr>
                <a:xfrm>
                  <a:off x="183709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1" name="Google Shape;7091;p74"/>
              <p:cNvGrpSpPr/>
              <p:nvPr/>
            </p:nvGrpSpPr>
            <p:grpSpPr>
              <a:xfrm>
                <a:off x="1455707" y="4084171"/>
                <a:ext cx="64321" cy="64544"/>
                <a:chOff x="1455707" y="4084171"/>
                <a:chExt cx="64321" cy="64544"/>
              </a:xfrm>
            </p:grpSpPr>
            <p:sp>
              <p:nvSpPr>
                <p:cNvPr id="7092" name="Google Shape;7092;p74"/>
                <p:cNvSpPr/>
                <p:nvPr/>
              </p:nvSpPr>
              <p:spPr>
                <a:xfrm>
                  <a:off x="1478676" y="408440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3" name="Google Shape;7093;p74"/>
                <p:cNvSpPr/>
                <p:nvPr/>
              </p:nvSpPr>
              <p:spPr>
                <a:xfrm>
                  <a:off x="1455707" y="408417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4" name="Google Shape;7094;p74"/>
              <p:cNvGrpSpPr/>
              <p:nvPr/>
            </p:nvGrpSpPr>
            <p:grpSpPr>
              <a:xfrm>
                <a:off x="1818610" y="3731058"/>
                <a:ext cx="64321" cy="64544"/>
                <a:chOff x="1818610" y="3731058"/>
                <a:chExt cx="64321" cy="64544"/>
              </a:xfrm>
            </p:grpSpPr>
            <p:sp>
              <p:nvSpPr>
                <p:cNvPr id="7095" name="Google Shape;7095;p74"/>
                <p:cNvSpPr/>
                <p:nvPr/>
              </p:nvSpPr>
              <p:spPr>
                <a:xfrm>
                  <a:off x="184157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6" name="Google Shape;7096;p74"/>
                <p:cNvSpPr/>
                <p:nvPr/>
              </p:nvSpPr>
              <p:spPr>
                <a:xfrm>
                  <a:off x="181861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7" name="Google Shape;7097;p74"/>
              <p:cNvGrpSpPr/>
              <p:nvPr/>
            </p:nvGrpSpPr>
            <p:grpSpPr>
              <a:xfrm>
                <a:off x="2172491" y="4089633"/>
                <a:ext cx="72126" cy="53788"/>
                <a:chOff x="2172491" y="4089633"/>
                <a:chExt cx="72126" cy="53788"/>
              </a:xfrm>
            </p:grpSpPr>
            <p:sp>
              <p:nvSpPr>
                <p:cNvPr id="7098" name="Google Shape;7098;p74"/>
                <p:cNvSpPr/>
                <p:nvPr/>
              </p:nvSpPr>
              <p:spPr>
                <a:xfrm>
                  <a:off x="217249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9" name="Google Shape;7099;p74"/>
                <p:cNvSpPr/>
                <p:nvPr/>
              </p:nvSpPr>
              <p:spPr>
                <a:xfrm>
                  <a:off x="219040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0" name="Google Shape;7100;p74"/>
              <p:cNvGrpSpPr/>
              <p:nvPr/>
            </p:nvGrpSpPr>
            <p:grpSpPr>
              <a:xfrm>
                <a:off x="2171920" y="3731058"/>
                <a:ext cx="64321" cy="64544"/>
                <a:chOff x="2171920" y="3731058"/>
                <a:chExt cx="64321" cy="64544"/>
              </a:xfrm>
            </p:grpSpPr>
            <p:sp>
              <p:nvSpPr>
                <p:cNvPr id="7101" name="Google Shape;7101;p74"/>
                <p:cNvSpPr/>
                <p:nvPr/>
              </p:nvSpPr>
              <p:spPr>
                <a:xfrm>
                  <a:off x="219488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2" name="Google Shape;7102;p74"/>
                <p:cNvSpPr/>
                <p:nvPr/>
              </p:nvSpPr>
              <p:spPr>
                <a:xfrm>
                  <a:off x="217192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3" name="Google Shape;7103;p74"/>
              <p:cNvGrpSpPr/>
              <p:nvPr/>
            </p:nvGrpSpPr>
            <p:grpSpPr>
              <a:xfrm>
                <a:off x="2874730" y="3745828"/>
                <a:ext cx="72126" cy="53788"/>
                <a:chOff x="2874730" y="3745828"/>
                <a:chExt cx="72126" cy="53788"/>
              </a:xfrm>
            </p:grpSpPr>
            <p:sp>
              <p:nvSpPr>
                <p:cNvPr id="7104" name="Google Shape;7104;p74"/>
                <p:cNvSpPr/>
                <p:nvPr/>
              </p:nvSpPr>
              <p:spPr>
                <a:xfrm>
                  <a:off x="2874730"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5" name="Google Shape;7105;p74"/>
                <p:cNvSpPr/>
                <p:nvPr/>
              </p:nvSpPr>
              <p:spPr>
                <a:xfrm>
                  <a:off x="2892645"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6" name="Google Shape;7106;p74"/>
              <p:cNvGrpSpPr/>
              <p:nvPr/>
            </p:nvGrpSpPr>
            <p:grpSpPr>
              <a:xfrm>
                <a:off x="2878589" y="4081481"/>
                <a:ext cx="64321" cy="64544"/>
                <a:chOff x="2878589" y="4081481"/>
                <a:chExt cx="64321" cy="64544"/>
              </a:xfrm>
            </p:grpSpPr>
            <p:sp>
              <p:nvSpPr>
                <p:cNvPr id="7107" name="Google Shape;7107;p74"/>
                <p:cNvSpPr/>
                <p:nvPr/>
              </p:nvSpPr>
              <p:spPr>
                <a:xfrm>
                  <a:off x="2901559" y="408171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8" name="Google Shape;7108;p74"/>
                <p:cNvSpPr/>
                <p:nvPr/>
              </p:nvSpPr>
              <p:spPr>
                <a:xfrm>
                  <a:off x="2878589" y="408148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9" name="Google Shape;7109;p74"/>
              <p:cNvGrpSpPr/>
              <p:nvPr/>
            </p:nvGrpSpPr>
            <p:grpSpPr>
              <a:xfrm>
                <a:off x="2525796" y="4089633"/>
                <a:ext cx="72126" cy="53788"/>
                <a:chOff x="2525796" y="4089633"/>
                <a:chExt cx="72126" cy="53788"/>
              </a:xfrm>
            </p:grpSpPr>
            <p:sp>
              <p:nvSpPr>
                <p:cNvPr id="7110" name="Google Shape;7110;p74"/>
                <p:cNvSpPr/>
                <p:nvPr/>
              </p:nvSpPr>
              <p:spPr>
                <a:xfrm>
                  <a:off x="2525796"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1" name="Google Shape;7111;p74"/>
                <p:cNvSpPr/>
                <p:nvPr/>
              </p:nvSpPr>
              <p:spPr>
                <a:xfrm>
                  <a:off x="2543711"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2" name="Google Shape;7112;p74"/>
              <p:cNvGrpSpPr/>
              <p:nvPr/>
            </p:nvGrpSpPr>
            <p:grpSpPr>
              <a:xfrm>
                <a:off x="2525225" y="3731058"/>
                <a:ext cx="64321" cy="64544"/>
                <a:chOff x="2525225" y="3731058"/>
                <a:chExt cx="64321" cy="64544"/>
              </a:xfrm>
            </p:grpSpPr>
            <p:sp>
              <p:nvSpPr>
                <p:cNvPr id="7113" name="Google Shape;7113;p74"/>
                <p:cNvSpPr/>
                <p:nvPr/>
              </p:nvSpPr>
              <p:spPr>
                <a:xfrm>
                  <a:off x="2548194"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4" name="Google Shape;7114;p74"/>
                <p:cNvSpPr/>
                <p:nvPr/>
              </p:nvSpPr>
              <p:spPr>
                <a:xfrm>
                  <a:off x="2525225"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7118"/>
        <p:cNvGrpSpPr/>
        <p:nvPr/>
      </p:nvGrpSpPr>
      <p:grpSpPr>
        <a:xfrm>
          <a:off x="0" y="0"/>
          <a:ext cx="0" cy="0"/>
          <a:chOff x="0" y="0"/>
          <a:chExt cx="0" cy="0"/>
        </a:xfrm>
      </p:grpSpPr>
      <p:grpSp>
        <p:nvGrpSpPr>
          <p:cNvPr id="7119" name="Google Shape;7119;p75"/>
          <p:cNvGrpSpPr/>
          <p:nvPr/>
        </p:nvGrpSpPr>
        <p:grpSpPr>
          <a:xfrm>
            <a:off x="716991" y="971306"/>
            <a:ext cx="845921" cy="690752"/>
            <a:chOff x="732428" y="1198513"/>
            <a:chExt cx="845921" cy="690752"/>
          </a:xfrm>
        </p:grpSpPr>
        <p:grpSp>
          <p:nvGrpSpPr>
            <p:cNvPr id="7120" name="Google Shape;7120;p75"/>
            <p:cNvGrpSpPr/>
            <p:nvPr/>
          </p:nvGrpSpPr>
          <p:grpSpPr>
            <a:xfrm>
              <a:off x="823030" y="1198513"/>
              <a:ext cx="755319" cy="690752"/>
              <a:chOff x="823030" y="1198513"/>
              <a:chExt cx="755319" cy="690752"/>
            </a:xfrm>
          </p:grpSpPr>
          <p:sp>
            <p:nvSpPr>
              <p:cNvPr id="7121" name="Google Shape;7121;p75"/>
              <p:cNvSpPr/>
              <p:nvPr/>
            </p:nvSpPr>
            <p:spPr>
              <a:xfrm>
                <a:off x="823030" y="1198513"/>
                <a:ext cx="755319" cy="690752"/>
              </a:xfrm>
              <a:custGeom>
                <a:avLst/>
                <a:gdLst/>
                <a:ahLst/>
                <a:cxnLst/>
                <a:rect l="l" t="t" r="r" b="b"/>
                <a:pathLst>
                  <a:path w="46769" h="42771" extrusionOk="0">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2" name="Google Shape;7122;p75"/>
              <p:cNvSpPr/>
              <p:nvPr/>
            </p:nvSpPr>
            <p:spPr>
              <a:xfrm>
                <a:off x="1470047" y="1217877"/>
                <a:ext cx="88760" cy="88744"/>
              </a:xfrm>
              <a:custGeom>
                <a:avLst/>
                <a:gdLst/>
                <a:ahLst/>
                <a:cxnLst/>
                <a:rect l="l" t="t" r="r" b="b"/>
                <a:pathLst>
                  <a:path w="5496" h="5495" extrusionOk="0">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3" name="Google Shape;7123;p75"/>
            <p:cNvGrpSpPr/>
            <p:nvPr/>
          </p:nvGrpSpPr>
          <p:grpSpPr>
            <a:xfrm>
              <a:off x="732428" y="1239937"/>
              <a:ext cx="739912" cy="607886"/>
              <a:chOff x="732428" y="1239937"/>
              <a:chExt cx="739912" cy="607886"/>
            </a:xfrm>
          </p:grpSpPr>
          <p:sp>
            <p:nvSpPr>
              <p:cNvPr id="7124" name="Google Shape;7124;p75"/>
              <p:cNvSpPr/>
              <p:nvPr/>
            </p:nvSpPr>
            <p:spPr>
              <a:xfrm>
                <a:off x="732428" y="1239937"/>
                <a:ext cx="739912" cy="607886"/>
              </a:xfrm>
              <a:custGeom>
                <a:avLst/>
                <a:gdLst/>
                <a:ahLst/>
                <a:cxnLst/>
                <a:rect l="l" t="t" r="r" b="b"/>
                <a:pathLst>
                  <a:path w="45815" h="37640" extrusionOk="0">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5" name="Google Shape;7125;p75"/>
              <p:cNvSpPr/>
              <p:nvPr/>
            </p:nvSpPr>
            <p:spPr>
              <a:xfrm>
                <a:off x="751614" y="1735807"/>
                <a:ext cx="88760" cy="88744"/>
              </a:xfrm>
              <a:custGeom>
                <a:avLst/>
                <a:gdLst/>
                <a:ahLst/>
                <a:cxnLst/>
                <a:rect l="l" t="t" r="r" b="b"/>
                <a:pathLst>
                  <a:path w="5496" h="5495" extrusionOk="0">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6" name="Google Shape;7126;p75"/>
            <p:cNvGrpSpPr/>
            <p:nvPr/>
          </p:nvGrpSpPr>
          <p:grpSpPr>
            <a:xfrm>
              <a:off x="732428" y="1277018"/>
              <a:ext cx="702832" cy="533758"/>
              <a:chOff x="732428" y="1277018"/>
              <a:chExt cx="702832" cy="533758"/>
            </a:xfrm>
          </p:grpSpPr>
          <p:sp>
            <p:nvSpPr>
              <p:cNvPr id="7127" name="Google Shape;7127;p75"/>
              <p:cNvSpPr/>
              <p:nvPr/>
            </p:nvSpPr>
            <p:spPr>
              <a:xfrm>
                <a:off x="732428" y="1277018"/>
                <a:ext cx="702832" cy="533758"/>
              </a:xfrm>
              <a:custGeom>
                <a:avLst/>
                <a:gdLst/>
                <a:ahLst/>
                <a:cxnLst/>
                <a:rect l="l" t="t" r="r" b="b"/>
                <a:pathLst>
                  <a:path w="43519" h="33050" extrusionOk="0">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8" name="Google Shape;7128;p75"/>
              <p:cNvSpPr/>
              <p:nvPr/>
            </p:nvSpPr>
            <p:spPr>
              <a:xfrm>
                <a:off x="751695" y="1390407"/>
                <a:ext cx="88728" cy="88744"/>
              </a:xfrm>
              <a:custGeom>
                <a:avLst/>
                <a:gdLst/>
                <a:ahLst/>
                <a:cxnLst/>
                <a:rect l="l" t="t" r="r" b="b"/>
                <a:pathLst>
                  <a:path w="5494" h="5495" extrusionOk="0">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9" name="Google Shape;7129;p75"/>
            <p:cNvGrpSpPr/>
            <p:nvPr/>
          </p:nvGrpSpPr>
          <p:grpSpPr>
            <a:xfrm>
              <a:off x="931170" y="1306653"/>
              <a:ext cx="647179" cy="474455"/>
              <a:chOff x="931170" y="1306653"/>
              <a:chExt cx="647179" cy="474455"/>
            </a:xfrm>
          </p:grpSpPr>
          <p:sp>
            <p:nvSpPr>
              <p:cNvPr id="7130" name="Google Shape;7130;p75"/>
              <p:cNvSpPr/>
              <p:nvPr/>
            </p:nvSpPr>
            <p:spPr>
              <a:xfrm>
                <a:off x="931170" y="1306653"/>
                <a:ext cx="647179" cy="474455"/>
              </a:xfrm>
              <a:custGeom>
                <a:avLst/>
                <a:gdLst/>
                <a:ahLst/>
                <a:cxnLst/>
                <a:rect l="l" t="t" r="r" b="b"/>
                <a:pathLst>
                  <a:path w="40073" h="29378" extrusionOk="0">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1" name="Google Shape;7131;p75"/>
              <p:cNvSpPr/>
              <p:nvPr/>
            </p:nvSpPr>
            <p:spPr>
              <a:xfrm>
                <a:off x="1470047" y="1560806"/>
                <a:ext cx="88760" cy="88744"/>
              </a:xfrm>
              <a:custGeom>
                <a:avLst/>
                <a:gdLst/>
                <a:ahLst/>
                <a:cxnLst/>
                <a:rect l="l" t="t" r="r" b="b"/>
                <a:pathLst>
                  <a:path w="5496" h="5495" extrusionOk="0">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32" name="Google Shape;7132;p75"/>
            <p:cNvSpPr/>
            <p:nvPr/>
          </p:nvSpPr>
          <p:spPr>
            <a:xfrm>
              <a:off x="986565" y="1362064"/>
              <a:ext cx="363666" cy="363650"/>
            </a:xfrm>
            <a:custGeom>
              <a:avLst/>
              <a:gdLst/>
              <a:ahLst/>
              <a:cxnLst/>
              <a:rect l="l" t="t" r="r" b="b"/>
              <a:pathLst>
                <a:path w="22518" h="22517" extrusionOk="0">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3" name="Google Shape;7133;p75"/>
          <p:cNvGrpSpPr/>
          <p:nvPr/>
        </p:nvGrpSpPr>
        <p:grpSpPr>
          <a:xfrm>
            <a:off x="3948600" y="971313"/>
            <a:ext cx="634656" cy="699982"/>
            <a:chOff x="5985650" y="2860025"/>
            <a:chExt cx="1396075" cy="1539775"/>
          </a:xfrm>
        </p:grpSpPr>
        <p:sp>
          <p:nvSpPr>
            <p:cNvPr id="7134" name="Google Shape;7134;p75"/>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5" name="Google Shape;7135;p75"/>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6" name="Google Shape;7136;p75"/>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7" name="Google Shape;7137;p75"/>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8" name="Google Shape;7138;p75"/>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9" name="Google Shape;7139;p75"/>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0" name="Google Shape;7140;p75"/>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1" name="Google Shape;7141;p75"/>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2" name="Google Shape;7142;p75"/>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3" name="Google Shape;7143;p75"/>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4" name="Google Shape;7144;p75"/>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5" name="Google Shape;7145;p75"/>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6" name="Google Shape;7146;p75"/>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7" name="Google Shape;7147;p75"/>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8" name="Google Shape;7148;p75"/>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9" name="Google Shape;7149;p75"/>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0" name="Google Shape;7150;p75"/>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1" name="Google Shape;7151;p75"/>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2" name="Google Shape;7152;p75"/>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3" name="Google Shape;7153;p75"/>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4" name="Google Shape;7154;p75"/>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5" name="Google Shape;7155;p75"/>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6" name="Google Shape;7156;p75"/>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7" name="Google Shape;7157;p75"/>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8" name="Google Shape;7158;p75"/>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9" name="Google Shape;7159;p75"/>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0" name="Google Shape;7160;p75"/>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1" name="Google Shape;7161;p75"/>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2" name="Google Shape;7162;p75"/>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3" name="Google Shape;7163;p75"/>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4" name="Google Shape;7164;p75"/>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5" name="Google Shape;7165;p75"/>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6" name="Google Shape;7166;p75"/>
          <p:cNvGrpSpPr/>
          <p:nvPr/>
        </p:nvGrpSpPr>
        <p:grpSpPr>
          <a:xfrm>
            <a:off x="4704250" y="971306"/>
            <a:ext cx="725845" cy="699975"/>
            <a:chOff x="4249973" y="1201875"/>
            <a:chExt cx="1958568" cy="1888762"/>
          </a:xfrm>
        </p:grpSpPr>
        <p:sp>
          <p:nvSpPr>
            <p:cNvPr id="7167" name="Google Shape;7167;p75"/>
            <p:cNvSpPr/>
            <p:nvPr/>
          </p:nvSpPr>
          <p:spPr>
            <a:xfrm>
              <a:off x="4468527" y="1411932"/>
              <a:ext cx="1528500" cy="1452600"/>
            </a:xfrm>
            <a:prstGeom prst="pentagon">
              <a:avLst>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68" name="Google Shape;7168;p75"/>
            <p:cNvGrpSpPr/>
            <p:nvPr/>
          </p:nvGrpSpPr>
          <p:grpSpPr>
            <a:xfrm>
              <a:off x="5853086" y="1789142"/>
              <a:ext cx="355454" cy="1048099"/>
              <a:chOff x="5576108" y="2016725"/>
              <a:chExt cx="565200" cy="1666560"/>
            </a:xfrm>
          </p:grpSpPr>
          <p:sp>
            <p:nvSpPr>
              <p:cNvPr id="7169" name="Google Shape;7169;p75"/>
              <p:cNvSpPr/>
              <p:nvPr/>
            </p:nvSpPr>
            <p:spPr>
              <a:xfrm>
                <a:off x="5576108"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7170" name="Google Shape;7170;p75"/>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1" name="Google Shape;7171;p75"/>
            <p:cNvGrpSpPr/>
            <p:nvPr/>
          </p:nvGrpSpPr>
          <p:grpSpPr>
            <a:xfrm>
              <a:off x="4869455" y="2691676"/>
              <a:ext cx="1013897" cy="398961"/>
              <a:chOff x="4012057" y="3451825"/>
              <a:chExt cx="1612175" cy="634379"/>
            </a:xfrm>
          </p:grpSpPr>
          <p:sp>
            <p:nvSpPr>
              <p:cNvPr id="7172" name="Google Shape;7172;p75"/>
              <p:cNvSpPr/>
              <p:nvPr/>
            </p:nvSpPr>
            <p:spPr>
              <a:xfrm>
                <a:off x="505903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7173" name="Google Shape;7173;p75"/>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4" name="Google Shape;7174;p75"/>
            <p:cNvGrpSpPr/>
            <p:nvPr/>
          </p:nvGrpSpPr>
          <p:grpSpPr>
            <a:xfrm>
              <a:off x="4276937" y="2155961"/>
              <a:ext cx="651965" cy="891358"/>
              <a:chOff x="3069908" y="2599997"/>
              <a:chExt cx="1036675" cy="1417328"/>
            </a:xfrm>
          </p:grpSpPr>
          <p:sp>
            <p:nvSpPr>
              <p:cNvPr id="7175" name="Google Shape;7175;p75"/>
              <p:cNvSpPr/>
              <p:nvPr/>
            </p:nvSpPr>
            <p:spPr>
              <a:xfrm>
                <a:off x="354138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7176" name="Google Shape;7176;p75"/>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7" name="Google Shape;7177;p75"/>
            <p:cNvGrpSpPr/>
            <p:nvPr/>
          </p:nvGrpSpPr>
          <p:grpSpPr>
            <a:xfrm>
              <a:off x="5054918" y="1201875"/>
              <a:ext cx="999548" cy="602711"/>
              <a:chOff x="4306958" y="1082925"/>
              <a:chExt cx="1589359" cy="958358"/>
            </a:xfrm>
          </p:grpSpPr>
          <p:sp>
            <p:nvSpPr>
              <p:cNvPr id="7178" name="Google Shape;7178;p75"/>
              <p:cNvSpPr/>
              <p:nvPr/>
            </p:nvSpPr>
            <p:spPr>
              <a:xfrm>
                <a:off x="4306958" y="1082925"/>
                <a:ext cx="565200" cy="565500"/>
              </a:xfrm>
              <a:prstGeom prst="ellipse">
                <a:avLst/>
              </a:prstGeom>
              <a:solidFill>
                <a:srgbClr val="5F7D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7179" name="Google Shape;7179;p75"/>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0" name="Google Shape;7180;p75"/>
            <p:cNvGrpSpPr/>
            <p:nvPr/>
          </p:nvGrpSpPr>
          <p:grpSpPr>
            <a:xfrm>
              <a:off x="4249973" y="1303451"/>
              <a:ext cx="799317" cy="841334"/>
              <a:chOff x="3027033" y="1244439"/>
              <a:chExt cx="1270977" cy="1337786"/>
            </a:xfrm>
          </p:grpSpPr>
          <p:sp>
            <p:nvSpPr>
              <p:cNvPr id="7181" name="Google Shape;7181;p75"/>
              <p:cNvSpPr/>
              <p:nvPr/>
            </p:nvSpPr>
            <p:spPr>
              <a:xfrm>
                <a:off x="3027033"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7182" name="Google Shape;7182;p75"/>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183" name="Google Shape;7183;p75"/>
          <p:cNvGrpSpPr/>
          <p:nvPr/>
        </p:nvGrpSpPr>
        <p:grpSpPr>
          <a:xfrm>
            <a:off x="4057114" y="1858087"/>
            <a:ext cx="750769" cy="683784"/>
            <a:chOff x="4204684" y="2104422"/>
            <a:chExt cx="699822" cy="637382"/>
          </a:xfrm>
        </p:grpSpPr>
        <p:grpSp>
          <p:nvGrpSpPr>
            <p:cNvPr id="7184" name="Google Shape;7184;p75"/>
            <p:cNvGrpSpPr/>
            <p:nvPr/>
          </p:nvGrpSpPr>
          <p:grpSpPr>
            <a:xfrm>
              <a:off x="4204684" y="2430067"/>
              <a:ext cx="342957" cy="311738"/>
              <a:chOff x="4204684" y="2430067"/>
              <a:chExt cx="342957" cy="311738"/>
            </a:xfrm>
          </p:grpSpPr>
          <p:sp>
            <p:nvSpPr>
              <p:cNvPr id="7185" name="Google Shape;7185;p75"/>
              <p:cNvSpPr/>
              <p:nvPr/>
            </p:nvSpPr>
            <p:spPr>
              <a:xfrm>
                <a:off x="4235882" y="2430067"/>
                <a:ext cx="311759" cy="311738"/>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6" name="Google Shape;7186;p75"/>
              <p:cNvSpPr/>
              <p:nvPr/>
            </p:nvSpPr>
            <p:spPr>
              <a:xfrm>
                <a:off x="4204684" y="2558309"/>
                <a:ext cx="117839" cy="117794"/>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7" name="Google Shape;7187;p75"/>
            <p:cNvGrpSpPr/>
            <p:nvPr/>
          </p:nvGrpSpPr>
          <p:grpSpPr>
            <a:xfrm>
              <a:off x="4561586" y="2430067"/>
              <a:ext cx="342920" cy="311738"/>
              <a:chOff x="4561586" y="2430067"/>
              <a:chExt cx="342920" cy="311738"/>
            </a:xfrm>
          </p:grpSpPr>
          <p:sp>
            <p:nvSpPr>
              <p:cNvPr id="7188" name="Google Shape;7188;p75"/>
              <p:cNvSpPr/>
              <p:nvPr/>
            </p:nvSpPr>
            <p:spPr>
              <a:xfrm>
                <a:off x="4561586" y="2430067"/>
                <a:ext cx="311759" cy="311738"/>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9" name="Google Shape;7189;p75"/>
              <p:cNvSpPr/>
              <p:nvPr/>
            </p:nvSpPr>
            <p:spPr>
              <a:xfrm>
                <a:off x="4786741" y="2558309"/>
                <a:ext cx="117765" cy="117794"/>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0" name="Google Shape;7190;p75"/>
            <p:cNvGrpSpPr/>
            <p:nvPr/>
          </p:nvGrpSpPr>
          <p:grpSpPr>
            <a:xfrm>
              <a:off x="4561586" y="2104422"/>
              <a:ext cx="342920" cy="311738"/>
              <a:chOff x="4561586" y="2104422"/>
              <a:chExt cx="342920" cy="311738"/>
            </a:xfrm>
          </p:grpSpPr>
          <p:sp>
            <p:nvSpPr>
              <p:cNvPr id="7191" name="Google Shape;7191;p75"/>
              <p:cNvSpPr/>
              <p:nvPr/>
            </p:nvSpPr>
            <p:spPr>
              <a:xfrm>
                <a:off x="4561586" y="2104422"/>
                <a:ext cx="311722" cy="311738"/>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2" name="Google Shape;7192;p75"/>
              <p:cNvSpPr/>
              <p:nvPr/>
            </p:nvSpPr>
            <p:spPr>
              <a:xfrm>
                <a:off x="4786741" y="2170087"/>
                <a:ext cx="117765" cy="117757"/>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3" name="Google Shape;7193;p75"/>
            <p:cNvGrpSpPr/>
            <p:nvPr/>
          </p:nvGrpSpPr>
          <p:grpSpPr>
            <a:xfrm>
              <a:off x="4204684" y="2104422"/>
              <a:ext cx="342957" cy="311664"/>
              <a:chOff x="4204684" y="2104422"/>
              <a:chExt cx="342957" cy="311664"/>
            </a:xfrm>
          </p:grpSpPr>
          <p:sp>
            <p:nvSpPr>
              <p:cNvPr id="7194" name="Google Shape;7194;p75"/>
              <p:cNvSpPr/>
              <p:nvPr/>
            </p:nvSpPr>
            <p:spPr>
              <a:xfrm>
                <a:off x="4235882" y="2104422"/>
                <a:ext cx="311759" cy="311664"/>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5" name="Google Shape;7195;p75"/>
              <p:cNvSpPr/>
              <p:nvPr/>
            </p:nvSpPr>
            <p:spPr>
              <a:xfrm>
                <a:off x="4204684" y="2170087"/>
                <a:ext cx="117839" cy="117757"/>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196" name="Google Shape;7196;p75"/>
          <p:cNvGrpSpPr/>
          <p:nvPr/>
        </p:nvGrpSpPr>
        <p:grpSpPr>
          <a:xfrm>
            <a:off x="5521547" y="971301"/>
            <a:ext cx="660591" cy="688867"/>
            <a:chOff x="5830645" y="1267368"/>
            <a:chExt cx="530340" cy="553040"/>
          </a:xfrm>
        </p:grpSpPr>
        <p:sp>
          <p:nvSpPr>
            <p:cNvPr id="7197" name="Google Shape;7197;p75"/>
            <p:cNvSpPr/>
            <p:nvPr/>
          </p:nvSpPr>
          <p:spPr>
            <a:xfrm>
              <a:off x="5994669" y="1442730"/>
              <a:ext cx="202317" cy="202342"/>
            </a:xfrm>
            <a:custGeom>
              <a:avLst/>
              <a:gdLst/>
              <a:ahLst/>
              <a:cxnLst/>
              <a:rect l="l" t="t" r="r" b="b"/>
              <a:pathLst>
                <a:path w="7941" h="7942" extrusionOk="0">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98" name="Google Shape;7198;p75"/>
            <p:cNvGrpSpPr/>
            <p:nvPr/>
          </p:nvGrpSpPr>
          <p:grpSpPr>
            <a:xfrm>
              <a:off x="5830645" y="1267368"/>
              <a:ext cx="259743" cy="269909"/>
              <a:chOff x="5830645" y="1267368"/>
              <a:chExt cx="259743" cy="269909"/>
            </a:xfrm>
          </p:grpSpPr>
          <p:sp>
            <p:nvSpPr>
              <p:cNvPr id="7199" name="Google Shape;7199;p75"/>
              <p:cNvSpPr/>
              <p:nvPr/>
            </p:nvSpPr>
            <p:spPr>
              <a:xfrm>
                <a:off x="5830645" y="1304897"/>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0" name="Google Shape;7200;p75"/>
              <p:cNvSpPr/>
              <p:nvPr/>
            </p:nvSpPr>
            <p:spPr>
              <a:xfrm>
                <a:off x="5922950" y="1267368"/>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1" name="Google Shape;7201;p75"/>
            <p:cNvGrpSpPr/>
            <p:nvPr/>
          </p:nvGrpSpPr>
          <p:grpSpPr>
            <a:xfrm>
              <a:off x="6101293" y="1267368"/>
              <a:ext cx="259692" cy="269909"/>
              <a:chOff x="6101293" y="1267368"/>
              <a:chExt cx="259692" cy="269909"/>
            </a:xfrm>
          </p:grpSpPr>
          <p:sp>
            <p:nvSpPr>
              <p:cNvPr id="7202" name="Google Shape;7202;p75"/>
              <p:cNvSpPr/>
              <p:nvPr/>
            </p:nvSpPr>
            <p:spPr>
              <a:xfrm>
                <a:off x="6101293" y="1304897"/>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3" name="Google Shape;7203;p75"/>
              <p:cNvSpPr/>
              <p:nvPr/>
            </p:nvSpPr>
            <p:spPr>
              <a:xfrm>
                <a:off x="6193623" y="1267368"/>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4" name="Google Shape;7204;p75"/>
            <p:cNvGrpSpPr/>
            <p:nvPr/>
          </p:nvGrpSpPr>
          <p:grpSpPr>
            <a:xfrm>
              <a:off x="5830645" y="1550500"/>
              <a:ext cx="259692" cy="269909"/>
              <a:chOff x="5830645" y="1550500"/>
              <a:chExt cx="259692" cy="269909"/>
            </a:xfrm>
          </p:grpSpPr>
          <p:sp>
            <p:nvSpPr>
              <p:cNvPr id="7205" name="Google Shape;7205;p75"/>
              <p:cNvSpPr/>
              <p:nvPr/>
            </p:nvSpPr>
            <p:spPr>
              <a:xfrm>
                <a:off x="5830645" y="1550500"/>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6" name="Google Shape;7206;p75"/>
              <p:cNvSpPr/>
              <p:nvPr/>
            </p:nvSpPr>
            <p:spPr>
              <a:xfrm>
                <a:off x="5922950" y="1745352"/>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7" name="Google Shape;7207;p75"/>
            <p:cNvGrpSpPr/>
            <p:nvPr/>
          </p:nvGrpSpPr>
          <p:grpSpPr>
            <a:xfrm>
              <a:off x="6101293" y="1550500"/>
              <a:ext cx="259692" cy="269909"/>
              <a:chOff x="6101293" y="1550500"/>
              <a:chExt cx="259692" cy="269909"/>
            </a:xfrm>
          </p:grpSpPr>
          <p:sp>
            <p:nvSpPr>
              <p:cNvPr id="7208" name="Google Shape;7208;p75"/>
              <p:cNvSpPr/>
              <p:nvPr/>
            </p:nvSpPr>
            <p:spPr>
              <a:xfrm>
                <a:off x="6101293" y="1550500"/>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9" name="Google Shape;7209;p75"/>
              <p:cNvSpPr/>
              <p:nvPr/>
            </p:nvSpPr>
            <p:spPr>
              <a:xfrm>
                <a:off x="6193623" y="1745352"/>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210" name="Google Shape;7210;p75"/>
          <p:cNvGrpSpPr/>
          <p:nvPr/>
        </p:nvGrpSpPr>
        <p:grpSpPr>
          <a:xfrm>
            <a:off x="723700" y="1861760"/>
            <a:ext cx="697154" cy="679574"/>
            <a:chOff x="2679875" y="2361475"/>
            <a:chExt cx="780425" cy="760575"/>
          </a:xfrm>
        </p:grpSpPr>
        <p:sp>
          <p:nvSpPr>
            <p:cNvPr id="7211" name="Google Shape;7211;p75"/>
            <p:cNvSpPr/>
            <p:nvPr/>
          </p:nvSpPr>
          <p:spPr>
            <a:xfrm>
              <a:off x="2812050" y="236147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2" name="Google Shape;7212;p75"/>
            <p:cNvSpPr/>
            <p:nvPr/>
          </p:nvSpPr>
          <p:spPr>
            <a:xfrm>
              <a:off x="3082750"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3" name="Google Shape;7213;p75"/>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4" name="Google Shape;7214;p75"/>
            <p:cNvSpPr/>
            <p:nvPr/>
          </p:nvSpPr>
          <p:spPr>
            <a:xfrm>
              <a:off x="2679875" y="2645625"/>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5" name="Google Shape;7215;p75"/>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6" name="Google Shape;7216;p75"/>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7" name="Google Shape;7217;p75"/>
          <p:cNvGrpSpPr/>
          <p:nvPr/>
        </p:nvGrpSpPr>
        <p:grpSpPr>
          <a:xfrm>
            <a:off x="3122859" y="971352"/>
            <a:ext cx="735829" cy="684547"/>
            <a:chOff x="3351965" y="1148808"/>
            <a:chExt cx="750770" cy="698375"/>
          </a:xfrm>
        </p:grpSpPr>
        <p:grpSp>
          <p:nvGrpSpPr>
            <p:cNvPr id="7218" name="Google Shape;7218;p75"/>
            <p:cNvGrpSpPr/>
            <p:nvPr/>
          </p:nvGrpSpPr>
          <p:grpSpPr>
            <a:xfrm>
              <a:off x="3586796" y="1148808"/>
              <a:ext cx="294857" cy="286830"/>
              <a:chOff x="3750225" y="1774000"/>
              <a:chExt cx="149575" cy="145525"/>
            </a:xfrm>
          </p:grpSpPr>
          <p:sp>
            <p:nvSpPr>
              <p:cNvPr id="7219" name="Google Shape;7219;p75"/>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0" name="Google Shape;7220;p75"/>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1" name="Google Shape;7221;p75"/>
            <p:cNvGrpSpPr/>
            <p:nvPr/>
          </p:nvGrpSpPr>
          <p:grpSpPr>
            <a:xfrm>
              <a:off x="3779245" y="1375768"/>
              <a:ext cx="323490" cy="286978"/>
              <a:chOff x="3847850" y="1889150"/>
              <a:chExt cx="164100" cy="145600"/>
            </a:xfrm>
          </p:grpSpPr>
          <p:sp>
            <p:nvSpPr>
              <p:cNvPr id="7222" name="Google Shape;7222;p75"/>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3" name="Google Shape;7223;p75"/>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4" name="Google Shape;7224;p75"/>
            <p:cNvGrpSpPr/>
            <p:nvPr/>
          </p:nvGrpSpPr>
          <p:grpSpPr>
            <a:xfrm>
              <a:off x="3351965" y="1330435"/>
              <a:ext cx="295449" cy="285401"/>
              <a:chOff x="3631100" y="1866150"/>
              <a:chExt cx="149875" cy="144800"/>
            </a:xfrm>
          </p:grpSpPr>
          <p:sp>
            <p:nvSpPr>
              <p:cNvPr id="7225" name="Google Shape;7225;p75"/>
              <p:cNvSpPr/>
              <p:nvPr/>
            </p:nvSpPr>
            <p:spPr>
              <a:xfrm>
                <a:off x="3631100" y="1866150"/>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6" name="Google Shape;7226;p75"/>
              <p:cNvSpPr/>
              <p:nvPr/>
            </p:nvSpPr>
            <p:spPr>
              <a:xfrm>
                <a:off x="3654725" y="1907806"/>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7" name="Google Shape;7227;p75"/>
            <p:cNvGrpSpPr/>
            <p:nvPr/>
          </p:nvGrpSpPr>
          <p:grpSpPr>
            <a:xfrm>
              <a:off x="3548208" y="1560352"/>
              <a:ext cx="294808" cy="286830"/>
              <a:chOff x="3730650" y="1982800"/>
              <a:chExt cx="149550" cy="145525"/>
            </a:xfrm>
          </p:grpSpPr>
          <p:sp>
            <p:nvSpPr>
              <p:cNvPr id="7228" name="Google Shape;7228;p75"/>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9" name="Google Shape;7229;p75"/>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230" name="Google Shape;7230;p75"/>
          <p:cNvGrpSpPr/>
          <p:nvPr/>
        </p:nvGrpSpPr>
        <p:grpSpPr>
          <a:xfrm>
            <a:off x="7624512" y="971306"/>
            <a:ext cx="804565" cy="677795"/>
            <a:chOff x="7636443" y="1204988"/>
            <a:chExt cx="804565" cy="677795"/>
          </a:xfrm>
        </p:grpSpPr>
        <p:grpSp>
          <p:nvGrpSpPr>
            <p:cNvPr id="7231" name="Google Shape;7231;p75"/>
            <p:cNvGrpSpPr/>
            <p:nvPr/>
          </p:nvGrpSpPr>
          <p:grpSpPr>
            <a:xfrm>
              <a:off x="7636443" y="1509705"/>
              <a:ext cx="804565" cy="373078"/>
              <a:chOff x="7636443" y="1509705"/>
              <a:chExt cx="804565" cy="373078"/>
            </a:xfrm>
          </p:grpSpPr>
          <p:sp>
            <p:nvSpPr>
              <p:cNvPr id="7232" name="Google Shape;7232;p75"/>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3" name="Google Shape;7233;p75"/>
              <p:cNvSpPr/>
              <p:nvPr/>
            </p:nvSpPr>
            <p:spPr>
              <a:xfrm>
                <a:off x="8398251" y="1667375"/>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4" name="Google Shape;7234;p75"/>
            <p:cNvGrpSpPr/>
            <p:nvPr/>
          </p:nvGrpSpPr>
          <p:grpSpPr>
            <a:xfrm>
              <a:off x="7636443" y="1408133"/>
              <a:ext cx="804565" cy="373078"/>
              <a:chOff x="7636443" y="1408133"/>
              <a:chExt cx="804565" cy="373078"/>
            </a:xfrm>
          </p:grpSpPr>
          <p:sp>
            <p:nvSpPr>
              <p:cNvPr id="7235" name="Google Shape;7235;p75"/>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6" name="Google Shape;7236;p75"/>
              <p:cNvSpPr/>
              <p:nvPr/>
            </p:nvSpPr>
            <p:spPr>
              <a:xfrm>
                <a:off x="8398251" y="1565802"/>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7" name="Google Shape;7237;p75"/>
            <p:cNvGrpSpPr/>
            <p:nvPr/>
          </p:nvGrpSpPr>
          <p:grpSpPr>
            <a:xfrm>
              <a:off x="7636443" y="1306560"/>
              <a:ext cx="804565" cy="373078"/>
              <a:chOff x="7636443" y="1306560"/>
              <a:chExt cx="804565" cy="373078"/>
            </a:xfrm>
          </p:grpSpPr>
          <p:sp>
            <p:nvSpPr>
              <p:cNvPr id="7238" name="Google Shape;7238;p75"/>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9" name="Google Shape;7239;p75"/>
              <p:cNvSpPr/>
              <p:nvPr/>
            </p:nvSpPr>
            <p:spPr>
              <a:xfrm>
                <a:off x="8398251" y="1464230"/>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0" name="Google Shape;7240;p75"/>
            <p:cNvGrpSpPr/>
            <p:nvPr/>
          </p:nvGrpSpPr>
          <p:grpSpPr>
            <a:xfrm>
              <a:off x="7636443" y="1204988"/>
              <a:ext cx="804565" cy="373078"/>
              <a:chOff x="7636443" y="1204988"/>
              <a:chExt cx="804565" cy="373078"/>
            </a:xfrm>
          </p:grpSpPr>
          <p:sp>
            <p:nvSpPr>
              <p:cNvPr id="7241" name="Google Shape;7241;p75"/>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2" name="Google Shape;7242;p75"/>
              <p:cNvSpPr/>
              <p:nvPr/>
            </p:nvSpPr>
            <p:spPr>
              <a:xfrm>
                <a:off x="8398251" y="1362658"/>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243" name="Google Shape;7243;p75"/>
          <p:cNvGrpSpPr/>
          <p:nvPr/>
        </p:nvGrpSpPr>
        <p:grpSpPr>
          <a:xfrm>
            <a:off x="4963358" y="1878721"/>
            <a:ext cx="661339" cy="661188"/>
            <a:chOff x="3990000" y="975400"/>
            <a:chExt cx="3934200" cy="3933300"/>
          </a:xfrm>
        </p:grpSpPr>
        <p:sp>
          <p:nvSpPr>
            <p:cNvPr id="7244" name="Google Shape;7244;p75"/>
            <p:cNvSpPr/>
            <p:nvPr/>
          </p:nvSpPr>
          <p:spPr>
            <a:xfrm>
              <a:off x="3990000" y="975400"/>
              <a:ext cx="3934200" cy="39333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5" name="Google Shape;7245;p75"/>
            <p:cNvSpPr/>
            <p:nvPr/>
          </p:nvSpPr>
          <p:spPr>
            <a:xfrm>
              <a:off x="4346550" y="1331800"/>
              <a:ext cx="3221100" cy="32205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6" name="Google Shape;7246;p75"/>
            <p:cNvSpPr/>
            <p:nvPr/>
          </p:nvSpPr>
          <p:spPr>
            <a:xfrm>
              <a:off x="4786800" y="1771750"/>
              <a:ext cx="2340600" cy="2340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7" name="Google Shape;7247;p75"/>
            <p:cNvSpPr/>
            <p:nvPr/>
          </p:nvSpPr>
          <p:spPr>
            <a:xfrm>
              <a:off x="5218650" y="2203450"/>
              <a:ext cx="1476900" cy="14772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8" name="Google Shape;7248;p75"/>
          <p:cNvGrpSpPr/>
          <p:nvPr/>
        </p:nvGrpSpPr>
        <p:grpSpPr>
          <a:xfrm>
            <a:off x="6607006" y="1857359"/>
            <a:ext cx="868881" cy="684241"/>
            <a:chOff x="6598259" y="2078634"/>
            <a:chExt cx="868881" cy="684241"/>
          </a:xfrm>
        </p:grpSpPr>
        <p:sp>
          <p:nvSpPr>
            <p:cNvPr id="7249" name="Google Shape;7249;p75"/>
            <p:cNvSpPr/>
            <p:nvPr/>
          </p:nvSpPr>
          <p:spPr>
            <a:xfrm>
              <a:off x="7165957" y="2159753"/>
              <a:ext cx="286185" cy="107120"/>
            </a:xfrm>
            <a:custGeom>
              <a:avLst/>
              <a:gdLst/>
              <a:ahLst/>
              <a:cxnLst/>
              <a:rect l="l" t="t" r="r" b="b"/>
              <a:pathLst>
                <a:path w="48506" h="18156" extrusionOk="0">
                  <a:moveTo>
                    <a:pt x="1" y="1"/>
                  </a:moveTo>
                  <a:lnTo>
                    <a:pt x="1" y="18156"/>
                  </a:lnTo>
                  <a:lnTo>
                    <a:pt x="48506" y="18156"/>
                  </a:lnTo>
                  <a:lnTo>
                    <a:pt x="48506" y="1"/>
                  </a:ln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0" name="Google Shape;7250;p75"/>
            <p:cNvSpPr/>
            <p:nvPr/>
          </p:nvSpPr>
          <p:spPr>
            <a:xfrm>
              <a:off x="7085764" y="2536793"/>
              <a:ext cx="349475" cy="107120"/>
            </a:xfrm>
            <a:custGeom>
              <a:avLst/>
              <a:gdLst/>
              <a:ahLst/>
              <a:cxnLst/>
              <a:rect l="l" t="t" r="r" b="b"/>
              <a:pathLst>
                <a:path w="59233" h="18156" extrusionOk="0">
                  <a:moveTo>
                    <a:pt x="1" y="1"/>
                  </a:moveTo>
                  <a:lnTo>
                    <a:pt x="1" y="18156"/>
                  </a:lnTo>
                  <a:lnTo>
                    <a:pt x="59233" y="18156"/>
                  </a:lnTo>
                  <a:lnTo>
                    <a:pt x="59233" y="1"/>
                  </a:ln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1" name="Google Shape;7251;p75"/>
            <p:cNvSpPr/>
            <p:nvPr/>
          </p:nvSpPr>
          <p:spPr>
            <a:xfrm>
              <a:off x="6598259" y="2195183"/>
              <a:ext cx="271241" cy="107120"/>
            </a:xfrm>
            <a:custGeom>
              <a:avLst/>
              <a:gdLst/>
              <a:ahLst/>
              <a:cxnLst/>
              <a:rect l="l" t="t" r="r" b="b"/>
              <a:pathLst>
                <a:path w="45973" h="18156" extrusionOk="0">
                  <a:moveTo>
                    <a:pt x="1" y="0"/>
                  </a:moveTo>
                  <a:lnTo>
                    <a:pt x="1" y="18156"/>
                  </a:lnTo>
                  <a:lnTo>
                    <a:pt x="45972" y="18156"/>
                  </a:lnTo>
                  <a:lnTo>
                    <a:pt x="45972" y="0"/>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2" name="Google Shape;7252;p75"/>
            <p:cNvSpPr/>
            <p:nvPr/>
          </p:nvSpPr>
          <p:spPr>
            <a:xfrm>
              <a:off x="6604064" y="2370778"/>
              <a:ext cx="358696" cy="107126"/>
            </a:xfrm>
            <a:custGeom>
              <a:avLst/>
              <a:gdLst/>
              <a:ahLst/>
              <a:cxnLst/>
              <a:rect l="l" t="t" r="r" b="b"/>
              <a:pathLst>
                <a:path w="60796" h="18157" extrusionOk="0">
                  <a:moveTo>
                    <a:pt x="0" y="1"/>
                  </a:moveTo>
                  <a:lnTo>
                    <a:pt x="0" y="18156"/>
                  </a:lnTo>
                  <a:lnTo>
                    <a:pt x="60796" y="18156"/>
                  </a:lnTo>
                  <a:lnTo>
                    <a:pt x="60796" y="1"/>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3" name="Google Shape;7253;p75"/>
            <p:cNvSpPr/>
            <p:nvPr/>
          </p:nvSpPr>
          <p:spPr>
            <a:xfrm>
              <a:off x="6645158" y="2545743"/>
              <a:ext cx="358696" cy="109044"/>
            </a:xfrm>
            <a:custGeom>
              <a:avLst/>
              <a:gdLst/>
              <a:ahLst/>
              <a:cxnLst/>
              <a:rect l="l" t="t" r="r" b="b"/>
              <a:pathLst>
                <a:path w="60796" h="18482" extrusionOk="0">
                  <a:moveTo>
                    <a:pt x="1" y="0"/>
                  </a:moveTo>
                  <a:lnTo>
                    <a:pt x="1" y="18482"/>
                  </a:lnTo>
                  <a:lnTo>
                    <a:pt x="60796" y="18482"/>
                  </a:lnTo>
                  <a:lnTo>
                    <a:pt x="60796" y="0"/>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4" name="Google Shape;7254;p75"/>
            <p:cNvSpPr/>
            <p:nvPr/>
          </p:nvSpPr>
          <p:spPr>
            <a:xfrm>
              <a:off x="7155838" y="2352960"/>
              <a:ext cx="311302" cy="107120"/>
            </a:xfrm>
            <a:custGeom>
              <a:avLst/>
              <a:gdLst/>
              <a:ahLst/>
              <a:cxnLst/>
              <a:rect l="l" t="t" r="r" b="b"/>
              <a:pathLst>
                <a:path w="52763" h="18156" extrusionOk="0">
                  <a:moveTo>
                    <a:pt x="0" y="0"/>
                  </a:moveTo>
                  <a:lnTo>
                    <a:pt x="0" y="18155"/>
                  </a:lnTo>
                  <a:lnTo>
                    <a:pt x="52763" y="18155"/>
                  </a:lnTo>
                  <a:lnTo>
                    <a:pt x="52763" y="0"/>
                  </a:ln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55" name="Google Shape;7255;p75"/>
            <p:cNvGrpSpPr/>
            <p:nvPr/>
          </p:nvGrpSpPr>
          <p:grpSpPr>
            <a:xfrm>
              <a:off x="6808175" y="2078634"/>
              <a:ext cx="452229" cy="684241"/>
              <a:chOff x="6808175" y="2078634"/>
              <a:chExt cx="452229" cy="684241"/>
            </a:xfrm>
          </p:grpSpPr>
          <p:sp>
            <p:nvSpPr>
              <p:cNvPr id="7256" name="Google Shape;7256;p75"/>
              <p:cNvSpPr/>
              <p:nvPr/>
            </p:nvSpPr>
            <p:spPr>
              <a:xfrm>
                <a:off x="7165957" y="2159753"/>
                <a:ext cx="94447" cy="107120"/>
              </a:xfrm>
              <a:custGeom>
                <a:avLst/>
                <a:gdLst/>
                <a:ahLst/>
                <a:cxnLst/>
                <a:rect l="l" t="t" r="r" b="b"/>
                <a:pathLst>
                  <a:path w="16008" h="18156" extrusionOk="0">
                    <a:moveTo>
                      <a:pt x="1" y="1"/>
                    </a:moveTo>
                    <a:lnTo>
                      <a:pt x="1" y="18156"/>
                    </a:lnTo>
                    <a:lnTo>
                      <a:pt x="16007" y="18156"/>
                    </a:lnTo>
                    <a:cubicBezTo>
                      <a:pt x="15291" y="11568"/>
                      <a:pt x="12904" y="5350"/>
                      <a:pt x="90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7" name="Google Shape;7257;p75"/>
              <p:cNvSpPr/>
              <p:nvPr/>
            </p:nvSpPr>
            <p:spPr>
              <a:xfrm>
                <a:off x="7085764" y="2536793"/>
                <a:ext cx="61100" cy="107120"/>
              </a:xfrm>
              <a:custGeom>
                <a:avLst/>
                <a:gdLst/>
                <a:ahLst/>
                <a:cxnLst/>
                <a:rect l="l" t="t" r="r" b="b"/>
                <a:pathLst>
                  <a:path w="10356" h="18156" extrusionOk="0">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8" name="Google Shape;7258;p75"/>
              <p:cNvSpPr/>
              <p:nvPr/>
            </p:nvSpPr>
            <p:spPr>
              <a:xfrm>
                <a:off x="6808175" y="2195183"/>
                <a:ext cx="61325" cy="107120"/>
              </a:xfrm>
              <a:custGeom>
                <a:avLst/>
                <a:gdLst/>
                <a:ahLst/>
                <a:cxnLst/>
                <a:rect l="l" t="t" r="r" b="b"/>
                <a:pathLst>
                  <a:path w="10394" h="18156" extrusionOk="0">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9" name="Google Shape;7259;p75"/>
              <p:cNvSpPr/>
              <p:nvPr/>
            </p:nvSpPr>
            <p:spPr>
              <a:xfrm>
                <a:off x="6820441" y="2370778"/>
                <a:ext cx="142320" cy="107126"/>
              </a:xfrm>
              <a:custGeom>
                <a:avLst/>
                <a:gdLst/>
                <a:ahLst/>
                <a:cxnLst/>
                <a:rect l="l" t="t" r="r" b="b"/>
                <a:pathLst>
                  <a:path w="24122" h="18157" extrusionOk="0">
                    <a:moveTo>
                      <a:pt x="0" y="1"/>
                    </a:moveTo>
                    <a:cubicBezTo>
                      <a:pt x="1532" y="5312"/>
                      <a:pt x="4200" y="11690"/>
                      <a:pt x="8823" y="18156"/>
                    </a:cubicBezTo>
                    <a:lnTo>
                      <a:pt x="24122" y="18156"/>
                    </a:lnTo>
                    <a:lnTo>
                      <a:pt x="24122"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0" name="Google Shape;7260;p75"/>
              <p:cNvSpPr/>
              <p:nvPr/>
            </p:nvSpPr>
            <p:spPr>
              <a:xfrm>
                <a:off x="6929774" y="2545743"/>
                <a:ext cx="74092" cy="109044"/>
              </a:xfrm>
              <a:custGeom>
                <a:avLst/>
                <a:gdLst/>
                <a:ahLst/>
                <a:cxnLst/>
                <a:rect l="l" t="t" r="r" b="b"/>
                <a:pathLst>
                  <a:path w="12558" h="18482" extrusionOk="0">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1" name="Google Shape;7261;p75"/>
              <p:cNvSpPr/>
              <p:nvPr/>
            </p:nvSpPr>
            <p:spPr>
              <a:xfrm>
                <a:off x="7155838" y="2352960"/>
                <a:ext cx="98377" cy="107120"/>
              </a:xfrm>
              <a:custGeom>
                <a:avLst/>
                <a:gdLst/>
                <a:ahLst/>
                <a:cxnLst/>
                <a:rect l="l" t="t" r="r" b="b"/>
                <a:pathLst>
                  <a:path w="16674" h="18156" extrusionOk="0">
                    <a:moveTo>
                      <a:pt x="0" y="0"/>
                    </a:moveTo>
                    <a:lnTo>
                      <a:pt x="0" y="18155"/>
                    </a:lnTo>
                    <a:lnTo>
                      <a:pt x="9101" y="18155"/>
                    </a:lnTo>
                    <a:cubicBezTo>
                      <a:pt x="13299" y="11475"/>
                      <a:pt x="15509" y="5056"/>
                      <a:pt x="1667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62" name="Google Shape;7262;p75"/>
              <p:cNvGrpSpPr/>
              <p:nvPr/>
            </p:nvGrpSpPr>
            <p:grpSpPr>
              <a:xfrm>
                <a:off x="6821586" y="2078634"/>
                <a:ext cx="426871" cy="684241"/>
                <a:chOff x="6821586" y="2078634"/>
                <a:chExt cx="426871" cy="684241"/>
              </a:xfrm>
            </p:grpSpPr>
            <p:grpSp>
              <p:nvGrpSpPr>
                <p:cNvPr id="7263" name="Google Shape;7263;p75"/>
                <p:cNvGrpSpPr/>
                <p:nvPr/>
              </p:nvGrpSpPr>
              <p:grpSpPr>
                <a:xfrm>
                  <a:off x="6821586" y="2078634"/>
                  <a:ext cx="426871" cy="684241"/>
                  <a:chOff x="6821586" y="2078634"/>
                  <a:chExt cx="426871" cy="684241"/>
                </a:xfrm>
              </p:grpSpPr>
              <p:sp>
                <p:nvSpPr>
                  <p:cNvPr id="7264" name="Google Shape;7264;p75"/>
                  <p:cNvSpPr/>
                  <p:nvPr/>
                </p:nvSpPr>
                <p:spPr>
                  <a:xfrm>
                    <a:off x="6990036" y="2693797"/>
                    <a:ext cx="89963" cy="69077"/>
                  </a:xfrm>
                  <a:custGeom>
                    <a:avLst/>
                    <a:gdLst/>
                    <a:ahLst/>
                    <a:cxnLst/>
                    <a:rect l="l" t="t" r="r" b="b"/>
                    <a:pathLst>
                      <a:path w="15248" h="11708" extrusionOk="0">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5" name="Google Shape;7265;p75"/>
                  <p:cNvSpPr/>
                  <p:nvPr/>
                </p:nvSpPr>
                <p:spPr>
                  <a:xfrm>
                    <a:off x="6968649" y="2671926"/>
                    <a:ext cx="132738" cy="72712"/>
                  </a:xfrm>
                  <a:custGeom>
                    <a:avLst/>
                    <a:gdLst/>
                    <a:ahLst/>
                    <a:cxnLst/>
                    <a:rect l="l" t="t" r="r" b="b"/>
                    <a:pathLst>
                      <a:path w="22498" h="12324" extrusionOk="0">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6" name="Google Shape;7266;p75"/>
                  <p:cNvSpPr/>
                  <p:nvPr/>
                </p:nvSpPr>
                <p:spPr>
                  <a:xfrm>
                    <a:off x="6968649" y="2679891"/>
                    <a:ext cx="132738" cy="64747"/>
                  </a:xfrm>
                  <a:custGeom>
                    <a:avLst/>
                    <a:gdLst/>
                    <a:ahLst/>
                    <a:cxnLst/>
                    <a:rect l="l" t="t" r="r" b="b"/>
                    <a:pathLst>
                      <a:path w="22498" h="10974" extrusionOk="0">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7" name="Google Shape;7267;p75"/>
                  <p:cNvSpPr/>
                  <p:nvPr/>
                </p:nvSpPr>
                <p:spPr>
                  <a:xfrm>
                    <a:off x="6969091" y="2693467"/>
                    <a:ext cx="131729" cy="11765"/>
                  </a:xfrm>
                  <a:custGeom>
                    <a:avLst/>
                    <a:gdLst/>
                    <a:ahLst/>
                    <a:cxnLst/>
                    <a:rect l="l" t="t" r="r" b="b"/>
                    <a:pathLst>
                      <a:path w="22327" h="1994" extrusionOk="0">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8" name="Google Shape;7268;p75"/>
                  <p:cNvSpPr/>
                  <p:nvPr/>
                </p:nvSpPr>
                <p:spPr>
                  <a:xfrm>
                    <a:off x="6821586" y="2078634"/>
                    <a:ext cx="426871" cy="544694"/>
                  </a:xfrm>
                  <a:custGeom>
                    <a:avLst/>
                    <a:gdLst/>
                    <a:ahLst/>
                    <a:cxnLst/>
                    <a:rect l="l" t="t" r="r" b="b"/>
                    <a:pathLst>
                      <a:path w="72351" h="92321" extrusionOk="0">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9" name="Google Shape;7269;p75"/>
                  <p:cNvSpPr/>
                  <p:nvPr/>
                </p:nvSpPr>
                <p:spPr>
                  <a:xfrm>
                    <a:off x="6984514" y="2448953"/>
                    <a:ext cx="101008" cy="164409"/>
                  </a:xfrm>
                  <a:custGeom>
                    <a:avLst/>
                    <a:gdLst/>
                    <a:ahLst/>
                    <a:cxnLst/>
                    <a:rect l="l" t="t" r="r" b="b"/>
                    <a:pathLst>
                      <a:path w="17120" h="27866" extrusionOk="0">
                        <a:moveTo>
                          <a:pt x="1" y="0"/>
                        </a:moveTo>
                        <a:lnTo>
                          <a:pt x="4920" y="27866"/>
                        </a:lnTo>
                        <a:lnTo>
                          <a:pt x="12200" y="27866"/>
                        </a:lnTo>
                        <a:lnTo>
                          <a:pt x="17120" y="0"/>
                        </a:lnTo>
                        <a:close/>
                      </a:path>
                    </a:pathLst>
                  </a:custGeom>
                  <a:solidFill>
                    <a:srgbClr val="ED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0" name="Google Shape;7270;p75"/>
                  <p:cNvSpPr/>
                  <p:nvPr/>
                </p:nvSpPr>
                <p:spPr>
                  <a:xfrm>
                    <a:off x="6984514" y="2448953"/>
                    <a:ext cx="101008" cy="140963"/>
                  </a:xfrm>
                  <a:custGeom>
                    <a:avLst/>
                    <a:gdLst/>
                    <a:ahLst/>
                    <a:cxnLst/>
                    <a:rect l="l" t="t" r="r" b="b"/>
                    <a:pathLst>
                      <a:path w="17120" h="23892" extrusionOk="0">
                        <a:moveTo>
                          <a:pt x="1" y="0"/>
                        </a:moveTo>
                        <a:lnTo>
                          <a:pt x="4218" y="23891"/>
                        </a:lnTo>
                        <a:lnTo>
                          <a:pt x="12902" y="23891"/>
                        </a:lnTo>
                        <a:lnTo>
                          <a:pt x="1712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1" name="Google Shape;7271;p75"/>
                  <p:cNvSpPr/>
                  <p:nvPr/>
                </p:nvSpPr>
                <p:spPr>
                  <a:xfrm>
                    <a:off x="7012451" y="2607162"/>
                    <a:ext cx="45141" cy="6201"/>
                  </a:xfrm>
                  <a:custGeom>
                    <a:avLst/>
                    <a:gdLst/>
                    <a:ahLst/>
                    <a:cxnLst/>
                    <a:rect l="l" t="t" r="r" b="b"/>
                    <a:pathLst>
                      <a:path w="7651" h="1051" extrusionOk="0">
                        <a:moveTo>
                          <a:pt x="0" y="1"/>
                        </a:moveTo>
                        <a:lnTo>
                          <a:pt x="185" y="1051"/>
                        </a:lnTo>
                        <a:lnTo>
                          <a:pt x="7465" y="1051"/>
                        </a:lnTo>
                        <a:lnTo>
                          <a:pt x="76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2" name="Google Shape;7272;p75"/>
                  <p:cNvSpPr/>
                  <p:nvPr/>
                </p:nvSpPr>
                <p:spPr>
                  <a:xfrm>
                    <a:off x="6968649" y="2664244"/>
                    <a:ext cx="132738" cy="25199"/>
                  </a:xfrm>
                  <a:custGeom>
                    <a:avLst/>
                    <a:gdLst/>
                    <a:ahLst/>
                    <a:cxnLst/>
                    <a:rect l="l" t="t" r="r" b="b"/>
                    <a:pathLst>
                      <a:path w="22498" h="4271" extrusionOk="0">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3" name="Google Shape;7273;p75"/>
                  <p:cNvSpPr/>
                  <p:nvPr/>
                </p:nvSpPr>
                <p:spPr>
                  <a:xfrm>
                    <a:off x="6968649" y="2667389"/>
                    <a:ext cx="132738" cy="11776"/>
                  </a:xfrm>
                  <a:custGeom>
                    <a:avLst/>
                    <a:gdLst/>
                    <a:ahLst/>
                    <a:cxnLst/>
                    <a:rect l="l" t="t" r="r" b="b"/>
                    <a:pathLst>
                      <a:path w="22498" h="1996" extrusionOk="0">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4" name="Google Shape;7274;p75"/>
                  <p:cNvSpPr/>
                  <p:nvPr/>
                </p:nvSpPr>
                <p:spPr>
                  <a:xfrm>
                    <a:off x="6963510" y="2683549"/>
                    <a:ext cx="143022" cy="11776"/>
                  </a:xfrm>
                  <a:custGeom>
                    <a:avLst/>
                    <a:gdLst/>
                    <a:ahLst/>
                    <a:cxnLst/>
                    <a:rect l="l" t="t" r="r" b="b"/>
                    <a:pathLst>
                      <a:path w="24241" h="1996" extrusionOk="0">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5" name="Google Shape;7275;p75"/>
                  <p:cNvSpPr/>
                  <p:nvPr/>
                </p:nvSpPr>
                <p:spPr>
                  <a:xfrm>
                    <a:off x="6968649" y="2642639"/>
                    <a:ext cx="132738" cy="25199"/>
                  </a:xfrm>
                  <a:custGeom>
                    <a:avLst/>
                    <a:gdLst/>
                    <a:ahLst/>
                    <a:cxnLst/>
                    <a:rect l="l" t="t" r="r" b="b"/>
                    <a:pathLst>
                      <a:path w="22498" h="4271" extrusionOk="0">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6" name="Google Shape;7276;p75"/>
                  <p:cNvSpPr/>
                  <p:nvPr/>
                </p:nvSpPr>
                <p:spPr>
                  <a:xfrm>
                    <a:off x="6968649" y="2643990"/>
                    <a:ext cx="132738" cy="11776"/>
                  </a:xfrm>
                  <a:custGeom>
                    <a:avLst/>
                    <a:gdLst/>
                    <a:ahLst/>
                    <a:cxnLst/>
                    <a:rect l="l" t="t" r="r" b="b"/>
                    <a:pathLst>
                      <a:path w="22498" h="1996" extrusionOk="0">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7" name="Google Shape;7277;p75"/>
                  <p:cNvSpPr/>
                  <p:nvPr/>
                </p:nvSpPr>
                <p:spPr>
                  <a:xfrm>
                    <a:off x="6963510" y="2660156"/>
                    <a:ext cx="143022" cy="11776"/>
                  </a:xfrm>
                  <a:custGeom>
                    <a:avLst/>
                    <a:gdLst/>
                    <a:ahLst/>
                    <a:cxnLst/>
                    <a:rect l="l" t="t" r="r" b="b"/>
                    <a:pathLst>
                      <a:path w="24241" h="1996" extrusionOk="0">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8" name="Google Shape;7278;p75"/>
                  <p:cNvSpPr/>
                  <p:nvPr/>
                </p:nvSpPr>
                <p:spPr>
                  <a:xfrm>
                    <a:off x="6968649" y="2617451"/>
                    <a:ext cx="132738" cy="25193"/>
                  </a:xfrm>
                  <a:custGeom>
                    <a:avLst/>
                    <a:gdLst/>
                    <a:ahLst/>
                    <a:cxnLst/>
                    <a:rect l="l" t="t" r="r" b="b"/>
                    <a:pathLst>
                      <a:path w="22498" h="4270" extrusionOk="0">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9" name="Google Shape;7279;p75"/>
                  <p:cNvSpPr/>
                  <p:nvPr/>
                </p:nvSpPr>
                <p:spPr>
                  <a:xfrm>
                    <a:off x="6968649" y="2620590"/>
                    <a:ext cx="132738" cy="11782"/>
                  </a:xfrm>
                  <a:custGeom>
                    <a:avLst/>
                    <a:gdLst/>
                    <a:ahLst/>
                    <a:cxnLst/>
                    <a:rect l="l" t="t" r="r" b="b"/>
                    <a:pathLst>
                      <a:path w="22498" h="1997" extrusionOk="0">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0" name="Google Shape;7280;p75"/>
                  <p:cNvSpPr/>
                  <p:nvPr/>
                </p:nvSpPr>
                <p:spPr>
                  <a:xfrm>
                    <a:off x="6963510" y="2613357"/>
                    <a:ext cx="143022" cy="11765"/>
                  </a:xfrm>
                  <a:custGeom>
                    <a:avLst/>
                    <a:gdLst/>
                    <a:ahLst/>
                    <a:cxnLst/>
                    <a:rect l="l" t="t" r="r" b="b"/>
                    <a:pathLst>
                      <a:path w="24241" h="1994" extrusionOk="0">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1" name="Google Shape;7281;p75"/>
                  <p:cNvSpPr/>
                  <p:nvPr/>
                </p:nvSpPr>
                <p:spPr>
                  <a:xfrm>
                    <a:off x="6850372" y="2107302"/>
                    <a:ext cx="369293" cy="477399"/>
                  </a:xfrm>
                  <a:custGeom>
                    <a:avLst/>
                    <a:gdLst/>
                    <a:ahLst/>
                    <a:cxnLst/>
                    <a:rect l="l" t="t" r="r" b="b"/>
                    <a:pathLst>
                      <a:path w="62592" h="80915" extrusionOk="0">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2" name="Google Shape;7282;p75"/>
                  <p:cNvSpPr/>
                  <p:nvPr/>
                </p:nvSpPr>
                <p:spPr>
                  <a:xfrm>
                    <a:off x="6963510" y="2636756"/>
                    <a:ext cx="143022" cy="11776"/>
                  </a:xfrm>
                  <a:custGeom>
                    <a:avLst/>
                    <a:gdLst/>
                    <a:ahLst/>
                    <a:cxnLst/>
                    <a:rect l="l" t="t" r="r" b="b"/>
                    <a:pathLst>
                      <a:path w="24241" h="1996" extrusionOk="0">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83" name="Google Shape;7283;p75"/>
                <p:cNvSpPr/>
                <p:nvPr/>
              </p:nvSpPr>
              <p:spPr>
                <a:xfrm>
                  <a:off x="7046588" y="2275942"/>
                  <a:ext cx="173076" cy="113894"/>
                </a:xfrm>
                <a:custGeom>
                  <a:avLst/>
                  <a:gdLst/>
                  <a:ahLst/>
                  <a:cxnLst/>
                  <a:rect l="l" t="t" r="r" b="b"/>
                  <a:pathLst>
                    <a:path w="29335" h="19304" extrusionOk="0">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4" name="Google Shape;7284;p75"/>
                <p:cNvSpPr/>
                <p:nvPr/>
              </p:nvSpPr>
              <p:spPr>
                <a:xfrm>
                  <a:off x="7046588" y="2107680"/>
                  <a:ext cx="168811" cy="145128"/>
                </a:xfrm>
                <a:custGeom>
                  <a:avLst/>
                  <a:gdLst/>
                  <a:ahLst/>
                  <a:cxnLst/>
                  <a:rect l="l" t="t" r="r" b="b"/>
                  <a:pathLst>
                    <a:path w="28612" h="24598" extrusionOk="0">
                      <a:moveTo>
                        <a:pt x="0" y="1"/>
                      </a:moveTo>
                      <a:lnTo>
                        <a:pt x="0" y="24597"/>
                      </a:lnTo>
                      <a:lnTo>
                        <a:pt x="28612" y="24597"/>
                      </a:lnTo>
                      <a:cubicBezTo>
                        <a:pt x="25701" y="11138"/>
                        <a:pt x="14102" y="876"/>
                        <a:pt x="0" y="1"/>
                      </a:cubicBez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5" name="Google Shape;7285;p75"/>
                <p:cNvSpPr/>
                <p:nvPr/>
              </p:nvSpPr>
              <p:spPr>
                <a:xfrm>
                  <a:off x="6850372" y="2275942"/>
                  <a:ext cx="173082" cy="113894"/>
                </a:xfrm>
                <a:custGeom>
                  <a:avLst/>
                  <a:gdLst/>
                  <a:ahLst/>
                  <a:cxnLst/>
                  <a:rect l="l" t="t" r="r" b="b"/>
                  <a:pathLst>
                    <a:path w="29336" h="19304" extrusionOk="0">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6" name="Google Shape;7286;p75"/>
                <p:cNvSpPr/>
                <p:nvPr/>
              </p:nvSpPr>
              <p:spPr>
                <a:xfrm>
                  <a:off x="6882243" y="2412957"/>
                  <a:ext cx="141211" cy="171743"/>
                </a:xfrm>
                <a:custGeom>
                  <a:avLst/>
                  <a:gdLst/>
                  <a:ahLst/>
                  <a:cxnLst/>
                  <a:rect l="l" t="t" r="r" b="b"/>
                  <a:pathLst>
                    <a:path w="23934" h="29109" extrusionOk="0">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7" name="Google Shape;7287;p75"/>
                <p:cNvSpPr/>
                <p:nvPr/>
              </p:nvSpPr>
              <p:spPr>
                <a:xfrm>
                  <a:off x="6854637" y="2107680"/>
                  <a:ext cx="168817" cy="145128"/>
                </a:xfrm>
                <a:custGeom>
                  <a:avLst/>
                  <a:gdLst/>
                  <a:ahLst/>
                  <a:cxnLst/>
                  <a:rect l="l" t="t" r="r" b="b"/>
                  <a:pathLst>
                    <a:path w="28613" h="24598" extrusionOk="0">
                      <a:moveTo>
                        <a:pt x="28612" y="1"/>
                      </a:moveTo>
                      <a:cubicBezTo>
                        <a:pt x="14512" y="876"/>
                        <a:pt x="2911" y="11138"/>
                        <a:pt x="1" y="24597"/>
                      </a:cubicBezTo>
                      <a:lnTo>
                        <a:pt x="28612" y="24597"/>
                      </a:lnTo>
                      <a:lnTo>
                        <a:pt x="28612" y="1"/>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8" name="Google Shape;7288;p75"/>
                <p:cNvSpPr/>
                <p:nvPr/>
              </p:nvSpPr>
              <p:spPr>
                <a:xfrm>
                  <a:off x="7046588" y="2412957"/>
                  <a:ext cx="141205" cy="171743"/>
                </a:xfrm>
                <a:custGeom>
                  <a:avLst/>
                  <a:gdLst/>
                  <a:ahLst/>
                  <a:cxnLst/>
                  <a:rect l="l" t="t" r="r" b="b"/>
                  <a:pathLst>
                    <a:path w="23933" h="29109" extrusionOk="0">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7289" name="Google Shape;7289;p75"/>
          <p:cNvGrpSpPr/>
          <p:nvPr/>
        </p:nvGrpSpPr>
        <p:grpSpPr>
          <a:xfrm>
            <a:off x="5780173" y="1862968"/>
            <a:ext cx="671358" cy="671358"/>
            <a:chOff x="6535625" y="760425"/>
            <a:chExt cx="1665900" cy="1665900"/>
          </a:xfrm>
        </p:grpSpPr>
        <p:sp>
          <p:nvSpPr>
            <p:cNvPr id="7290" name="Google Shape;7290;p75"/>
            <p:cNvSpPr/>
            <p:nvPr/>
          </p:nvSpPr>
          <p:spPr>
            <a:xfrm>
              <a:off x="6535625" y="760425"/>
              <a:ext cx="1665900" cy="16659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1" name="Google Shape;7291;p75"/>
            <p:cNvSpPr/>
            <p:nvPr/>
          </p:nvSpPr>
          <p:spPr>
            <a:xfrm>
              <a:off x="6713675" y="1116525"/>
              <a:ext cx="1309800" cy="13098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2" name="Google Shape;7292;p75"/>
            <p:cNvSpPr/>
            <p:nvPr/>
          </p:nvSpPr>
          <p:spPr>
            <a:xfrm>
              <a:off x="6831275" y="1351725"/>
              <a:ext cx="1074600" cy="1074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3" name="Google Shape;7293;p75"/>
            <p:cNvSpPr/>
            <p:nvPr/>
          </p:nvSpPr>
          <p:spPr>
            <a:xfrm>
              <a:off x="6942425" y="1574025"/>
              <a:ext cx="852300" cy="852300"/>
            </a:xfrm>
            <a:prstGeom prst="ellipse">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4" name="Google Shape;7294;p75"/>
          <p:cNvGrpSpPr/>
          <p:nvPr/>
        </p:nvGrpSpPr>
        <p:grpSpPr>
          <a:xfrm>
            <a:off x="716989" y="3531368"/>
            <a:ext cx="1340789" cy="640830"/>
            <a:chOff x="238125" y="1151100"/>
            <a:chExt cx="7139450" cy="3412300"/>
          </a:xfrm>
        </p:grpSpPr>
        <p:sp>
          <p:nvSpPr>
            <p:cNvPr id="7295" name="Google Shape;7295;p75"/>
            <p:cNvSpPr/>
            <p:nvPr/>
          </p:nvSpPr>
          <p:spPr>
            <a:xfrm>
              <a:off x="3468350" y="4223875"/>
              <a:ext cx="679000" cy="33952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6" name="Google Shape;7296;p75"/>
            <p:cNvSpPr/>
            <p:nvPr/>
          </p:nvSpPr>
          <p:spPr>
            <a:xfrm>
              <a:off x="3730250" y="3276125"/>
              <a:ext cx="147275" cy="956575"/>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7" name="Google Shape;7297;p75"/>
            <p:cNvSpPr/>
            <p:nvPr/>
          </p:nvSpPr>
          <p:spPr>
            <a:xfrm>
              <a:off x="3796275" y="3875600"/>
              <a:ext cx="839350" cy="630550"/>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8" name="Google Shape;7298;p75"/>
            <p:cNvSpPr/>
            <p:nvPr/>
          </p:nvSpPr>
          <p:spPr>
            <a:xfrm>
              <a:off x="6240475" y="3130600"/>
              <a:ext cx="1137100" cy="1432800"/>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9" name="Google Shape;7299;p75"/>
            <p:cNvSpPr/>
            <p:nvPr/>
          </p:nvSpPr>
          <p:spPr>
            <a:xfrm>
              <a:off x="5243900" y="1696775"/>
              <a:ext cx="1764175" cy="1777475"/>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0" name="Google Shape;7300;p75"/>
            <p:cNvSpPr/>
            <p:nvPr/>
          </p:nvSpPr>
          <p:spPr>
            <a:xfrm>
              <a:off x="3812150" y="1151100"/>
              <a:ext cx="1896075" cy="1245900"/>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1" name="Google Shape;7301;p75"/>
            <p:cNvSpPr/>
            <p:nvPr/>
          </p:nvSpPr>
          <p:spPr>
            <a:xfrm>
              <a:off x="1910550" y="1151100"/>
              <a:ext cx="1901625" cy="1244175"/>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2" name="Google Shape;7302;p75"/>
            <p:cNvSpPr/>
            <p:nvPr/>
          </p:nvSpPr>
          <p:spPr>
            <a:xfrm>
              <a:off x="608475" y="1694725"/>
              <a:ext cx="1766425" cy="1778150"/>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3" name="Google Shape;7303;p75"/>
            <p:cNvSpPr/>
            <p:nvPr/>
          </p:nvSpPr>
          <p:spPr>
            <a:xfrm>
              <a:off x="238125" y="3129050"/>
              <a:ext cx="1137975" cy="1434175"/>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4" name="Google Shape;7304;p75"/>
            <p:cNvSpPr/>
            <p:nvPr/>
          </p:nvSpPr>
          <p:spPr>
            <a:xfrm>
              <a:off x="1924656" y="1941325"/>
              <a:ext cx="3773110" cy="1646329"/>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5" name="Google Shape;7305;p75"/>
            <p:cNvSpPr/>
            <p:nvPr/>
          </p:nvSpPr>
          <p:spPr>
            <a:xfrm>
              <a:off x="1028863" y="2678027"/>
              <a:ext cx="1805597" cy="188532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6" name="Google Shape;7306;p75"/>
            <p:cNvSpPr/>
            <p:nvPr/>
          </p:nvSpPr>
          <p:spPr>
            <a:xfrm>
              <a:off x="4792190" y="2679937"/>
              <a:ext cx="1798951" cy="1883410"/>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7" name="Google Shape;7307;p75"/>
          <p:cNvGrpSpPr/>
          <p:nvPr/>
        </p:nvGrpSpPr>
        <p:grpSpPr>
          <a:xfrm>
            <a:off x="5584212" y="2734649"/>
            <a:ext cx="985357" cy="585764"/>
            <a:chOff x="5145061" y="2881789"/>
            <a:chExt cx="1107641" cy="658458"/>
          </a:xfrm>
        </p:grpSpPr>
        <p:grpSp>
          <p:nvGrpSpPr>
            <p:cNvPr id="7308" name="Google Shape;7308;p75"/>
            <p:cNvGrpSpPr/>
            <p:nvPr/>
          </p:nvGrpSpPr>
          <p:grpSpPr>
            <a:xfrm>
              <a:off x="5722989" y="3244587"/>
              <a:ext cx="529713" cy="295659"/>
              <a:chOff x="5722989" y="3244587"/>
              <a:chExt cx="529713" cy="295659"/>
            </a:xfrm>
          </p:grpSpPr>
          <p:sp>
            <p:nvSpPr>
              <p:cNvPr id="7309" name="Google Shape;7309;p75"/>
              <p:cNvSpPr/>
              <p:nvPr/>
            </p:nvSpPr>
            <p:spPr>
              <a:xfrm>
                <a:off x="5722989" y="3244587"/>
                <a:ext cx="341346" cy="295659"/>
              </a:xfrm>
              <a:custGeom>
                <a:avLst/>
                <a:gdLst/>
                <a:ahLst/>
                <a:cxnLst/>
                <a:rect l="l" t="t" r="r" b="b"/>
                <a:pathLst>
                  <a:path w="2576195" h="2231390" extrusionOk="0">
                    <a:moveTo>
                      <a:pt x="1288021" y="0"/>
                    </a:moveTo>
                    <a:lnTo>
                      <a:pt x="0" y="2230932"/>
                    </a:lnTo>
                    <a:lnTo>
                      <a:pt x="2576042" y="2230932"/>
                    </a:lnTo>
                    <a:lnTo>
                      <a:pt x="1288021" y="0"/>
                    </a:lnTo>
                    <a:close/>
                  </a:path>
                </a:pathLst>
              </a:custGeom>
              <a:solidFill>
                <a:srgbClr val="869F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7310" name="Google Shape;7310;p75"/>
              <p:cNvSpPr/>
              <p:nvPr/>
            </p:nvSpPr>
            <p:spPr>
              <a:xfrm>
                <a:off x="6035543" y="3298113"/>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7311" name="Google Shape;7311;p75"/>
            <p:cNvGrpSpPr/>
            <p:nvPr/>
          </p:nvGrpSpPr>
          <p:grpSpPr>
            <a:xfrm>
              <a:off x="5145061" y="3244587"/>
              <a:ext cx="536807" cy="295659"/>
              <a:chOff x="5145061" y="3244587"/>
              <a:chExt cx="536807" cy="295659"/>
            </a:xfrm>
          </p:grpSpPr>
          <p:sp>
            <p:nvSpPr>
              <p:cNvPr id="7312" name="Google Shape;7312;p75"/>
              <p:cNvSpPr/>
              <p:nvPr/>
            </p:nvSpPr>
            <p:spPr>
              <a:xfrm>
                <a:off x="5340522" y="3244587"/>
                <a:ext cx="341346" cy="295659"/>
              </a:xfrm>
              <a:custGeom>
                <a:avLst/>
                <a:gdLst/>
                <a:ahLst/>
                <a:cxnLst/>
                <a:rect l="l" t="t" r="r" b="b"/>
                <a:pathLst>
                  <a:path w="2576195" h="2231390" extrusionOk="0">
                    <a:moveTo>
                      <a:pt x="1288034" y="0"/>
                    </a:moveTo>
                    <a:lnTo>
                      <a:pt x="0" y="2230920"/>
                    </a:lnTo>
                    <a:lnTo>
                      <a:pt x="2576055" y="2230920"/>
                    </a:lnTo>
                    <a:lnTo>
                      <a:pt x="1288034" y="0"/>
                    </a:lnTo>
                    <a:close/>
                  </a:path>
                </a:pathLst>
              </a:custGeom>
              <a:solidFill>
                <a:srgbClr val="5F7D9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7313" name="Google Shape;7313;p75"/>
              <p:cNvSpPr/>
              <p:nvPr/>
            </p:nvSpPr>
            <p:spPr>
              <a:xfrm flipH="1">
                <a:off x="5145061" y="3298599"/>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7314" name="Google Shape;7314;p75"/>
            <p:cNvGrpSpPr/>
            <p:nvPr/>
          </p:nvGrpSpPr>
          <p:grpSpPr>
            <a:xfrm>
              <a:off x="5341327" y="2898245"/>
              <a:ext cx="532309" cy="614891"/>
              <a:chOff x="5341327" y="2898245"/>
              <a:chExt cx="532309" cy="614891"/>
            </a:xfrm>
          </p:grpSpPr>
          <p:sp>
            <p:nvSpPr>
              <p:cNvPr id="7315" name="Google Shape;7315;p75"/>
              <p:cNvSpPr/>
              <p:nvPr/>
            </p:nvSpPr>
            <p:spPr>
              <a:xfrm>
                <a:off x="5532290" y="3217476"/>
                <a:ext cx="341346" cy="295659"/>
              </a:xfrm>
              <a:custGeom>
                <a:avLst/>
                <a:gdLst/>
                <a:ahLst/>
                <a:cxnLst/>
                <a:rect l="l" t="t" r="r" b="b"/>
                <a:pathLst>
                  <a:path w="2576195" h="2231390" extrusionOk="0">
                    <a:moveTo>
                      <a:pt x="2576042" y="0"/>
                    </a:moveTo>
                    <a:lnTo>
                      <a:pt x="0" y="0"/>
                    </a:lnTo>
                    <a:lnTo>
                      <a:pt x="1288021" y="2230920"/>
                    </a:lnTo>
                    <a:lnTo>
                      <a:pt x="2576042" y="0"/>
                    </a:lnTo>
                    <a:close/>
                  </a:path>
                </a:pathLst>
              </a:custGeom>
              <a:solidFill>
                <a:srgbClr val="E3E9E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7316" name="Google Shape;7316;p75"/>
              <p:cNvSpPr/>
              <p:nvPr/>
            </p:nvSpPr>
            <p:spPr>
              <a:xfrm flipH="1">
                <a:off x="5341327" y="2898245"/>
                <a:ext cx="217159" cy="33450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7317" name="Google Shape;7317;p75"/>
            <p:cNvGrpSpPr/>
            <p:nvPr/>
          </p:nvGrpSpPr>
          <p:grpSpPr>
            <a:xfrm>
              <a:off x="5532290" y="2881789"/>
              <a:ext cx="620516" cy="305456"/>
              <a:chOff x="5532290" y="2881789"/>
              <a:chExt cx="620516" cy="305456"/>
            </a:xfrm>
          </p:grpSpPr>
          <p:sp>
            <p:nvSpPr>
              <p:cNvPr id="7318" name="Google Shape;7318;p75"/>
              <p:cNvSpPr/>
              <p:nvPr/>
            </p:nvSpPr>
            <p:spPr>
              <a:xfrm>
                <a:off x="5532290" y="2891586"/>
                <a:ext cx="341346" cy="295659"/>
              </a:xfrm>
              <a:custGeom>
                <a:avLst/>
                <a:gdLst/>
                <a:ahLst/>
                <a:cxnLst/>
                <a:rect l="l" t="t" r="r" b="b"/>
                <a:pathLst>
                  <a:path w="2576195" h="2231390" extrusionOk="0">
                    <a:moveTo>
                      <a:pt x="1288021" y="0"/>
                    </a:moveTo>
                    <a:lnTo>
                      <a:pt x="0" y="2230920"/>
                    </a:lnTo>
                    <a:lnTo>
                      <a:pt x="2576042" y="2230920"/>
                    </a:lnTo>
                    <a:lnTo>
                      <a:pt x="1288021" y="0"/>
                    </a:lnTo>
                    <a:close/>
                  </a:path>
                </a:pathLst>
              </a:custGeom>
              <a:solidFill>
                <a:srgbClr val="435D7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7319" name="Google Shape;7319;p75"/>
              <p:cNvSpPr/>
              <p:nvPr/>
            </p:nvSpPr>
            <p:spPr>
              <a:xfrm>
                <a:off x="5837311" y="2881789"/>
                <a:ext cx="315495" cy="288369"/>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grpSp>
        <p:nvGrpSpPr>
          <p:cNvPr id="7320" name="Google Shape;7320;p75"/>
          <p:cNvGrpSpPr/>
          <p:nvPr/>
        </p:nvGrpSpPr>
        <p:grpSpPr>
          <a:xfrm>
            <a:off x="8163135" y="3526707"/>
            <a:ext cx="269068" cy="645491"/>
            <a:chOff x="7026852" y="3311869"/>
            <a:chExt cx="434331" cy="1041954"/>
          </a:xfrm>
        </p:grpSpPr>
        <p:sp>
          <p:nvSpPr>
            <p:cNvPr id="7321" name="Google Shape;7321;p75"/>
            <p:cNvSpPr/>
            <p:nvPr/>
          </p:nvSpPr>
          <p:spPr>
            <a:xfrm>
              <a:off x="7026852" y="3311869"/>
              <a:ext cx="434331" cy="847405"/>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2" name="Google Shape;7322;p75"/>
            <p:cNvSpPr/>
            <p:nvPr/>
          </p:nvSpPr>
          <p:spPr>
            <a:xfrm>
              <a:off x="7082395" y="3359392"/>
              <a:ext cx="323321" cy="32332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3" name="Google Shape;7323;p75"/>
            <p:cNvSpPr/>
            <p:nvPr/>
          </p:nvSpPr>
          <p:spPr>
            <a:xfrm>
              <a:off x="7026852" y="4159239"/>
              <a:ext cx="434331" cy="194585"/>
            </a:xfrm>
            <a:custGeom>
              <a:avLst/>
              <a:gdLst/>
              <a:ahLst/>
              <a:cxnLst/>
              <a:rect l="l" t="t" r="r" b="b"/>
              <a:pathLst>
                <a:path w="16734" h="7497" extrusionOk="0">
                  <a:moveTo>
                    <a:pt x="1" y="1"/>
                  </a:moveTo>
                  <a:lnTo>
                    <a:pt x="8369" y="7496"/>
                  </a:lnTo>
                  <a:lnTo>
                    <a:pt x="1673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4" name="Google Shape;7324;p75"/>
          <p:cNvGrpSpPr/>
          <p:nvPr/>
        </p:nvGrpSpPr>
        <p:grpSpPr>
          <a:xfrm>
            <a:off x="6179716" y="3565945"/>
            <a:ext cx="293882" cy="293836"/>
            <a:chOff x="4873519" y="3311869"/>
            <a:chExt cx="499374" cy="499296"/>
          </a:xfrm>
        </p:grpSpPr>
        <p:sp>
          <p:nvSpPr>
            <p:cNvPr id="7325" name="Google Shape;7325;p75"/>
            <p:cNvSpPr/>
            <p:nvPr/>
          </p:nvSpPr>
          <p:spPr>
            <a:xfrm>
              <a:off x="4873519" y="3311869"/>
              <a:ext cx="499374" cy="499296"/>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6" name="Google Shape;7326;p75"/>
            <p:cNvSpPr/>
            <p:nvPr/>
          </p:nvSpPr>
          <p:spPr>
            <a:xfrm>
              <a:off x="4894620" y="3329830"/>
              <a:ext cx="202112" cy="182386"/>
            </a:xfrm>
            <a:custGeom>
              <a:avLst/>
              <a:gdLst/>
              <a:ahLst/>
              <a:cxnLst/>
              <a:rect l="l" t="t" r="r" b="b"/>
              <a:pathLst>
                <a:path w="7787" h="7027" extrusionOk="0">
                  <a:moveTo>
                    <a:pt x="0" y="1"/>
                  </a:moveTo>
                  <a:lnTo>
                    <a:pt x="0" y="7026"/>
                  </a:lnTo>
                  <a:lnTo>
                    <a:pt x="7787"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7" name="Google Shape;7327;p75"/>
          <p:cNvGrpSpPr/>
          <p:nvPr/>
        </p:nvGrpSpPr>
        <p:grpSpPr>
          <a:xfrm>
            <a:off x="6179716" y="3878316"/>
            <a:ext cx="293882" cy="293882"/>
            <a:chOff x="4873519" y="3875839"/>
            <a:chExt cx="499374" cy="499374"/>
          </a:xfrm>
        </p:grpSpPr>
        <p:sp>
          <p:nvSpPr>
            <p:cNvPr id="7328" name="Google Shape;7328;p75"/>
            <p:cNvSpPr/>
            <p:nvPr/>
          </p:nvSpPr>
          <p:spPr>
            <a:xfrm>
              <a:off x="4873519" y="3875839"/>
              <a:ext cx="499374" cy="499374"/>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9" name="Google Shape;7329;p75"/>
            <p:cNvSpPr/>
            <p:nvPr/>
          </p:nvSpPr>
          <p:spPr>
            <a:xfrm>
              <a:off x="4894620" y="3893826"/>
              <a:ext cx="202112" cy="182360"/>
            </a:xfrm>
            <a:custGeom>
              <a:avLst/>
              <a:gdLst/>
              <a:ahLst/>
              <a:cxnLst/>
              <a:rect l="l" t="t" r="r" b="b"/>
              <a:pathLst>
                <a:path w="7787" h="7026" extrusionOk="0">
                  <a:moveTo>
                    <a:pt x="0" y="0"/>
                  </a:moveTo>
                  <a:lnTo>
                    <a:pt x="0" y="7026"/>
                  </a:lnTo>
                  <a:lnTo>
                    <a:pt x="7787"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0" name="Google Shape;7330;p75"/>
          <p:cNvGrpSpPr/>
          <p:nvPr/>
        </p:nvGrpSpPr>
        <p:grpSpPr>
          <a:xfrm>
            <a:off x="2410244" y="1850269"/>
            <a:ext cx="698104" cy="698208"/>
            <a:chOff x="2565073" y="2075876"/>
            <a:chExt cx="672482" cy="672518"/>
          </a:xfrm>
        </p:grpSpPr>
        <p:sp>
          <p:nvSpPr>
            <p:cNvPr id="7331" name="Google Shape;7331;p75"/>
            <p:cNvSpPr/>
            <p:nvPr/>
          </p:nvSpPr>
          <p:spPr>
            <a:xfrm>
              <a:off x="2642193" y="2530650"/>
              <a:ext cx="419588" cy="217743"/>
            </a:xfrm>
            <a:custGeom>
              <a:avLst/>
              <a:gdLst/>
              <a:ahLst/>
              <a:cxnLst/>
              <a:rect l="l" t="t" r="r" b="b"/>
              <a:pathLst>
                <a:path w="130611" h="67780" extrusionOk="0">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2" name="Google Shape;7332;p75"/>
            <p:cNvSpPr/>
            <p:nvPr/>
          </p:nvSpPr>
          <p:spPr>
            <a:xfrm>
              <a:off x="2910083" y="2420918"/>
              <a:ext cx="327379" cy="312727"/>
            </a:xfrm>
            <a:custGeom>
              <a:avLst/>
              <a:gdLst/>
              <a:ahLst/>
              <a:cxnLst/>
              <a:rect l="l" t="t" r="r" b="b"/>
              <a:pathLst>
                <a:path w="101908" h="97347" extrusionOk="0">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3" name="Google Shape;7333;p75"/>
            <p:cNvSpPr/>
            <p:nvPr/>
          </p:nvSpPr>
          <p:spPr>
            <a:xfrm>
              <a:off x="2999034" y="2125384"/>
              <a:ext cx="238522" cy="411351"/>
            </a:xfrm>
            <a:custGeom>
              <a:avLst/>
              <a:gdLst/>
              <a:ahLst/>
              <a:cxnLst/>
              <a:rect l="l" t="t" r="r" b="b"/>
              <a:pathLst>
                <a:path w="74248" h="128047" extrusionOk="0">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4" name="Google Shape;7334;p75"/>
            <p:cNvSpPr/>
            <p:nvPr/>
          </p:nvSpPr>
          <p:spPr>
            <a:xfrm>
              <a:off x="2740849" y="2075876"/>
              <a:ext cx="419604" cy="217734"/>
            </a:xfrm>
            <a:custGeom>
              <a:avLst/>
              <a:gdLst/>
              <a:ahLst/>
              <a:cxnLst/>
              <a:rect l="l" t="t" r="r" b="b"/>
              <a:pathLst>
                <a:path w="130616" h="67777" extrusionOk="0">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5" name="Google Shape;7335;p75"/>
            <p:cNvSpPr/>
            <p:nvPr/>
          </p:nvSpPr>
          <p:spPr>
            <a:xfrm>
              <a:off x="2565167" y="2090625"/>
              <a:ext cx="327379" cy="312740"/>
            </a:xfrm>
            <a:custGeom>
              <a:avLst/>
              <a:gdLst/>
              <a:ahLst/>
              <a:cxnLst/>
              <a:rect l="l" t="t" r="r" b="b"/>
              <a:pathLst>
                <a:path w="101908" h="97351" extrusionOk="0">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6" name="Google Shape;7336;p75"/>
            <p:cNvSpPr/>
            <p:nvPr/>
          </p:nvSpPr>
          <p:spPr>
            <a:xfrm>
              <a:off x="2565073" y="2287538"/>
              <a:ext cx="218572" cy="409555"/>
            </a:xfrm>
            <a:custGeom>
              <a:avLst/>
              <a:gdLst/>
              <a:ahLst/>
              <a:cxnLst/>
              <a:rect l="l" t="t" r="r" b="b"/>
              <a:pathLst>
                <a:path w="68038" h="127488" extrusionOk="0">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7" name="Google Shape;7337;p75"/>
          <p:cNvGrpSpPr/>
          <p:nvPr/>
        </p:nvGrpSpPr>
        <p:grpSpPr>
          <a:xfrm>
            <a:off x="5633655" y="3534869"/>
            <a:ext cx="438354" cy="637329"/>
            <a:chOff x="1697726" y="3244179"/>
            <a:chExt cx="788124" cy="1146069"/>
          </a:xfrm>
        </p:grpSpPr>
        <p:sp>
          <p:nvSpPr>
            <p:cNvPr id="7338" name="Google Shape;7338;p75"/>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9" name="Google Shape;7339;p75"/>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40" name="Google Shape;7340;p75"/>
          <p:cNvSpPr/>
          <p:nvPr/>
        </p:nvSpPr>
        <p:spPr>
          <a:xfrm>
            <a:off x="8130914" y="3422653"/>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41" name="Google Shape;7341;p75"/>
          <p:cNvGrpSpPr/>
          <p:nvPr/>
        </p:nvGrpSpPr>
        <p:grpSpPr>
          <a:xfrm>
            <a:off x="7634869" y="1863232"/>
            <a:ext cx="799565" cy="670282"/>
            <a:chOff x="7617850" y="2063282"/>
            <a:chExt cx="799565" cy="670282"/>
          </a:xfrm>
        </p:grpSpPr>
        <p:cxnSp>
          <p:nvCxnSpPr>
            <p:cNvPr id="7342" name="Google Shape;7342;p75"/>
            <p:cNvCxnSpPr/>
            <p:nvPr/>
          </p:nvCxnSpPr>
          <p:spPr>
            <a:xfrm rot="5400000" flipH="1">
              <a:off x="7629118"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7343" name="Google Shape;7343;p75"/>
            <p:cNvCxnSpPr/>
            <p:nvPr/>
          </p:nvCxnSpPr>
          <p:spPr>
            <a:xfrm rot="-5400000">
              <a:off x="8276270"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7344" name="Google Shape;7344;p75"/>
            <p:cNvCxnSpPr/>
            <p:nvPr/>
          </p:nvCxnSpPr>
          <p:spPr>
            <a:xfrm rot="5400000">
              <a:off x="7629118"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7345" name="Google Shape;7345;p75"/>
            <p:cNvCxnSpPr/>
            <p:nvPr/>
          </p:nvCxnSpPr>
          <p:spPr>
            <a:xfrm rot="-5400000" flipH="1">
              <a:off x="8276270"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7346" name="Google Shape;7346;p75"/>
            <p:cNvCxnSpPr/>
            <p:nvPr/>
          </p:nvCxnSpPr>
          <p:spPr>
            <a:xfrm rot="10800000">
              <a:off x="7617850" y="2393356"/>
              <a:ext cx="83400" cy="0"/>
            </a:xfrm>
            <a:prstGeom prst="straightConnector1">
              <a:avLst/>
            </a:prstGeom>
            <a:noFill/>
            <a:ln w="9525" cap="flat" cmpd="sng">
              <a:solidFill>
                <a:srgbClr val="667E92"/>
              </a:solidFill>
              <a:prstDash val="solid"/>
              <a:round/>
              <a:headEnd type="none" w="med" len="med"/>
              <a:tailEnd type="none" w="med" len="med"/>
            </a:ln>
          </p:spPr>
        </p:cxnSp>
        <p:cxnSp>
          <p:nvCxnSpPr>
            <p:cNvPr id="7347" name="Google Shape;7347;p75"/>
            <p:cNvCxnSpPr/>
            <p:nvPr/>
          </p:nvCxnSpPr>
          <p:spPr>
            <a:xfrm rot="10800000">
              <a:off x="8334015" y="2393356"/>
              <a:ext cx="83400" cy="0"/>
            </a:xfrm>
            <a:prstGeom prst="straightConnector1">
              <a:avLst/>
            </a:prstGeom>
            <a:noFill/>
            <a:ln w="9525" cap="flat" cmpd="sng">
              <a:solidFill>
                <a:srgbClr val="667E92"/>
              </a:solidFill>
              <a:prstDash val="solid"/>
              <a:round/>
              <a:headEnd type="none" w="med" len="med"/>
              <a:tailEnd type="none" w="med" len="med"/>
            </a:ln>
          </p:spPr>
        </p:cxnSp>
        <p:grpSp>
          <p:nvGrpSpPr>
            <p:cNvPr id="7348" name="Google Shape;7348;p75"/>
            <p:cNvGrpSpPr/>
            <p:nvPr/>
          </p:nvGrpSpPr>
          <p:grpSpPr>
            <a:xfrm>
              <a:off x="7734309" y="2063282"/>
              <a:ext cx="570957" cy="620095"/>
              <a:chOff x="7734309" y="2063282"/>
              <a:chExt cx="570957" cy="620095"/>
            </a:xfrm>
          </p:grpSpPr>
          <p:grpSp>
            <p:nvGrpSpPr>
              <p:cNvPr id="7349" name="Google Shape;7349;p75"/>
              <p:cNvGrpSpPr/>
              <p:nvPr/>
            </p:nvGrpSpPr>
            <p:grpSpPr>
              <a:xfrm>
                <a:off x="8031573" y="2063282"/>
                <a:ext cx="273693" cy="620095"/>
                <a:chOff x="8031573" y="2063282"/>
                <a:chExt cx="273693" cy="620095"/>
              </a:xfrm>
            </p:grpSpPr>
            <p:sp>
              <p:nvSpPr>
                <p:cNvPr id="7350" name="Google Shape;7350;p75"/>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1" name="Google Shape;7351;p75"/>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2" name="Google Shape;7352;p75"/>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3" name="Google Shape;7353;p75"/>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4" name="Google Shape;7354;p75"/>
              <p:cNvGrpSpPr/>
              <p:nvPr/>
            </p:nvGrpSpPr>
            <p:grpSpPr>
              <a:xfrm flipH="1">
                <a:off x="7734309" y="2063282"/>
                <a:ext cx="273693" cy="620095"/>
                <a:chOff x="8031573" y="2063282"/>
                <a:chExt cx="273693" cy="620095"/>
              </a:xfrm>
            </p:grpSpPr>
            <p:sp>
              <p:nvSpPr>
                <p:cNvPr id="7355" name="Google Shape;7355;p75"/>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6" name="Google Shape;7356;p75"/>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7" name="Google Shape;7357;p75"/>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8" name="Google Shape;7358;p75"/>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7359" name="Google Shape;7359;p75"/>
          <p:cNvSpPr/>
          <p:nvPr/>
        </p:nvSpPr>
        <p:spPr>
          <a:xfrm>
            <a:off x="7095123" y="3555322"/>
            <a:ext cx="558742" cy="616877"/>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0" name="Google Shape;7360;p75"/>
          <p:cNvSpPr/>
          <p:nvPr/>
        </p:nvSpPr>
        <p:spPr>
          <a:xfrm rot="10800000">
            <a:off x="6581305" y="355273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61" name="Google Shape;7361;p75"/>
          <p:cNvGrpSpPr/>
          <p:nvPr/>
        </p:nvGrpSpPr>
        <p:grpSpPr>
          <a:xfrm>
            <a:off x="7821475" y="2716715"/>
            <a:ext cx="602567" cy="601884"/>
            <a:chOff x="1186975" y="238125"/>
            <a:chExt cx="5244275" cy="5238325"/>
          </a:xfrm>
        </p:grpSpPr>
        <p:sp>
          <p:nvSpPr>
            <p:cNvPr id="7362" name="Google Shape;7362;p75"/>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3" name="Google Shape;7363;p75"/>
            <p:cNvSpPr/>
            <p:nvPr/>
          </p:nvSpPr>
          <p:spPr>
            <a:xfrm>
              <a:off x="1186975" y="2279750"/>
              <a:ext cx="2628625"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4" name="Google Shape;7364;p75"/>
            <p:cNvSpPr/>
            <p:nvPr/>
          </p:nvSpPr>
          <p:spPr>
            <a:xfrm>
              <a:off x="3802600" y="239450"/>
              <a:ext cx="2628650" cy="3196825"/>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5" name="Google Shape;7365;p75"/>
            <p:cNvSpPr/>
            <p:nvPr/>
          </p:nvSpPr>
          <p:spPr>
            <a:xfrm>
              <a:off x="3232500"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6" name="Google Shape;7366;p75"/>
          <p:cNvGrpSpPr/>
          <p:nvPr/>
        </p:nvGrpSpPr>
        <p:grpSpPr>
          <a:xfrm>
            <a:off x="3264213" y="1856199"/>
            <a:ext cx="651848" cy="687338"/>
            <a:chOff x="3400515" y="2056248"/>
            <a:chExt cx="698134" cy="735987"/>
          </a:xfrm>
        </p:grpSpPr>
        <p:grpSp>
          <p:nvGrpSpPr>
            <p:cNvPr id="7367" name="Google Shape;7367;p75"/>
            <p:cNvGrpSpPr/>
            <p:nvPr/>
          </p:nvGrpSpPr>
          <p:grpSpPr>
            <a:xfrm>
              <a:off x="3400515" y="2283913"/>
              <a:ext cx="312919" cy="219900"/>
              <a:chOff x="3400515" y="2283913"/>
              <a:chExt cx="312919" cy="219900"/>
            </a:xfrm>
          </p:grpSpPr>
          <p:sp>
            <p:nvSpPr>
              <p:cNvPr id="7368" name="Google Shape;7368;p75"/>
              <p:cNvSpPr/>
              <p:nvPr/>
            </p:nvSpPr>
            <p:spPr>
              <a:xfrm>
                <a:off x="3493534" y="2283913"/>
                <a:ext cx="219900" cy="219900"/>
              </a:xfrm>
              <a:prstGeom prst="ellipse">
                <a:avLst/>
              </a:prstGeom>
              <a:solidFill>
                <a:srgbClr val="435D7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7369" name="Google Shape;7369;p75"/>
              <p:cNvCxnSpPr/>
              <p:nvPr/>
            </p:nvCxnSpPr>
            <p:spPr>
              <a:xfrm rot="10800000">
                <a:off x="3400515" y="2393804"/>
                <a:ext cx="95400" cy="0"/>
              </a:xfrm>
              <a:prstGeom prst="straightConnector1">
                <a:avLst/>
              </a:prstGeom>
              <a:noFill/>
              <a:ln w="28575" cap="flat" cmpd="sng">
                <a:solidFill>
                  <a:srgbClr val="435D74"/>
                </a:solidFill>
                <a:prstDash val="solid"/>
                <a:round/>
                <a:headEnd type="none" w="med" len="med"/>
                <a:tailEnd type="none" w="med" len="med"/>
              </a:ln>
            </p:spPr>
          </p:cxnSp>
        </p:grpSp>
        <p:grpSp>
          <p:nvGrpSpPr>
            <p:cNvPr id="7370" name="Google Shape;7370;p75"/>
            <p:cNvGrpSpPr/>
            <p:nvPr/>
          </p:nvGrpSpPr>
          <p:grpSpPr>
            <a:xfrm>
              <a:off x="3547823" y="2461089"/>
              <a:ext cx="219900" cy="331146"/>
              <a:chOff x="3547823" y="2461089"/>
              <a:chExt cx="219900" cy="331146"/>
            </a:xfrm>
          </p:grpSpPr>
          <p:sp>
            <p:nvSpPr>
              <p:cNvPr id="7371" name="Google Shape;7371;p75"/>
              <p:cNvSpPr/>
              <p:nvPr/>
            </p:nvSpPr>
            <p:spPr>
              <a:xfrm>
                <a:off x="3547823" y="2461089"/>
                <a:ext cx="219900" cy="219900"/>
              </a:xfrm>
              <a:prstGeom prst="ellipse">
                <a:avLst/>
              </a:prstGeom>
              <a:solidFill>
                <a:srgbClr val="5F7D9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7372" name="Google Shape;7372;p75"/>
              <p:cNvCxnSpPr/>
              <p:nvPr/>
            </p:nvCxnSpPr>
            <p:spPr>
              <a:xfrm rot="10800000">
                <a:off x="3657701" y="2678535"/>
                <a:ext cx="0" cy="113700"/>
              </a:xfrm>
              <a:prstGeom prst="straightConnector1">
                <a:avLst/>
              </a:prstGeom>
              <a:noFill/>
              <a:ln w="28575" cap="flat" cmpd="sng">
                <a:solidFill>
                  <a:srgbClr val="5F7D95"/>
                </a:solidFill>
                <a:prstDash val="solid"/>
                <a:round/>
                <a:headEnd type="none" w="med" len="med"/>
                <a:tailEnd type="none" w="med" len="med"/>
              </a:ln>
            </p:spPr>
          </p:cxnSp>
        </p:grpSp>
        <p:grpSp>
          <p:nvGrpSpPr>
            <p:cNvPr id="7373" name="Google Shape;7373;p75"/>
            <p:cNvGrpSpPr/>
            <p:nvPr/>
          </p:nvGrpSpPr>
          <p:grpSpPr>
            <a:xfrm>
              <a:off x="3734138" y="2461089"/>
              <a:ext cx="219900" cy="331146"/>
              <a:chOff x="3734138" y="2461089"/>
              <a:chExt cx="219900" cy="331146"/>
            </a:xfrm>
          </p:grpSpPr>
          <p:sp>
            <p:nvSpPr>
              <p:cNvPr id="7374" name="Google Shape;7374;p75"/>
              <p:cNvSpPr/>
              <p:nvPr/>
            </p:nvSpPr>
            <p:spPr>
              <a:xfrm>
                <a:off x="3734138" y="2461089"/>
                <a:ext cx="219900" cy="219900"/>
              </a:xfrm>
              <a:prstGeom prst="ellipse">
                <a:avLst/>
              </a:prstGeom>
              <a:solidFill>
                <a:srgbClr val="869FB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7375" name="Google Shape;7375;p75"/>
              <p:cNvCxnSpPr/>
              <p:nvPr/>
            </p:nvCxnSpPr>
            <p:spPr>
              <a:xfrm rot="10800000">
                <a:off x="3844020" y="2678535"/>
                <a:ext cx="0" cy="113700"/>
              </a:xfrm>
              <a:prstGeom prst="straightConnector1">
                <a:avLst/>
              </a:prstGeom>
              <a:noFill/>
              <a:ln w="28575" cap="flat" cmpd="sng">
                <a:solidFill>
                  <a:srgbClr val="869FB2"/>
                </a:solidFill>
                <a:prstDash val="solid"/>
                <a:round/>
                <a:headEnd type="none" w="med" len="med"/>
                <a:tailEnd type="none" w="med" len="med"/>
              </a:ln>
            </p:spPr>
          </p:cxnSp>
        </p:grpSp>
        <p:grpSp>
          <p:nvGrpSpPr>
            <p:cNvPr id="7376" name="Google Shape;7376;p75"/>
            <p:cNvGrpSpPr/>
            <p:nvPr/>
          </p:nvGrpSpPr>
          <p:grpSpPr>
            <a:xfrm>
              <a:off x="3787560" y="2281742"/>
              <a:ext cx="311089" cy="219900"/>
              <a:chOff x="3787560" y="2281742"/>
              <a:chExt cx="311089" cy="219900"/>
            </a:xfrm>
          </p:grpSpPr>
          <p:sp>
            <p:nvSpPr>
              <p:cNvPr id="7377" name="Google Shape;7377;p75"/>
              <p:cNvSpPr/>
              <p:nvPr/>
            </p:nvSpPr>
            <p:spPr>
              <a:xfrm>
                <a:off x="3787560" y="2281742"/>
                <a:ext cx="219900" cy="219900"/>
              </a:xfrm>
              <a:prstGeom prst="ellipse">
                <a:avLst/>
              </a:prstGeom>
              <a:solidFill>
                <a:srgbClr val="A5B7C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7378" name="Google Shape;7378;p75"/>
              <p:cNvCxnSpPr/>
              <p:nvPr/>
            </p:nvCxnSpPr>
            <p:spPr>
              <a:xfrm rot="10800000">
                <a:off x="4003849" y="2393795"/>
                <a:ext cx="94800" cy="0"/>
              </a:xfrm>
              <a:prstGeom prst="straightConnector1">
                <a:avLst/>
              </a:prstGeom>
              <a:noFill/>
              <a:ln w="28575" cap="flat" cmpd="sng">
                <a:solidFill>
                  <a:srgbClr val="A5B7C6"/>
                </a:solidFill>
                <a:prstDash val="solid"/>
                <a:round/>
                <a:headEnd type="none" w="med" len="med"/>
                <a:tailEnd type="none" w="med" len="med"/>
              </a:ln>
            </p:spPr>
          </p:cxnSp>
        </p:grpSp>
        <p:grpSp>
          <p:nvGrpSpPr>
            <p:cNvPr id="7379" name="Google Shape;7379;p75"/>
            <p:cNvGrpSpPr/>
            <p:nvPr/>
          </p:nvGrpSpPr>
          <p:grpSpPr>
            <a:xfrm>
              <a:off x="3637290" y="2056248"/>
              <a:ext cx="219900" cy="330736"/>
              <a:chOff x="3637290" y="2056248"/>
              <a:chExt cx="219900" cy="330736"/>
            </a:xfrm>
          </p:grpSpPr>
          <p:sp>
            <p:nvSpPr>
              <p:cNvPr id="7380" name="Google Shape;7380;p75"/>
              <p:cNvSpPr/>
              <p:nvPr/>
            </p:nvSpPr>
            <p:spPr>
              <a:xfrm>
                <a:off x="3637290" y="2167085"/>
                <a:ext cx="219900" cy="219900"/>
              </a:xfrm>
              <a:prstGeom prst="ellipse">
                <a:avLst/>
              </a:prstGeom>
              <a:solidFill>
                <a:srgbClr val="BAC8D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cxnSp>
            <p:nvCxnSpPr>
              <p:cNvPr id="7381" name="Google Shape;7381;p75"/>
              <p:cNvCxnSpPr/>
              <p:nvPr/>
            </p:nvCxnSpPr>
            <p:spPr>
              <a:xfrm rot="10800000">
                <a:off x="3747169" y="2056248"/>
                <a:ext cx="0" cy="113700"/>
              </a:xfrm>
              <a:prstGeom prst="straightConnector1">
                <a:avLst/>
              </a:prstGeom>
              <a:noFill/>
              <a:ln w="28575" cap="flat" cmpd="sng">
                <a:solidFill>
                  <a:srgbClr val="BAC8D3"/>
                </a:solidFill>
                <a:prstDash val="solid"/>
                <a:round/>
                <a:headEnd type="none" w="med" len="med"/>
                <a:tailEnd type="none" w="med" len="med"/>
              </a:ln>
            </p:spPr>
          </p:cxnSp>
        </p:grpSp>
      </p:grpSp>
      <p:grpSp>
        <p:nvGrpSpPr>
          <p:cNvPr id="7382" name="Google Shape;7382;p75"/>
          <p:cNvGrpSpPr/>
          <p:nvPr/>
        </p:nvGrpSpPr>
        <p:grpSpPr>
          <a:xfrm>
            <a:off x="2555919" y="2726205"/>
            <a:ext cx="1268144" cy="592394"/>
            <a:chOff x="238125" y="1188750"/>
            <a:chExt cx="7140450" cy="3335550"/>
          </a:xfrm>
        </p:grpSpPr>
        <p:sp>
          <p:nvSpPr>
            <p:cNvPr id="7383" name="Google Shape;7383;p75"/>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4" name="Google Shape;7384;p75"/>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5" name="Google Shape;7385;p75"/>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6" name="Google Shape;7386;p75"/>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7" name="Google Shape;7387;p75"/>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8" name="Google Shape;7388;p75"/>
          <p:cNvGrpSpPr/>
          <p:nvPr/>
        </p:nvGrpSpPr>
        <p:grpSpPr>
          <a:xfrm>
            <a:off x="6663819" y="2728360"/>
            <a:ext cx="1053944" cy="590147"/>
            <a:chOff x="238125" y="1335475"/>
            <a:chExt cx="5418735" cy="3034175"/>
          </a:xfrm>
        </p:grpSpPr>
        <p:sp>
          <p:nvSpPr>
            <p:cNvPr id="7389" name="Google Shape;7389;p75"/>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0" name="Google Shape;7390;p75"/>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1" name="Google Shape;7391;p75"/>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2" name="Google Shape;7392;p75"/>
          <p:cNvGrpSpPr/>
          <p:nvPr/>
        </p:nvGrpSpPr>
        <p:grpSpPr>
          <a:xfrm>
            <a:off x="4094628" y="3533259"/>
            <a:ext cx="1268207" cy="638939"/>
            <a:chOff x="3967651" y="3645904"/>
            <a:chExt cx="1479304" cy="745292"/>
          </a:xfrm>
        </p:grpSpPr>
        <p:grpSp>
          <p:nvGrpSpPr>
            <p:cNvPr id="7393" name="Google Shape;7393;p75"/>
            <p:cNvGrpSpPr/>
            <p:nvPr/>
          </p:nvGrpSpPr>
          <p:grpSpPr>
            <a:xfrm>
              <a:off x="3967651" y="4009026"/>
              <a:ext cx="1479304" cy="382170"/>
              <a:chOff x="3967651" y="4009026"/>
              <a:chExt cx="1479304" cy="382170"/>
            </a:xfrm>
          </p:grpSpPr>
          <p:grpSp>
            <p:nvGrpSpPr>
              <p:cNvPr id="7394" name="Google Shape;7394;p75"/>
              <p:cNvGrpSpPr/>
              <p:nvPr/>
            </p:nvGrpSpPr>
            <p:grpSpPr>
              <a:xfrm>
                <a:off x="4892216" y="4195630"/>
                <a:ext cx="554739" cy="195566"/>
                <a:chOff x="3604375" y="4892160"/>
                <a:chExt cx="1651500" cy="582215"/>
              </a:xfrm>
            </p:grpSpPr>
            <p:sp>
              <p:nvSpPr>
                <p:cNvPr id="7395" name="Google Shape;7395;p75"/>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6" name="Google Shape;7396;p75"/>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7" name="Google Shape;7397;p75"/>
              <p:cNvGrpSpPr/>
              <p:nvPr/>
            </p:nvGrpSpPr>
            <p:grpSpPr>
              <a:xfrm>
                <a:off x="3967651" y="4146303"/>
                <a:ext cx="579402" cy="244893"/>
                <a:chOff x="851875" y="4745310"/>
                <a:chExt cx="1724925" cy="729065"/>
              </a:xfrm>
            </p:grpSpPr>
            <p:sp>
              <p:nvSpPr>
                <p:cNvPr id="7398" name="Google Shape;7398;p75"/>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9" name="Google Shape;7399;p75"/>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0" name="Google Shape;7400;p75"/>
              <p:cNvGrpSpPr/>
              <p:nvPr/>
            </p:nvGrpSpPr>
            <p:grpSpPr>
              <a:xfrm>
                <a:off x="4460753" y="4009026"/>
                <a:ext cx="493110" cy="382170"/>
                <a:chOff x="2319875" y="4336625"/>
                <a:chExt cx="1468025" cy="1137750"/>
              </a:xfrm>
            </p:grpSpPr>
            <p:sp>
              <p:nvSpPr>
                <p:cNvPr id="7401" name="Google Shape;7401;p75"/>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2" name="Google Shape;7402;p75"/>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403" name="Google Shape;7403;p75"/>
            <p:cNvGrpSpPr/>
            <p:nvPr/>
          </p:nvGrpSpPr>
          <p:grpSpPr>
            <a:xfrm>
              <a:off x="4479443" y="3645904"/>
              <a:ext cx="455965" cy="388789"/>
              <a:chOff x="2957425" y="238100"/>
              <a:chExt cx="1910200" cy="1628775"/>
            </a:xfrm>
          </p:grpSpPr>
          <p:sp>
            <p:nvSpPr>
              <p:cNvPr id="7404" name="Google Shape;7404;p75"/>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5" name="Google Shape;7405;p75"/>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6" name="Google Shape;7406;p75"/>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7" name="Google Shape;7407;p75"/>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8" name="Google Shape;7408;p75"/>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9" name="Google Shape;7409;p75"/>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0" name="Google Shape;7410;p75"/>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1" name="Google Shape;7411;p75"/>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2" name="Google Shape;7412;p75"/>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3" name="Google Shape;7413;p75"/>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414" name="Google Shape;7414;p75"/>
          <p:cNvGrpSpPr/>
          <p:nvPr/>
        </p:nvGrpSpPr>
        <p:grpSpPr>
          <a:xfrm>
            <a:off x="2480742" y="3534460"/>
            <a:ext cx="1243128" cy="637739"/>
            <a:chOff x="2496310" y="3693351"/>
            <a:chExt cx="1342906" cy="688926"/>
          </a:xfrm>
        </p:grpSpPr>
        <p:grpSp>
          <p:nvGrpSpPr>
            <p:cNvPr id="7415" name="Google Shape;7415;p75"/>
            <p:cNvGrpSpPr/>
            <p:nvPr/>
          </p:nvGrpSpPr>
          <p:grpSpPr>
            <a:xfrm>
              <a:off x="2496310" y="3693351"/>
              <a:ext cx="1342906" cy="688875"/>
              <a:chOff x="2496310" y="3693351"/>
              <a:chExt cx="1342906" cy="688875"/>
            </a:xfrm>
          </p:grpSpPr>
          <p:sp>
            <p:nvSpPr>
              <p:cNvPr id="7416" name="Google Shape;7416;p75"/>
              <p:cNvSpPr/>
              <p:nvPr/>
            </p:nvSpPr>
            <p:spPr>
              <a:xfrm>
                <a:off x="2567815" y="3809577"/>
                <a:ext cx="1200140" cy="572649"/>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7" name="Google Shape;7417;p75"/>
              <p:cNvSpPr/>
              <p:nvPr/>
            </p:nvSpPr>
            <p:spPr>
              <a:xfrm>
                <a:off x="342068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8" name="Google Shape;7418;p75"/>
              <p:cNvSpPr/>
              <p:nvPr/>
            </p:nvSpPr>
            <p:spPr>
              <a:xfrm>
                <a:off x="3135700" y="3791751"/>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9" name="Google Shape;7419;p75"/>
              <p:cNvSpPr/>
              <p:nvPr/>
            </p:nvSpPr>
            <p:spPr>
              <a:xfrm>
                <a:off x="3620515"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0" name="Google Shape;7420;p75"/>
              <p:cNvSpPr/>
              <p:nvPr/>
            </p:nvSpPr>
            <p:spPr>
              <a:xfrm>
                <a:off x="284380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1" name="Google Shape;7421;p75"/>
              <p:cNvSpPr/>
              <p:nvPr/>
            </p:nvSpPr>
            <p:spPr>
              <a:xfrm>
                <a:off x="2652010"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422" name="Google Shape;7422;p75"/>
              <p:cNvCxnSpPr>
                <a:stCxn id="7420" idx="0"/>
              </p:cNvCxnSpPr>
              <p:nvPr/>
            </p:nvCxnSpPr>
            <p:spPr>
              <a:xfrm rot="5400000" flipH="1">
                <a:off x="2741958" y="3724116"/>
                <a:ext cx="68700" cy="200100"/>
              </a:xfrm>
              <a:prstGeom prst="bentConnector2">
                <a:avLst/>
              </a:prstGeom>
              <a:noFill/>
              <a:ln w="19050" cap="flat" cmpd="sng">
                <a:solidFill>
                  <a:srgbClr val="869FB2"/>
                </a:solidFill>
                <a:prstDash val="solid"/>
                <a:round/>
                <a:headEnd type="none" w="med" len="med"/>
                <a:tailEnd type="none" w="med" len="med"/>
              </a:ln>
            </p:spPr>
          </p:cxnSp>
          <p:cxnSp>
            <p:nvCxnSpPr>
              <p:cNvPr id="7423" name="Google Shape;7423;p75"/>
              <p:cNvCxnSpPr>
                <a:stCxn id="7417" idx="0"/>
              </p:cNvCxnSpPr>
              <p:nvPr/>
            </p:nvCxnSpPr>
            <p:spPr>
              <a:xfrm rot="-5400000">
                <a:off x="3512338" y="3723516"/>
                <a:ext cx="75900" cy="194100"/>
              </a:xfrm>
              <a:prstGeom prst="bentConnector2">
                <a:avLst/>
              </a:prstGeom>
              <a:noFill/>
              <a:ln w="19050" cap="flat" cmpd="sng">
                <a:solidFill>
                  <a:srgbClr val="869FB2"/>
                </a:solidFill>
                <a:prstDash val="solid"/>
                <a:round/>
                <a:headEnd type="none" w="med" len="med"/>
                <a:tailEnd type="none" w="med" len="med"/>
              </a:ln>
            </p:spPr>
          </p:cxnSp>
          <p:cxnSp>
            <p:nvCxnSpPr>
              <p:cNvPr id="7424" name="Google Shape;7424;p75"/>
              <p:cNvCxnSpPr>
                <a:stCxn id="7418" idx="0"/>
              </p:cNvCxnSpPr>
              <p:nvPr/>
            </p:nvCxnSpPr>
            <p:spPr>
              <a:xfrm rot="-5400000">
                <a:off x="3119350" y="3742251"/>
                <a:ext cx="984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7425" name="Google Shape;7425;p75"/>
              <p:cNvCxnSpPr>
                <a:stCxn id="7421" idx="2"/>
              </p:cNvCxnSpPr>
              <p:nvPr/>
            </p:nvCxnSpPr>
            <p:spPr>
              <a:xfrm flipH="1">
                <a:off x="2496310" y="4065467"/>
                <a:ext cx="1557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7426" name="Google Shape;7426;p75"/>
              <p:cNvCxnSpPr>
                <a:stCxn id="7419" idx="6"/>
              </p:cNvCxnSpPr>
              <p:nvPr/>
            </p:nvCxnSpPr>
            <p:spPr>
              <a:xfrm>
                <a:off x="3685615" y="4065467"/>
                <a:ext cx="153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7427" name="Google Shape;7427;p75"/>
            <p:cNvGrpSpPr/>
            <p:nvPr/>
          </p:nvGrpSpPr>
          <p:grpSpPr>
            <a:xfrm>
              <a:off x="2675275" y="3930557"/>
              <a:ext cx="1003306" cy="451719"/>
              <a:chOff x="2675275" y="4174282"/>
              <a:chExt cx="1003306" cy="451719"/>
            </a:xfrm>
          </p:grpSpPr>
          <p:sp>
            <p:nvSpPr>
              <p:cNvPr id="7428" name="Google Shape;7428;p75"/>
              <p:cNvSpPr/>
              <p:nvPr/>
            </p:nvSpPr>
            <p:spPr>
              <a:xfrm>
                <a:off x="2675275" y="4174282"/>
                <a:ext cx="1003306" cy="451719"/>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9" name="Google Shape;7429;p75"/>
              <p:cNvSpPr/>
              <p:nvPr/>
            </p:nvSpPr>
            <p:spPr>
              <a:xfrm>
                <a:off x="2716046" y="4210984"/>
                <a:ext cx="921789" cy="415018"/>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0" name="Google Shape;7430;p75"/>
              <p:cNvSpPr/>
              <p:nvPr/>
            </p:nvSpPr>
            <p:spPr>
              <a:xfrm>
                <a:off x="2762606" y="4252906"/>
                <a:ext cx="828676" cy="373095"/>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431" name="Google Shape;7431;p75"/>
          <p:cNvGrpSpPr/>
          <p:nvPr/>
        </p:nvGrpSpPr>
        <p:grpSpPr>
          <a:xfrm>
            <a:off x="1654412" y="971306"/>
            <a:ext cx="574511" cy="874709"/>
            <a:chOff x="1715404" y="1112080"/>
            <a:chExt cx="642270" cy="977984"/>
          </a:xfrm>
        </p:grpSpPr>
        <p:grpSp>
          <p:nvGrpSpPr>
            <p:cNvPr id="7432" name="Google Shape;7432;p75"/>
            <p:cNvGrpSpPr/>
            <p:nvPr/>
          </p:nvGrpSpPr>
          <p:grpSpPr>
            <a:xfrm>
              <a:off x="1715404" y="1112080"/>
              <a:ext cx="642270" cy="977984"/>
              <a:chOff x="1715404" y="1112080"/>
              <a:chExt cx="642270" cy="977984"/>
            </a:xfrm>
          </p:grpSpPr>
          <p:sp>
            <p:nvSpPr>
              <p:cNvPr id="7433" name="Google Shape;7433;p75"/>
              <p:cNvSpPr/>
              <p:nvPr/>
            </p:nvSpPr>
            <p:spPr>
              <a:xfrm>
                <a:off x="1715404" y="1112080"/>
                <a:ext cx="642270" cy="642270"/>
              </a:xfrm>
              <a:custGeom>
                <a:avLst/>
                <a:gdLst/>
                <a:ahLst/>
                <a:cxnLst/>
                <a:rect l="l" t="t" r="r" b="b"/>
                <a:pathLst>
                  <a:path w="41544" h="41544" extrusionOk="0">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4" name="Google Shape;7434;p75"/>
              <p:cNvSpPr/>
              <p:nvPr/>
            </p:nvSpPr>
            <p:spPr>
              <a:xfrm>
                <a:off x="1956781" y="1714402"/>
                <a:ext cx="9121" cy="375663"/>
              </a:xfrm>
              <a:custGeom>
                <a:avLst/>
                <a:gdLst/>
                <a:ahLst/>
                <a:cxnLst/>
                <a:rect l="l" t="t" r="r" b="b"/>
                <a:pathLst>
                  <a:path w="590" h="24299" extrusionOk="0">
                    <a:moveTo>
                      <a:pt x="0" y="0"/>
                    </a:moveTo>
                    <a:lnTo>
                      <a:pt x="0" y="24299"/>
                    </a:lnTo>
                    <a:lnTo>
                      <a:pt x="589" y="24299"/>
                    </a:lnTo>
                    <a:lnTo>
                      <a:pt x="589"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5" name="Google Shape;7435;p75"/>
            <p:cNvGrpSpPr/>
            <p:nvPr/>
          </p:nvGrpSpPr>
          <p:grpSpPr>
            <a:xfrm>
              <a:off x="1768927" y="1165603"/>
              <a:ext cx="535225" cy="851367"/>
              <a:chOff x="1768927" y="1165603"/>
              <a:chExt cx="535225" cy="851367"/>
            </a:xfrm>
          </p:grpSpPr>
          <p:sp>
            <p:nvSpPr>
              <p:cNvPr id="7436" name="Google Shape;7436;p75"/>
              <p:cNvSpPr/>
              <p:nvPr/>
            </p:nvSpPr>
            <p:spPr>
              <a:xfrm>
                <a:off x="1768927" y="1165603"/>
                <a:ext cx="535225" cy="535225"/>
              </a:xfrm>
              <a:custGeom>
                <a:avLst/>
                <a:gdLst/>
                <a:ahLst/>
                <a:cxnLst/>
                <a:rect l="l" t="t" r="r" b="b"/>
                <a:pathLst>
                  <a:path w="34620" h="34620" extrusionOk="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7" name="Google Shape;7437;p75"/>
              <p:cNvSpPr/>
              <p:nvPr/>
            </p:nvSpPr>
            <p:spPr>
              <a:xfrm>
                <a:off x="2006902" y="1668949"/>
                <a:ext cx="9137" cy="348020"/>
              </a:xfrm>
              <a:custGeom>
                <a:avLst/>
                <a:gdLst/>
                <a:ahLst/>
                <a:cxnLst/>
                <a:rect l="l" t="t" r="r" b="b"/>
                <a:pathLst>
                  <a:path w="591" h="22511" extrusionOk="0">
                    <a:moveTo>
                      <a:pt x="1" y="0"/>
                    </a:moveTo>
                    <a:lnTo>
                      <a:pt x="1" y="22510"/>
                    </a:lnTo>
                    <a:lnTo>
                      <a:pt x="590" y="22510"/>
                    </a:lnTo>
                    <a:lnTo>
                      <a:pt x="590"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8" name="Google Shape;7438;p75"/>
            <p:cNvGrpSpPr/>
            <p:nvPr/>
          </p:nvGrpSpPr>
          <p:grpSpPr>
            <a:xfrm>
              <a:off x="1822449" y="1219125"/>
              <a:ext cx="428180" cy="718859"/>
              <a:chOff x="1822449" y="1219125"/>
              <a:chExt cx="428180" cy="718859"/>
            </a:xfrm>
          </p:grpSpPr>
          <p:sp>
            <p:nvSpPr>
              <p:cNvPr id="7439" name="Google Shape;7439;p75"/>
              <p:cNvSpPr/>
              <p:nvPr/>
            </p:nvSpPr>
            <p:spPr>
              <a:xfrm>
                <a:off x="1822449" y="1219125"/>
                <a:ext cx="428180" cy="428180"/>
              </a:xfrm>
              <a:custGeom>
                <a:avLst/>
                <a:gdLst/>
                <a:ahLst/>
                <a:cxnLst/>
                <a:rect l="l" t="t" r="r" b="b"/>
                <a:pathLst>
                  <a:path w="27696" h="27696" extrusionOk="0">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0" name="Google Shape;7440;p75"/>
              <p:cNvSpPr/>
              <p:nvPr/>
            </p:nvSpPr>
            <p:spPr>
              <a:xfrm>
                <a:off x="2057039" y="1605996"/>
                <a:ext cx="9121" cy="331988"/>
              </a:xfrm>
              <a:custGeom>
                <a:avLst/>
                <a:gdLst/>
                <a:ahLst/>
                <a:cxnLst/>
                <a:rect l="l" t="t" r="r" b="b"/>
                <a:pathLst>
                  <a:path w="590" h="21474" extrusionOk="0">
                    <a:moveTo>
                      <a:pt x="0" y="0"/>
                    </a:moveTo>
                    <a:lnTo>
                      <a:pt x="0" y="21474"/>
                    </a:lnTo>
                    <a:lnTo>
                      <a:pt x="590" y="21474"/>
                    </a:lnTo>
                    <a:lnTo>
                      <a:pt x="59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1" name="Google Shape;7441;p75"/>
            <p:cNvGrpSpPr/>
            <p:nvPr/>
          </p:nvGrpSpPr>
          <p:grpSpPr>
            <a:xfrm>
              <a:off x="1875972" y="1272648"/>
              <a:ext cx="321135" cy="586939"/>
              <a:chOff x="1875972" y="1272648"/>
              <a:chExt cx="321135" cy="586939"/>
            </a:xfrm>
          </p:grpSpPr>
          <p:sp>
            <p:nvSpPr>
              <p:cNvPr id="7442" name="Google Shape;7442;p75"/>
              <p:cNvSpPr/>
              <p:nvPr/>
            </p:nvSpPr>
            <p:spPr>
              <a:xfrm>
                <a:off x="1875972" y="1272648"/>
                <a:ext cx="321135" cy="321120"/>
              </a:xfrm>
              <a:custGeom>
                <a:avLst/>
                <a:gdLst/>
                <a:ahLst/>
                <a:cxnLst/>
                <a:rect l="l" t="t" r="r" b="b"/>
                <a:pathLst>
                  <a:path w="20772" h="20771" extrusionOk="0">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3" name="Google Shape;7443;p75"/>
              <p:cNvSpPr/>
              <p:nvPr/>
            </p:nvSpPr>
            <p:spPr>
              <a:xfrm>
                <a:off x="2107176" y="1533705"/>
                <a:ext cx="9121" cy="325881"/>
              </a:xfrm>
              <a:custGeom>
                <a:avLst/>
                <a:gdLst/>
                <a:ahLst/>
                <a:cxnLst/>
                <a:rect l="l" t="t" r="r" b="b"/>
                <a:pathLst>
                  <a:path w="590" h="21079" extrusionOk="0">
                    <a:moveTo>
                      <a:pt x="0" y="0"/>
                    </a:moveTo>
                    <a:lnTo>
                      <a:pt x="0" y="21078"/>
                    </a:lnTo>
                    <a:lnTo>
                      <a:pt x="589" y="21078"/>
                    </a:lnTo>
                    <a:lnTo>
                      <a:pt x="58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444" name="Google Shape;7444;p75"/>
          <p:cNvGrpSpPr/>
          <p:nvPr/>
        </p:nvGrpSpPr>
        <p:grpSpPr>
          <a:xfrm>
            <a:off x="7761573" y="3528028"/>
            <a:ext cx="293855" cy="644170"/>
            <a:chOff x="241025" y="3151575"/>
            <a:chExt cx="293855" cy="644170"/>
          </a:xfrm>
        </p:grpSpPr>
        <p:sp>
          <p:nvSpPr>
            <p:cNvPr id="7445" name="Google Shape;7445;p75"/>
            <p:cNvSpPr/>
            <p:nvPr/>
          </p:nvSpPr>
          <p:spPr>
            <a:xfrm>
              <a:off x="241025" y="3151575"/>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6" name="Google Shape;7446;p75"/>
            <p:cNvSpPr/>
            <p:nvPr/>
          </p:nvSpPr>
          <p:spPr>
            <a:xfrm>
              <a:off x="241347" y="3252796"/>
              <a:ext cx="293533" cy="164134"/>
            </a:xfrm>
            <a:custGeom>
              <a:avLst/>
              <a:gdLst/>
              <a:ahLst/>
              <a:cxnLst/>
              <a:rect l="l" t="t" r="r" b="b"/>
              <a:pathLst>
                <a:path w="19132" h="10698" extrusionOk="0">
                  <a:moveTo>
                    <a:pt x="1" y="1"/>
                  </a:moveTo>
                  <a:lnTo>
                    <a:pt x="1" y="10698"/>
                  </a:lnTo>
                  <a:lnTo>
                    <a:pt x="19132" y="10698"/>
                  </a:lnTo>
                  <a:lnTo>
                    <a:pt x="1913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7" name="Google Shape;7447;p75"/>
          <p:cNvGrpSpPr/>
          <p:nvPr/>
        </p:nvGrpSpPr>
        <p:grpSpPr>
          <a:xfrm>
            <a:off x="709557" y="2728028"/>
            <a:ext cx="1779649" cy="591620"/>
            <a:chOff x="246070" y="1983375"/>
            <a:chExt cx="1855347" cy="616849"/>
          </a:xfrm>
        </p:grpSpPr>
        <p:sp>
          <p:nvSpPr>
            <p:cNvPr id="7448" name="Google Shape;7448;p75"/>
            <p:cNvSpPr/>
            <p:nvPr/>
          </p:nvSpPr>
          <p:spPr>
            <a:xfrm>
              <a:off x="1072131" y="1983872"/>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9" name="Google Shape;7449;p75"/>
            <p:cNvSpPr/>
            <p:nvPr/>
          </p:nvSpPr>
          <p:spPr>
            <a:xfrm>
              <a:off x="1430530" y="2193486"/>
              <a:ext cx="46960" cy="46948"/>
            </a:xfrm>
            <a:custGeom>
              <a:avLst/>
              <a:gdLst/>
              <a:ahLst/>
              <a:cxnLst/>
              <a:rect l="l" t="t" r="r" b="b"/>
              <a:pathLst>
                <a:path w="3915" h="3914" extrusionOk="0">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0" name="Google Shape;7450;p75"/>
            <p:cNvSpPr/>
            <p:nvPr/>
          </p:nvSpPr>
          <p:spPr>
            <a:xfrm>
              <a:off x="1277847" y="2191554"/>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1" name="Google Shape;7451;p75"/>
            <p:cNvSpPr/>
            <p:nvPr/>
          </p:nvSpPr>
          <p:spPr>
            <a:xfrm>
              <a:off x="1690156" y="2190379"/>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2" name="Google Shape;7452;p75"/>
            <p:cNvSpPr/>
            <p:nvPr/>
          </p:nvSpPr>
          <p:spPr>
            <a:xfrm>
              <a:off x="1484068" y="1984268"/>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3" name="Google Shape;7453;p75"/>
            <p:cNvSpPr/>
            <p:nvPr/>
          </p:nvSpPr>
          <p:spPr>
            <a:xfrm flipH="1">
              <a:off x="865779" y="2190662"/>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4" name="Google Shape;7454;p75"/>
            <p:cNvSpPr/>
            <p:nvPr/>
          </p:nvSpPr>
          <p:spPr>
            <a:xfrm>
              <a:off x="246070" y="1983826"/>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5" name="Google Shape;7455;p75"/>
            <p:cNvSpPr/>
            <p:nvPr/>
          </p:nvSpPr>
          <p:spPr>
            <a:xfrm flipH="1">
              <a:off x="659595" y="1983375"/>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6" name="Google Shape;7456;p75"/>
            <p:cNvSpPr/>
            <p:nvPr/>
          </p:nvSpPr>
          <p:spPr>
            <a:xfrm flipH="1">
              <a:off x="451107" y="2189486"/>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7" name="Google Shape;7457;p75"/>
          <p:cNvGrpSpPr/>
          <p:nvPr/>
        </p:nvGrpSpPr>
        <p:grpSpPr>
          <a:xfrm>
            <a:off x="2320424" y="971306"/>
            <a:ext cx="711055" cy="745993"/>
            <a:chOff x="2496269" y="1171698"/>
            <a:chExt cx="761953" cy="799392"/>
          </a:xfrm>
        </p:grpSpPr>
        <p:grpSp>
          <p:nvGrpSpPr>
            <p:cNvPr id="7458" name="Google Shape;7458;p75"/>
            <p:cNvGrpSpPr/>
            <p:nvPr/>
          </p:nvGrpSpPr>
          <p:grpSpPr>
            <a:xfrm>
              <a:off x="2496269" y="1171698"/>
              <a:ext cx="761953" cy="723022"/>
              <a:chOff x="2496269" y="1171698"/>
              <a:chExt cx="761953" cy="723022"/>
            </a:xfrm>
          </p:grpSpPr>
          <p:sp>
            <p:nvSpPr>
              <p:cNvPr id="7459" name="Google Shape;7459;p75"/>
              <p:cNvSpPr/>
              <p:nvPr/>
            </p:nvSpPr>
            <p:spPr>
              <a:xfrm>
                <a:off x="2727495" y="1360642"/>
                <a:ext cx="175877" cy="207414"/>
              </a:xfrm>
              <a:custGeom>
                <a:avLst/>
                <a:gdLst/>
                <a:ahLst/>
                <a:cxnLst/>
                <a:rect l="l" t="t" r="r" b="b"/>
                <a:pathLst>
                  <a:path w="27928" h="32936" extrusionOk="0">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0" name="Google Shape;7460;p75"/>
              <p:cNvSpPr/>
              <p:nvPr/>
            </p:nvSpPr>
            <p:spPr>
              <a:xfrm>
                <a:off x="2730750" y="1408371"/>
                <a:ext cx="108720" cy="144761"/>
              </a:xfrm>
              <a:custGeom>
                <a:avLst/>
                <a:gdLst/>
                <a:ahLst/>
                <a:cxnLst/>
                <a:rect l="l" t="t" r="r" b="b"/>
                <a:pathLst>
                  <a:path w="17264" h="22987" extrusionOk="0">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61" name="Google Shape;7461;p75"/>
              <p:cNvGrpSpPr/>
              <p:nvPr/>
            </p:nvGrpSpPr>
            <p:grpSpPr>
              <a:xfrm>
                <a:off x="2496269" y="1171698"/>
                <a:ext cx="761953" cy="723022"/>
                <a:chOff x="2496269" y="1120652"/>
                <a:chExt cx="761953" cy="723022"/>
              </a:xfrm>
            </p:grpSpPr>
            <p:grpSp>
              <p:nvGrpSpPr>
                <p:cNvPr id="7462" name="Google Shape;7462;p75"/>
                <p:cNvGrpSpPr/>
                <p:nvPr/>
              </p:nvGrpSpPr>
              <p:grpSpPr>
                <a:xfrm>
                  <a:off x="2496269" y="1120652"/>
                  <a:ext cx="761953" cy="723022"/>
                  <a:chOff x="2496269" y="1120652"/>
                  <a:chExt cx="761953" cy="723022"/>
                </a:xfrm>
              </p:grpSpPr>
              <p:grpSp>
                <p:nvGrpSpPr>
                  <p:cNvPr id="7463" name="Google Shape;7463;p75"/>
                  <p:cNvGrpSpPr/>
                  <p:nvPr/>
                </p:nvGrpSpPr>
                <p:grpSpPr>
                  <a:xfrm>
                    <a:off x="2496269" y="1304589"/>
                    <a:ext cx="407089" cy="305057"/>
                    <a:chOff x="2496269" y="1304589"/>
                    <a:chExt cx="407089" cy="305057"/>
                  </a:xfrm>
                </p:grpSpPr>
                <p:sp>
                  <p:nvSpPr>
                    <p:cNvPr id="7464" name="Google Shape;7464;p75"/>
                    <p:cNvSpPr/>
                    <p:nvPr/>
                  </p:nvSpPr>
                  <p:spPr>
                    <a:xfrm>
                      <a:off x="2496269" y="1304589"/>
                      <a:ext cx="407089" cy="305057"/>
                    </a:xfrm>
                    <a:custGeom>
                      <a:avLst/>
                      <a:gdLst/>
                      <a:ahLst/>
                      <a:cxnLst/>
                      <a:rect l="l" t="t" r="r" b="b"/>
                      <a:pathLst>
                        <a:path w="64643" h="48441" extrusionOk="0">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5" name="Google Shape;7465;p75"/>
                    <p:cNvSpPr/>
                    <p:nvPr/>
                  </p:nvSpPr>
                  <p:spPr>
                    <a:xfrm>
                      <a:off x="2553035" y="1348798"/>
                      <a:ext cx="287349" cy="215318"/>
                    </a:xfrm>
                    <a:custGeom>
                      <a:avLst/>
                      <a:gdLst/>
                      <a:ahLst/>
                      <a:cxnLst/>
                      <a:rect l="l" t="t" r="r" b="b"/>
                      <a:pathLst>
                        <a:path w="45629" h="34191" extrusionOk="0">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6" name="Google Shape;7466;p75"/>
                  <p:cNvGrpSpPr/>
                  <p:nvPr/>
                </p:nvGrpSpPr>
                <p:grpSpPr>
                  <a:xfrm>
                    <a:off x="2586468" y="1493376"/>
                    <a:ext cx="358850" cy="349656"/>
                    <a:chOff x="2586468" y="1493376"/>
                    <a:chExt cx="358850" cy="349656"/>
                  </a:xfrm>
                </p:grpSpPr>
                <p:sp>
                  <p:nvSpPr>
                    <p:cNvPr id="7467" name="Google Shape;7467;p75"/>
                    <p:cNvSpPr/>
                    <p:nvPr/>
                  </p:nvSpPr>
                  <p:spPr>
                    <a:xfrm>
                      <a:off x="2586468" y="1493376"/>
                      <a:ext cx="358850" cy="349656"/>
                    </a:xfrm>
                    <a:custGeom>
                      <a:avLst/>
                      <a:gdLst/>
                      <a:ahLst/>
                      <a:cxnLst/>
                      <a:rect l="l" t="t" r="r" b="b"/>
                      <a:pathLst>
                        <a:path w="56983" h="55523" extrusionOk="0">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8" name="Google Shape;7468;p75"/>
                    <p:cNvSpPr/>
                    <p:nvPr/>
                  </p:nvSpPr>
                  <p:spPr>
                    <a:xfrm>
                      <a:off x="2637642" y="1547125"/>
                      <a:ext cx="253304" cy="246805"/>
                    </a:xfrm>
                    <a:custGeom>
                      <a:avLst/>
                      <a:gdLst/>
                      <a:ahLst/>
                      <a:cxnLst/>
                      <a:rect l="l" t="t" r="r" b="b"/>
                      <a:pathLst>
                        <a:path w="40223" h="39191" extrusionOk="0">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9" name="Google Shape;7469;p75"/>
                  <p:cNvGrpSpPr/>
                  <p:nvPr/>
                </p:nvGrpSpPr>
                <p:grpSpPr>
                  <a:xfrm>
                    <a:off x="2807939" y="1494024"/>
                    <a:ext cx="358857" cy="349650"/>
                    <a:chOff x="2807939" y="1494024"/>
                    <a:chExt cx="358857" cy="349650"/>
                  </a:xfrm>
                </p:grpSpPr>
                <p:sp>
                  <p:nvSpPr>
                    <p:cNvPr id="7470" name="Google Shape;7470;p75"/>
                    <p:cNvSpPr/>
                    <p:nvPr/>
                  </p:nvSpPr>
                  <p:spPr>
                    <a:xfrm>
                      <a:off x="2807939" y="1494024"/>
                      <a:ext cx="358857" cy="349650"/>
                    </a:xfrm>
                    <a:custGeom>
                      <a:avLst/>
                      <a:gdLst/>
                      <a:ahLst/>
                      <a:cxnLst/>
                      <a:rect l="l" t="t" r="r" b="b"/>
                      <a:pathLst>
                        <a:path w="56984" h="55522" extrusionOk="0">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1" name="Google Shape;7471;p75"/>
                    <p:cNvSpPr/>
                    <p:nvPr/>
                  </p:nvSpPr>
                  <p:spPr>
                    <a:xfrm>
                      <a:off x="2862324" y="1547767"/>
                      <a:ext cx="253292" cy="246805"/>
                    </a:xfrm>
                    <a:custGeom>
                      <a:avLst/>
                      <a:gdLst/>
                      <a:ahLst/>
                      <a:cxnLst/>
                      <a:rect l="l" t="t" r="r" b="b"/>
                      <a:pathLst>
                        <a:path w="40221" h="39191" extrusionOk="0">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2" name="Google Shape;7472;p75"/>
                  <p:cNvGrpSpPr/>
                  <p:nvPr/>
                </p:nvGrpSpPr>
                <p:grpSpPr>
                  <a:xfrm>
                    <a:off x="2851133" y="1305635"/>
                    <a:ext cx="407089" cy="305057"/>
                    <a:chOff x="2851133" y="1305635"/>
                    <a:chExt cx="407089" cy="305057"/>
                  </a:xfrm>
                </p:grpSpPr>
                <p:sp>
                  <p:nvSpPr>
                    <p:cNvPr id="7473" name="Google Shape;7473;p75"/>
                    <p:cNvSpPr/>
                    <p:nvPr/>
                  </p:nvSpPr>
                  <p:spPr>
                    <a:xfrm>
                      <a:off x="2851133" y="1305635"/>
                      <a:ext cx="407089" cy="305057"/>
                    </a:xfrm>
                    <a:custGeom>
                      <a:avLst/>
                      <a:gdLst/>
                      <a:ahLst/>
                      <a:cxnLst/>
                      <a:rect l="l" t="t" r="r" b="b"/>
                      <a:pathLst>
                        <a:path w="64643" h="48441" extrusionOk="0">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4" name="Google Shape;7474;p75"/>
                    <p:cNvSpPr/>
                    <p:nvPr/>
                  </p:nvSpPr>
                  <p:spPr>
                    <a:xfrm>
                      <a:off x="2914108" y="1349849"/>
                      <a:ext cx="287349" cy="215324"/>
                    </a:xfrm>
                    <a:custGeom>
                      <a:avLst/>
                      <a:gdLst/>
                      <a:ahLst/>
                      <a:cxnLst/>
                      <a:rect l="l" t="t" r="r" b="b"/>
                      <a:pathLst>
                        <a:path w="45629" h="34192" extrusionOk="0">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5" name="Google Shape;7475;p75"/>
                  <p:cNvGrpSpPr/>
                  <p:nvPr/>
                </p:nvGrpSpPr>
                <p:grpSpPr>
                  <a:xfrm>
                    <a:off x="2727495" y="1120652"/>
                    <a:ext cx="300271" cy="396358"/>
                    <a:chOff x="2727495" y="1120652"/>
                    <a:chExt cx="300271" cy="396358"/>
                  </a:xfrm>
                </p:grpSpPr>
                <p:sp>
                  <p:nvSpPr>
                    <p:cNvPr id="7476" name="Google Shape;7476;p75"/>
                    <p:cNvSpPr/>
                    <p:nvPr/>
                  </p:nvSpPr>
                  <p:spPr>
                    <a:xfrm>
                      <a:off x="2727495" y="1120652"/>
                      <a:ext cx="300271" cy="396358"/>
                    </a:xfrm>
                    <a:custGeom>
                      <a:avLst/>
                      <a:gdLst/>
                      <a:ahLst/>
                      <a:cxnLst/>
                      <a:rect l="l" t="t" r="r" b="b"/>
                      <a:pathLst>
                        <a:path w="47681" h="62939" extrusionOk="0">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7" name="Google Shape;7477;p75"/>
                    <p:cNvSpPr/>
                    <p:nvPr/>
                  </p:nvSpPr>
                  <p:spPr>
                    <a:xfrm>
                      <a:off x="2771659" y="1178948"/>
                      <a:ext cx="211942" cy="279766"/>
                    </a:xfrm>
                    <a:custGeom>
                      <a:avLst/>
                      <a:gdLst/>
                      <a:ahLst/>
                      <a:cxnLst/>
                      <a:rect l="l" t="t" r="r" b="b"/>
                      <a:pathLst>
                        <a:path w="33655" h="44425" extrusionOk="0">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478" name="Google Shape;7478;p75"/>
                <p:cNvGrpSpPr/>
                <p:nvPr/>
              </p:nvGrpSpPr>
              <p:grpSpPr>
                <a:xfrm>
                  <a:off x="2722305" y="1350460"/>
                  <a:ext cx="308357" cy="308344"/>
                  <a:chOff x="2722305" y="1350460"/>
                  <a:chExt cx="308357" cy="308344"/>
                </a:xfrm>
              </p:grpSpPr>
              <p:sp>
                <p:nvSpPr>
                  <p:cNvPr id="7479" name="Google Shape;7479;p75"/>
                  <p:cNvSpPr/>
                  <p:nvPr/>
                </p:nvSpPr>
                <p:spPr>
                  <a:xfrm>
                    <a:off x="2722305" y="1350460"/>
                    <a:ext cx="308357" cy="308344"/>
                  </a:xfrm>
                  <a:custGeom>
                    <a:avLst/>
                    <a:gdLst/>
                    <a:ahLst/>
                    <a:cxnLst/>
                    <a:rect l="l" t="t" r="r" b="b"/>
                    <a:pathLst>
                      <a:path w="48965" h="48963" extrusionOk="0">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80" name="Google Shape;7480;p75"/>
                  <p:cNvGrpSpPr/>
                  <p:nvPr/>
                </p:nvGrpSpPr>
                <p:grpSpPr>
                  <a:xfrm>
                    <a:off x="2725064" y="1364529"/>
                    <a:ext cx="297954" cy="280182"/>
                    <a:chOff x="2725064" y="1364529"/>
                    <a:chExt cx="297954" cy="280182"/>
                  </a:xfrm>
                </p:grpSpPr>
                <p:sp>
                  <p:nvSpPr>
                    <p:cNvPr id="7481" name="Google Shape;7481;p75"/>
                    <p:cNvSpPr/>
                    <p:nvPr/>
                  </p:nvSpPr>
                  <p:spPr>
                    <a:xfrm>
                      <a:off x="2743100" y="1541306"/>
                      <a:ext cx="133551" cy="103405"/>
                    </a:xfrm>
                    <a:custGeom>
                      <a:avLst/>
                      <a:gdLst/>
                      <a:ahLst/>
                      <a:cxnLst/>
                      <a:rect l="l" t="t" r="r" b="b"/>
                      <a:pathLst>
                        <a:path w="21207" h="16420" extrusionOk="0">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2" name="Google Shape;7482;p75"/>
                    <p:cNvSpPr/>
                    <p:nvPr/>
                  </p:nvSpPr>
                  <p:spPr>
                    <a:xfrm>
                      <a:off x="2946887" y="1391180"/>
                      <a:ext cx="76130" cy="156241"/>
                    </a:xfrm>
                    <a:custGeom>
                      <a:avLst/>
                      <a:gdLst/>
                      <a:ahLst/>
                      <a:cxnLst/>
                      <a:rect l="l" t="t" r="r" b="b"/>
                      <a:pathLst>
                        <a:path w="12089" h="24810" extrusionOk="0">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3" name="Google Shape;7483;p75"/>
                    <p:cNvSpPr/>
                    <p:nvPr/>
                  </p:nvSpPr>
                  <p:spPr>
                    <a:xfrm>
                      <a:off x="2794481" y="1364529"/>
                      <a:ext cx="164226" cy="42924"/>
                    </a:xfrm>
                    <a:custGeom>
                      <a:avLst/>
                      <a:gdLst/>
                      <a:ahLst/>
                      <a:cxnLst/>
                      <a:rect l="l" t="t" r="r" b="b"/>
                      <a:pathLst>
                        <a:path w="26078" h="6816" extrusionOk="0">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4" name="Google Shape;7484;p75"/>
                    <p:cNvSpPr/>
                    <p:nvPr/>
                  </p:nvSpPr>
                  <p:spPr>
                    <a:xfrm>
                      <a:off x="2876645" y="1541193"/>
                      <a:ext cx="133243" cy="103518"/>
                    </a:xfrm>
                    <a:custGeom>
                      <a:avLst/>
                      <a:gdLst/>
                      <a:ahLst/>
                      <a:cxnLst/>
                      <a:rect l="l" t="t" r="r" b="b"/>
                      <a:pathLst>
                        <a:path w="21158" h="16438" extrusionOk="0">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5" name="Google Shape;7485;p75"/>
                    <p:cNvSpPr/>
                    <p:nvPr/>
                  </p:nvSpPr>
                  <p:spPr>
                    <a:xfrm>
                      <a:off x="2725064" y="1391035"/>
                      <a:ext cx="81238" cy="156487"/>
                    </a:xfrm>
                    <a:custGeom>
                      <a:avLst/>
                      <a:gdLst/>
                      <a:ahLst/>
                      <a:cxnLst/>
                      <a:rect l="l" t="t" r="r" b="b"/>
                      <a:pathLst>
                        <a:path w="12900" h="24849" extrusionOk="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7486" name="Google Shape;7486;p75"/>
            <p:cNvSpPr/>
            <p:nvPr/>
          </p:nvSpPr>
          <p:spPr>
            <a:xfrm>
              <a:off x="2621966" y="124587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7" name="Google Shape;7487;p75"/>
            <p:cNvSpPr/>
            <p:nvPr/>
          </p:nvSpPr>
          <p:spPr>
            <a:xfrm>
              <a:off x="2517909" y="160045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8" name="Google Shape;7488;p75"/>
            <p:cNvSpPr/>
            <p:nvPr/>
          </p:nvSpPr>
          <p:spPr>
            <a:xfrm>
              <a:off x="3174265" y="161404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9" name="Google Shape;7489;p75"/>
            <p:cNvSpPr/>
            <p:nvPr/>
          </p:nvSpPr>
          <p:spPr>
            <a:xfrm>
              <a:off x="3023194" y="125435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0" name="Google Shape;7490;p75"/>
            <p:cNvSpPr/>
            <p:nvPr/>
          </p:nvSpPr>
          <p:spPr>
            <a:xfrm rot="8660313">
              <a:off x="2818264" y="186144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1" name="Google Shape;7491;p75"/>
          <p:cNvGrpSpPr/>
          <p:nvPr/>
        </p:nvGrpSpPr>
        <p:grpSpPr>
          <a:xfrm>
            <a:off x="3909124" y="2727412"/>
            <a:ext cx="1569144" cy="591015"/>
            <a:chOff x="3820100" y="3023049"/>
            <a:chExt cx="1303926" cy="491162"/>
          </a:xfrm>
        </p:grpSpPr>
        <p:grpSp>
          <p:nvGrpSpPr>
            <p:cNvPr id="7492" name="Google Shape;7492;p75"/>
            <p:cNvGrpSpPr/>
            <p:nvPr/>
          </p:nvGrpSpPr>
          <p:grpSpPr>
            <a:xfrm>
              <a:off x="3820100" y="3023072"/>
              <a:ext cx="1303926" cy="491139"/>
              <a:chOff x="3820100" y="3023072"/>
              <a:chExt cx="1303926" cy="491139"/>
            </a:xfrm>
          </p:grpSpPr>
          <p:sp>
            <p:nvSpPr>
              <p:cNvPr id="7493" name="Google Shape;7493;p75"/>
              <p:cNvSpPr/>
              <p:nvPr/>
            </p:nvSpPr>
            <p:spPr>
              <a:xfrm>
                <a:off x="3820100" y="3023072"/>
                <a:ext cx="505424" cy="491139"/>
              </a:xfrm>
              <a:custGeom>
                <a:avLst/>
                <a:gdLst/>
                <a:ahLst/>
                <a:cxnLst/>
                <a:rect l="l" t="t" r="r" b="b"/>
                <a:pathLst>
                  <a:path w="45218" h="43940" extrusionOk="0">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4" name="Google Shape;7494;p75"/>
              <p:cNvSpPr/>
              <p:nvPr/>
            </p:nvSpPr>
            <p:spPr>
              <a:xfrm>
                <a:off x="4323828" y="3411976"/>
                <a:ext cx="800197" cy="102229"/>
              </a:xfrm>
              <a:custGeom>
                <a:avLst/>
                <a:gdLst/>
                <a:ahLst/>
                <a:cxnLst/>
                <a:rect l="l" t="t" r="r" b="b"/>
                <a:pathLst>
                  <a:path w="71590" h="9146" extrusionOk="0">
                    <a:moveTo>
                      <a:pt x="1" y="1"/>
                    </a:moveTo>
                    <a:lnTo>
                      <a:pt x="1" y="9145"/>
                    </a:lnTo>
                    <a:lnTo>
                      <a:pt x="71589" y="9145"/>
                    </a:lnTo>
                    <a:lnTo>
                      <a:pt x="7158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5" name="Google Shape;7495;p75"/>
            <p:cNvGrpSpPr/>
            <p:nvPr/>
          </p:nvGrpSpPr>
          <p:grpSpPr>
            <a:xfrm>
              <a:off x="4132439" y="3023645"/>
              <a:ext cx="393633" cy="177096"/>
              <a:chOff x="4132439" y="3023645"/>
              <a:chExt cx="393633" cy="177096"/>
            </a:xfrm>
          </p:grpSpPr>
          <p:sp>
            <p:nvSpPr>
              <p:cNvPr id="7496" name="Google Shape;7496;p75"/>
              <p:cNvSpPr/>
              <p:nvPr/>
            </p:nvSpPr>
            <p:spPr>
              <a:xfrm>
                <a:off x="4132439" y="3023645"/>
                <a:ext cx="190085" cy="177096"/>
              </a:xfrm>
              <a:custGeom>
                <a:avLst/>
                <a:gdLst/>
                <a:ahLst/>
                <a:cxnLst/>
                <a:rect l="l" t="t" r="r" b="b"/>
                <a:pathLst>
                  <a:path w="17006" h="15844" extrusionOk="0">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7" name="Google Shape;7497;p75"/>
              <p:cNvSpPr/>
              <p:nvPr/>
            </p:nvSpPr>
            <p:spPr>
              <a:xfrm>
                <a:off x="4318649" y="3101461"/>
                <a:ext cx="207423" cy="99267"/>
              </a:xfrm>
              <a:custGeom>
                <a:avLst/>
                <a:gdLst/>
                <a:ahLst/>
                <a:cxnLst/>
                <a:rect l="l" t="t" r="r" b="b"/>
                <a:pathLst>
                  <a:path w="18211" h="8881" extrusionOk="0">
                    <a:moveTo>
                      <a:pt x="0" y="0"/>
                    </a:moveTo>
                    <a:lnTo>
                      <a:pt x="0" y="8880"/>
                    </a:lnTo>
                    <a:lnTo>
                      <a:pt x="18210" y="8880"/>
                    </a:lnTo>
                    <a:lnTo>
                      <a:pt x="1821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8" name="Google Shape;7498;p75"/>
            <p:cNvGrpSpPr/>
            <p:nvPr/>
          </p:nvGrpSpPr>
          <p:grpSpPr>
            <a:xfrm>
              <a:off x="3921811" y="3023049"/>
              <a:ext cx="1002397" cy="388943"/>
              <a:chOff x="3921811" y="3023049"/>
              <a:chExt cx="1002397" cy="388943"/>
            </a:xfrm>
          </p:grpSpPr>
          <p:sp>
            <p:nvSpPr>
              <p:cNvPr id="7499" name="Google Shape;7499;p75"/>
              <p:cNvSpPr/>
              <p:nvPr/>
            </p:nvSpPr>
            <p:spPr>
              <a:xfrm>
                <a:off x="3921811" y="3023049"/>
                <a:ext cx="403709" cy="388943"/>
              </a:xfrm>
              <a:custGeom>
                <a:avLst/>
                <a:gdLst/>
                <a:ahLst/>
                <a:cxnLst/>
                <a:rect l="l" t="t" r="r" b="b"/>
                <a:pathLst>
                  <a:path w="36118" h="34797" extrusionOk="0">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0" name="Google Shape;7500;p75"/>
              <p:cNvSpPr/>
              <p:nvPr/>
            </p:nvSpPr>
            <p:spPr>
              <a:xfrm>
                <a:off x="4322109" y="3309770"/>
                <a:ext cx="602098" cy="102218"/>
              </a:xfrm>
              <a:custGeom>
                <a:avLst/>
                <a:gdLst/>
                <a:ahLst/>
                <a:cxnLst/>
                <a:rect l="l" t="t" r="r" b="b"/>
                <a:pathLst>
                  <a:path w="53867" h="9145" extrusionOk="0">
                    <a:moveTo>
                      <a:pt x="1" y="0"/>
                    </a:moveTo>
                    <a:lnTo>
                      <a:pt x="1" y="9145"/>
                    </a:lnTo>
                    <a:lnTo>
                      <a:pt x="53867" y="9145"/>
                    </a:lnTo>
                    <a:lnTo>
                      <a:pt x="5386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1" name="Google Shape;7501;p75"/>
            <p:cNvGrpSpPr/>
            <p:nvPr/>
          </p:nvGrpSpPr>
          <p:grpSpPr>
            <a:xfrm>
              <a:off x="4023645" y="3023049"/>
              <a:ext cx="683032" cy="286722"/>
              <a:chOff x="4023645" y="3023049"/>
              <a:chExt cx="683032" cy="286722"/>
            </a:xfrm>
          </p:grpSpPr>
          <p:sp>
            <p:nvSpPr>
              <p:cNvPr id="7502" name="Google Shape;7502;p75"/>
              <p:cNvSpPr/>
              <p:nvPr/>
            </p:nvSpPr>
            <p:spPr>
              <a:xfrm>
                <a:off x="4023645" y="3023049"/>
                <a:ext cx="300664" cy="286524"/>
              </a:xfrm>
              <a:custGeom>
                <a:avLst/>
                <a:gdLst/>
                <a:ahLst/>
                <a:cxnLst/>
                <a:rect l="l" t="t" r="r" b="b"/>
                <a:pathLst>
                  <a:path w="26899" h="25634" extrusionOk="0">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3" name="Google Shape;7503;p75"/>
              <p:cNvSpPr/>
              <p:nvPr/>
            </p:nvSpPr>
            <p:spPr>
              <a:xfrm>
                <a:off x="4314850" y="3200125"/>
                <a:ext cx="391827" cy="109646"/>
              </a:xfrm>
              <a:custGeom>
                <a:avLst/>
                <a:gdLst/>
                <a:ahLst/>
                <a:cxnLst/>
                <a:rect l="l" t="t" r="r" b="b"/>
                <a:pathLst>
                  <a:path w="35055" h="9792" extrusionOk="0">
                    <a:moveTo>
                      <a:pt x="1" y="0"/>
                    </a:moveTo>
                    <a:lnTo>
                      <a:pt x="1" y="88"/>
                    </a:lnTo>
                    <a:lnTo>
                      <a:pt x="1" y="9792"/>
                    </a:lnTo>
                    <a:lnTo>
                      <a:pt x="35054" y="9792"/>
                    </a:lnTo>
                    <a:lnTo>
                      <a:pt x="350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504" name="Google Shape;7504;p75"/>
          <p:cNvGrpSpPr/>
          <p:nvPr/>
        </p:nvGrpSpPr>
        <p:grpSpPr>
          <a:xfrm>
            <a:off x="1541246" y="1854257"/>
            <a:ext cx="713522" cy="688025"/>
            <a:chOff x="1706078" y="2092648"/>
            <a:chExt cx="660913" cy="637296"/>
          </a:xfrm>
        </p:grpSpPr>
        <p:sp>
          <p:nvSpPr>
            <p:cNvPr id="7505" name="Google Shape;7505;p75"/>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06" name="Google Shape;7506;p75"/>
            <p:cNvGrpSpPr/>
            <p:nvPr/>
          </p:nvGrpSpPr>
          <p:grpSpPr>
            <a:xfrm>
              <a:off x="1706078" y="2092648"/>
              <a:ext cx="660913" cy="575241"/>
              <a:chOff x="1706078" y="2092648"/>
              <a:chExt cx="660913" cy="575241"/>
            </a:xfrm>
          </p:grpSpPr>
          <p:sp>
            <p:nvSpPr>
              <p:cNvPr id="7507" name="Google Shape;7507;p75"/>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8" name="Google Shape;7508;p75"/>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9" name="Google Shape;7509;p75"/>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510" name="Google Shape;7510;p75"/>
          <p:cNvGrpSpPr/>
          <p:nvPr/>
        </p:nvGrpSpPr>
        <p:grpSpPr>
          <a:xfrm>
            <a:off x="6303104" y="971806"/>
            <a:ext cx="1317459" cy="684168"/>
            <a:chOff x="238125" y="999450"/>
            <a:chExt cx="7140700" cy="3708225"/>
          </a:xfrm>
        </p:grpSpPr>
        <p:sp>
          <p:nvSpPr>
            <p:cNvPr id="7511" name="Google Shape;7511;p75"/>
            <p:cNvSpPr/>
            <p:nvPr/>
          </p:nvSpPr>
          <p:spPr>
            <a:xfrm>
              <a:off x="2171975" y="3872925"/>
              <a:ext cx="7900" cy="25"/>
            </a:xfrm>
            <a:custGeom>
              <a:avLst/>
              <a:gdLst/>
              <a:ahLst/>
              <a:cxnLst/>
              <a:rect l="l" t="t" r="r" b="b"/>
              <a:pathLst>
                <a:path w="316" h="1" extrusionOk="0">
                  <a:moveTo>
                    <a:pt x="316" y="0"/>
                  </a:moveTo>
                  <a:lnTo>
                    <a:pt x="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2" name="Google Shape;7512;p75"/>
            <p:cNvSpPr/>
            <p:nvPr/>
          </p:nvSpPr>
          <p:spPr>
            <a:xfrm>
              <a:off x="2180300" y="999450"/>
              <a:ext cx="3256350" cy="3708225"/>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3" name="Google Shape;7513;p75"/>
            <p:cNvSpPr/>
            <p:nvPr/>
          </p:nvSpPr>
          <p:spPr>
            <a:xfrm>
              <a:off x="238125" y="2853750"/>
              <a:ext cx="2358675" cy="1853475"/>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4" name="Google Shape;7514;p75"/>
            <p:cNvSpPr/>
            <p:nvPr/>
          </p:nvSpPr>
          <p:spPr>
            <a:xfrm>
              <a:off x="238125" y="999450"/>
              <a:ext cx="1942200" cy="2270400"/>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5" name="Google Shape;7515;p75"/>
            <p:cNvSpPr/>
            <p:nvPr/>
          </p:nvSpPr>
          <p:spPr>
            <a:xfrm>
              <a:off x="3808250" y="2852875"/>
              <a:ext cx="25" cy="25"/>
            </a:xfrm>
            <a:custGeom>
              <a:avLst/>
              <a:gdLst/>
              <a:ahLst/>
              <a:cxnLst/>
              <a:rect l="l" t="t" r="r" b="b"/>
              <a:pathLst>
                <a:path w="1" h="1" extrusionOk="0">
                  <a:moveTo>
                    <a:pt x="0" y="1"/>
                  </a:moveTo>
                  <a:close/>
                </a:path>
              </a:pathLst>
            </a:custGeom>
            <a:solidFill>
              <a:srgbClr val="DB6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6" name="Google Shape;7516;p75"/>
            <p:cNvSpPr/>
            <p:nvPr/>
          </p:nvSpPr>
          <p:spPr>
            <a:xfrm>
              <a:off x="1762475" y="999450"/>
              <a:ext cx="2386250" cy="2044875"/>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7" name="Google Shape;7517;p75"/>
            <p:cNvSpPr/>
            <p:nvPr/>
          </p:nvSpPr>
          <p:spPr>
            <a:xfrm>
              <a:off x="3338000" y="2435975"/>
              <a:ext cx="2101275" cy="2271250"/>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8" name="Google Shape;7518;p75"/>
            <p:cNvSpPr/>
            <p:nvPr/>
          </p:nvSpPr>
          <p:spPr>
            <a:xfrm>
              <a:off x="5019250" y="2852875"/>
              <a:ext cx="2359150" cy="1854350"/>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9" name="Google Shape;7519;p75"/>
            <p:cNvSpPr/>
            <p:nvPr/>
          </p:nvSpPr>
          <p:spPr>
            <a:xfrm>
              <a:off x="5025375" y="999450"/>
              <a:ext cx="2353450" cy="2270825"/>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7523"/>
        <p:cNvGrpSpPr/>
        <p:nvPr/>
      </p:nvGrpSpPr>
      <p:grpSpPr>
        <a:xfrm>
          <a:off x="0" y="0"/>
          <a:ext cx="0" cy="0"/>
          <a:chOff x="0" y="0"/>
          <a:chExt cx="0" cy="0"/>
        </a:xfrm>
      </p:grpSpPr>
      <p:grpSp>
        <p:nvGrpSpPr>
          <p:cNvPr id="7524" name="Google Shape;7524;p76"/>
          <p:cNvGrpSpPr/>
          <p:nvPr/>
        </p:nvGrpSpPr>
        <p:grpSpPr>
          <a:xfrm>
            <a:off x="717025" y="967615"/>
            <a:ext cx="1636117" cy="1526144"/>
            <a:chOff x="729238" y="1179665"/>
            <a:chExt cx="1636117" cy="1526144"/>
          </a:xfrm>
        </p:grpSpPr>
        <p:grpSp>
          <p:nvGrpSpPr>
            <p:cNvPr id="7525" name="Google Shape;7525;p76"/>
            <p:cNvGrpSpPr/>
            <p:nvPr/>
          </p:nvGrpSpPr>
          <p:grpSpPr>
            <a:xfrm>
              <a:off x="729238" y="1179665"/>
              <a:ext cx="80700" cy="1526144"/>
              <a:chOff x="729238" y="1179665"/>
              <a:chExt cx="80700" cy="1526144"/>
            </a:xfrm>
          </p:grpSpPr>
          <p:sp>
            <p:nvSpPr>
              <p:cNvPr id="7526" name="Google Shape;7526;p76"/>
              <p:cNvSpPr/>
              <p:nvPr/>
            </p:nvSpPr>
            <p:spPr>
              <a:xfrm>
                <a:off x="72923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7" name="Google Shape;7527;p76"/>
              <p:cNvSpPr/>
              <p:nvPr/>
            </p:nvSpPr>
            <p:spPr>
              <a:xfrm>
                <a:off x="72923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8" name="Google Shape;7528;p76"/>
              <p:cNvSpPr/>
              <p:nvPr/>
            </p:nvSpPr>
            <p:spPr>
              <a:xfrm>
                <a:off x="72923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9" name="Google Shape;7529;p76"/>
              <p:cNvSpPr/>
              <p:nvPr/>
            </p:nvSpPr>
            <p:spPr>
              <a:xfrm>
                <a:off x="72923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0" name="Google Shape;7530;p76"/>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1" name="Google Shape;7531;p76"/>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2" name="Google Shape;7532;p76"/>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3" name="Google Shape;7533;p76"/>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4" name="Google Shape;7534;p76"/>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5" name="Google Shape;7535;p76"/>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6" name="Google Shape;7536;p76"/>
            <p:cNvGrpSpPr/>
            <p:nvPr/>
          </p:nvGrpSpPr>
          <p:grpSpPr>
            <a:xfrm>
              <a:off x="903098" y="1179665"/>
              <a:ext cx="80700" cy="1526144"/>
              <a:chOff x="903098" y="1179665"/>
              <a:chExt cx="80700" cy="1526144"/>
            </a:xfrm>
          </p:grpSpPr>
          <p:sp>
            <p:nvSpPr>
              <p:cNvPr id="7537" name="Google Shape;7537;p76"/>
              <p:cNvSpPr/>
              <p:nvPr/>
            </p:nvSpPr>
            <p:spPr>
              <a:xfrm>
                <a:off x="90309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8" name="Google Shape;7538;p76"/>
              <p:cNvSpPr/>
              <p:nvPr/>
            </p:nvSpPr>
            <p:spPr>
              <a:xfrm>
                <a:off x="90309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9" name="Google Shape;7539;p76"/>
              <p:cNvSpPr/>
              <p:nvPr/>
            </p:nvSpPr>
            <p:spPr>
              <a:xfrm>
                <a:off x="90309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0" name="Google Shape;7540;p76"/>
              <p:cNvSpPr/>
              <p:nvPr/>
            </p:nvSpPr>
            <p:spPr>
              <a:xfrm>
                <a:off x="90309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1" name="Google Shape;7541;p76"/>
              <p:cNvSpPr/>
              <p:nvPr/>
            </p:nvSpPr>
            <p:spPr>
              <a:xfrm>
                <a:off x="90309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2" name="Google Shape;7542;p76"/>
              <p:cNvSpPr/>
              <p:nvPr/>
            </p:nvSpPr>
            <p:spPr>
              <a:xfrm>
                <a:off x="90309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3" name="Google Shape;7543;p76"/>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4" name="Google Shape;7544;p76"/>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5" name="Google Shape;7545;p76"/>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6" name="Google Shape;7546;p76"/>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7" name="Google Shape;7547;p76"/>
            <p:cNvGrpSpPr/>
            <p:nvPr/>
          </p:nvGrpSpPr>
          <p:grpSpPr>
            <a:xfrm>
              <a:off x="1076958" y="1179665"/>
              <a:ext cx="80700" cy="1526144"/>
              <a:chOff x="1076958" y="1179665"/>
              <a:chExt cx="80700" cy="1526144"/>
            </a:xfrm>
          </p:grpSpPr>
          <p:sp>
            <p:nvSpPr>
              <p:cNvPr id="7548" name="Google Shape;7548;p76"/>
              <p:cNvSpPr/>
              <p:nvPr/>
            </p:nvSpPr>
            <p:spPr>
              <a:xfrm>
                <a:off x="107695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9" name="Google Shape;7549;p76"/>
              <p:cNvSpPr/>
              <p:nvPr/>
            </p:nvSpPr>
            <p:spPr>
              <a:xfrm>
                <a:off x="107695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0" name="Google Shape;7550;p76"/>
              <p:cNvSpPr/>
              <p:nvPr/>
            </p:nvSpPr>
            <p:spPr>
              <a:xfrm>
                <a:off x="107695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1" name="Google Shape;7551;p76"/>
              <p:cNvSpPr/>
              <p:nvPr/>
            </p:nvSpPr>
            <p:spPr>
              <a:xfrm>
                <a:off x="107695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2" name="Google Shape;7552;p76"/>
              <p:cNvSpPr/>
              <p:nvPr/>
            </p:nvSpPr>
            <p:spPr>
              <a:xfrm>
                <a:off x="107695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3" name="Google Shape;7553;p76"/>
              <p:cNvSpPr/>
              <p:nvPr/>
            </p:nvSpPr>
            <p:spPr>
              <a:xfrm>
                <a:off x="107695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4" name="Google Shape;7554;p76"/>
              <p:cNvSpPr/>
              <p:nvPr/>
            </p:nvSpPr>
            <p:spPr>
              <a:xfrm>
                <a:off x="1076958"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5" name="Google Shape;7555;p76"/>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6" name="Google Shape;7556;p76"/>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7" name="Google Shape;7557;p76"/>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8" name="Google Shape;7558;p76"/>
            <p:cNvGrpSpPr/>
            <p:nvPr/>
          </p:nvGrpSpPr>
          <p:grpSpPr>
            <a:xfrm>
              <a:off x="1247707" y="1179665"/>
              <a:ext cx="80700" cy="1526144"/>
              <a:chOff x="1247707" y="1179665"/>
              <a:chExt cx="80700" cy="1526144"/>
            </a:xfrm>
          </p:grpSpPr>
          <p:sp>
            <p:nvSpPr>
              <p:cNvPr id="7559" name="Google Shape;7559;p76"/>
              <p:cNvSpPr/>
              <p:nvPr/>
            </p:nvSpPr>
            <p:spPr>
              <a:xfrm>
                <a:off x="124770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0" name="Google Shape;7560;p76"/>
              <p:cNvSpPr/>
              <p:nvPr/>
            </p:nvSpPr>
            <p:spPr>
              <a:xfrm>
                <a:off x="124770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1" name="Google Shape;7561;p76"/>
              <p:cNvSpPr/>
              <p:nvPr/>
            </p:nvSpPr>
            <p:spPr>
              <a:xfrm>
                <a:off x="124770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2" name="Google Shape;7562;p76"/>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3" name="Google Shape;7563;p76"/>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4" name="Google Shape;7564;p76"/>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5" name="Google Shape;7565;p76"/>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6" name="Google Shape;7566;p76"/>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7" name="Google Shape;7567;p76"/>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8" name="Google Shape;7568;p76"/>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9" name="Google Shape;7569;p76"/>
            <p:cNvGrpSpPr/>
            <p:nvPr/>
          </p:nvGrpSpPr>
          <p:grpSpPr>
            <a:xfrm>
              <a:off x="1421567" y="1179665"/>
              <a:ext cx="80700" cy="1526144"/>
              <a:chOff x="1421567" y="1179665"/>
              <a:chExt cx="80700" cy="1526144"/>
            </a:xfrm>
          </p:grpSpPr>
          <p:sp>
            <p:nvSpPr>
              <p:cNvPr id="7570" name="Google Shape;7570;p76"/>
              <p:cNvSpPr/>
              <p:nvPr/>
            </p:nvSpPr>
            <p:spPr>
              <a:xfrm>
                <a:off x="142156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1" name="Google Shape;7571;p76"/>
              <p:cNvSpPr/>
              <p:nvPr/>
            </p:nvSpPr>
            <p:spPr>
              <a:xfrm>
                <a:off x="142156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2" name="Google Shape;7572;p76"/>
              <p:cNvSpPr/>
              <p:nvPr/>
            </p:nvSpPr>
            <p:spPr>
              <a:xfrm>
                <a:off x="142156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3" name="Google Shape;7573;p76"/>
              <p:cNvSpPr/>
              <p:nvPr/>
            </p:nvSpPr>
            <p:spPr>
              <a:xfrm>
                <a:off x="142156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4" name="Google Shape;7574;p76"/>
              <p:cNvSpPr/>
              <p:nvPr/>
            </p:nvSpPr>
            <p:spPr>
              <a:xfrm>
                <a:off x="142156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5" name="Google Shape;7575;p76"/>
              <p:cNvSpPr/>
              <p:nvPr/>
            </p:nvSpPr>
            <p:spPr>
              <a:xfrm>
                <a:off x="142156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6" name="Google Shape;7576;p76"/>
              <p:cNvSpPr/>
              <p:nvPr/>
            </p:nvSpPr>
            <p:spPr>
              <a:xfrm>
                <a:off x="142156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7" name="Google Shape;7577;p76"/>
              <p:cNvSpPr/>
              <p:nvPr/>
            </p:nvSpPr>
            <p:spPr>
              <a:xfrm>
                <a:off x="142156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8" name="Google Shape;7578;p76"/>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9" name="Google Shape;7579;p76"/>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0" name="Google Shape;7580;p76"/>
            <p:cNvGrpSpPr/>
            <p:nvPr/>
          </p:nvGrpSpPr>
          <p:grpSpPr>
            <a:xfrm>
              <a:off x="1592327" y="1179665"/>
              <a:ext cx="80700" cy="1526144"/>
              <a:chOff x="1592327" y="1179665"/>
              <a:chExt cx="80700" cy="1526144"/>
            </a:xfrm>
          </p:grpSpPr>
          <p:sp>
            <p:nvSpPr>
              <p:cNvPr id="7581" name="Google Shape;7581;p76"/>
              <p:cNvSpPr/>
              <p:nvPr/>
            </p:nvSpPr>
            <p:spPr>
              <a:xfrm>
                <a:off x="159232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2" name="Google Shape;7582;p76"/>
              <p:cNvSpPr/>
              <p:nvPr/>
            </p:nvSpPr>
            <p:spPr>
              <a:xfrm>
                <a:off x="159232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3" name="Google Shape;7583;p76"/>
              <p:cNvSpPr/>
              <p:nvPr/>
            </p:nvSpPr>
            <p:spPr>
              <a:xfrm>
                <a:off x="159232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4" name="Google Shape;7584;p76"/>
              <p:cNvSpPr/>
              <p:nvPr/>
            </p:nvSpPr>
            <p:spPr>
              <a:xfrm>
                <a:off x="159232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5" name="Google Shape;7585;p76"/>
              <p:cNvSpPr/>
              <p:nvPr/>
            </p:nvSpPr>
            <p:spPr>
              <a:xfrm>
                <a:off x="159232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6" name="Google Shape;7586;p76"/>
              <p:cNvSpPr/>
              <p:nvPr/>
            </p:nvSpPr>
            <p:spPr>
              <a:xfrm>
                <a:off x="159232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7" name="Google Shape;7587;p76"/>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8" name="Google Shape;7588;p76"/>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9" name="Google Shape;7589;p76"/>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0" name="Google Shape;7590;p76"/>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1" name="Google Shape;7591;p76"/>
            <p:cNvGrpSpPr/>
            <p:nvPr/>
          </p:nvGrpSpPr>
          <p:grpSpPr>
            <a:xfrm>
              <a:off x="1766187" y="1179665"/>
              <a:ext cx="80700" cy="1526144"/>
              <a:chOff x="1766187" y="1179665"/>
              <a:chExt cx="80700" cy="1526144"/>
            </a:xfrm>
          </p:grpSpPr>
          <p:sp>
            <p:nvSpPr>
              <p:cNvPr id="7592" name="Google Shape;7592;p76"/>
              <p:cNvSpPr/>
              <p:nvPr/>
            </p:nvSpPr>
            <p:spPr>
              <a:xfrm>
                <a:off x="176618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3" name="Google Shape;7593;p76"/>
              <p:cNvSpPr/>
              <p:nvPr/>
            </p:nvSpPr>
            <p:spPr>
              <a:xfrm>
                <a:off x="176618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4" name="Google Shape;7594;p76"/>
              <p:cNvSpPr/>
              <p:nvPr/>
            </p:nvSpPr>
            <p:spPr>
              <a:xfrm>
                <a:off x="176618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5" name="Google Shape;7595;p76"/>
              <p:cNvSpPr/>
              <p:nvPr/>
            </p:nvSpPr>
            <p:spPr>
              <a:xfrm>
                <a:off x="176618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6" name="Google Shape;7596;p76"/>
              <p:cNvSpPr/>
              <p:nvPr/>
            </p:nvSpPr>
            <p:spPr>
              <a:xfrm>
                <a:off x="176618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7" name="Google Shape;7597;p76"/>
              <p:cNvSpPr/>
              <p:nvPr/>
            </p:nvSpPr>
            <p:spPr>
              <a:xfrm>
                <a:off x="176618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8" name="Google Shape;7598;p76"/>
              <p:cNvSpPr/>
              <p:nvPr/>
            </p:nvSpPr>
            <p:spPr>
              <a:xfrm>
                <a:off x="176618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9" name="Google Shape;7599;p76"/>
              <p:cNvSpPr/>
              <p:nvPr/>
            </p:nvSpPr>
            <p:spPr>
              <a:xfrm>
                <a:off x="176618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0" name="Google Shape;7600;p76"/>
              <p:cNvSpPr/>
              <p:nvPr/>
            </p:nvSpPr>
            <p:spPr>
              <a:xfrm>
                <a:off x="1766187" y="2464413"/>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1" name="Google Shape;7601;p76"/>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2" name="Google Shape;7602;p76"/>
            <p:cNvGrpSpPr/>
            <p:nvPr/>
          </p:nvGrpSpPr>
          <p:grpSpPr>
            <a:xfrm>
              <a:off x="1936935" y="1179665"/>
              <a:ext cx="80700" cy="1526144"/>
              <a:chOff x="1936935" y="1179665"/>
              <a:chExt cx="80700" cy="1526144"/>
            </a:xfrm>
          </p:grpSpPr>
          <p:sp>
            <p:nvSpPr>
              <p:cNvPr id="7603" name="Google Shape;7603;p76"/>
              <p:cNvSpPr/>
              <p:nvPr/>
            </p:nvSpPr>
            <p:spPr>
              <a:xfrm>
                <a:off x="193693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4" name="Google Shape;7604;p76"/>
              <p:cNvSpPr/>
              <p:nvPr/>
            </p:nvSpPr>
            <p:spPr>
              <a:xfrm>
                <a:off x="193693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5" name="Google Shape;7605;p76"/>
              <p:cNvSpPr/>
              <p:nvPr/>
            </p:nvSpPr>
            <p:spPr>
              <a:xfrm>
                <a:off x="193693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6" name="Google Shape;7606;p76"/>
              <p:cNvSpPr/>
              <p:nvPr/>
            </p:nvSpPr>
            <p:spPr>
              <a:xfrm>
                <a:off x="193693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7" name="Google Shape;7607;p76"/>
              <p:cNvSpPr/>
              <p:nvPr/>
            </p:nvSpPr>
            <p:spPr>
              <a:xfrm>
                <a:off x="193693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8" name="Google Shape;7608;p76"/>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9" name="Google Shape;7609;p76"/>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0" name="Google Shape;7610;p76"/>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1" name="Google Shape;7611;p76"/>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2" name="Google Shape;7612;p76"/>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3" name="Google Shape;7613;p76"/>
            <p:cNvGrpSpPr/>
            <p:nvPr/>
          </p:nvGrpSpPr>
          <p:grpSpPr>
            <a:xfrm>
              <a:off x="2110795" y="1179665"/>
              <a:ext cx="80700" cy="1526144"/>
              <a:chOff x="2110795" y="1179665"/>
              <a:chExt cx="80700" cy="1526144"/>
            </a:xfrm>
          </p:grpSpPr>
          <p:sp>
            <p:nvSpPr>
              <p:cNvPr id="7614" name="Google Shape;7614;p76"/>
              <p:cNvSpPr/>
              <p:nvPr/>
            </p:nvSpPr>
            <p:spPr>
              <a:xfrm>
                <a:off x="211079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5" name="Google Shape;7615;p76"/>
              <p:cNvSpPr/>
              <p:nvPr/>
            </p:nvSpPr>
            <p:spPr>
              <a:xfrm>
                <a:off x="211079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6" name="Google Shape;7616;p76"/>
              <p:cNvSpPr/>
              <p:nvPr/>
            </p:nvSpPr>
            <p:spPr>
              <a:xfrm>
                <a:off x="211079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7" name="Google Shape;7617;p76"/>
              <p:cNvSpPr/>
              <p:nvPr/>
            </p:nvSpPr>
            <p:spPr>
              <a:xfrm>
                <a:off x="211079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8" name="Google Shape;7618;p76"/>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9" name="Google Shape;7619;p76"/>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0" name="Google Shape;7620;p76"/>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1" name="Google Shape;7621;p76"/>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2" name="Google Shape;7622;p76"/>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3" name="Google Shape;7623;p76"/>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4" name="Google Shape;7624;p76"/>
            <p:cNvGrpSpPr/>
            <p:nvPr/>
          </p:nvGrpSpPr>
          <p:grpSpPr>
            <a:xfrm>
              <a:off x="2284655" y="1179665"/>
              <a:ext cx="80700" cy="1526144"/>
              <a:chOff x="2284655" y="1179665"/>
              <a:chExt cx="80700" cy="1526144"/>
            </a:xfrm>
          </p:grpSpPr>
          <p:sp>
            <p:nvSpPr>
              <p:cNvPr id="7625" name="Google Shape;7625;p76"/>
              <p:cNvSpPr/>
              <p:nvPr/>
            </p:nvSpPr>
            <p:spPr>
              <a:xfrm>
                <a:off x="228465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6" name="Google Shape;7626;p76"/>
              <p:cNvSpPr/>
              <p:nvPr/>
            </p:nvSpPr>
            <p:spPr>
              <a:xfrm>
                <a:off x="228465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7" name="Google Shape;7627;p76"/>
              <p:cNvSpPr/>
              <p:nvPr/>
            </p:nvSpPr>
            <p:spPr>
              <a:xfrm>
                <a:off x="228465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8" name="Google Shape;7628;p76"/>
              <p:cNvSpPr/>
              <p:nvPr/>
            </p:nvSpPr>
            <p:spPr>
              <a:xfrm>
                <a:off x="228465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9" name="Google Shape;7629;p76"/>
              <p:cNvSpPr/>
              <p:nvPr/>
            </p:nvSpPr>
            <p:spPr>
              <a:xfrm>
                <a:off x="228465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0" name="Google Shape;7630;p76"/>
              <p:cNvSpPr/>
              <p:nvPr/>
            </p:nvSpPr>
            <p:spPr>
              <a:xfrm>
                <a:off x="2284655"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1" name="Google Shape;7631;p76"/>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2" name="Google Shape;7632;p76"/>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3" name="Google Shape;7633;p76"/>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4" name="Google Shape;7634;p76"/>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635" name="Google Shape;7635;p76"/>
          <p:cNvGrpSpPr/>
          <p:nvPr/>
        </p:nvGrpSpPr>
        <p:grpSpPr>
          <a:xfrm>
            <a:off x="2611692" y="986753"/>
            <a:ext cx="1364248" cy="1102133"/>
            <a:chOff x="2623904" y="1198803"/>
            <a:chExt cx="1364248" cy="1102133"/>
          </a:xfrm>
        </p:grpSpPr>
        <p:grpSp>
          <p:nvGrpSpPr>
            <p:cNvPr id="7636" name="Google Shape;7636;p76"/>
            <p:cNvGrpSpPr/>
            <p:nvPr/>
          </p:nvGrpSpPr>
          <p:grpSpPr>
            <a:xfrm>
              <a:off x="2623907" y="1198803"/>
              <a:ext cx="1364245" cy="273000"/>
              <a:chOff x="2623907" y="1198803"/>
              <a:chExt cx="1364245" cy="273000"/>
            </a:xfrm>
          </p:grpSpPr>
          <p:sp>
            <p:nvSpPr>
              <p:cNvPr id="7637" name="Google Shape;7637;p76"/>
              <p:cNvSpPr/>
              <p:nvPr/>
            </p:nvSpPr>
            <p:spPr>
              <a:xfrm>
                <a:off x="2623907"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8" name="Google Shape;7638;p76"/>
              <p:cNvSpPr/>
              <p:nvPr/>
            </p:nvSpPr>
            <p:spPr>
              <a:xfrm>
                <a:off x="2896718"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9" name="Google Shape;7639;p76"/>
              <p:cNvSpPr/>
              <p:nvPr/>
            </p:nvSpPr>
            <p:spPr>
              <a:xfrm>
                <a:off x="3169529"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0" name="Google Shape;7640;p76"/>
              <p:cNvSpPr/>
              <p:nvPr/>
            </p:nvSpPr>
            <p:spPr>
              <a:xfrm>
                <a:off x="3442341"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1" name="Google Shape;7641;p76"/>
              <p:cNvSpPr/>
              <p:nvPr/>
            </p:nvSpPr>
            <p:spPr>
              <a:xfrm>
                <a:off x="3715152" y="1198803"/>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2" name="Google Shape;7642;p76"/>
            <p:cNvGrpSpPr/>
            <p:nvPr/>
          </p:nvGrpSpPr>
          <p:grpSpPr>
            <a:xfrm>
              <a:off x="2623904" y="1476964"/>
              <a:ext cx="1364245" cy="273000"/>
              <a:chOff x="2623904" y="1476964"/>
              <a:chExt cx="1364245" cy="273000"/>
            </a:xfrm>
          </p:grpSpPr>
          <p:sp>
            <p:nvSpPr>
              <p:cNvPr id="7643" name="Google Shape;7643;p76"/>
              <p:cNvSpPr/>
              <p:nvPr/>
            </p:nvSpPr>
            <p:spPr>
              <a:xfrm>
                <a:off x="2623904"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4" name="Google Shape;7644;p76"/>
              <p:cNvSpPr/>
              <p:nvPr/>
            </p:nvSpPr>
            <p:spPr>
              <a:xfrm>
                <a:off x="2896716"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5" name="Google Shape;7645;p76"/>
              <p:cNvSpPr/>
              <p:nvPr/>
            </p:nvSpPr>
            <p:spPr>
              <a:xfrm>
                <a:off x="3169527"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6" name="Google Shape;7646;p76"/>
              <p:cNvSpPr/>
              <p:nvPr/>
            </p:nvSpPr>
            <p:spPr>
              <a:xfrm>
                <a:off x="3442338"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7" name="Google Shape;7647;p76"/>
              <p:cNvSpPr/>
              <p:nvPr/>
            </p:nvSpPr>
            <p:spPr>
              <a:xfrm>
                <a:off x="3715149"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8" name="Google Shape;7648;p76"/>
            <p:cNvGrpSpPr/>
            <p:nvPr/>
          </p:nvGrpSpPr>
          <p:grpSpPr>
            <a:xfrm>
              <a:off x="2623907" y="1749775"/>
              <a:ext cx="1364245" cy="273000"/>
              <a:chOff x="2623907" y="1749775"/>
              <a:chExt cx="1364245" cy="273000"/>
            </a:xfrm>
          </p:grpSpPr>
          <p:sp>
            <p:nvSpPr>
              <p:cNvPr id="7649" name="Google Shape;7649;p76"/>
              <p:cNvSpPr/>
              <p:nvPr/>
            </p:nvSpPr>
            <p:spPr>
              <a:xfrm>
                <a:off x="2623907"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0" name="Google Shape;7650;p76"/>
              <p:cNvSpPr/>
              <p:nvPr/>
            </p:nvSpPr>
            <p:spPr>
              <a:xfrm>
                <a:off x="2896718"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1" name="Google Shape;7651;p76"/>
              <p:cNvSpPr/>
              <p:nvPr/>
            </p:nvSpPr>
            <p:spPr>
              <a:xfrm>
                <a:off x="3169529"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2" name="Google Shape;7652;p76"/>
              <p:cNvSpPr/>
              <p:nvPr/>
            </p:nvSpPr>
            <p:spPr>
              <a:xfrm>
                <a:off x="3442341"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3" name="Google Shape;7653;p76"/>
              <p:cNvSpPr/>
              <p:nvPr/>
            </p:nvSpPr>
            <p:spPr>
              <a:xfrm>
                <a:off x="3715152"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4" name="Google Shape;7654;p76"/>
            <p:cNvGrpSpPr/>
            <p:nvPr/>
          </p:nvGrpSpPr>
          <p:grpSpPr>
            <a:xfrm>
              <a:off x="2623904" y="2027936"/>
              <a:ext cx="1364245" cy="273000"/>
              <a:chOff x="2623904" y="2027936"/>
              <a:chExt cx="1364245" cy="273000"/>
            </a:xfrm>
          </p:grpSpPr>
          <p:sp>
            <p:nvSpPr>
              <p:cNvPr id="7655" name="Google Shape;7655;p76"/>
              <p:cNvSpPr/>
              <p:nvPr/>
            </p:nvSpPr>
            <p:spPr>
              <a:xfrm>
                <a:off x="2623904"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6" name="Google Shape;7656;p76"/>
              <p:cNvSpPr/>
              <p:nvPr/>
            </p:nvSpPr>
            <p:spPr>
              <a:xfrm>
                <a:off x="2896716"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7" name="Google Shape;7657;p76"/>
              <p:cNvSpPr/>
              <p:nvPr/>
            </p:nvSpPr>
            <p:spPr>
              <a:xfrm>
                <a:off x="3169527"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8" name="Google Shape;7658;p76"/>
              <p:cNvSpPr/>
              <p:nvPr/>
            </p:nvSpPr>
            <p:spPr>
              <a:xfrm>
                <a:off x="3442338"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9" name="Google Shape;7659;p76"/>
              <p:cNvSpPr/>
              <p:nvPr/>
            </p:nvSpPr>
            <p:spPr>
              <a:xfrm>
                <a:off x="3715149"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660" name="Google Shape;7660;p76"/>
          <p:cNvGrpSpPr/>
          <p:nvPr/>
        </p:nvGrpSpPr>
        <p:grpSpPr>
          <a:xfrm>
            <a:off x="2601153" y="2445826"/>
            <a:ext cx="1387541" cy="159124"/>
            <a:chOff x="3200660" y="2180272"/>
            <a:chExt cx="2563824" cy="378237"/>
          </a:xfrm>
        </p:grpSpPr>
        <p:sp>
          <p:nvSpPr>
            <p:cNvPr id="7661" name="Google Shape;7661;p76"/>
            <p:cNvSpPr/>
            <p:nvPr/>
          </p:nvSpPr>
          <p:spPr>
            <a:xfrm>
              <a:off x="3200660" y="2180272"/>
              <a:ext cx="108240" cy="378237"/>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2" name="Google Shape;7662;p76"/>
            <p:cNvSpPr/>
            <p:nvPr/>
          </p:nvSpPr>
          <p:spPr>
            <a:xfrm>
              <a:off x="3345104" y="2180272"/>
              <a:ext cx="108240" cy="378237"/>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3" name="Google Shape;7663;p76"/>
            <p:cNvSpPr/>
            <p:nvPr/>
          </p:nvSpPr>
          <p:spPr>
            <a:xfrm>
              <a:off x="3489548" y="2180272"/>
              <a:ext cx="108240" cy="378237"/>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4" name="Google Shape;7664;p76"/>
            <p:cNvSpPr/>
            <p:nvPr/>
          </p:nvSpPr>
          <p:spPr>
            <a:xfrm>
              <a:off x="3633992" y="2180272"/>
              <a:ext cx="108252" cy="378237"/>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5" name="Google Shape;7665;p76"/>
            <p:cNvSpPr/>
            <p:nvPr/>
          </p:nvSpPr>
          <p:spPr>
            <a:xfrm>
              <a:off x="3778448" y="2180272"/>
              <a:ext cx="108240" cy="378097"/>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6" name="Google Shape;7666;p76"/>
            <p:cNvSpPr/>
            <p:nvPr/>
          </p:nvSpPr>
          <p:spPr>
            <a:xfrm>
              <a:off x="3922892" y="2180272"/>
              <a:ext cx="108240" cy="378237"/>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7" name="Google Shape;7667;p76"/>
            <p:cNvSpPr/>
            <p:nvPr/>
          </p:nvSpPr>
          <p:spPr>
            <a:xfrm>
              <a:off x="4067336" y="2180272"/>
              <a:ext cx="108240" cy="378237"/>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8" name="Google Shape;7668;p76"/>
            <p:cNvSpPr/>
            <p:nvPr/>
          </p:nvSpPr>
          <p:spPr>
            <a:xfrm>
              <a:off x="4211780" y="2180272"/>
              <a:ext cx="108252" cy="378237"/>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9" name="Google Shape;7669;p76"/>
            <p:cNvSpPr/>
            <p:nvPr/>
          </p:nvSpPr>
          <p:spPr>
            <a:xfrm>
              <a:off x="4356236" y="2180272"/>
              <a:ext cx="108240" cy="378097"/>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0" name="Google Shape;7670;p76"/>
            <p:cNvSpPr/>
            <p:nvPr/>
          </p:nvSpPr>
          <p:spPr>
            <a:xfrm>
              <a:off x="4500680" y="2180272"/>
              <a:ext cx="108240" cy="378237"/>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1" name="Google Shape;7671;p76"/>
            <p:cNvSpPr/>
            <p:nvPr/>
          </p:nvSpPr>
          <p:spPr>
            <a:xfrm>
              <a:off x="4645124" y="2180272"/>
              <a:ext cx="108240" cy="378097"/>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2" name="Google Shape;7672;p76"/>
            <p:cNvSpPr/>
            <p:nvPr/>
          </p:nvSpPr>
          <p:spPr>
            <a:xfrm>
              <a:off x="4789568" y="2180272"/>
              <a:ext cx="108240" cy="378237"/>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3" name="Google Shape;7673;p76"/>
            <p:cNvSpPr/>
            <p:nvPr/>
          </p:nvSpPr>
          <p:spPr>
            <a:xfrm>
              <a:off x="4934012" y="2180272"/>
              <a:ext cx="108240" cy="378237"/>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4" name="Google Shape;7674;p76"/>
            <p:cNvSpPr/>
            <p:nvPr/>
          </p:nvSpPr>
          <p:spPr>
            <a:xfrm>
              <a:off x="5078456" y="2180272"/>
              <a:ext cx="108240" cy="378237"/>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5" name="Google Shape;7675;p76"/>
            <p:cNvSpPr/>
            <p:nvPr/>
          </p:nvSpPr>
          <p:spPr>
            <a:xfrm>
              <a:off x="5222900" y="2180272"/>
              <a:ext cx="108240" cy="378237"/>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6" name="Google Shape;7676;p76"/>
            <p:cNvSpPr/>
            <p:nvPr/>
          </p:nvSpPr>
          <p:spPr>
            <a:xfrm>
              <a:off x="5367343" y="2180272"/>
              <a:ext cx="108240" cy="378237"/>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7" name="Google Shape;7677;p76"/>
            <p:cNvSpPr/>
            <p:nvPr/>
          </p:nvSpPr>
          <p:spPr>
            <a:xfrm>
              <a:off x="5511787" y="2180272"/>
              <a:ext cx="108240" cy="378097"/>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8" name="Google Shape;7678;p76"/>
            <p:cNvSpPr/>
            <p:nvPr/>
          </p:nvSpPr>
          <p:spPr>
            <a:xfrm>
              <a:off x="5656231" y="2180272"/>
              <a:ext cx="108252" cy="378237"/>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9" name="Google Shape;7679;p76"/>
          <p:cNvGrpSpPr/>
          <p:nvPr/>
        </p:nvGrpSpPr>
        <p:grpSpPr>
          <a:xfrm>
            <a:off x="2597677" y="2723590"/>
            <a:ext cx="1390502" cy="159625"/>
            <a:chOff x="3530150" y="2790075"/>
            <a:chExt cx="1962600" cy="225300"/>
          </a:xfrm>
        </p:grpSpPr>
        <p:sp>
          <p:nvSpPr>
            <p:cNvPr id="7680" name="Google Shape;7680;p76"/>
            <p:cNvSpPr/>
            <p:nvPr/>
          </p:nvSpPr>
          <p:spPr>
            <a:xfrm>
              <a:off x="3530150" y="2790075"/>
              <a:ext cx="1962600" cy="2253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1" name="Google Shape;7681;p76"/>
            <p:cNvSpPr/>
            <p:nvPr/>
          </p:nvSpPr>
          <p:spPr>
            <a:xfrm>
              <a:off x="3530150" y="2790075"/>
              <a:ext cx="1110000" cy="2253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2" name="Google Shape;7682;p76"/>
          <p:cNvGrpSpPr/>
          <p:nvPr/>
        </p:nvGrpSpPr>
        <p:grpSpPr>
          <a:xfrm>
            <a:off x="2597735" y="3001855"/>
            <a:ext cx="1411629" cy="154175"/>
            <a:chOff x="3558802" y="4011244"/>
            <a:chExt cx="1866000" cy="111600"/>
          </a:xfrm>
        </p:grpSpPr>
        <p:sp>
          <p:nvSpPr>
            <p:cNvPr id="7683" name="Google Shape;7683;p76"/>
            <p:cNvSpPr/>
            <p:nvPr/>
          </p:nvSpPr>
          <p:spPr>
            <a:xfrm rot="5400000" flipH="1">
              <a:off x="4436152" y="3134077"/>
              <a:ext cx="111300" cy="1866000"/>
            </a:xfrm>
            <a:prstGeom prst="round2SameRect">
              <a:avLst>
                <a:gd name="adj1" fmla="val 50000"/>
                <a:gd name="adj2" fmla="val 50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4" name="Google Shape;7684;p76"/>
            <p:cNvSpPr/>
            <p:nvPr/>
          </p:nvSpPr>
          <p:spPr>
            <a:xfrm rot="5400000" flipH="1">
              <a:off x="4157232" y="3412894"/>
              <a:ext cx="111600" cy="13083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5" name="Google Shape;7685;p76"/>
          <p:cNvGrpSpPr/>
          <p:nvPr/>
        </p:nvGrpSpPr>
        <p:grpSpPr>
          <a:xfrm>
            <a:off x="2598023" y="2207425"/>
            <a:ext cx="1383503" cy="119761"/>
            <a:chOff x="3465975" y="2270258"/>
            <a:chExt cx="1986364" cy="171947"/>
          </a:xfrm>
        </p:grpSpPr>
        <p:sp>
          <p:nvSpPr>
            <p:cNvPr id="7686" name="Google Shape;7686;p76"/>
            <p:cNvSpPr/>
            <p:nvPr/>
          </p:nvSpPr>
          <p:spPr>
            <a:xfrm rot="-5400000">
              <a:off x="372518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7" name="Google Shape;7687;p76"/>
            <p:cNvSpPr/>
            <p:nvPr/>
          </p:nvSpPr>
          <p:spPr>
            <a:xfrm rot="-5400000">
              <a:off x="398439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8" name="Google Shape;7688;p76"/>
            <p:cNvSpPr/>
            <p:nvPr/>
          </p:nvSpPr>
          <p:spPr>
            <a:xfrm rot="-5400000">
              <a:off x="4243603"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9" name="Google Shape;7689;p76"/>
            <p:cNvSpPr/>
            <p:nvPr/>
          </p:nvSpPr>
          <p:spPr>
            <a:xfrm rot="-5400000">
              <a:off x="4502812"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0" name="Google Shape;7690;p76"/>
            <p:cNvSpPr/>
            <p:nvPr/>
          </p:nvSpPr>
          <p:spPr>
            <a:xfrm rot="-5400000">
              <a:off x="4762021"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1" name="Google Shape;7691;p76"/>
            <p:cNvSpPr/>
            <p:nvPr/>
          </p:nvSpPr>
          <p:spPr>
            <a:xfrm rot="-5400000">
              <a:off x="3465975"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2" name="Google Shape;7692;p76"/>
            <p:cNvSpPr/>
            <p:nvPr/>
          </p:nvSpPr>
          <p:spPr>
            <a:xfrm rot="-5400000">
              <a:off x="502123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3" name="Google Shape;7693;p76"/>
            <p:cNvSpPr/>
            <p:nvPr/>
          </p:nvSpPr>
          <p:spPr>
            <a:xfrm rot="-5400000">
              <a:off x="528044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4" name="Google Shape;7694;p76"/>
          <p:cNvGrpSpPr/>
          <p:nvPr/>
        </p:nvGrpSpPr>
        <p:grpSpPr>
          <a:xfrm>
            <a:off x="2609030" y="3571198"/>
            <a:ext cx="1369531" cy="195460"/>
            <a:chOff x="723300" y="4253549"/>
            <a:chExt cx="2276482" cy="324900"/>
          </a:xfrm>
        </p:grpSpPr>
        <p:sp>
          <p:nvSpPr>
            <p:cNvPr id="7695" name="Google Shape;7695;p76"/>
            <p:cNvSpPr/>
            <p:nvPr/>
          </p:nvSpPr>
          <p:spPr>
            <a:xfrm>
              <a:off x="723300"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6" name="Google Shape;7696;p76"/>
            <p:cNvSpPr/>
            <p:nvPr/>
          </p:nvSpPr>
          <p:spPr>
            <a:xfrm>
              <a:off x="1206995"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7" name="Google Shape;7697;p76"/>
            <p:cNvSpPr/>
            <p:nvPr/>
          </p:nvSpPr>
          <p:spPr>
            <a:xfrm>
              <a:off x="1690691"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8" name="Google Shape;7698;p76"/>
            <p:cNvSpPr/>
            <p:nvPr/>
          </p:nvSpPr>
          <p:spPr>
            <a:xfrm>
              <a:off x="2174386"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9" name="Google Shape;7699;p76"/>
            <p:cNvSpPr/>
            <p:nvPr/>
          </p:nvSpPr>
          <p:spPr>
            <a:xfrm>
              <a:off x="2658082" y="4253549"/>
              <a:ext cx="341700" cy="324900"/>
            </a:xfrm>
            <a:prstGeom prst="star5">
              <a:avLst>
                <a:gd name="adj" fmla="val 19098"/>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0" name="Google Shape;7700;p76"/>
          <p:cNvGrpSpPr/>
          <p:nvPr/>
        </p:nvGrpSpPr>
        <p:grpSpPr>
          <a:xfrm>
            <a:off x="2598591" y="3272439"/>
            <a:ext cx="1389066" cy="180119"/>
            <a:chOff x="705948" y="3788465"/>
            <a:chExt cx="2308953" cy="299400"/>
          </a:xfrm>
        </p:grpSpPr>
        <p:sp>
          <p:nvSpPr>
            <p:cNvPr id="7701" name="Google Shape;7701;p76"/>
            <p:cNvSpPr/>
            <p:nvPr/>
          </p:nvSpPr>
          <p:spPr>
            <a:xfrm>
              <a:off x="705948"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2" name="Google Shape;7702;p76"/>
            <p:cNvSpPr/>
            <p:nvPr/>
          </p:nvSpPr>
          <p:spPr>
            <a:xfrm>
              <a:off x="1209923"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3" name="Google Shape;7703;p76"/>
            <p:cNvSpPr/>
            <p:nvPr/>
          </p:nvSpPr>
          <p:spPr>
            <a:xfrm>
              <a:off x="1713905"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4" name="Google Shape;7704;p76"/>
            <p:cNvSpPr/>
            <p:nvPr/>
          </p:nvSpPr>
          <p:spPr>
            <a:xfrm>
              <a:off x="2189639"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5" name="Google Shape;7705;p76"/>
            <p:cNvSpPr/>
            <p:nvPr/>
          </p:nvSpPr>
          <p:spPr>
            <a:xfrm>
              <a:off x="2679500"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6" name="Google Shape;7706;p76"/>
          <p:cNvGrpSpPr/>
          <p:nvPr/>
        </p:nvGrpSpPr>
        <p:grpSpPr>
          <a:xfrm>
            <a:off x="4195581" y="1876393"/>
            <a:ext cx="1433821" cy="191501"/>
            <a:chOff x="4273350" y="2088443"/>
            <a:chExt cx="1433821" cy="191501"/>
          </a:xfrm>
        </p:grpSpPr>
        <p:grpSp>
          <p:nvGrpSpPr>
            <p:cNvPr id="7707" name="Google Shape;7707;p76"/>
            <p:cNvGrpSpPr/>
            <p:nvPr/>
          </p:nvGrpSpPr>
          <p:grpSpPr>
            <a:xfrm>
              <a:off x="4273350" y="2088443"/>
              <a:ext cx="1433821" cy="0"/>
              <a:chOff x="5224975" y="2962250"/>
              <a:chExt cx="1544400" cy="0"/>
            </a:xfrm>
          </p:grpSpPr>
          <p:cxnSp>
            <p:nvCxnSpPr>
              <p:cNvPr id="7708" name="Google Shape;7708;p76"/>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7709" name="Google Shape;7709;p76"/>
              <p:cNvCxnSpPr/>
              <p:nvPr/>
            </p:nvCxnSpPr>
            <p:spPr>
              <a:xfrm>
                <a:off x="5225150" y="2962250"/>
                <a:ext cx="453300" cy="0"/>
              </a:xfrm>
              <a:prstGeom prst="straightConnector1">
                <a:avLst/>
              </a:prstGeom>
              <a:noFill/>
              <a:ln w="19050" cap="flat" cmpd="sng">
                <a:solidFill>
                  <a:srgbClr val="7994A9"/>
                </a:solidFill>
                <a:prstDash val="solid"/>
                <a:round/>
                <a:headEnd type="none" w="med" len="med"/>
                <a:tailEnd type="oval" w="med" len="med"/>
              </a:ln>
            </p:spPr>
          </p:cxnSp>
        </p:grpSp>
        <p:grpSp>
          <p:nvGrpSpPr>
            <p:cNvPr id="7710" name="Google Shape;7710;p76"/>
            <p:cNvGrpSpPr/>
            <p:nvPr/>
          </p:nvGrpSpPr>
          <p:grpSpPr>
            <a:xfrm>
              <a:off x="4273350" y="2279944"/>
              <a:ext cx="1433821" cy="0"/>
              <a:chOff x="5224975" y="2962250"/>
              <a:chExt cx="1544400" cy="0"/>
            </a:xfrm>
          </p:grpSpPr>
          <p:cxnSp>
            <p:nvCxnSpPr>
              <p:cNvPr id="7711" name="Google Shape;7711;p76"/>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7712" name="Google Shape;7712;p76"/>
              <p:cNvCxnSpPr/>
              <p:nvPr/>
            </p:nvCxnSpPr>
            <p:spPr>
              <a:xfrm>
                <a:off x="5225150" y="2962250"/>
                <a:ext cx="998700" cy="0"/>
              </a:xfrm>
              <a:prstGeom prst="straightConnector1">
                <a:avLst/>
              </a:prstGeom>
              <a:noFill/>
              <a:ln w="19050" cap="flat" cmpd="sng">
                <a:solidFill>
                  <a:srgbClr val="7994A9"/>
                </a:solidFill>
                <a:prstDash val="solid"/>
                <a:round/>
                <a:headEnd type="none" w="med" len="med"/>
                <a:tailEnd type="oval" w="med" len="med"/>
              </a:ln>
            </p:spPr>
          </p:cxnSp>
        </p:grpSp>
      </p:grpSp>
      <p:grpSp>
        <p:nvGrpSpPr>
          <p:cNvPr id="7713" name="Google Shape;7713;p76"/>
          <p:cNvGrpSpPr/>
          <p:nvPr/>
        </p:nvGrpSpPr>
        <p:grpSpPr>
          <a:xfrm>
            <a:off x="2646528" y="3885297"/>
            <a:ext cx="1304609" cy="294074"/>
            <a:chOff x="2658741" y="4097347"/>
            <a:chExt cx="1304609" cy="294074"/>
          </a:xfrm>
        </p:grpSpPr>
        <p:grpSp>
          <p:nvGrpSpPr>
            <p:cNvPr id="7714" name="Google Shape;7714;p76"/>
            <p:cNvGrpSpPr/>
            <p:nvPr/>
          </p:nvGrpSpPr>
          <p:grpSpPr>
            <a:xfrm>
              <a:off x="2658741" y="4097347"/>
              <a:ext cx="118572" cy="294074"/>
              <a:chOff x="3343310" y="4475555"/>
              <a:chExt cx="127717" cy="316753"/>
            </a:xfrm>
          </p:grpSpPr>
          <p:sp>
            <p:nvSpPr>
              <p:cNvPr id="7715" name="Google Shape;7715;p76"/>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6" name="Google Shape;7716;p76"/>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7" name="Google Shape;7717;p76"/>
            <p:cNvGrpSpPr/>
            <p:nvPr/>
          </p:nvGrpSpPr>
          <p:grpSpPr>
            <a:xfrm>
              <a:off x="3815519" y="4098388"/>
              <a:ext cx="147831" cy="291991"/>
              <a:chOff x="3527539" y="4476677"/>
              <a:chExt cx="159232" cy="314510"/>
            </a:xfrm>
          </p:grpSpPr>
          <p:sp>
            <p:nvSpPr>
              <p:cNvPr id="7718" name="Google Shape;7718;p76"/>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9" name="Google Shape;7719;p76"/>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0" name="Google Shape;7720;p76"/>
            <p:cNvGrpSpPr/>
            <p:nvPr/>
          </p:nvGrpSpPr>
          <p:grpSpPr>
            <a:xfrm>
              <a:off x="3511696" y="4098388"/>
              <a:ext cx="147831" cy="291991"/>
              <a:chOff x="3527539" y="4476677"/>
              <a:chExt cx="159232" cy="314510"/>
            </a:xfrm>
          </p:grpSpPr>
          <p:sp>
            <p:nvSpPr>
              <p:cNvPr id="7721" name="Google Shape;7721;p76"/>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2" name="Google Shape;7722;p76"/>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3" name="Google Shape;7723;p76"/>
            <p:cNvGrpSpPr/>
            <p:nvPr/>
          </p:nvGrpSpPr>
          <p:grpSpPr>
            <a:xfrm>
              <a:off x="3207874" y="4098388"/>
              <a:ext cx="147831" cy="291991"/>
              <a:chOff x="3527539" y="4476677"/>
              <a:chExt cx="159232" cy="314510"/>
            </a:xfrm>
          </p:grpSpPr>
          <p:sp>
            <p:nvSpPr>
              <p:cNvPr id="7724" name="Google Shape;7724;p76"/>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5" name="Google Shape;7725;p76"/>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6" name="Google Shape;7726;p76"/>
            <p:cNvGrpSpPr/>
            <p:nvPr/>
          </p:nvGrpSpPr>
          <p:grpSpPr>
            <a:xfrm>
              <a:off x="2933305" y="4097347"/>
              <a:ext cx="118572" cy="294074"/>
              <a:chOff x="3343310" y="4475555"/>
              <a:chExt cx="127717" cy="316753"/>
            </a:xfrm>
          </p:grpSpPr>
          <p:sp>
            <p:nvSpPr>
              <p:cNvPr id="7727" name="Google Shape;7727;p76"/>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8" name="Google Shape;7728;p76"/>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729" name="Google Shape;7729;p76"/>
          <p:cNvGrpSpPr/>
          <p:nvPr/>
        </p:nvGrpSpPr>
        <p:grpSpPr>
          <a:xfrm>
            <a:off x="4197136" y="963991"/>
            <a:ext cx="1430711" cy="751237"/>
            <a:chOff x="5159450" y="1919950"/>
            <a:chExt cx="1541050" cy="862500"/>
          </a:xfrm>
        </p:grpSpPr>
        <p:sp>
          <p:nvSpPr>
            <p:cNvPr id="7730" name="Google Shape;7730;p76"/>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sp>
        <p:grpSp>
          <p:nvGrpSpPr>
            <p:cNvPr id="7731" name="Google Shape;7731;p76"/>
            <p:cNvGrpSpPr/>
            <p:nvPr/>
          </p:nvGrpSpPr>
          <p:grpSpPr>
            <a:xfrm>
              <a:off x="5159450" y="1919950"/>
              <a:ext cx="1541050" cy="862500"/>
              <a:chOff x="5159450" y="1919950"/>
              <a:chExt cx="1541050" cy="862500"/>
            </a:xfrm>
          </p:grpSpPr>
          <p:cxnSp>
            <p:nvCxnSpPr>
              <p:cNvPr id="7732" name="Google Shape;7732;p76"/>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7733" name="Google Shape;7733;p76"/>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grpSp>
        <p:nvGrpSpPr>
          <p:cNvPr id="7734" name="Google Shape;7734;p76"/>
          <p:cNvGrpSpPr/>
          <p:nvPr/>
        </p:nvGrpSpPr>
        <p:grpSpPr>
          <a:xfrm>
            <a:off x="4245274" y="2227761"/>
            <a:ext cx="1334436" cy="967914"/>
            <a:chOff x="4294923" y="2439811"/>
            <a:chExt cx="1334436" cy="967914"/>
          </a:xfrm>
        </p:grpSpPr>
        <p:grpSp>
          <p:nvGrpSpPr>
            <p:cNvPr id="7735" name="Google Shape;7735;p76"/>
            <p:cNvGrpSpPr/>
            <p:nvPr/>
          </p:nvGrpSpPr>
          <p:grpSpPr>
            <a:xfrm>
              <a:off x="4960455" y="2469658"/>
              <a:ext cx="668904" cy="885524"/>
              <a:chOff x="4960455" y="2469658"/>
              <a:chExt cx="668904" cy="885524"/>
            </a:xfrm>
          </p:grpSpPr>
          <p:sp>
            <p:nvSpPr>
              <p:cNvPr id="7736" name="Google Shape;7736;p76"/>
              <p:cNvSpPr/>
              <p:nvPr/>
            </p:nvSpPr>
            <p:spPr>
              <a:xfrm>
                <a:off x="4960455" y="3257057"/>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7" name="Google Shape;7737;p76"/>
              <p:cNvSpPr/>
              <p:nvPr/>
            </p:nvSpPr>
            <p:spPr>
              <a:xfrm>
                <a:off x="4960455" y="3099584"/>
                <a:ext cx="668904" cy="98124"/>
              </a:xfrm>
              <a:custGeom>
                <a:avLst/>
                <a:gdLst/>
                <a:ahLst/>
                <a:cxnLst/>
                <a:rect l="l" t="t" r="r" b="b"/>
                <a:pathLst>
                  <a:path w="42851" h="6286" extrusionOk="0">
                    <a:moveTo>
                      <a:pt x="0" y="0"/>
                    </a:moveTo>
                    <a:lnTo>
                      <a:pt x="0" y="6285"/>
                    </a:lnTo>
                    <a:lnTo>
                      <a:pt x="42851" y="6285"/>
                    </a:lnTo>
                    <a:lnTo>
                      <a:pt x="4285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8" name="Google Shape;7738;p76"/>
              <p:cNvSpPr/>
              <p:nvPr/>
            </p:nvSpPr>
            <p:spPr>
              <a:xfrm>
                <a:off x="4960455" y="2942094"/>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9" name="Google Shape;7739;p76"/>
              <p:cNvSpPr/>
              <p:nvPr/>
            </p:nvSpPr>
            <p:spPr>
              <a:xfrm>
                <a:off x="4960455" y="2784621"/>
                <a:ext cx="618094" cy="98124"/>
              </a:xfrm>
              <a:custGeom>
                <a:avLst/>
                <a:gdLst/>
                <a:ahLst/>
                <a:cxnLst/>
                <a:rect l="l" t="t" r="r" b="b"/>
                <a:pathLst>
                  <a:path w="39596" h="6286" extrusionOk="0">
                    <a:moveTo>
                      <a:pt x="0" y="0"/>
                    </a:moveTo>
                    <a:lnTo>
                      <a:pt x="0" y="6285"/>
                    </a:lnTo>
                    <a:lnTo>
                      <a:pt x="39596" y="6285"/>
                    </a:lnTo>
                    <a:lnTo>
                      <a:pt x="3959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0" name="Google Shape;7740;p76"/>
              <p:cNvSpPr/>
              <p:nvPr/>
            </p:nvSpPr>
            <p:spPr>
              <a:xfrm>
                <a:off x="4960455" y="2627131"/>
                <a:ext cx="516519" cy="98140"/>
              </a:xfrm>
              <a:custGeom>
                <a:avLst/>
                <a:gdLst/>
                <a:ahLst/>
                <a:cxnLst/>
                <a:rect l="l" t="t" r="r" b="b"/>
                <a:pathLst>
                  <a:path w="33089" h="6287" extrusionOk="0">
                    <a:moveTo>
                      <a:pt x="0" y="1"/>
                    </a:moveTo>
                    <a:lnTo>
                      <a:pt x="0" y="6286"/>
                    </a:lnTo>
                    <a:lnTo>
                      <a:pt x="33089" y="6286"/>
                    </a:lnTo>
                    <a:lnTo>
                      <a:pt x="3308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1" name="Google Shape;7741;p76"/>
              <p:cNvSpPr/>
              <p:nvPr/>
            </p:nvSpPr>
            <p:spPr>
              <a:xfrm>
                <a:off x="4960455" y="2469658"/>
                <a:ext cx="313293" cy="98078"/>
              </a:xfrm>
              <a:custGeom>
                <a:avLst/>
                <a:gdLst/>
                <a:ahLst/>
                <a:cxnLst/>
                <a:rect l="l" t="t" r="r" b="b"/>
                <a:pathLst>
                  <a:path w="20070" h="6283" extrusionOk="0">
                    <a:moveTo>
                      <a:pt x="0" y="1"/>
                    </a:moveTo>
                    <a:lnTo>
                      <a:pt x="0" y="6283"/>
                    </a:lnTo>
                    <a:lnTo>
                      <a:pt x="20069" y="6283"/>
                    </a:lnTo>
                    <a:lnTo>
                      <a:pt x="2006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2" name="Google Shape;7742;p76"/>
            <p:cNvGrpSpPr/>
            <p:nvPr/>
          </p:nvGrpSpPr>
          <p:grpSpPr>
            <a:xfrm>
              <a:off x="4294923" y="2469658"/>
              <a:ext cx="668951" cy="885524"/>
              <a:chOff x="4294923" y="2469658"/>
              <a:chExt cx="668951" cy="885524"/>
            </a:xfrm>
          </p:grpSpPr>
          <p:sp>
            <p:nvSpPr>
              <p:cNvPr id="7743" name="Google Shape;7743;p76"/>
              <p:cNvSpPr/>
              <p:nvPr/>
            </p:nvSpPr>
            <p:spPr>
              <a:xfrm>
                <a:off x="4294923" y="3257057"/>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4" name="Google Shape;7744;p76"/>
              <p:cNvSpPr/>
              <p:nvPr/>
            </p:nvSpPr>
            <p:spPr>
              <a:xfrm>
                <a:off x="4294923" y="3099584"/>
                <a:ext cx="668951" cy="98124"/>
              </a:xfrm>
              <a:custGeom>
                <a:avLst/>
                <a:gdLst/>
                <a:ahLst/>
                <a:cxnLst/>
                <a:rect l="l" t="t" r="r" b="b"/>
                <a:pathLst>
                  <a:path w="42854" h="6286" extrusionOk="0">
                    <a:moveTo>
                      <a:pt x="0" y="0"/>
                    </a:moveTo>
                    <a:lnTo>
                      <a:pt x="0" y="6285"/>
                    </a:lnTo>
                    <a:lnTo>
                      <a:pt x="42854" y="6285"/>
                    </a:lnTo>
                    <a:lnTo>
                      <a:pt x="428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5" name="Google Shape;7745;p76"/>
              <p:cNvSpPr/>
              <p:nvPr/>
            </p:nvSpPr>
            <p:spPr>
              <a:xfrm>
                <a:off x="4294923" y="2942094"/>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6" name="Google Shape;7746;p76"/>
              <p:cNvSpPr/>
              <p:nvPr/>
            </p:nvSpPr>
            <p:spPr>
              <a:xfrm>
                <a:off x="4447355" y="2784621"/>
                <a:ext cx="516519" cy="98124"/>
              </a:xfrm>
              <a:custGeom>
                <a:avLst/>
                <a:gdLst/>
                <a:ahLst/>
                <a:cxnLst/>
                <a:rect l="l" t="t" r="r" b="b"/>
                <a:pathLst>
                  <a:path w="33089" h="6286" extrusionOk="0">
                    <a:moveTo>
                      <a:pt x="0" y="0"/>
                    </a:moveTo>
                    <a:lnTo>
                      <a:pt x="0" y="6285"/>
                    </a:lnTo>
                    <a:lnTo>
                      <a:pt x="33089" y="6285"/>
                    </a:lnTo>
                    <a:lnTo>
                      <a:pt x="3308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7" name="Google Shape;7747;p76"/>
              <p:cNvSpPr/>
              <p:nvPr/>
            </p:nvSpPr>
            <p:spPr>
              <a:xfrm>
                <a:off x="4548960" y="2627131"/>
                <a:ext cx="414914" cy="98140"/>
              </a:xfrm>
              <a:custGeom>
                <a:avLst/>
                <a:gdLst/>
                <a:ahLst/>
                <a:cxnLst/>
                <a:rect l="l" t="t" r="r" b="b"/>
                <a:pathLst>
                  <a:path w="26580" h="6287" extrusionOk="0">
                    <a:moveTo>
                      <a:pt x="1" y="1"/>
                    </a:moveTo>
                    <a:lnTo>
                      <a:pt x="1" y="6286"/>
                    </a:lnTo>
                    <a:lnTo>
                      <a:pt x="26580" y="6286"/>
                    </a:lnTo>
                    <a:lnTo>
                      <a:pt x="265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8" name="Google Shape;7748;p76"/>
              <p:cNvSpPr/>
              <p:nvPr/>
            </p:nvSpPr>
            <p:spPr>
              <a:xfrm>
                <a:off x="4650534" y="2469658"/>
                <a:ext cx="313340" cy="98078"/>
              </a:xfrm>
              <a:custGeom>
                <a:avLst/>
                <a:gdLst/>
                <a:ahLst/>
                <a:cxnLst/>
                <a:rect l="l" t="t" r="r" b="b"/>
                <a:pathLst>
                  <a:path w="20073" h="6283" extrusionOk="0">
                    <a:moveTo>
                      <a:pt x="1" y="1"/>
                    </a:moveTo>
                    <a:lnTo>
                      <a:pt x="1" y="6283"/>
                    </a:lnTo>
                    <a:lnTo>
                      <a:pt x="20073" y="6283"/>
                    </a:lnTo>
                    <a:lnTo>
                      <a:pt x="2007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49" name="Google Shape;7749;p76"/>
            <p:cNvSpPr/>
            <p:nvPr/>
          </p:nvSpPr>
          <p:spPr>
            <a:xfrm>
              <a:off x="4963437" y="2439811"/>
              <a:ext cx="16" cy="967914"/>
            </a:xfrm>
            <a:custGeom>
              <a:avLst/>
              <a:gdLst/>
              <a:ahLst/>
              <a:cxnLst/>
              <a:rect l="l" t="t" r="r" b="b"/>
              <a:pathLst>
                <a:path w="1" h="62006" fill="none" extrusionOk="0">
                  <a:moveTo>
                    <a:pt x="1" y="0"/>
                  </a:moveTo>
                  <a:lnTo>
                    <a:pt x="1" y="62006"/>
                  </a:lnTo>
                </a:path>
              </a:pathLst>
            </a:custGeom>
            <a:noFill/>
            <a:ln w="9525" cap="flat" cmpd="sng">
              <a:solidFill>
                <a:srgbClr val="F2F2F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0" name="Google Shape;7750;p76"/>
          <p:cNvGrpSpPr/>
          <p:nvPr/>
        </p:nvGrpSpPr>
        <p:grpSpPr>
          <a:xfrm>
            <a:off x="4231477" y="3282206"/>
            <a:ext cx="1430949" cy="897289"/>
            <a:chOff x="4351371" y="3547942"/>
            <a:chExt cx="1345130" cy="843475"/>
          </a:xfrm>
        </p:grpSpPr>
        <p:grpSp>
          <p:nvGrpSpPr>
            <p:cNvPr id="7751" name="Google Shape;7751;p76"/>
            <p:cNvGrpSpPr/>
            <p:nvPr/>
          </p:nvGrpSpPr>
          <p:grpSpPr>
            <a:xfrm>
              <a:off x="4351371" y="4209917"/>
              <a:ext cx="1345130" cy="181500"/>
              <a:chOff x="4351371" y="4209917"/>
              <a:chExt cx="1345130" cy="181500"/>
            </a:xfrm>
          </p:grpSpPr>
          <p:sp>
            <p:nvSpPr>
              <p:cNvPr id="7752" name="Google Shape;7752;p76"/>
              <p:cNvSpPr/>
              <p:nvPr/>
            </p:nvSpPr>
            <p:spPr>
              <a:xfrm rot="10800000">
                <a:off x="4351371" y="4209917"/>
                <a:ext cx="1281600" cy="181500"/>
              </a:xfrm>
              <a:prstGeom prst="rect">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753" name="Google Shape;7753;p76"/>
              <p:cNvCxnSpPr/>
              <p:nvPr/>
            </p:nvCxnSpPr>
            <p:spPr>
              <a:xfrm>
                <a:off x="5551000" y="4298797"/>
                <a:ext cx="145500" cy="0"/>
              </a:xfrm>
              <a:prstGeom prst="straightConnector1">
                <a:avLst/>
              </a:prstGeom>
              <a:noFill/>
              <a:ln w="28575" cap="flat" cmpd="sng">
                <a:solidFill>
                  <a:srgbClr val="435D74"/>
                </a:solidFill>
                <a:prstDash val="solid"/>
                <a:round/>
                <a:headEnd type="none" w="med" len="med"/>
                <a:tailEnd type="none" w="med" len="med"/>
              </a:ln>
            </p:spPr>
          </p:cxnSp>
        </p:grpSp>
        <p:grpSp>
          <p:nvGrpSpPr>
            <p:cNvPr id="7754" name="Google Shape;7754;p76"/>
            <p:cNvGrpSpPr/>
            <p:nvPr/>
          </p:nvGrpSpPr>
          <p:grpSpPr>
            <a:xfrm>
              <a:off x="4403010" y="3985221"/>
              <a:ext cx="1109518" cy="181500"/>
              <a:chOff x="4403010" y="3985221"/>
              <a:chExt cx="1109518" cy="181500"/>
            </a:xfrm>
          </p:grpSpPr>
          <p:sp>
            <p:nvSpPr>
              <p:cNvPr id="7755" name="Google Shape;7755;p76"/>
              <p:cNvSpPr/>
              <p:nvPr/>
            </p:nvSpPr>
            <p:spPr>
              <a:xfrm rot="10800000">
                <a:off x="4471829" y="3985221"/>
                <a:ext cx="1040700" cy="1815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756" name="Google Shape;7756;p76"/>
              <p:cNvCxnSpPr/>
              <p:nvPr/>
            </p:nvCxnSpPr>
            <p:spPr>
              <a:xfrm>
                <a:off x="4403010" y="4075993"/>
                <a:ext cx="145500" cy="0"/>
              </a:xfrm>
              <a:prstGeom prst="straightConnector1">
                <a:avLst/>
              </a:prstGeom>
              <a:noFill/>
              <a:ln w="28575" cap="flat" cmpd="sng">
                <a:solidFill>
                  <a:srgbClr val="5F7D95"/>
                </a:solidFill>
                <a:prstDash val="solid"/>
                <a:round/>
                <a:headEnd type="none" w="med" len="med"/>
                <a:tailEnd type="none" w="med" len="med"/>
              </a:ln>
            </p:spPr>
          </p:cxnSp>
        </p:grpSp>
        <p:grpSp>
          <p:nvGrpSpPr>
            <p:cNvPr id="7757" name="Google Shape;7757;p76"/>
            <p:cNvGrpSpPr/>
            <p:nvPr/>
          </p:nvGrpSpPr>
          <p:grpSpPr>
            <a:xfrm>
              <a:off x="4618704" y="3766582"/>
              <a:ext cx="807858" cy="181500"/>
              <a:chOff x="4618704" y="3766582"/>
              <a:chExt cx="807858" cy="181500"/>
            </a:xfrm>
          </p:grpSpPr>
          <p:sp>
            <p:nvSpPr>
              <p:cNvPr id="7758" name="Google Shape;7758;p76"/>
              <p:cNvSpPr/>
              <p:nvPr/>
            </p:nvSpPr>
            <p:spPr>
              <a:xfrm rot="10800000">
                <a:off x="4618704" y="3766582"/>
                <a:ext cx="747000" cy="181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759" name="Google Shape;7759;p76"/>
              <p:cNvCxnSpPr/>
              <p:nvPr/>
            </p:nvCxnSpPr>
            <p:spPr>
              <a:xfrm>
                <a:off x="5281062" y="3855291"/>
                <a:ext cx="145500" cy="0"/>
              </a:xfrm>
              <a:prstGeom prst="straightConnector1">
                <a:avLst/>
              </a:prstGeom>
              <a:noFill/>
              <a:ln w="28575" cap="flat" cmpd="sng">
                <a:solidFill>
                  <a:srgbClr val="869FB2"/>
                </a:solidFill>
                <a:prstDash val="solid"/>
                <a:round/>
                <a:headEnd type="none" w="med" len="med"/>
                <a:tailEnd type="none" w="med" len="med"/>
              </a:ln>
            </p:spPr>
          </p:cxnSp>
        </p:grpSp>
        <p:grpSp>
          <p:nvGrpSpPr>
            <p:cNvPr id="7760" name="Google Shape;7760;p76"/>
            <p:cNvGrpSpPr/>
            <p:nvPr/>
          </p:nvGrpSpPr>
          <p:grpSpPr>
            <a:xfrm>
              <a:off x="4735238" y="3547942"/>
              <a:ext cx="462839" cy="181500"/>
              <a:chOff x="4735238" y="3547942"/>
              <a:chExt cx="462839" cy="181500"/>
            </a:xfrm>
          </p:grpSpPr>
          <p:sp>
            <p:nvSpPr>
              <p:cNvPr id="7761" name="Google Shape;7761;p76"/>
              <p:cNvSpPr/>
              <p:nvPr/>
            </p:nvSpPr>
            <p:spPr>
              <a:xfrm rot="10800000">
                <a:off x="4786477" y="3547942"/>
                <a:ext cx="411600" cy="181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762" name="Google Shape;7762;p76"/>
              <p:cNvCxnSpPr/>
              <p:nvPr/>
            </p:nvCxnSpPr>
            <p:spPr>
              <a:xfrm>
                <a:off x="4735238" y="3636872"/>
                <a:ext cx="145500" cy="0"/>
              </a:xfrm>
              <a:prstGeom prst="straightConnector1">
                <a:avLst/>
              </a:prstGeom>
              <a:noFill/>
              <a:ln w="28575" cap="flat" cmpd="sng">
                <a:solidFill>
                  <a:srgbClr val="BAC8D3"/>
                </a:solidFill>
                <a:prstDash val="solid"/>
                <a:round/>
                <a:headEnd type="none" w="med" len="med"/>
                <a:tailEnd type="none" w="med" len="med"/>
              </a:ln>
            </p:spPr>
          </p:cxnSp>
        </p:grpSp>
      </p:grpSp>
      <p:grpSp>
        <p:nvGrpSpPr>
          <p:cNvPr id="7763" name="Google Shape;7763;p76"/>
          <p:cNvGrpSpPr/>
          <p:nvPr/>
        </p:nvGrpSpPr>
        <p:grpSpPr>
          <a:xfrm>
            <a:off x="7407835" y="2217530"/>
            <a:ext cx="1020955" cy="928853"/>
            <a:chOff x="926675" y="238125"/>
            <a:chExt cx="5755100" cy="5232975"/>
          </a:xfrm>
        </p:grpSpPr>
        <p:sp>
          <p:nvSpPr>
            <p:cNvPr id="7764" name="Google Shape;7764;p76"/>
            <p:cNvSpPr/>
            <p:nvPr/>
          </p:nvSpPr>
          <p:spPr>
            <a:xfrm>
              <a:off x="2235475" y="2161100"/>
              <a:ext cx="3138650" cy="1012350"/>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5" name="Google Shape;7765;p76"/>
            <p:cNvSpPr/>
            <p:nvPr/>
          </p:nvSpPr>
          <p:spPr>
            <a:xfrm>
              <a:off x="2825775" y="238125"/>
              <a:ext cx="1961900" cy="1850225"/>
            </a:xfrm>
            <a:custGeom>
              <a:avLst/>
              <a:gdLst/>
              <a:ahLst/>
              <a:cxnLst/>
              <a:rect l="l" t="t" r="r" b="b"/>
              <a:pathLst>
                <a:path w="78476" h="74009" extrusionOk="0">
                  <a:moveTo>
                    <a:pt x="39246" y="0"/>
                  </a:moveTo>
                  <a:lnTo>
                    <a:pt x="1" y="74009"/>
                  </a:lnTo>
                  <a:lnTo>
                    <a:pt x="78476" y="74009"/>
                  </a:lnTo>
                  <a:lnTo>
                    <a:pt x="3924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6" name="Google Shape;7766;p76"/>
            <p:cNvSpPr/>
            <p:nvPr/>
          </p:nvSpPr>
          <p:spPr>
            <a:xfrm>
              <a:off x="926675" y="4357100"/>
              <a:ext cx="5755100" cy="1114000"/>
            </a:xfrm>
            <a:custGeom>
              <a:avLst/>
              <a:gdLst/>
              <a:ahLst/>
              <a:cxnLst/>
              <a:rect l="l" t="t" r="r" b="b"/>
              <a:pathLst>
                <a:path w="230204" h="44560" extrusionOk="0">
                  <a:moveTo>
                    <a:pt x="25737" y="1"/>
                  </a:moveTo>
                  <a:lnTo>
                    <a:pt x="0" y="44560"/>
                  </a:lnTo>
                  <a:lnTo>
                    <a:pt x="230204" y="44560"/>
                  </a:lnTo>
                  <a:lnTo>
                    <a:pt x="2044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7" name="Google Shape;7767;p76"/>
            <p:cNvSpPr/>
            <p:nvPr/>
          </p:nvSpPr>
          <p:spPr>
            <a:xfrm>
              <a:off x="1621700" y="3256600"/>
              <a:ext cx="4370050" cy="1006950"/>
            </a:xfrm>
            <a:custGeom>
              <a:avLst/>
              <a:gdLst/>
              <a:ahLst/>
              <a:cxnLst/>
              <a:rect l="l" t="t" r="r" b="b"/>
              <a:pathLst>
                <a:path w="174802" h="40278" extrusionOk="0">
                  <a:moveTo>
                    <a:pt x="22750" y="1"/>
                  </a:moveTo>
                  <a:lnTo>
                    <a:pt x="0" y="40278"/>
                  </a:lnTo>
                  <a:lnTo>
                    <a:pt x="174802" y="40278"/>
                  </a:lnTo>
                  <a:lnTo>
                    <a:pt x="15205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8" name="Google Shape;7768;p76"/>
          <p:cNvGrpSpPr/>
          <p:nvPr/>
        </p:nvGrpSpPr>
        <p:grpSpPr>
          <a:xfrm>
            <a:off x="715208" y="2616265"/>
            <a:ext cx="1695374" cy="1560837"/>
            <a:chOff x="727421" y="2828315"/>
            <a:chExt cx="1695374" cy="1560837"/>
          </a:xfrm>
        </p:grpSpPr>
        <p:grpSp>
          <p:nvGrpSpPr>
            <p:cNvPr id="7769" name="Google Shape;7769;p76"/>
            <p:cNvGrpSpPr/>
            <p:nvPr/>
          </p:nvGrpSpPr>
          <p:grpSpPr>
            <a:xfrm>
              <a:off x="727421" y="2828315"/>
              <a:ext cx="1695374" cy="1560837"/>
              <a:chOff x="734799" y="2782450"/>
              <a:chExt cx="1571100" cy="1577400"/>
            </a:xfrm>
          </p:grpSpPr>
          <p:cxnSp>
            <p:nvCxnSpPr>
              <p:cNvPr id="7770" name="Google Shape;7770;p76"/>
              <p:cNvCxnSpPr/>
              <p:nvPr/>
            </p:nvCxnSpPr>
            <p:spPr>
              <a:xfrm>
                <a:off x="743025" y="2782450"/>
                <a:ext cx="0" cy="1577400"/>
              </a:xfrm>
              <a:prstGeom prst="straightConnector1">
                <a:avLst/>
              </a:prstGeom>
              <a:noFill/>
              <a:ln w="19050" cap="flat" cmpd="sng">
                <a:solidFill>
                  <a:srgbClr val="E3E7EA"/>
                </a:solidFill>
                <a:prstDash val="solid"/>
                <a:round/>
                <a:headEnd type="none" w="med" len="med"/>
                <a:tailEnd type="none" w="med" len="med"/>
              </a:ln>
            </p:spPr>
          </p:cxnSp>
          <p:cxnSp>
            <p:nvCxnSpPr>
              <p:cNvPr id="7771" name="Google Shape;7771;p76"/>
              <p:cNvCxnSpPr/>
              <p:nvPr/>
            </p:nvCxnSpPr>
            <p:spPr>
              <a:xfrm rot="10800000">
                <a:off x="734799" y="4359850"/>
                <a:ext cx="1571100" cy="0"/>
              </a:xfrm>
              <a:prstGeom prst="straightConnector1">
                <a:avLst/>
              </a:prstGeom>
              <a:noFill/>
              <a:ln w="19050" cap="flat" cmpd="sng">
                <a:solidFill>
                  <a:srgbClr val="E3E7EA"/>
                </a:solidFill>
                <a:prstDash val="solid"/>
                <a:round/>
                <a:headEnd type="none" w="med" len="med"/>
                <a:tailEnd type="none" w="med" len="med"/>
              </a:ln>
            </p:spPr>
          </p:cxnSp>
        </p:grpSp>
        <p:grpSp>
          <p:nvGrpSpPr>
            <p:cNvPr id="7772" name="Google Shape;7772;p76"/>
            <p:cNvGrpSpPr/>
            <p:nvPr/>
          </p:nvGrpSpPr>
          <p:grpSpPr>
            <a:xfrm>
              <a:off x="819108" y="2882501"/>
              <a:ext cx="1556791" cy="1426186"/>
              <a:chOff x="819108" y="2882501"/>
              <a:chExt cx="1556791" cy="1426186"/>
            </a:xfrm>
          </p:grpSpPr>
          <p:grpSp>
            <p:nvGrpSpPr>
              <p:cNvPr id="7773" name="Google Shape;7773;p76"/>
              <p:cNvGrpSpPr/>
              <p:nvPr/>
            </p:nvGrpSpPr>
            <p:grpSpPr>
              <a:xfrm>
                <a:off x="819108" y="2882501"/>
                <a:ext cx="103104" cy="1426186"/>
                <a:chOff x="4674013" y="3100904"/>
                <a:chExt cx="122758" cy="1698043"/>
              </a:xfrm>
            </p:grpSpPr>
            <p:sp>
              <p:nvSpPr>
                <p:cNvPr id="7774" name="Google Shape;7774;p76"/>
                <p:cNvSpPr/>
                <p:nvPr/>
              </p:nvSpPr>
              <p:spPr>
                <a:xfrm>
                  <a:off x="46740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5" name="Google Shape;7775;p76"/>
                <p:cNvSpPr/>
                <p:nvPr/>
              </p:nvSpPr>
              <p:spPr>
                <a:xfrm>
                  <a:off x="46740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6" name="Google Shape;7776;p76"/>
                <p:cNvSpPr/>
                <p:nvPr/>
              </p:nvSpPr>
              <p:spPr>
                <a:xfrm>
                  <a:off x="46740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7" name="Google Shape;7777;p76"/>
                <p:cNvSpPr/>
                <p:nvPr/>
              </p:nvSpPr>
              <p:spPr>
                <a:xfrm>
                  <a:off x="46740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8" name="Google Shape;7778;p76"/>
                <p:cNvSpPr/>
                <p:nvPr/>
              </p:nvSpPr>
              <p:spPr>
                <a:xfrm>
                  <a:off x="46740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9" name="Google Shape;7779;p76"/>
                <p:cNvSpPr/>
                <p:nvPr/>
              </p:nvSpPr>
              <p:spPr>
                <a:xfrm>
                  <a:off x="46740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0" name="Google Shape;7780;p76"/>
                <p:cNvSpPr/>
                <p:nvPr/>
              </p:nvSpPr>
              <p:spPr>
                <a:xfrm>
                  <a:off x="46740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1" name="Google Shape;7781;p76"/>
              <p:cNvGrpSpPr/>
              <p:nvPr/>
            </p:nvGrpSpPr>
            <p:grpSpPr>
              <a:xfrm>
                <a:off x="1062475" y="2882501"/>
                <a:ext cx="103104" cy="1426186"/>
                <a:chOff x="4940438" y="3100904"/>
                <a:chExt cx="122758" cy="1698043"/>
              </a:xfrm>
            </p:grpSpPr>
            <p:sp>
              <p:nvSpPr>
                <p:cNvPr id="7782" name="Google Shape;7782;p76"/>
                <p:cNvSpPr/>
                <p:nvPr/>
              </p:nvSpPr>
              <p:spPr>
                <a:xfrm>
                  <a:off x="4940438"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3" name="Google Shape;7783;p76"/>
                <p:cNvSpPr/>
                <p:nvPr/>
              </p:nvSpPr>
              <p:spPr>
                <a:xfrm>
                  <a:off x="4940438"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4" name="Google Shape;7784;p76"/>
                <p:cNvSpPr/>
                <p:nvPr/>
              </p:nvSpPr>
              <p:spPr>
                <a:xfrm>
                  <a:off x="4940438"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5" name="Google Shape;7785;p76"/>
                <p:cNvSpPr/>
                <p:nvPr/>
              </p:nvSpPr>
              <p:spPr>
                <a:xfrm>
                  <a:off x="4940438"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6" name="Google Shape;7786;p76"/>
                <p:cNvSpPr/>
                <p:nvPr/>
              </p:nvSpPr>
              <p:spPr>
                <a:xfrm>
                  <a:off x="4940438"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7" name="Google Shape;7787;p76"/>
                <p:cNvSpPr/>
                <p:nvPr/>
              </p:nvSpPr>
              <p:spPr>
                <a:xfrm>
                  <a:off x="4940438"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8" name="Google Shape;7788;p76"/>
                <p:cNvSpPr/>
                <p:nvPr/>
              </p:nvSpPr>
              <p:spPr>
                <a:xfrm>
                  <a:off x="4940438"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9" name="Google Shape;7789;p76"/>
              <p:cNvGrpSpPr/>
              <p:nvPr/>
            </p:nvGrpSpPr>
            <p:grpSpPr>
              <a:xfrm>
                <a:off x="1299324" y="2882501"/>
                <a:ext cx="103104" cy="1426186"/>
                <a:chOff x="5206863" y="3100904"/>
                <a:chExt cx="122758" cy="1698043"/>
              </a:xfrm>
            </p:grpSpPr>
            <p:sp>
              <p:nvSpPr>
                <p:cNvPr id="7790" name="Google Shape;7790;p76"/>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1" name="Google Shape;7791;p76"/>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2" name="Google Shape;7792;p76"/>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3" name="Google Shape;7793;p76"/>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4" name="Google Shape;7794;p76"/>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5" name="Google Shape;7795;p76"/>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6" name="Google Shape;7796;p76"/>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7" name="Google Shape;7797;p76"/>
              <p:cNvGrpSpPr/>
              <p:nvPr/>
            </p:nvGrpSpPr>
            <p:grpSpPr>
              <a:xfrm>
                <a:off x="1786057" y="2882501"/>
                <a:ext cx="103104" cy="1426186"/>
                <a:chOff x="6006138" y="3143629"/>
                <a:chExt cx="122758" cy="1698043"/>
              </a:xfrm>
            </p:grpSpPr>
            <p:sp>
              <p:nvSpPr>
                <p:cNvPr id="7798" name="Google Shape;7798;p76"/>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9" name="Google Shape;7799;p76"/>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0" name="Google Shape;7800;p76"/>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1" name="Google Shape;7801;p76"/>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2" name="Google Shape;7802;p76"/>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3" name="Google Shape;7803;p76"/>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4" name="Google Shape;7804;p76"/>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5" name="Google Shape;7805;p76"/>
              <p:cNvGrpSpPr/>
              <p:nvPr/>
            </p:nvGrpSpPr>
            <p:grpSpPr>
              <a:xfrm>
                <a:off x="2029422" y="2882501"/>
                <a:ext cx="103104" cy="1426186"/>
                <a:chOff x="6805413" y="3100904"/>
                <a:chExt cx="122758" cy="1698043"/>
              </a:xfrm>
            </p:grpSpPr>
            <p:sp>
              <p:nvSpPr>
                <p:cNvPr id="7806" name="Google Shape;7806;p76"/>
                <p:cNvSpPr/>
                <p:nvPr/>
              </p:nvSpPr>
              <p:spPr>
                <a:xfrm>
                  <a:off x="68054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7" name="Google Shape;7807;p76"/>
                <p:cNvSpPr/>
                <p:nvPr/>
              </p:nvSpPr>
              <p:spPr>
                <a:xfrm>
                  <a:off x="68054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8" name="Google Shape;7808;p76"/>
                <p:cNvSpPr/>
                <p:nvPr/>
              </p:nvSpPr>
              <p:spPr>
                <a:xfrm>
                  <a:off x="68054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9" name="Google Shape;7809;p76"/>
                <p:cNvSpPr/>
                <p:nvPr/>
              </p:nvSpPr>
              <p:spPr>
                <a:xfrm>
                  <a:off x="68054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0" name="Google Shape;7810;p76"/>
                <p:cNvSpPr/>
                <p:nvPr/>
              </p:nvSpPr>
              <p:spPr>
                <a:xfrm>
                  <a:off x="68054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1" name="Google Shape;7811;p76"/>
                <p:cNvSpPr/>
                <p:nvPr/>
              </p:nvSpPr>
              <p:spPr>
                <a:xfrm>
                  <a:off x="68054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2" name="Google Shape;7812;p76"/>
                <p:cNvSpPr/>
                <p:nvPr/>
              </p:nvSpPr>
              <p:spPr>
                <a:xfrm>
                  <a:off x="68054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3" name="Google Shape;7813;p76"/>
              <p:cNvGrpSpPr/>
              <p:nvPr/>
            </p:nvGrpSpPr>
            <p:grpSpPr>
              <a:xfrm>
                <a:off x="2272795" y="2882501"/>
                <a:ext cx="103104" cy="1426186"/>
                <a:chOff x="5206863" y="3100904"/>
                <a:chExt cx="122758" cy="1698043"/>
              </a:xfrm>
            </p:grpSpPr>
            <p:sp>
              <p:nvSpPr>
                <p:cNvPr id="7814" name="Google Shape;7814;p76"/>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5" name="Google Shape;7815;p76"/>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6" name="Google Shape;7816;p76"/>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7" name="Google Shape;7817;p76"/>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8" name="Google Shape;7818;p76"/>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9" name="Google Shape;7819;p76"/>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0" name="Google Shape;7820;p76"/>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1" name="Google Shape;7821;p76"/>
              <p:cNvGrpSpPr/>
              <p:nvPr/>
            </p:nvGrpSpPr>
            <p:grpSpPr>
              <a:xfrm>
                <a:off x="1542694" y="2882501"/>
                <a:ext cx="103104" cy="1426186"/>
                <a:chOff x="6006138" y="3143629"/>
                <a:chExt cx="122758" cy="1698043"/>
              </a:xfrm>
            </p:grpSpPr>
            <p:sp>
              <p:nvSpPr>
                <p:cNvPr id="7822" name="Google Shape;7822;p76"/>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3" name="Google Shape;7823;p76"/>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4" name="Google Shape;7824;p76"/>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5" name="Google Shape;7825;p76"/>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6" name="Google Shape;7826;p76"/>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7" name="Google Shape;7827;p76"/>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8" name="Google Shape;7828;p76"/>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7829" name="Google Shape;7829;p76"/>
          <p:cNvGrpSpPr/>
          <p:nvPr/>
        </p:nvGrpSpPr>
        <p:grpSpPr>
          <a:xfrm>
            <a:off x="5671259" y="3305987"/>
            <a:ext cx="2749952" cy="870677"/>
            <a:chOff x="238125" y="1725700"/>
            <a:chExt cx="7139025" cy="2260325"/>
          </a:xfrm>
        </p:grpSpPr>
        <p:sp>
          <p:nvSpPr>
            <p:cNvPr id="7830" name="Google Shape;7830;p76"/>
            <p:cNvSpPr/>
            <p:nvPr/>
          </p:nvSpPr>
          <p:spPr>
            <a:xfrm>
              <a:off x="238125" y="1741950"/>
              <a:ext cx="6506150" cy="2228050"/>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1" name="Google Shape;7831;p76"/>
            <p:cNvSpPr/>
            <p:nvPr/>
          </p:nvSpPr>
          <p:spPr>
            <a:xfrm>
              <a:off x="2480475" y="2435950"/>
              <a:ext cx="438500" cy="841400"/>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2" name="Google Shape;7832;p76"/>
            <p:cNvSpPr/>
            <p:nvPr/>
          </p:nvSpPr>
          <p:spPr>
            <a:xfrm>
              <a:off x="3663250" y="2219875"/>
              <a:ext cx="607450" cy="1272525"/>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3" name="Google Shape;7833;p76"/>
            <p:cNvSpPr/>
            <p:nvPr/>
          </p:nvSpPr>
          <p:spPr>
            <a:xfrm>
              <a:off x="4999700" y="1973525"/>
              <a:ext cx="820500" cy="1764350"/>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4" name="Google Shape;7834;p76"/>
            <p:cNvSpPr/>
            <p:nvPr/>
          </p:nvSpPr>
          <p:spPr>
            <a:xfrm>
              <a:off x="6838275" y="1725700"/>
              <a:ext cx="150" cy="0"/>
            </a:xfrm>
            <a:custGeom>
              <a:avLst/>
              <a:gdLst/>
              <a:ahLst/>
              <a:cxnLst/>
              <a:rect l="l" t="t" r="r" b="b"/>
              <a:pathLst>
                <a:path w="6" extrusionOk="0">
                  <a:moveTo>
                    <a:pt x="5" y="0"/>
                  </a:move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5" name="Google Shape;7835;p76"/>
            <p:cNvSpPr/>
            <p:nvPr/>
          </p:nvSpPr>
          <p:spPr>
            <a:xfrm>
              <a:off x="6838400" y="3986000"/>
              <a:ext cx="25" cy="25"/>
            </a:xfrm>
            <a:custGeom>
              <a:avLst/>
              <a:gdLst/>
              <a:ahLst/>
              <a:cxnLst/>
              <a:rect l="l" t="t" r="r" b="b"/>
              <a:pathLst>
                <a:path w="1" h="1" extrusionOk="0">
                  <a:moveTo>
                    <a:pt x="0" y="1"/>
                  </a:moveTo>
                  <a:lnTo>
                    <a:pt x="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6" name="Google Shape;7836;p76"/>
            <p:cNvSpPr/>
            <p:nvPr/>
          </p:nvSpPr>
          <p:spPr>
            <a:xfrm>
              <a:off x="6744250" y="3969975"/>
              <a:ext cx="94175" cy="16050"/>
            </a:xfrm>
            <a:custGeom>
              <a:avLst/>
              <a:gdLst/>
              <a:ahLst/>
              <a:cxnLst/>
              <a:rect l="l" t="t" r="r" b="b"/>
              <a:pathLst>
                <a:path w="3767" h="642" extrusionOk="0">
                  <a:moveTo>
                    <a:pt x="1" y="0"/>
                  </a:moveTo>
                  <a:lnTo>
                    <a:pt x="1" y="0"/>
                  </a:lnTo>
                  <a:cubicBezTo>
                    <a:pt x="1190" y="425"/>
                    <a:pt x="2415" y="642"/>
                    <a:pt x="3662" y="642"/>
                  </a:cubicBezTo>
                  <a:lnTo>
                    <a:pt x="3766" y="642"/>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7" name="Google Shape;7837;p76"/>
            <p:cNvSpPr/>
            <p:nvPr/>
          </p:nvSpPr>
          <p:spPr>
            <a:xfrm>
              <a:off x="6744250" y="1725700"/>
              <a:ext cx="94050" cy="16175"/>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8" name="Google Shape;7838;p76"/>
            <p:cNvSpPr/>
            <p:nvPr/>
          </p:nvSpPr>
          <p:spPr>
            <a:xfrm>
              <a:off x="6294575" y="1725700"/>
              <a:ext cx="1082575" cy="2260225"/>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9" name="Google Shape;7839;p76"/>
            <p:cNvSpPr/>
            <p:nvPr/>
          </p:nvSpPr>
          <p:spPr>
            <a:xfrm>
              <a:off x="1511625" y="2613375"/>
              <a:ext cx="292400" cy="484275"/>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0" name="Google Shape;7840;p76"/>
          <p:cNvGrpSpPr/>
          <p:nvPr/>
        </p:nvGrpSpPr>
        <p:grpSpPr>
          <a:xfrm>
            <a:off x="5941423" y="2247733"/>
            <a:ext cx="1105452" cy="916747"/>
            <a:chOff x="5249100" y="1210600"/>
            <a:chExt cx="3502700" cy="2904775"/>
          </a:xfrm>
        </p:grpSpPr>
        <p:sp>
          <p:nvSpPr>
            <p:cNvPr id="7841" name="Google Shape;7841;p76"/>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2" name="Google Shape;7842;p76"/>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3" name="Google Shape;7843;p76"/>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4" name="Google Shape;7844;p76"/>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845" name="Google Shape;7845;p76"/>
            <p:cNvCxnSpPr/>
            <p:nvPr/>
          </p:nvCxnSpPr>
          <p:spPr>
            <a:xfrm>
              <a:off x="5249100" y="2382654"/>
              <a:ext cx="922800" cy="0"/>
            </a:xfrm>
            <a:prstGeom prst="straightConnector1">
              <a:avLst/>
            </a:prstGeom>
            <a:noFill/>
            <a:ln w="19050" cap="flat" cmpd="sng">
              <a:solidFill>
                <a:srgbClr val="869FB2"/>
              </a:solidFill>
              <a:prstDash val="solid"/>
              <a:round/>
              <a:headEnd type="oval" w="med" len="med"/>
              <a:tailEnd type="none" w="med" len="med"/>
            </a:ln>
          </p:spPr>
        </p:cxnSp>
        <p:cxnSp>
          <p:nvCxnSpPr>
            <p:cNvPr id="7846" name="Google Shape;7846;p76"/>
            <p:cNvCxnSpPr/>
            <p:nvPr/>
          </p:nvCxnSpPr>
          <p:spPr>
            <a:xfrm rot="10800000">
              <a:off x="8178522" y="1765431"/>
              <a:ext cx="559200" cy="0"/>
            </a:xfrm>
            <a:prstGeom prst="straightConnector1">
              <a:avLst/>
            </a:prstGeom>
            <a:noFill/>
            <a:ln w="19050" cap="flat" cmpd="sng">
              <a:solidFill>
                <a:srgbClr val="BAC8D3"/>
              </a:solidFill>
              <a:prstDash val="solid"/>
              <a:round/>
              <a:headEnd type="oval" w="med" len="med"/>
              <a:tailEnd type="none" w="med" len="med"/>
            </a:ln>
          </p:spPr>
        </p:cxnSp>
        <p:cxnSp>
          <p:nvCxnSpPr>
            <p:cNvPr id="7847" name="Google Shape;7847;p76"/>
            <p:cNvCxnSpPr/>
            <p:nvPr/>
          </p:nvCxnSpPr>
          <p:spPr>
            <a:xfrm rot="10800000">
              <a:off x="7467500" y="2943528"/>
              <a:ext cx="1284300" cy="0"/>
            </a:xfrm>
            <a:prstGeom prst="straightConnector1">
              <a:avLst/>
            </a:prstGeom>
            <a:noFill/>
            <a:ln w="19050" cap="flat" cmpd="sng">
              <a:solidFill>
                <a:srgbClr val="5F7D95"/>
              </a:solidFill>
              <a:prstDash val="solid"/>
              <a:round/>
              <a:headEnd type="oval" w="med" len="med"/>
              <a:tailEnd type="none" w="med" len="med"/>
            </a:ln>
          </p:spPr>
        </p:cxnSp>
        <p:cxnSp>
          <p:nvCxnSpPr>
            <p:cNvPr id="7848" name="Google Shape;7848;p76"/>
            <p:cNvCxnSpPr/>
            <p:nvPr/>
          </p:nvCxnSpPr>
          <p:spPr>
            <a:xfrm>
              <a:off x="5787288" y="3630350"/>
              <a:ext cx="922800" cy="0"/>
            </a:xfrm>
            <a:prstGeom prst="straightConnector1">
              <a:avLst/>
            </a:prstGeom>
            <a:noFill/>
            <a:ln w="19050" cap="flat" cmpd="sng">
              <a:solidFill>
                <a:srgbClr val="435D74"/>
              </a:solidFill>
              <a:prstDash val="solid"/>
              <a:round/>
              <a:headEnd type="oval" w="med" len="med"/>
              <a:tailEnd type="none" w="med" len="med"/>
            </a:ln>
          </p:spPr>
        </p:cxnSp>
        <p:sp>
          <p:nvSpPr>
            <p:cNvPr id="7849" name="Google Shape;7849;p76"/>
            <p:cNvSpPr/>
            <p:nvPr/>
          </p:nvSpPr>
          <p:spPr>
            <a:xfrm>
              <a:off x="6601902" y="3690575"/>
              <a:ext cx="566400" cy="424800"/>
            </a:xfrm>
            <a:prstGeom prst="downArrow">
              <a:avLst>
                <a:gd name="adj1" fmla="val 50000"/>
                <a:gd name="adj2" fmla="val 50000"/>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0" name="Google Shape;7850;p76"/>
          <p:cNvGrpSpPr/>
          <p:nvPr/>
        </p:nvGrpSpPr>
        <p:grpSpPr>
          <a:xfrm>
            <a:off x="7123971" y="967151"/>
            <a:ext cx="1304650" cy="1124856"/>
            <a:chOff x="7287122" y="1165658"/>
            <a:chExt cx="1219413" cy="1051365"/>
          </a:xfrm>
        </p:grpSpPr>
        <p:grpSp>
          <p:nvGrpSpPr>
            <p:cNvPr id="7851" name="Google Shape;7851;p76"/>
            <p:cNvGrpSpPr/>
            <p:nvPr/>
          </p:nvGrpSpPr>
          <p:grpSpPr>
            <a:xfrm>
              <a:off x="7287122" y="1969723"/>
              <a:ext cx="1219413" cy="247300"/>
              <a:chOff x="7287122" y="1969723"/>
              <a:chExt cx="1219413" cy="247300"/>
            </a:xfrm>
          </p:grpSpPr>
          <p:sp>
            <p:nvSpPr>
              <p:cNvPr id="7852" name="Google Shape;7852;p76"/>
              <p:cNvSpPr/>
              <p:nvPr/>
            </p:nvSpPr>
            <p:spPr>
              <a:xfrm flipH="1">
                <a:off x="8366247" y="1969723"/>
                <a:ext cx="140288" cy="247300"/>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53" name="Google Shape;7853;p76"/>
              <p:cNvGrpSpPr/>
              <p:nvPr/>
            </p:nvGrpSpPr>
            <p:grpSpPr>
              <a:xfrm>
                <a:off x="7287122" y="2063892"/>
                <a:ext cx="1151753" cy="73428"/>
                <a:chOff x="7287122" y="2063892"/>
                <a:chExt cx="1151753" cy="73428"/>
              </a:xfrm>
            </p:grpSpPr>
            <p:sp>
              <p:nvSpPr>
                <p:cNvPr id="7854" name="Google Shape;7854;p76"/>
                <p:cNvSpPr/>
                <p:nvPr/>
              </p:nvSpPr>
              <p:spPr>
                <a:xfrm flipH="1">
                  <a:off x="7287122" y="2063892"/>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855" name="Google Shape;7855;p76"/>
                <p:cNvCxnSpPr/>
                <p:nvPr/>
              </p:nvCxnSpPr>
              <p:spPr>
                <a:xfrm rot="10800000">
                  <a:off x="7818475" y="2100600"/>
                  <a:ext cx="620400" cy="0"/>
                </a:xfrm>
                <a:prstGeom prst="straightConnector1">
                  <a:avLst/>
                </a:prstGeom>
                <a:noFill/>
                <a:ln w="9525" cap="flat" cmpd="sng">
                  <a:solidFill>
                    <a:srgbClr val="CFD9E0"/>
                  </a:solidFill>
                  <a:prstDash val="solid"/>
                  <a:round/>
                  <a:headEnd type="none" w="med" len="med"/>
                  <a:tailEnd type="oval" w="med" len="med"/>
                </a:ln>
              </p:spPr>
            </p:cxnSp>
          </p:grpSp>
        </p:grpSp>
        <p:grpSp>
          <p:nvGrpSpPr>
            <p:cNvPr id="7856" name="Google Shape;7856;p76"/>
            <p:cNvGrpSpPr/>
            <p:nvPr/>
          </p:nvGrpSpPr>
          <p:grpSpPr>
            <a:xfrm>
              <a:off x="7287122" y="1712201"/>
              <a:ext cx="1219403" cy="246767"/>
              <a:chOff x="7287122" y="1712201"/>
              <a:chExt cx="1219403" cy="246767"/>
            </a:xfrm>
          </p:grpSpPr>
          <p:sp>
            <p:nvSpPr>
              <p:cNvPr id="7857" name="Google Shape;7857;p76"/>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58" name="Google Shape;7858;p76"/>
              <p:cNvGrpSpPr/>
              <p:nvPr/>
            </p:nvGrpSpPr>
            <p:grpSpPr>
              <a:xfrm>
                <a:off x="7287122" y="1842861"/>
                <a:ext cx="1005303" cy="73419"/>
                <a:chOff x="7287122" y="1842861"/>
                <a:chExt cx="1005303" cy="73419"/>
              </a:xfrm>
            </p:grpSpPr>
            <p:sp>
              <p:nvSpPr>
                <p:cNvPr id="7859" name="Google Shape;7859;p76"/>
                <p:cNvSpPr/>
                <p:nvPr/>
              </p:nvSpPr>
              <p:spPr>
                <a:xfrm flipH="1">
                  <a:off x="7287122" y="1842861"/>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860" name="Google Shape;7860;p76"/>
                <p:cNvCxnSpPr/>
                <p:nvPr/>
              </p:nvCxnSpPr>
              <p:spPr>
                <a:xfrm rot="10800000">
                  <a:off x="7818425" y="1879575"/>
                  <a:ext cx="474000" cy="0"/>
                </a:xfrm>
                <a:prstGeom prst="straightConnector1">
                  <a:avLst/>
                </a:prstGeom>
                <a:noFill/>
                <a:ln w="9525" cap="flat" cmpd="sng">
                  <a:solidFill>
                    <a:srgbClr val="A5B7C6"/>
                  </a:solidFill>
                  <a:prstDash val="solid"/>
                  <a:round/>
                  <a:headEnd type="none" w="med" len="med"/>
                  <a:tailEnd type="oval" w="med" len="med"/>
                </a:ln>
              </p:spPr>
            </p:cxnSp>
          </p:grpSp>
        </p:grpSp>
        <p:grpSp>
          <p:nvGrpSpPr>
            <p:cNvPr id="7861" name="Google Shape;7861;p76"/>
            <p:cNvGrpSpPr/>
            <p:nvPr/>
          </p:nvGrpSpPr>
          <p:grpSpPr>
            <a:xfrm>
              <a:off x="7287122" y="1447520"/>
              <a:ext cx="1219403" cy="286667"/>
              <a:chOff x="7287122" y="1447520"/>
              <a:chExt cx="1219403" cy="286667"/>
            </a:xfrm>
          </p:grpSpPr>
          <p:sp>
            <p:nvSpPr>
              <p:cNvPr id="7862" name="Google Shape;7862;p76"/>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63" name="Google Shape;7863;p76"/>
              <p:cNvGrpSpPr/>
              <p:nvPr/>
            </p:nvGrpSpPr>
            <p:grpSpPr>
              <a:xfrm>
                <a:off x="7287122" y="1581977"/>
                <a:ext cx="852803" cy="73428"/>
                <a:chOff x="7287122" y="1581977"/>
                <a:chExt cx="852803" cy="73428"/>
              </a:xfrm>
            </p:grpSpPr>
            <p:sp>
              <p:nvSpPr>
                <p:cNvPr id="7864" name="Google Shape;7864;p76"/>
                <p:cNvSpPr/>
                <p:nvPr/>
              </p:nvSpPr>
              <p:spPr>
                <a:xfrm flipH="1">
                  <a:off x="7287122" y="1581977"/>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865" name="Google Shape;7865;p76"/>
                <p:cNvCxnSpPr/>
                <p:nvPr/>
              </p:nvCxnSpPr>
              <p:spPr>
                <a:xfrm rot="10800000">
                  <a:off x="7818325" y="1618700"/>
                  <a:ext cx="321600" cy="0"/>
                </a:xfrm>
                <a:prstGeom prst="straightConnector1">
                  <a:avLst/>
                </a:prstGeom>
                <a:noFill/>
                <a:ln w="9525" cap="flat" cmpd="sng">
                  <a:solidFill>
                    <a:srgbClr val="869FB2"/>
                  </a:solidFill>
                  <a:prstDash val="solid"/>
                  <a:round/>
                  <a:headEnd type="none" w="med" len="med"/>
                  <a:tailEnd type="oval" w="med" len="med"/>
                </a:ln>
              </p:spPr>
            </p:cxnSp>
          </p:grpSp>
        </p:grpSp>
        <p:grpSp>
          <p:nvGrpSpPr>
            <p:cNvPr id="7866" name="Google Shape;7866;p76"/>
            <p:cNvGrpSpPr/>
            <p:nvPr/>
          </p:nvGrpSpPr>
          <p:grpSpPr>
            <a:xfrm>
              <a:off x="7287122" y="1165658"/>
              <a:ext cx="1219403" cy="344253"/>
              <a:chOff x="7287122" y="1165658"/>
              <a:chExt cx="1219403" cy="344253"/>
            </a:xfrm>
          </p:grpSpPr>
          <p:sp>
            <p:nvSpPr>
              <p:cNvPr id="7867" name="Google Shape;7867;p76"/>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68" name="Google Shape;7868;p76"/>
              <p:cNvGrpSpPr/>
              <p:nvPr/>
            </p:nvGrpSpPr>
            <p:grpSpPr>
              <a:xfrm>
                <a:off x="7287122" y="1341025"/>
                <a:ext cx="695703" cy="73419"/>
                <a:chOff x="7287122" y="1341025"/>
                <a:chExt cx="695703" cy="73419"/>
              </a:xfrm>
            </p:grpSpPr>
            <p:sp>
              <p:nvSpPr>
                <p:cNvPr id="7869" name="Google Shape;7869;p76"/>
                <p:cNvSpPr/>
                <p:nvPr/>
              </p:nvSpPr>
              <p:spPr>
                <a:xfrm flipH="1">
                  <a:off x="7287122" y="1341025"/>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870" name="Google Shape;7870;p76"/>
                <p:cNvCxnSpPr/>
                <p:nvPr/>
              </p:nvCxnSpPr>
              <p:spPr>
                <a:xfrm rot="10800000">
                  <a:off x="7818425" y="1377750"/>
                  <a:ext cx="164400" cy="0"/>
                </a:xfrm>
                <a:prstGeom prst="straightConnector1">
                  <a:avLst/>
                </a:prstGeom>
                <a:noFill/>
                <a:ln w="9525" cap="flat" cmpd="sng">
                  <a:solidFill>
                    <a:srgbClr val="869FB1"/>
                  </a:solidFill>
                  <a:prstDash val="solid"/>
                  <a:round/>
                  <a:headEnd type="none" w="med" len="med"/>
                  <a:tailEnd type="oval" w="med" len="med"/>
                </a:ln>
              </p:spPr>
            </p:cxnSp>
          </p:grpSp>
        </p:grpSp>
      </p:grpSp>
      <p:grpSp>
        <p:nvGrpSpPr>
          <p:cNvPr id="7871" name="Google Shape;7871;p76"/>
          <p:cNvGrpSpPr/>
          <p:nvPr/>
        </p:nvGrpSpPr>
        <p:grpSpPr>
          <a:xfrm>
            <a:off x="5790463" y="973174"/>
            <a:ext cx="1397729" cy="1098540"/>
            <a:chOff x="5900602" y="1193063"/>
            <a:chExt cx="1299851" cy="1021707"/>
          </a:xfrm>
        </p:grpSpPr>
        <p:grpSp>
          <p:nvGrpSpPr>
            <p:cNvPr id="7872" name="Google Shape;7872;p76"/>
            <p:cNvGrpSpPr/>
            <p:nvPr/>
          </p:nvGrpSpPr>
          <p:grpSpPr>
            <a:xfrm>
              <a:off x="6520337" y="1193063"/>
              <a:ext cx="341815" cy="799959"/>
              <a:chOff x="6520337" y="1193063"/>
              <a:chExt cx="341815" cy="799959"/>
            </a:xfrm>
          </p:grpSpPr>
          <p:grpSp>
            <p:nvGrpSpPr>
              <p:cNvPr id="7873" name="Google Shape;7873;p76"/>
              <p:cNvGrpSpPr/>
              <p:nvPr/>
            </p:nvGrpSpPr>
            <p:grpSpPr>
              <a:xfrm>
                <a:off x="6520337" y="1589527"/>
                <a:ext cx="213950" cy="403494"/>
                <a:chOff x="6520337" y="1589527"/>
                <a:chExt cx="213950" cy="403494"/>
              </a:xfrm>
            </p:grpSpPr>
            <p:sp>
              <p:nvSpPr>
                <p:cNvPr id="7874" name="Google Shape;7874;p76"/>
                <p:cNvSpPr/>
                <p:nvPr/>
              </p:nvSpPr>
              <p:spPr>
                <a:xfrm rot="-5400000">
                  <a:off x="6522864" y="1587001"/>
                  <a:ext cx="208853" cy="213906"/>
                </a:xfrm>
                <a:custGeom>
                  <a:avLst/>
                  <a:gdLst/>
                  <a:ahLst/>
                  <a:cxnLst/>
                  <a:rect l="l" t="t" r="r" b="b"/>
                  <a:pathLst>
                    <a:path w="24013" h="24594" extrusionOk="0">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5" name="Google Shape;7875;p76"/>
                <p:cNvSpPr/>
                <p:nvPr/>
              </p:nvSpPr>
              <p:spPr>
                <a:xfrm rot="-5400000">
                  <a:off x="6529204" y="1787939"/>
                  <a:ext cx="196250" cy="213915"/>
                </a:xfrm>
                <a:custGeom>
                  <a:avLst/>
                  <a:gdLst/>
                  <a:ahLst/>
                  <a:cxnLst/>
                  <a:rect l="l" t="t" r="r" b="b"/>
                  <a:pathLst>
                    <a:path w="22564" h="24595" extrusionOk="0">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6" name="Google Shape;7876;p76"/>
              <p:cNvGrpSpPr/>
              <p:nvPr/>
            </p:nvGrpSpPr>
            <p:grpSpPr>
              <a:xfrm>
                <a:off x="6577204" y="1193063"/>
                <a:ext cx="284947" cy="464512"/>
                <a:chOff x="6577204" y="1193063"/>
                <a:chExt cx="284947" cy="464512"/>
              </a:xfrm>
            </p:grpSpPr>
            <p:sp>
              <p:nvSpPr>
                <p:cNvPr id="7877" name="Google Shape;7877;p76"/>
                <p:cNvSpPr/>
                <p:nvPr/>
              </p:nvSpPr>
              <p:spPr>
                <a:xfrm>
                  <a:off x="6577204"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878" name="Google Shape;7878;p76"/>
                <p:cNvCxnSpPr/>
                <p:nvPr/>
              </p:nvCxnSpPr>
              <p:spPr>
                <a:xfrm rot="10800000">
                  <a:off x="6677825" y="1279575"/>
                  <a:ext cx="0" cy="378000"/>
                </a:xfrm>
                <a:prstGeom prst="straightConnector1">
                  <a:avLst/>
                </a:prstGeom>
                <a:noFill/>
                <a:ln w="9525" cap="flat" cmpd="sng">
                  <a:solidFill>
                    <a:srgbClr val="A5B7C6"/>
                  </a:solidFill>
                  <a:prstDash val="solid"/>
                  <a:round/>
                  <a:headEnd type="none" w="med" len="med"/>
                  <a:tailEnd type="oval" w="med" len="med"/>
                </a:ln>
              </p:spPr>
            </p:cxnSp>
          </p:grpSp>
        </p:grpSp>
        <p:grpSp>
          <p:nvGrpSpPr>
            <p:cNvPr id="7879" name="Google Shape;7879;p76"/>
            <p:cNvGrpSpPr/>
            <p:nvPr/>
          </p:nvGrpSpPr>
          <p:grpSpPr>
            <a:xfrm>
              <a:off x="6238903" y="1193063"/>
              <a:ext cx="300475" cy="900152"/>
              <a:chOff x="6238903" y="1193063"/>
              <a:chExt cx="300475" cy="900152"/>
            </a:xfrm>
          </p:grpSpPr>
          <p:grpSp>
            <p:nvGrpSpPr>
              <p:cNvPr id="7880" name="Google Shape;7880;p76"/>
              <p:cNvGrpSpPr/>
              <p:nvPr/>
            </p:nvGrpSpPr>
            <p:grpSpPr>
              <a:xfrm>
                <a:off x="6290865" y="1489315"/>
                <a:ext cx="248514" cy="603900"/>
                <a:chOff x="6290865" y="1489315"/>
                <a:chExt cx="248514" cy="603900"/>
              </a:xfrm>
            </p:grpSpPr>
            <p:sp>
              <p:nvSpPr>
                <p:cNvPr id="7881" name="Google Shape;7881;p76"/>
                <p:cNvSpPr/>
                <p:nvPr/>
              </p:nvSpPr>
              <p:spPr>
                <a:xfrm rot="-5400000">
                  <a:off x="6260589" y="1519591"/>
                  <a:ext cx="309066" cy="248514"/>
                </a:xfrm>
                <a:custGeom>
                  <a:avLst/>
                  <a:gdLst/>
                  <a:ahLst/>
                  <a:cxnLst/>
                  <a:rect l="l" t="t" r="r" b="b"/>
                  <a:pathLst>
                    <a:path w="35535" h="28573" extrusionOk="0">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2" name="Google Shape;7882;p76"/>
                <p:cNvSpPr/>
                <p:nvPr/>
              </p:nvSpPr>
              <p:spPr>
                <a:xfrm rot="-5400000">
                  <a:off x="6266916" y="1820752"/>
                  <a:ext cx="296437" cy="248488"/>
                </a:xfrm>
                <a:custGeom>
                  <a:avLst/>
                  <a:gdLst/>
                  <a:ahLst/>
                  <a:cxnLst/>
                  <a:rect l="l" t="t" r="r" b="b"/>
                  <a:pathLst>
                    <a:path w="34083" h="28570" extrusionOk="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3" name="Google Shape;7883;p76"/>
              <p:cNvGrpSpPr/>
              <p:nvPr/>
            </p:nvGrpSpPr>
            <p:grpSpPr>
              <a:xfrm>
                <a:off x="6238903" y="1193063"/>
                <a:ext cx="284947" cy="333087"/>
                <a:chOff x="6238903" y="1193063"/>
                <a:chExt cx="284947" cy="333087"/>
              </a:xfrm>
            </p:grpSpPr>
            <p:sp>
              <p:nvSpPr>
                <p:cNvPr id="7884" name="Google Shape;7884;p76"/>
                <p:cNvSpPr/>
                <p:nvPr/>
              </p:nvSpPr>
              <p:spPr>
                <a:xfrm>
                  <a:off x="6238903" y="1193063"/>
                  <a:ext cx="284947" cy="63648"/>
                </a:xfrm>
                <a:custGeom>
                  <a:avLst/>
                  <a:gdLst/>
                  <a:ahLst/>
                  <a:cxnLst/>
                  <a:rect l="l" t="t" r="r" b="b"/>
                  <a:pathLst>
                    <a:path w="32762" h="7318" extrusionOk="0">
                      <a:moveTo>
                        <a:pt x="0" y="0"/>
                      </a:moveTo>
                      <a:lnTo>
                        <a:pt x="0" y="7317"/>
                      </a:lnTo>
                      <a:lnTo>
                        <a:pt x="32762" y="7317"/>
                      </a:lnTo>
                      <a:lnTo>
                        <a:pt x="3276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885" name="Google Shape;7885;p76"/>
                <p:cNvCxnSpPr/>
                <p:nvPr/>
              </p:nvCxnSpPr>
              <p:spPr>
                <a:xfrm rot="10800000">
                  <a:off x="6431250" y="1279250"/>
                  <a:ext cx="0" cy="246900"/>
                </a:xfrm>
                <a:prstGeom prst="straightConnector1">
                  <a:avLst/>
                </a:prstGeom>
                <a:noFill/>
                <a:ln w="9525" cap="flat" cmpd="sng">
                  <a:solidFill>
                    <a:srgbClr val="869FB2"/>
                  </a:solidFill>
                  <a:prstDash val="solid"/>
                  <a:round/>
                  <a:headEnd type="none" w="med" len="med"/>
                  <a:tailEnd type="oval" w="med" len="med"/>
                </a:ln>
              </p:spPr>
            </p:cxnSp>
          </p:grpSp>
        </p:grpSp>
        <p:grpSp>
          <p:nvGrpSpPr>
            <p:cNvPr id="7886" name="Google Shape;7886;p76"/>
            <p:cNvGrpSpPr/>
            <p:nvPr/>
          </p:nvGrpSpPr>
          <p:grpSpPr>
            <a:xfrm>
              <a:off x="5900602" y="1193063"/>
              <a:ext cx="444345" cy="1021707"/>
              <a:chOff x="5900602" y="1193063"/>
              <a:chExt cx="444345" cy="1021707"/>
            </a:xfrm>
          </p:grpSpPr>
          <p:grpSp>
            <p:nvGrpSpPr>
              <p:cNvPr id="7887" name="Google Shape;7887;p76"/>
              <p:cNvGrpSpPr/>
              <p:nvPr/>
            </p:nvGrpSpPr>
            <p:grpSpPr>
              <a:xfrm>
                <a:off x="6046501" y="1367785"/>
                <a:ext cx="298446" cy="846986"/>
                <a:chOff x="6046501" y="1367785"/>
                <a:chExt cx="298446" cy="846986"/>
              </a:xfrm>
            </p:grpSpPr>
            <p:sp>
              <p:nvSpPr>
                <p:cNvPr id="7888" name="Google Shape;7888;p76"/>
                <p:cNvSpPr/>
                <p:nvPr/>
              </p:nvSpPr>
              <p:spPr>
                <a:xfrm rot="-5400000">
                  <a:off x="5980418" y="1433868"/>
                  <a:ext cx="430613" cy="298446"/>
                </a:xfrm>
                <a:custGeom>
                  <a:avLst/>
                  <a:gdLst/>
                  <a:ahLst/>
                  <a:cxnLst/>
                  <a:rect l="l" t="t" r="r" b="b"/>
                  <a:pathLst>
                    <a:path w="49510" h="34314" extrusionOk="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9" name="Google Shape;7889;p76"/>
                <p:cNvSpPr/>
                <p:nvPr/>
              </p:nvSpPr>
              <p:spPr>
                <a:xfrm rot="-5400000">
                  <a:off x="5986745" y="1856568"/>
                  <a:ext cx="417984" cy="298420"/>
                </a:xfrm>
                <a:custGeom>
                  <a:avLst/>
                  <a:gdLst/>
                  <a:ahLst/>
                  <a:cxnLst/>
                  <a:rect l="l" t="t" r="r" b="b"/>
                  <a:pathLst>
                    <a:path w="48058" h="34311" extrusionOk="0">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0" name="Google Shape;7890;p76"/>
              <p:cNvGrpSpPr/>
              <p:nvPr/>
            </p:nvGrpSpPr>
            <p:grpSpPr>
              <a:xfrm>
                <a:off x="5900602" y="1193063"/>
                <a:ext cx="284947" cy="182312"/>
                <a:chOff x="5900602" y="1193063"/>
                <a:chExt cx="284947" cy="182312"/>
              </a:xfrm>
            </p:grpSpPr>
            <p:sp>
              <p:nvSpPr>
                <p:cNvPr id="7891" name="Google Shape;7891;p76"/>
                <p:cNvSpPr/>
                <p:nvPr/>
              </p:nvSpPr>
              <p:spPr>
                <a:xfrm>
                  <a:off x="5900602" y="1193063"/>
                  <a:ext cx="284947" cy="63648"/>
                </a:xfrm>
                <a:custGeom>
                  <a:avLst/>
                  <a:gdLst/>
                  <a:ahLst/>
                  <a:cxnLst/>
                  <a:rect l="l" t="t" r="r" b="b"/>
                  <a:pathLst>
                    <a:path w="32762" h="7318" extrusionOk="0">
                      <a:moveTo>
                        <a:pt x="0" y="0"/>
                      </a:moveTo>
                      <a:lnTo>
                        <a:pt x="0" y="7318"/>
                      </a:lnTo>
                      <a:lnTo>
                        <a:pt x="32762" y="7318"/>
                      </a:lnTo>
                      <a:lnTo>
                        <a:pt x="32762"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892" name="Google Shape;7892;p76"/>
                <p:cNvCxnSpPr/>
                <p:nvPr/>
              </p:nvCxnSpPr>
              <p:spPr>
                <a:xfrm rot="10800000">
                  <a:off x="6156950" y="1279675"/>
                  <a:ext cx="0" cy="95700"/>
                </a:xfrm>
                <a:prstGeom prst="straightConnector1">
                  <a:avLst/>
                </a:prstGeom>
                <a:noFill/>
                <a:ln w="9525" cap="flat" cmpd="sng">
                  <a:solidFill>
                    <a:srgbClr val="657E93"/>
                  </a:solidFill>
                  <a:prstDash val="solid"/>
                  <a:round/>
                  <a:headEnd type="none" w="med" len="med"/>
                  <a:tailEnd type="oval" w="med" len="med"/>
                </a:ln>
              </p:spPr>
            </p:cxnSp>
          </p:grpSp>
        </p:grpSp>
        <p:grpSp>
          <p:nvGrpSpPr>
            <p:cNvPr id="7893" name="Google Shape;7893;p76"/>
            <p:cNvGrpSpPr/>
            <p:nvPr/>
          </p:nvGrpSpPr>
          <p:grpSpPr>
            <a:xfrm>
              <a:off x="6738300" y="1193063"/>
              <a:ext cx="462153" cy="707634"/>
              <a:chOff x="6738300" y="1193063"/>
              <a:chExt cx="462153" cy="707634"/>
            </a:xfrm>
          </p:grpSpPr>
          <p:grpSp>
            <p:nvGrpSpPr>
              <p:cNvPr id="7894" name="Google Shape;7894;p76"/>
              <p:cNvGrpSpPr/>
              <p:nvPr/>
            </p:nvGrpSpPr>
            <p:grpSpPr>
              <a:xfrm>
                <a:off x="6915505" y="1193063"/>
                <a:ext cx="284947" cy="597387"/>
                <a:chOff x="6915505" y="1193063"/>
                <a:chExt cx="284947" cy="597387"/>
              </a:xfrm>
            </p:grpSpPr>
            <p:sp>
              <p:nvSpPr>
                <p:cNvPr id="7895" name="Google Shape;7895;p76"/>
                <p:cNvSpPr/>
                <p:nvPr/>
              </p:nvSpPr>
              <p:spPr>
                <a:xfrm>
                  <a:off x="6915505"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896" name="Google Shape;7896;p76"/>
                <p:cNvCxnSpPr/>
                <p:nvPr/>
              </p:nvCxnSpPr>
              <p:spPr>
                <a:xfrm rot="10800000">
                  <a:off x="6938275" y="1279850"/>
                  <a:ext cx="0" cy="510600"/>
                </a:xfrm>
                <a:prstGeom prst="straightConnector1">
                  <a:avLst/>
                </a:prstGeom>
                <a:noFill/>
                <a:ln w="9525" cap="flat" cmpd="sng">
                  <a:solidFill>
                    <a:srgbClr val="E3E7EA"/>
                  </a:solidFill>
                  <a:prstDash val="solid"/>
                  <a:round/>
                  <a:headEnd type="none" w="med" len="med"/>
                  <a:tailEnd type="oval" w="med" len="med"/>
                </a:ln>
              </p:spPr>
            </p:cxnSp>
          </p:grpSp>
          <p:grpSp>
            <p:nvGrpSpPr>
              <p:cNvPr id="7897" name="Google Shape;7897;p76"/>
              <p:cNvGrpSpPr/>
              <p:nvPr/>
            </p:nvGrpSpPr>
            <p:grpSpPr>
              <a:xfrm>
                <a:off x="6738300" y="1684725"/>
                <a:ext cx="230066" cy="215971"/>
                <a:chOff x="6738300" y="1684725"/>
                <a:chExt cx="230066" cy="215971"/>
              </a:xfrm>
            </p:grpSpPr>
            <p:sp>
              <p:nvSpPr>
                <p:cNvPr id="7898" name="Google Shape;7898;p76"/>
                <p:cNvSpPr/>
                <p:nvPr/>
              </p:nvSpPr>
              <p:spPr>
                <a:xfrm rot="-5400000">
                  <a:off x="6799187" y="1731518"/>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9" name="Google Shape;7899;p76"/>
                <p:cNvSpPr/>
                <p:nvPr/>
              </p:nvSpPr>
              <p:spPr>
                <a:xfrm rot="-5400000" flipH="1">
                  <a:off x="6799182" y="1623843"/>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903"/>
        <p:cNvGrpSpPr/>
        <p:nvPr/>
      </p:nvGrpSpPr>
      <p:grpSpPr>
        <a:xfrm>
          <a:off x="0" y="0"/>
          <a:ext cx="0" cy="0"/>
          <a:chOff x="0" y="0"/>
          <a:chExt cx="0" cy="0"/>
        </a:xfrm>
      </p:grpSpPr>
      <p:grpSp>
        <p:nvGrpSpPr>
          <p:cNvPr id="7904" name="Google Shape;7904;p77"/>
          <p:cNvGrpSpPr/>
          <p:nvPr/>
        </p:nvGrpSpPr>
        <p:grpSpPr>
          <a:xfrm>
            <a:off x="829359" y="2307635"/>
            <a:ext cx="339235" cy="298186"/>
            <a:chOff x="898875" y="244725"/>
            <a:chExt cx="481800" cy="423500"/>
          </a:xfrm>
        </p:grpSpPr>
        <p:sp>
          <p:nvSpPr>
            <p:cNvPr id="7905" name="Google Shape;7905;p77"/>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06" name="Google Shape;7906;p77"/>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07" name="Google Shape;7907;p77"/>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08" name="Google Shape;7908;p77"/>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09" name="Google Shape;7909;p77"/>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10" name="Google Shape;7910;p77"/>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911" name="Google Shape;7911;p77"/>
          <p:cNvGrpSpPr/>
          <p:nvPr/>
        </p:nvGrpSpPr>
        <p:grpSpPr>
          <a:xfrm>
            <a:off x="1267741" y="2287103"/>
            <a:ext cx="298169" cy="339253"/>
            <a:chOff x="1529350" y="258825"/>
            <a:chExt cx="423475" cy="481825"/>
          </a:xfrm>
        </p:grpSpPr>
        <p:sp>
          <p:nvSpPr>
            <p:cNvPr id="7912" name="Google Shape;7912;p77"/>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13" name="Google Shape;7913;p77"/>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914" name="Google Shape;7914;p77"/>
          <p:cNvGrpSpPr/>
          <p:nvPr/>
        </p:nvGrpSpPr>
        <p:grpSpPr>
          <a:xfrm>
            <a:off x="1660716" y="2367273"/>
            <a:ext cx="340890" cy="178912"/>
            <a:chOff x="2084325" y="363300"/>
            <a:chExt cx="484150" cy="254100"/>
          </a:xfrm>
        </p:grpSpPr>
        <p:sp>
          <p:nvSpPr>
            <p:cNvPr id="7915" name="Google Shape;7915;p77"/>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16" name="Google Shape;7916;p77"/>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917" name="Google Shape;7917;p77"/>
          <p:cNvGrpSpPr/>
          <p:nvPr/>
        </p:nvGrpSpPr>
        <p:grpSpPr>
          <a:xfrm>
            <a:off x="2110011" y="2287102"/>
            <a:ext cx="298169" cy="339253"/>
            <a:chOff x="2707500" y="249400"/>
            <a:chExt cx="423475" cy="481825"/>
          </a:xfrm>
        </p:grpSpPr>
        <p:sp>
          <p:nvSpPr>
            <p:cNvPr id="7918" name="Google Shape;7918;p77"/>
            <p:cNvSpPr/>
            <p:nvPr/>
          </p:nvSpPr>
          <p:spPr>
            <a:xfrm>
              <a:off x="2739175" y="420675"/>
              <a:ext cx="360100" cy="310550"/>
            </a:xfrm>
            <a:custGeom>
              <a:avLst/>
              <a:gdLst/>
              <a:ahLst/>
              <a:cxnLst/>
              <a:rect l="l" t="t" r="r" b="b"/>
              <a:pathLst>
                <a:path w="14404" h="12422" extrusionOk="0">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19" name="Google Shape;7919;p77"/>
            <p:cNvSpPr/>
            <p:nvPr/>
          </p:nvSpPr>
          <p:spPr>
            <a:xfrm>
              <a:off x="2707500" y="249400"/>
              <a:ext cx="423475" cy="141175"/>
            </a:xfrm>
            <a:custGeom>
              <a:avLst/>
              <a:gdLst/>
              <a:ahLst/>
              <a:cxnLst/>
              <a:rect l="l" t="t" r="r" b="b"/>
              <a:pathLst>
                <a:path w="16939" h="5647" extrusionOk="0">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920" name="Google Shape;7920;p77"/>
          <p:cNvGrpSpPr/>
          <p:nvPr/>
        </p:nvGrpSpPr>
        <p:grpSpPr>
          <a:xfrm>
            <a:off x="2523626" y="2287428"/>
            <a:ext cx="305386" cy="338602"/>
            <a:chOff x="3300325" y="249875"/>
            <a:chExt cx="433725" cy="480900"/>
          </a:xfrm>
        </p:grpSpPr>
        <p:sp>
          <p:nvSpPr>
            <p:cNvPr id="7921" name="Google Shape;7921;p77"/>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22" name="Google Shape;7922;p77"/>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23" name="Google Shape;7923;p77"/>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24" name="Google Shape;7924;p77"/>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25" name="Google Shape;7925;p77"/>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26" name="Google Shape;7926;p77"/>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927" name="Google Shape;7927;p77"/>
          <p:cNvGrpSpPr/>
          <p:nvPr/>
        </p:nvGrpSpPr>
        <p:grpSpPr>
          <a:xfrm>
            <a:off x="2912712" y="2287349"/>
            <a:ext cx="352349" cy="338760"/>
            <a:chOff x="3854700" y="249750"/>
            <a:chExt cx="500425" cy="481125"/>
          </a:xfrm>
        </p:grpSpPr>
        <p:sp>
          <p:nvSpPr>
            <p:cNvPr id="7928" name="Google Shape;7928;p77"/>
            <p:cNvSpPr/>
            <p:nvPr/>
          </p:nvSpPr>
          <p:spPr>
            <a:xfrm>
              <a:off x="4206725" y="598350"/>
              <a:ext cx="70775" cy="68025"/>
            </a:xfrm>
            <a:custGeom>
              <a:avLst/>
              <a:gdLst/>
              <a:ahLst/>
              <a:cxnLst/>
              <a:rect l="l" t="t" r="r" b="b"/>
              <a:pathLst>
                <a:path w="2831" h="2721" extrusionOk="0">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29" name="Google Shape;7929;p77"/>
            <p:cNvSpPr/>
            <p:nvPr/>
          </p:nvSpPr>
          <p:spPr>
            <a:xfrm>
              <a:off x="4226750" y="538600"/>
              <a:ext cx="91250" cy="48150"/>
            </a:xfrm>
            <a:custGeom>
              <a:avLst/>
              <a:gdLst/>
              <a:ahLst/>
              <a:cxnLst/>
              <a:rect l="l" t="t" r="r" b="b"/>
              <a:pathLst>
                <a:path w="3650" h="1926" extrusionOk="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30" name="Google Shape;7930;p77"/>
            <p:cNvSpPr/>
            <p:nvPr/>
          </p:nvSpPr>
          <p:spPr>
            <a:xfrm>
              <a:off x="4146500" y="618325"/>
              <a:ext cx="52050" cy="88650"/>
            </a:xfrm>
            <a:custGeom>
              <a:avLst/>
              <a:gdLst/>
              <a:ahLst/>
              <a:cxnLst/>
              <a:rect l="l" t="t" r="r" b="b"/>
              <a:pathLst>
                <a:path w="2082" h="3546" extrusionOk="0">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31" name="Google Shape;7931;p77"/>
            <p:cNvSpPr/>
            <p:nvPr/>
          </p:nvSpPr>
          <p:spPr>
            <a:xfrm>
              <a:off x="3927425" y="319075"/>
              <a:ext cx="70650" cy="67850"/>
            </a:xfrm>
            <a:custGeom>
              <a:avLst/>
              <a:gdLst/>
              <a:ahLst/>
              <a:cxnLst/>
              <a:rect l="l" t="t" r="r" b="b"/>
              <a:pathLst>
                <a:path w="2826" h="2714" extrusionOk="0">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32" name="Google Shape;7932;p77"/>
            <p:cNvSpPr/>
            <p:nvPr/>
          </p:nvSpPr>
          <p:spPr>
            <a:xfrm>
              <a:off x="4007000" y="279300"/>
              <a:ext cx="51675" cy="88150"/>
            </a:xfrm>
            <a:custGeom>
              <a:avLst/>
              <a:gdLst/>
              <a:ahLst/>
              <a:cxnLst/>
              <a:rect l="l" t="t" r="r" b="b"/>
              <a:pathLst>
                <a:path w="2067" h="3526" extrusionOk="0">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33" name="Google Shape;7933;p77"/>
            <p:cNvSpPr/>
            <p:nvPr/>
          </p:nvSpPr>
          <p:spPr>
            <a:xfrm>
              <a:off x="3887300" y="398850"/>
              <a:ext cx="91800" cy="48250"/>
            </a:xfrm>
            <a:custGeom>
              <a:avLst/>
              <a:gdLst/>
              <a:ahLst/>
              <a:cxnLst/>
              <a:rect l="l" t="t" r="r" b="b"/>
              <a:pathLst>
                <a:path w="3672" h="1930" extrusionOk="0">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34" name="Google Shape;7934;p77"/>
            <p:cNvSpPr/>
            <p:nvPr/>
          </p:nvSpPr>
          <p:spPr>
            <a:xfrm>
              <a:off x="3854700" y="413675"/>
              <a:ext cx="353475" cy="317200"/>
            </a:xfrm>
            <a:custGeom>
              <a:avLst/>
              <a:gdLst/>
              <a:ahLst/>
              <a:cxnLst/>
              <a:rect l="l" t="t" r="r" b="b"/>
              <a:pathLst>
                <a:path w="14139" h="12688" extrusionOk="0">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35" name="Google Shape;7935;p77"/>
            <p:cNvSpPr/>
            <p:nvPr/>
          </p:nvSpPr>
          <p:spPr>
            <a:xfrm>
              <a:off x="3996825" y="249750"/>
              <a:ext cx="358300" cy="322025"/>
            </a:xfrm>
            <a:custGeom>
              <a:avLst/>
              <a:gdLst/>
              <a:ahLst/>
              <a:cxnLst/>
              <a:rect l="l" t="t" r="r" b="b"/>
              <a:pathLst>
                <a:path w="14332" h="12881" extrusionOk="0">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936" name="Google Shape;7936;p77"/>
          <p:cNvGrpSpPr/>
          <p:nvPr/>
        </p:nvGrpSpPr>
        <p:grpSpPr>
          <a:xfrm>
            <a:off x="3330701" y="2287349"/>
            <a:ext cx="352349" cy="338760"/>
            <a:chOff x="4447550" y="249750"/>
            <a:chExt cx="500425" cy="481125"/>
          </a:xfrm>
        </p:grpSpPr>
        <p:sp>
          <p:nvSpPr>
            <p:cNvPr id="7937" name="Google Shape;7937;p77"/>
            <p:cNvSpPr/>
            <p:nvPr/>
          </p:nvSpPr>
          <p:spPr>
            <a:xfrm>
              <a:off x="4447550" y="413675"/>
              <a:ext cx="353475" cy="317200"/>
            </a:xfrm>
            <a:custGeom>
              <a:avLst/>
              <a:gdLst/>
              <a:ahLst/>
              <a:cxnLst/>
              <a:rect l="l" t="t" r="r" b="b"/>
              <a:pathLst>
                <a:path w="14139" h="12688" extrusionOk="0">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38" name="Google Shape;7938;p77"/>
            <p:cNvSpPr/>
            <p:nvPr/>
          </p:nvSpPr>
          <p:spPr>
            <a:xfrm>
              <a:off x="4589675" y="249750"/>
              <a:ext cx="358300" cy="322025"/>
            </a:xfrm>
            <a:custGeom>
              <a:avLst/>
              <a:gdLst/>
              <a:ahLst/>
              <a:cxnLst/>
              <a:rect l="l" t="t" r="r" b="b"/>
              <a:pathLst>
                <a:path w="14332" h="12881" extrusionOk="0">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939" name="Google Shape;7939;p77"/>
          <p:cNvGrpSpPr/>
          <p:nvPr/>
        </p:nvGrpSpPr>
        <p:grpSpPr>
          <a:xfrm>
            <a:off x="3759902" y="2287102"/>
            <a:ext cx="339253" cy="339253"/>
            <a:chOff x="5049725" y="249400"/>
            <a:chExt cx="481825" cy="481825"/>
          </a:xfrm>
        </p:grpSpPr>
        <p:sp>
          <p:nvSpPr>
            <p:cNvPr id="7940" name="Google Shape;7940;p77"/>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41" name="Google Shape;7941;p77"/>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942" name="Google Shape;7942;p77"/>
          <p:cNvGrpSpPr/>
          <p:nvPr/>
        </p:nvGrpSpPr>
        <p:grpSpPr>
          <a:xfrm>
            <a:off x="4173843" y="2287102"/>
            <a:ext cx="339253" cy="339253"/>
            <a:chOff x="5660400" y="238125"/>
            <a:chExt cx="481825" cy="481825"/>
          </a:xfrm>
        </p:grpSpPr>
        <p:sp>
          <p:nvSpPr>
            <p:cNvPr id="7943" name="Google Shape;7943;p77"/>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44" name="Google Shape;7944;p77"/>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945" name="Google Shape;7945;p77"/>
          <p:cNvGrpSpPr/>
          <p:nvPr/>
        </p:nvGrpSpPr>
        <p:grpSpPr>
          <a:xfrm>
            <a:off x="4590529" y="2287102"/>
            <a:ext cx="339253" cy="339253"/>
            <a:chOff x="6235400" y="249400"/>
            <a:chExt cx="481825" cy="481825"/>
          </a:xfrm>
        </p:grpSpPr>
        <p:sp>
          <p:nvSpPr>
            <p:cNvPr id="7946" name="Google Shape;7946;p77"/>
            <p:cNvSpPr/>
            <p:nvPr/>
          </p:nvSpPr>
          <p:spPr>
            <a:xfrm>
              <a:off x="6425625" y="482025"/>
              <a:ext cx="177700" cy="135375"/>
            </a:xfrm>
            <a:custGeom>
              <a:avLst/>
              <a:gdLst/>
              <a:ahLst/>
              <a:cxnLst/>
              <a:rect l="l" t="t" r="r" b="b"/>
              <a:pathLst>
                <a:path w="7108" h="5415" extrusionOk="0">
                  <a:moveTo>
                    <a:pt x="5415" y="0"/>
                  </a:moveTo>
                  <a:lnTo>
                    <a:pt x="1" y="5415"/>
                  </a:lnTo>
                  <a:lnTo>
                    <a:pt x="7107" y="5415"/>
                  </a:lnTo>
                  <a:lnTo>
                    <a:pt x="7107" y="1696"/>
                  </a:lnTo>
                  <a:lnTo>
                    <a:pt x="54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47" name="Google Shape;7947;p77"/>
            <p:cNvSpPr/>
            <p:nvPr/>
          </p:nvSpPr>
          <p:spPr>
            <a:xfrm>
              <a:off x="6462150" y="419775"/>
              <a:ext cx="28250" cy="28250"/>
            </a:xfrm>
            <a:custGeom>
              <a:avLst/>
              <a:gdLst/>
              <a:ahLst/>
              <a:cxnLst/>
              <a:rect l="l" t="t" r="r" b="b"/>
              <a:pathLst>
                <a:path w="1130" h="1130" extrusionOk="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48" name="Google Shape;7948;p77"/>
            <p:cNvSpPr/>
            <p:nvPr/>
          </p:nvSpPr>
          <p:spPr>
            <a:xfrm>
              <a:off x="6349225" y="508600"/>
              <a:ext cx="113625" cy="108800"/>
            </a:xfrm>
            <a:custGeom>
              <a:avLst/>
              <a:gdLst/>
              <a:ahLst/>
              <a:cxnLst/>
              <a:rect l="l" t="t" r="r" b="b"/>
              <a:pathLst>
                <a:path w="4545" h="4352" extrusionOk="0">
                  <a:moveTo>
                    <a:pt x="2858" y="0"/>
                  </a:moveTo>
                  <a:lnTo>
                    <a:pt x="0" y="2623"/>
                  </a:lnTo>
                  <a:lnTo>
                    <a:pt x="0" y="4352"/>
                  </a:lnTo>
                  <a:lnTo>
                    <a:pt x="1461" y="4352"/>
                  </a:lnTo>
                  <a:lnTo>
                    <a:pt x="4544" y="1265"/>
                  </a:lnTo>
                  <a:lnTo>
                    <a:pt x="28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49" name="Google Shape;7949;p77"/>
            <p:cNvSpPr/>
            <p:nvPr/>
          </p:nvSpPr>
          <p:spPr>
            <a:xfrm>
              <a:off x="6349225" y="363300"/>
              <a:ext cx="254100" cy="172575"/>
            </a:xfrm>
            <a:custGeom>
              <a:avLst/>
              <a:gdLst/>
              <a:ahLst/>
              <a:cxnLst/>
              <a:rect l="l" t="t" r="r" b="b"/>
              <a:pathLst>
                <a:path w="10164" h="6903" extrusionOk="0">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50" name="Google Shape;7950;p77"/>
            <p:cNvSpPr/>
            <p:nvPr/>
          </p:nvSpPr>
          <p:spPr>
            <a:xfrm>
              <a:off x="6235400" y="249400"/>
              <a:ext cx="481825" cy="481825"/>
            </a:xfrm>
            <a:custGeom>
              <a:avLst/>
              <a:gdLst/>
              <a:ahLst/>
              <a:cxnLst/>
              <a:rect l="l" t="t" r="r" b="b"/>
              <a:pathLst>
                <a:path w="19273" h="19273" extrusionOk="0">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951" name="Google Shape;7951;p77"/>
          <p:cNvGrpSpPr/>
          <p:nvPr/>
        </p:nvGrpSpPr>
        <p:grpSpPr>
          <a:xfrm>
            <a:off x="828875" y="2731810"/>
            <a:ext cx="340204" cy="298116"/>
            <a:chOff x="899850" y="871450"/>
            <a:chExt cx="483175" cy="423400"/>
          </a:xfrm>
        </p:grpSpPr>
        <p:sp>
          <p:nvSpPr>
            <p:cNvPr id="7952" name="Google Shape;7952;p77"/>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53" name="Google Shape;7953;p77"/>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54" name="Google Shape;7954;p77"/>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55" name="Google Shape;7955;p77"/>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7956" name="Google Shape;7956;p77"/>
          <p:cNvSpPr/>
          <p:nvPr/>
        </p:nvSpPr>
        <p:spPr>
          <a:xfrm>
            <a:off x="1265674" y="2711214"/>
            <a:ext cx="302200" cy="339253"/>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7957" name="Google Shape;7957;p77"/>
          <p:cNvGrpSpPr/>
          <p:nvPr/>
        </p:nvGrpSpPr>
        <p:grpSpPr>
          <a:xfrm>
            <a:off x="1660875" y="2711232"/>
            <a:ext cx="340573" cy="339271"/>
            <a:chOff x="2085450" y="842250"/>
            <a:chExt cx="483700" cy="481850"/>
          </a:xfrm>
        </p:grpSpPr>
        <p:sp>
          <p:nvSpPr>
            <p:cNvPr id="7958" name="Google Shape;7958;p77"/>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59" name="Google Shape;7959;p77"/>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60" name="Google Shape;7960;p77"/>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961" name="Google Shape;7961;p77"/>
          <p:cNvGrpSpPr/>
          <p:nvPr/>
        </p:nvGrpSpPr>
        <p:grpSpPr>
          <a:xfrm>
            <a:off x="2089443" y="2711241"/>
            <a:ext cx="339306" cy="339253"/>
            <a:chOff x="2685825" y="840375"/>
            <a:chExt cx="481900" cy="481825"/>
          </a:xfrm>
        </p:grpSpPr>
        <p:sp>
          <p:nvSpPr>
            <p:cNvPr id="7962" name="Google Shape;7962;p77"/>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63" name="Google Shape;7963;p77"/>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964" name="Google Shape;7964;p77"/>
          <p:cNvGrpSpPr/>
          <p:nvPr/>
        </p:nvGrpSpPr>
        <p:grpSpPr>
          <a:xfrm>
            <a:off x="2501104" y="2710924"/>
            <a:ext cx="350431" cy="339887"/>
            <a:chOff x="3270675" y="841800"/>
            <a:chExt cx="497700" cy="482725"/>
          </a:xfrm>
        </p:grpSpPr>
        <p:sp>
          <p:nvSpPr>
            <p:cNvPr id="7965" name="Google Shape;7965;p77"/>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66" name="Google Shape;7966;p77"/>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67" name="Google Shape;7967;p77"/>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7968" name="Google Shape;7968;p77"/>
          <p:cNvSpPr/>
          <p:nvPr/>
        </p:nvSpPr>
        <p:spPr>
          <a:xfrm>
            <a:off x="2919129" y="272181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7969" name="Google Shape;7969;p77"/>
          <p:cNvGrpSpPr/>
          <p:nvPr/>
        </p:nvGrpSpPr>
        <p:grpSpPr>
          <a:xfrm>
            <a:off x="3337249" y="2731783"/>
            <a:ext cx="339253" cy="298169"/>
            <a:chOff x="4467200" y="877100"/>
            <a:chExt cx="481825" cy="423475"/>
          </a:xfrm>
        </p:grpSpPr>
        <p:sp>
          <p:nvSpPr>
            <p:cNvPr id="7970" name="Google Shape;7970;p77"/>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71" name="Google Shape;7971;p77"/>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72" name="Google Shape;7972;p77"/>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73" name="Google Shape;7973;p77"/>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974" name="Google Shape;7974;p77"/>
          <p:cNvGrpSpPr/>
          <p:nvPr/>
        </p:nvGrpSpPr>
        <p:grpSpPr>
          <a:xfrm>
            <a:off x="3752140" y="2711232"/>
            <a:ext cx="354778" cy="339271"/>
            <a:chOff x="5045500" y="842250"/>
            <a:chExt cx="503875" cy="481850"/>
          </a:xfrm>
        </p:grpSpPr>
        <p:sp>
          <p:nvSpPr>
            <p:cNvPr id="7975" name="Google Shape;7975;p77"/>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76" name="Google Shape;7976;p77"/>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977" name="Google Shape;7977;p77"/>
          <p:cNvGrpSpPr/>
          <p:nvPr/>
        </p:nvGrpSpPr>
        <p:grpSpPr>
          <a:xfrm>
            <a:off x="4174987" y="2737451"/>
            <a:ext cx="336965" cy="286833"/>
            <a:chOff x="5645200" y="879425"/>
            <a:chExt cx="478575" cy="407375"/>
          </a:xfrm>
        </p:grpSpPr>
        <p:sp>
          <p:nvSpPr>
            <p:cNvPr id="7978" name="Google Shape;7978;p77"/>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79" name="Google Shape;7979;p77"/>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80" name="Google Shape;7980;p77"/>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81" name="Google Shape;7981;p77"/>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82" name="Google Shape;7982;p77"/>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83" name="Google Shape;7983;p77"/>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984" name="Google Shape;7984;p77"/>
          <p:cNvGrpSpPr/>
          <p:nvPr/>
        </p:nvGrpSpPr>
        <p:grpSpPr>
          <a:xfrm>
            <a:off x="4611062" y="2711241"/>
            <a:ext cx="298186" cy="339253"/>
            <a:chOff x="6264525" y="842250"/>
            <a:chExt cx="423500" cy="481825"/>
          </a:xfrm>
        </p:grpSpPr>
        <p:sp>
          <p:nvSpPr>
            <p:cNvPr id="7985" name="Google Shape;7985;p77"/>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86" name="Google Shape;7986;p77"/>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87" name="Google Shape;7987;p77"/>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88" name="Google Shape;7988;p77"/>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89" name="Google Shape;7989;p77"/>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90" name="Google Shape;7990;p77"/>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91" name="Google Shape;7991;p77"/>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992" name="Google Shape;7992;p77"/>
          <p:cNvGrpSpPr/>
          <p:nvPr/>
        </p:nvGrpSpPr>
        <p:grpSpPr>
          <a:xfrm>
            <a:off x="829350" y="3125895"/>
            <a:ext cx="339253" cy="339253"/>
            <a:chOff x="900750" y="1436075"/>
            <a:chExt cx="481825" cy="481825"/>
          </a:xfrm>
        </p:grpSpPr>
        <p:sp>
          <p:nvSpPr>
            <p:cNvPr id="7993" name="Google Shape;7993;p77"/>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94" name="Google Shape;7994;p77"/>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95" name="Google Shape;7995;p77"/>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96" name="Google Shape;7996;p77"/>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997" name="Google Shape;7997;p77"/>
          <p:cNvGrpSpPr/>
          <p:nvPr/>
        </p:nvGrpSpPr>
        <p:grpSpPr>
          <a:xfrm>
            <a:off x="1247198" y="3186183"/>
            <a:ext cx="339253" cy="218676"/>
            <a:chOff x="1492675" y="1520750"/>
            <a:chExt cx="481825" cy="310575"/>
          </a:xfrm>
        </p:grpSpPr>
        <p:sp>
          <p:nvSpPr>
            <p:cNvPr id="7998" name="Google Shape;7998;p77"/>
            <p:cNvSpPr/>
            <p:nvPr/>
          </p:nvSpPr>
          <p:spPr>
            <a:xfrm>
              <a:off x="1492675" y="1540400"/>
              <a:ext cx="481825" cy="290925"/>
            </a:xfrm>
            <a:custGeom>
              <a:avLst/>
              <a:gdLst/>
              <a:ahLst/>
              <a:cxnLst/>
              <a:rect l="l" t="t" r="r" b="b"/>
              <a:pathLst>
                <a:path w="19273" h="11637" extrusionOk="0">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99" name="Google Shape;7999;p77"/>
            <p:cNvSpPr/>
            <p:nvPr/>
          </p:nvSpPr>
          <p:spPr>
            <a:xfrm>
              <a:off x="1522575" y="1520750"/>
              <a:ext cx="421975" cy="165800"/>
            </a:xfrm>
            <a:custGeom>
              <a:avLst/>
              <a:gdLst/>
              <a:ahLst/>
              <a:cxnLst/>
              <a:rect l="l" t="t" r="r" b="b"/>
              <a:pathLst>
                <a:path w="16879" h="6632" extrusionOk="0">
                  <a:moveTo>
                    <a:pt x="497" y="1"/>
                  </a:moveTo>
                  <a:cubicBezTo>
                    <a:pt x="328" y="1"/>
                    <a:pt x="160" y="31"/>
                    <a:pt x="0" y="82"/>
                  </a:cubicBezTo>
                  <a:lnTo>
                    <a:pt x="8441" y="6631"/>
                  </a:lnTo>
                  <a:lnTo>
                    <a:pt x="16878" y="82"/>
                  </a:lnTo>
                  <a:cubicBezTo>
                    <a:pt x="16719" y="31"/>
                    <a:pt x="16550" y="1"/>
                    <a:pt x="163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000" name="Google Shape;8000;p77"/>
          <p:cNvGrpSpPr/>
          <p:nvPr/>
        </p:nvGrpSpPr>
        <p:grpSpPr>
          <a:xfrm>
            <a:off x="1654995" y="3125877"/>
            <a:ext cx="352332" cy="339288"/>
            <a:chOff x="2071000" y="1435025"/>
            <a:chExt cx="500400" cy="481875"/>
          </a:xfrm>
        </p:grpSpPr>
        <p:sp>
          <p:nvSpPr>
            <p:cNvPr id="8001" name="Google Shape;8001;p77"/>
            <p:cNvSpPr/>
            <p:nvPr/>
          </p:nvSpPr>
          <p:spPr>
            <a:xfrm>
              <a:off x="2425125" y="1718700"/>
              <a:ext cx="146275" cy="141750"/>
            </a:xfrm>
            <a:custGeom>
              <a:avLst/>
              <a:gdLst/>
              <a:ahLst/>
              <a:cxnLst/>
              <a:rect l="l" t="t" r="r" b="b"/>
              <a:pathLst>
                <a:path w="5851" h="5670" extrusionOk="0">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002" name="Google Shape;8002;p77"/>
            <p:cNvSpPr/>
            <p:nvPr/>
          </p:nvSpPr>
          <p:spPr>
            <a:xfrm>
              <a:off x="2071000" y="1477850"/>
              <a:ext cx="453125" cy="439050"/>
            </a:xfrm>
            <a:custGeom>
              <a:avLst/>
              <a:gdLst/>
              <a:ahLst/>
              <a:cxnLst/>
              <a:rect l="l" t="t" r="r" b="b"/>
              <a:pathLst>
                <a:path w="18125" h="17562" extrusionOk="0">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003" name="Google Shape;8003;p77"/>
            <p:cNvSpPr/>
            <p:nvPr/>
          </p:nvSpPr>
          <p:spPr>
            <a:xfrm>
              <a:off x="2141600" y="1435025"/>
              <a:ext cx="146300" cy="141850"/>
            </a:xfrm>
            <a:custGeom>
              <a:avLst/>
              <a:gdLst/>
              <a:ahLst/>
              <a:cxnLst/>
              <a:rect l="l" t="t" r="r" b="b"/>
              <a:pathLst>
                <a:path w="5852" h="5674" extrusionOk="0">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004" name="Google Shape;8004;p77"/>
          <p:cNvGrpSpPr/>
          <p:nvPr/>
        </p:nvGrpSpPr>
        <p:grpSpPr>
          <a:xfrm>
            <a:off x="2083159" y="3146709"/>
            <a:ext cx="351874" cy="297623"/>
            <a:chOff x="2678350" y="1464650"/>
            <a:chExt cx="499750" cy="422700"/>
          </a:xfrm>
        </p:grpSpPr>
        <p:sp>
          <p:nvSpPr>
            <p:cNvPr id="8005" name="Google Shape;8005;p77"/>
            <p:cNvSpPr/>
            <p:nvPr/>
          </p:nvSpPr>
          <p:spPr>
            <a:xfrm>
              <a:off x="3081050" y="1542700"/>
              <a:ext cx="97050" cy="267350"/>
            </a:xfrm>
            <a:custGeom>
              <a:avLst/>
              <a:gdLst/>
              <a:ahLst/>
              <a:cxnLst/>
              <a:rect l="l" t="t" r="r" b="b"/>
              <a:pathLst>
                <a:path w="3882" h="10694" extrusionOk="0">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006" name="Google Shape;8006;p77"/>
            <p:cNvSpPr/>
            <p:nvPr/>
          </p:nvSpPr>
          <p:spPr>
            <a:xfrm>
              <a:off x="3041000" y="1582600"/>
              <a:ext cx="75075" cy="187725"/>
            </a:xfrm>
            <a:custGeom>
              <a:avLst/>
              <a:gdLst/>
              <a:ahLst/>
              <a:cxnLst/>
              <a:rect l="l" t="t" r="r" b="b"/>
              <a:pathLst>
                <a:path w="3003" h="7509" extrusionOk="0">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007" name="Google Shape;8007;p77"/>
            <p:cNvSpPr/>
            <p:nvPr/>
          </p:nvSpPr>
          <p:spPr>
            <a:xfrm>
              <a:off x="2678350" y="1464650"/>
              <a:ext cx="339700" cy="422700"/>
            </a:xfrm>
            <a:custGeom>
              <a:avLst/>
              <a:gdLst/>
              <a:ahLst/>
              <a:cxnLst/>
              <a:rect l="l" t="t" r="r" b="b"/>
              <a:pathLst>
                <a:path w="13588" h="16908" extrusionOk="0">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008" name="Google Shape;8008;p77"/>
          <p:cNvGrpSpPr/>
          <p:nvPr/>
        </p:nvGrpSpPr>
        <p:grpSpPr>
          <a:xfrm>
            <a:off x="2506692" y="3125895"/>
            <a:ext cx="339253" cy="339253"/>
            <a:chOff x="3271200" y="1435075"/>
            <a:chExt cx="481825" cy="481825"/>
          </a:xfrm>
        </p:grpSpPr>
        <p:sp>
          <p:nvSpPr>
            <p:cNvPr id="8009" name="Google Shape;8009;p77"/>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010" name="Google Shape;8010;p77"/>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011" name="Google Shape;8011;p77"/>
          <p:cNvGrpSpPr/>
          <p:nvPr/>
        </p:nvGrpSpPr>
        <p:grpSpPr>
          <a:xfrm>
            <a:off x="2917165" y="3125877"/>
            <a:ext cx="343442" cy="339288"/>
            <a:chOff x="3858100" y="1435075"/>
            <a:chExt cx="487775" cy="481875"/>
          </a:xfrm>
        </p:grpSpPr>
        <p:sp>
          <p:nvSpPr>
            <p:cNvPr id="8012" name="Google Shape;8012;p77"/>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013" name="Google Shape;8013;p77"/>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014" name="Google Shape;8014;p77"/>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015" name="Google Shape;8015;p77"/>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016" name="Google Shape;8016;p77"/>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017" name="Google Shape;8017;p77"/>
          <p:cNvGrpSpPr/>
          <p:nvPr/>
        </p:nvGrpSpPr>
        <p:grpSpPr>
          <a:xfrm>
            <a:off x="3337249" y="3125895"/>
            <a:ext cx="339253" cy="339253"/>
            <a:chOff x="4456875" y="1435075"/>
            <a:chExt cx="481825" cy="481825"/>
          </a:xfrm>
        </p:grpSpPr>
        <p:sp>
          <p:nvSpPr>
            <p:cNvPr id="8018" name="Google Shape;8018;p77"/>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019" name="Google Shape;8019;p77"/>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020" name="Google Shape;8020;p77"/>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021" name="Google Shape;8021;p77"/>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022" name="Google Shape;8022;p77"/>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023" name="Google Shape;8023;p77"/>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024" name="Google Shape;8024;p77"/>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025" name="Google Shape;8025;p77"/>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026" name="Google Shape;8026;p77"/>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027" name="Google Shape;8027;p77"/>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028" name="Google Shape;8028;p77"/>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029" name="Google Shape;8029;p77"/>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030" name="Google Shape;8030;p77"/>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031" name="Google Shape;8031;p77"/>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032" name="Google Shape;8032;p77"/>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033" name="Google Shape;8033;p77"/>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034" name="Google Shape;8034;p77"/>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035" name="Google Shape;8035;p77"/>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036" name="Google Shape;8036;p77"/>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037" name="Google Shape;8037;p77"/>
          <p:cNvGrpSpPr/>
          <p:nvPr/>
        </p:nvGrpSpPr>
        <p:grpSpPr>
          <a:xfrm>
            <a:off x="3758239" y="3125886"/>
            <a:ext cx="342580" cy="339271"/>
            <a:chOff x="5049725" y="1435050"/>
            <a:chExt cx="486550" cy="481850"/>
          </a:xfrm>
        </p:grpSpPr>
        <p:sp>
          <p:nvSpPr>
            <p:cNvPr id="8038" name="Google Shape;8038;p77"/>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039" name="Google Shape;8039;p77"/>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040" name="Google Shape;8040;p77"/>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041" name="Google Shape;8041;p77"/>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042" name="Google Shape;8042;p77"/>
          <p:cNvGrpSpPr/>
          <p:nvPr/>
        </p:nvGrpSpPr>
        <p:grpSpPr>
          <a:xfrm>
            <a:off x="4173790" y="3125895"/>
            <a:ext cx="339359" cy="339253"/>
            <a:chOff x="5642475" y="1435075"/>
            <a:chExt cx="481975" cy="481825"/>
          </a:xfrm>
        </p:grpSpPr>
        <p:sp>
          <p:nvSpPr>
            <p:cNvPr id="8043" name="Google Shape;8043;p77"/>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044" name="Google Shape;8044;p77"/>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045" name="Google Shape;8045;p77"/>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046" name="Google Shape;8046;p77"/>
          <p:cNvGrpSpPr/>
          <p:nvPr/>
        </p:nvGrpSpPr>
        <p:grpSpPr>
          <a:xfrm>
            <a:off x="4588276" y="3125886"/>
            <a:ext cx="343759" cy="339271"/>
            <a:chOff x="6232000" y="1435050"/>
            <a:chExt cx="488225" cy="481850"/>
          </a:xfrm>
        </p:grpSpPr>
        <p:sp>
          <p:nvSpPr>
            <p:cNvPr id="8047" name="Google Shape;8047;p77"/>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048" name="Google Shape;8048;p77"/>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049" name="Google Shape;8049;p77"/>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050" name="Google Shape;8050;p77"/>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051" name="Google Shape;8051;p77"/>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052" name="Google Shape;8052;p77"/>
          <p:cNvGrpSpPr/>
          <p:nvPr/>
        </p:nvGrpSpPr>
        <p:grpSpPr>
          <a:xfrm>
            <a:off x="849012" y="3539545"/>
            <a:ext cx="299929" cy="337792"/>
            <a:chOff x="924450" y="2028975"/>
            <a:chExt cx="425975" cy="479750"/>
          </a:xfrm>
        </p:grpSpPr>
        <p:sp>
          <p:nvSpPr>
            <p:cNvPr id="8053" name="Google Shape;8053;p77"/>
            <p:cNvSpPr/>
            <p:nvPr/>
          </p:nvSpPr>
          <p:spPr>
            <a:xfrm>
              <a:off x="1035500" y="2028975"/>
              <a:ext cx="314925" cy="153075"/>
            </a:xfrm>
            <a:custGeom>
              <a:avLst/>
              <a:gdLst/>
              <a:ahLst/>
              <a:cxnLst/>
              <a:rect l="l" t="t" r="r" b="b"/>
              <a:pathLst>
                <a:path w="12597" h="6123" extrusionOk="0">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054" name="Google Shape;8054;p77"/>
            <p:cNvSpPr/>
            <p:nvPr/>
          </p:nvSpPr>
          <p:spPr>
            <a:xfrm>
              <a:off x="1212475" y="2137450"/>
              <a:ext cx="137950" cy="304275"/>
            </a:xfrm>
            <a:custGeom>
              <a:avLst/>
              <a:gdLst/>
              <a:ahLst/>
              <a:cxnLst/>
              <a:rect l="l" t="t" r="r" b="b"/>
              <a:pathLst>
                <a:path w="5518" h="12171" extrusionOk="0">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055" name="Google Shape;8055;p77"/>
            <p:cNvSpPr/>
            <p:nvPr/>
          </p:nvSpPr>
          <p:spPr>
            <a:xfrm>
              <a:off x="924450" y="2204450"/>
              <a:ext cx="139300" cy="304275"/>
            </a:xfrm>
            <a:custGeom>
              <a:avLst/>
              <a:gdLst/>
              <a:ahLst/>
              <a:cxnLst/>
              <a:rect l="l" t="t" r="r" b="b"/>
              <a:pathLst>
                <a:path w="5572" h="12171" extrusionOk="0">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056" name="Google Shape;8056;p77"/>
          <p:cNvGrpSpPr/>
          <p:nvPr/>
        </p:nvGrpSpPr>
        <p:grpSpPr>
          <a:xfrm>
            <a:off x="1661509" y="3559347"/>
            <a:ext cx="339306" cy="298186"/>
            <a:chOff x="2085450" y="2057100"/>
            <a:chExt cx="481900" cy="423500"/>
          </a:xfrm>
        </p:grpSpPr>
        <p:sp>
          <p:nvSpPr>
            <p:cNvPr id="8057" name="Google Shape;8057;p77"/>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058" name="Google Shape;8058;p77"/>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059" name="Google Shape;8059;p77"/>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060" name="Google Shape;8060;p77"/>
          <p:cNvGrpSpPr/>
          <p:nvPr/>
        </p:nvGrpSpPr>
        <p:grpSpPr>
          <a:xfrm>
            <a:off x="2089442" y="3582592"/>
            <a:ext cx="339306" cy="251698"/>
            <a:chOff x="2678275" y="2090100"/>
            <a:chExt cx="481900" cy="357475"/>
          </a:xfrm>
        </p:grpSpPr>
        <p:sp>
          <p:nvSpPr>
            <p:cNvPr id="8061" name="Google Shape;8061;p77"/>
            <p:cNvSpPr/>
            <p:nvPr/>
          </p:nvSpPr>
          <p:spPr>
            <a:xfrm>
              <a:off x="2899450" y="2249100"/>
              <a:ext cx="39550" cy="39550"/>
            </a:xfrm>
            <a:custGeom>
              <a:avLst/>
              <a:gdLst/>
              <a:ahLst/>
              <a:cxnLst/>
              <a:rect l="l" t="t" r="r" b="b"/>
              <a:pathLst>
                <a:path w="1582" h="1582" extrusionOk="0">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062" name="Google Shape;8062;p77"/>
            <p:cNvSpPr/>
            <p:nvPr/>
          </p:nvSpPr>
          <p:spPr>
            <a:xfrm>
              <a:off x="3092400" y="2249100"/>
              <a:ext cx="39550" cy="39550"/>
            </a:xfrm>
            <a:custGeom>
              <a:avLst/>
              <a:gdLst/>
              <a:ahLst/>
              <a:cxnLst/>
              <a:rect l="l" t="t" r="r" b="b"/>
              <a:pathLst>
                <a:path w="1582" h="1582" extrusionOk="0">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063" name="Google Shape;8063;p77"/>
            <p:cNvSpPr/>
            <p:nvPr/>
          </p:nvSpPr>
          <p:spPr>
            <a:xfrm>
              <a:off x="2678350" y="2389425"/>
              <a:ext cx="481825" cy="58150"/>
            </a:xfrm>
            <a:custGeom>
              <a:avLst/>
              <a:gdLst/>
              <a:ahLst/>
              <a:cxnLst/>
              <a:rect l="l" t="t" r="r" b="b"/>
              <a:pathLst>
                <a:path w="19273" h="2326" extrusionOk="0">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064" name="Google Shape;8064;p77"/>
            <p:cNvSpPr/>
            <p:nvPr/>
          </p:nvSpPr>
          <p:spPr>
            <a:xfrm>
              <a:off x="2706600" y="2249100"/>
              <a:ext cx="39550" cy="39550"/>
            </a:xfrm>
            <a:custGeom>
              <a:avLst/>
              <a:gdLst/>
              <a:ahLst/>
              <a:cxnLst/>
              <a:rect l="l" t="t" r="r" b="b"/>
              <a:pathLst>
                <a:path w="1582" h="1582" extrusionOk="0">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065" name="Google Shape;8065;p77"/>
            <p:cNvSpPr/>
            <p:nvPr/>
          </p:nvSpPr>
          <p:spPr>
            <a:xfrm>
              <a:off x="2678275" y="2090100"/>
              <a:ext cx="481900" cy="271125"/>
            </a:xfrm>
            <a:custGeom>
              <a:avLst/>
              <a:gdLst/>
              <a:ahLst/>
              <a:cxnLst/>
              <a:rect l="l" t="t" r="r" b="b"/>
              <a:pathLst>
                <a:path w="19276" h="10845" extrusionOk="0">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066" name="Google Shape;8066;p77"/>
          <p:cNvGrpSpPr/>
          <p:nvPr/>
        </p:nvGrpSpPr>
        <p:grpSpPr>
          <a:xfrm>
            <a:off x="2566646" y="3594790"/>
            <a:ext cx="219345" cy="227301"/>
            <a:chOff x="3357325" y="2093500"/>
            <a:chExt cx="311525" cy="322825"/>
          </a:xfrm>
        </p:grpSpPr>
        <p:sp>
          <p:nvSpPr>
            <p:cNvPr id="8067" name="Google Shape;8067;p77"/>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068" name="Google Shape;8068;p77"/>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069" name="Google Shape;8069;p77"/>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8070" name="Google Shape;8070;p77"/>
          <p:cNvSpPr/>
          <p:nvPr/>
        </p:nvSpPr>
        <p:spPr>
          <a:xfrm>
            <a:off x="2921919" y="3550464"/>
            <a:ext cx="333673" cy="315824"/>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8071" name="Google Shape;8071;p77"/>
          <p:cNvGrpSpPr/>
          <p:nvPr/>
        </p:nvGrpSpPr>
        <p:grpSpPr>
          <a:xfrm>
            <a:off x="3360836" y="3538814"/>
            <a:ext cx="292078" cy="339253"/>
            <a:chOff x="4492800" y="2027925"/>
            <a:chExt cx="414825" cy="481825"/>
          </a:xfrm>
        </p:grpSpPr>
        <p:sp>
          <p:nvSpPr>
            <p:cNvPr id="8072" name="Google Shape;8072;p77"/>
            <p:cNvSpPr/>
            <p:nvPr/>
          </p:nvSpPr>
          <p:spPr>
            <a:xfrm>
              <a:off x="4492800" y="2027925"/>
              <a:ext cx="54600" cy="481825"/>
            </a:xfrm>
            <a:custGeom>
              <a:avLst/>
              <a:gdLst/>
              <a:ahLst/>
              <a:cxnLst/>
              <a:rect l="l" t="t" r="r" b="b"/>
              <a:pathLst>
                <a:path w="2184" h="19273" extrusionOk="0">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073" name="Google Shape;8073;p77"/>
            <p:cNvSpPr/>
            <p:nvPr/>
          </p:nvSpPr>
          <p:spPr>
            <a:xfrm>
              <a:off x="4575600" y="2051425"/>
              <a:ext cx="332025" cy="262450"/>
            </a:xfrm>
            <a:custGeom>
              <a:avLst/>
              <a:gdLst/>
              <a:ahLst/>
              <a:cxnLst/>
              <a:rect l="l" t="t" r="r" b="b"/>
              <a:pathLst>
                <a:path w="13281" h="10498" extrusionOk="0">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074" name="Google Shape;8074;p77"/>
          <p:cNvGrpSpPr/>
          <p:nvPr/>
        </p:nvGrpSpPr>
        <p:grpSpPr>
          <a:xfrm>
            <a:off x="3759928" y="3538805"/>
            <a:ext cx="339200" cy="339271"/>
            <a:chOff x="5049725" y="2027900"/>
            <a:chExt cx="481750" cy="481850"/>
          </a:xfrm>
        </p:grpSpPr>
        <p:sp>
          <p:nvSpPr>
            <p:cNvPr id="8075" name="Google Shape;8075;p77"/>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076" name="Google Shape;8076;p77"/>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077" name="Google Shape;8077;p77"/>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078" name="Google Shape;8078;p77"/>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079" name="Google Shape;8079;p77"/>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080" name="Google Shape;8080;p77"/>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081" name="Google Shape;8081;p77"/>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082" name="Google Shape;8082;p77"/>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083" name="Google Shape;8083;p77"/>
          <p:cNvGrpSpPr/>
          <p:nvPr/>
        </p:nvGrpSpPr>
        <p:grpSpPr>
          <a:xfrm>
            <a:off x="4233524" y="3538893"/>
            <a:ext cx="219890" cy="339095"/>
            <a:chOff x="5726350" y="2028150"/>
            <a:chExt cx="312300" cy="481600"/>
          </a:xfrm>
        </p:grpSpPr>
        <p:sp>
          <p:nvSpPr>
            <p:cNvPr id="8084" name="Google Shape;8084;p77"/>
            <p:cNvSpPr/>
            <p:nvPr/>
          </p:nvSpPr>
          <p:spPr>
            <a:xfrm>
              <a:off x="5756075" y="2028150"/>
              <a:ext cx="252825" cy="83275"/>
            </a:xfrm>
            <a:custGeom>
              <a:avLst/>
              <a:gdLst/>
              <a:ahLst/>
              <a:cxnLst/>
              <a:rect l="l" t="t" r="r" b="b"/>
              <a:pathLst>
                <a:path w="10113" h="3331" extrusionOk="0">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085" name="Google Shape;8085;p77"/>
            <p:cNvSpPr/>
            <p:nvPr/>
          </p:nvSpPr>
          <p:spPr>
            <a:xfrm>
              <a:off x="5726350" y="2139650"/>
              <a:ext cx="312300" cy="224425"/>
            </a:xfrm>
            <a:custGeom>
              <a:avLst/>
              <a:gdLst/>
              <a:ahLst/>
              <a:cxnLst/>
              <a:rect l="l" t="t" r="r" b="b"/>
              <a:pathLst>
                <a:path w="12492" h="8977" extrusionOk="0">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086" name="Google Shape;8086;p77"/>
            <p:cNvSpPr/>
            <p:nvPr/>
          </p:nvSpPr>
          <p:spPr>
            <a:xfrm>
              <a:off x="5842500" y="2392350"/>
              <a:ext cx="79975" cy="117400"/>
            </a:xfrm>
            <a:custGeom>
              <a:avLst/>
              <a:gdLst/>
              <a:ahLst/>
              <a:cxnLst/>
              <a:rect l="l" t="t" r="r" b="b"/>
              <a:pathLst>
                <a:path w="3199" h="4696" extrusionOk="0">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087" name="Google Shape;8087;p77"/>
          <p:cNvGrpSpPr/>
          <p:nvPr/>
        </p:nvGrpSpPr>
        <p:grpSpPr>
          <a:xfrm>
            <a:off x="4593715" y="3542000"/>
            <a:ext cx="332881" cy="332881"/>
            <a:chOff x="6239925" y="2032450"/>
            <a:chExt cx="472775" cy="472775"/>
          </a:xfrm>
        </p:grpSpPr>
        <p:sp>
          <p:nvSpPr>
            <p:cNvPr id="8088" name="Google Shape;8088;p77"/>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089" name="Google Shape;8089;p77"/>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090" name="Google Shape;8090;p77"/>
          <p:cNvGrpSpPr/>
          <p:nvPr/>
        </p:nvGrpSpPr>
        <p:grpSpPr>
          <a:xfrm>
            <a:off x="5042807" y="2364092"/>
            <a:ext cx="334641" cy="185425"/>
            <a:chOff x="903075" y="2730000"/>
            <a:chExt cx="475275" cy="263350"/>
          </a:xfrm>
        </p:grpSpPr>
        <p:sp>
          <p:nvSpPr>
            <p:cNvPr id="8091" name="Google Shape;8091;p77"/>
            <p:cNvSpPr/>
            <p:nvPr/>
          </p:nvSpPr>
          <p:spPr>
            <a:xfrm>
              <a:off x="986725" y="2807325"/>
              <a:ext cx="308000" cy="108800"/>
            </a:xfrm>
            <a:custGeom>
              <a:avLst/>
              <a:gdLst/>
              <a:ahLst/>
              <a:cxnLst/>
              <a:rect l="l" t="t" r="r" b="b"/>
              <a:pathLst>
                <a:path w="12320" h="4352" extrusionOk="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092" name="Google Shape;8092;p77"/>
            <p:cNvSpPr/>
            <p:nvPr/>
          </p:nvSpPr>
          <p:spPr>
            <a:xfrm>
              <a:off x="1126675" y="2847600"/>
              <a:ext cx="28100" cy="28175"/>
            </a:xfrm>
            <a:custGeom>
              <a:avLst/>
              <a:gdLst/>
              <a:ahLst/>
              <a:cxnLst/>
              <a:rect l="l" t="t" r="r" b="b"/>
              <a:pathLst>
                <a:path w="1124" h="1127" extrusionOk="0">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093" name="Google Shape;8093;p77"/>
            <p:cNvSpPr/>
            <p:nvPr/>
          </p:nvSpPr>
          <p:spPr>
            <a:xfrm>
              <a:off x="903075" y="2730000"/>
              <a:ext cx="475275" cy="263350"/>
            </a:xfrm>
            <a:custGeom>
              <a:avLst/>
              <a:gdLst/>
              <a:ahLst/>
              <a:cxnLst/>
              <a:rect l="l" t="t" r="r" b="b"/>
              <a:pathLst>
                <a:path w="19011" h="10534" extrusionOk="0">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094" name="Google Shape;8094;p77"/>
          <p:cNvGrpSpPr/>
          <p:nvPr/>
        </p:nvGrpSpPr>
        <p:grpSpPr>
          <a:xfrm>
            <a:off x="1247198" y="3538814"/>
            <a:ext cx="339253" cy="339253"/>
            <a:chOff x="1492675" y="2027925"/>
            <a:chExt cx="481825" cy="481825"/>
          </a:xfrm>
        </p:grpSpPr>
        <p:sp>
          <p:nvSpPr>
            <p:cNvPr id="8095" name="Google Shape;8095;p77"/>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096" name="Google Shape;8096;p77"/>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097" name="Google Shape;8097;p77"/>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098" name="Google Shape;8098;p77"/>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099" name="Google Shape;8099;p77"/>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100" name="Google Shape;8100;p77"/>
          <p:cNvGrpSpPr/>
          <p:nvPr/>
        </p:nvGrpSpPr>
        <p:grpSpPr>
          <a:xfrm>
            <a:off x="5473575" y="2287178"/>
            <a:ext cx="339253" cy="339253"/>
            <a:chOff x="1492675" y="2620775"/>
            <a:chExt cx="481825" cy="481825"/>
          </a:xfrm>
        </p:grpSpPr>
        <p:sp>
          <p:nvSpPr>
            <p:cNvPr id="8101" name="Google Shape;8101;p77"/>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102" name="Google Shape;8102;p77"/>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8103" name="Google Shape;8103;p77"/>
          <p:cNvSpPr/>
          <p:nvPr/>
        </p:nvSpPr>
        <p:spPr>
          <a:xfrm>
            <a:off x="5873522" y="2287094"/>
            <a:ext cx="352508" cy="339253"/>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8104" name="Google Shape;8104;p77"/>
          <p:cNvGrpSpPr/>
          <p:nvPr/>
        </p:nvGrpSpPr>
        <p:grpSpPr>
          <a:xfrm>
            <a:off x="6297328" y="2303161"/>
            <a:ext cx="333585" cy="307287"/>
            <a:chOff x="2682350" y="2643425"/>
            <a:chExt cx="473775" cy="436425"/>
          </a:xfrm>
        </p:grpSpPr>
        <p:sp>
          <p:nvSpPr>
            <p:cNvPr id="8105" name="Google Shape;8105;p77"/>
            <p:cNvSpPr/>
            <p:nvPr/>
          </p:nvSpPr>
          <p:spPr>
            <a:xfrm>
              <a:off x="2682350" y="2725775"/>
              <a:ext cx="70175" cy="73425"/>
            </a:xfrm>
            <a:custGeom>
              <a:avLst/>
              <a:gdLst/>
              <a:ahLst/>
              <a:cxnLst/>
              <a:rect l="l" t="t" r="r" b="b"/>
              <a:pathLst>
                <a:path w="2807" h="2937" extrusionOk="0">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106" name="Google Shape;8106;p77"/>
            <p:cNvSpPr/>
            <p:nvPr/>
          </p:nvSpPr>
          <p:spPr>
            <a:xfrm>
              <a:off x="2682350" y="3006350"/>
              <a:ext cx="70175" cy="73500"/>
            </a:xfrm>
            <a:custGeom>
              <a:avLst/>
              <a:gdLst/>
              <a:ahLst/>
              <a:cxnLst/>
              <a:rect l="l" t="t" r="r" b="b"/>
              <a:pathLst>
                <a:path w="2807" h="2940" extrusionOk="0">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107" name="Google Shape;8107;p77"/>
            <p:cNvSpPr/>
            <p:nvPr/>
          </p:nvSpPr>
          <p:spPr>
            <a:xfrm>
              <a:off x="3085925" y="2725700"/>
              <a:ext cx="70200" cy="73500"/>
            </a:xfrm>
            <a:custGeom>
              <a:avLst/>
              <a:gdLst/>
              <a:ahLst/>
              <a:cxnLst/>
              <a:rect l="l" t="t" r="r" b="b"/>
              <a:pathLst>
                <a:path w="2808" h="2940" extrusionOk="0">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108" name="Google Shape;8108;p77"/>
            <p:cNvSpPr/>
            <p:nvPr/>
          </p:nvSpPr>
          <p:spPr>
            <a:xfrm>
              <a:off x="2825150" y="2843075"/>
              <a:ext cx="180700" cy="107375"/>
            </a:xfrm>
            <a:custGeom>
              <a:avLst/>
              <a:gdLst/>
              <a:ahLst/>
              <a:cxnLst/>
              <a:rect l="l" t="t" r="r" b="b"/>
              <a:pathLst>
                <a:path w="7228" h="4295" extrusionOk="0">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109" name="Google Shape;8109;p77"/>
            <p:cNvSpPr/>
            <p:nvPr/>
          </p:nvSpPr>
          <p:spPr>
            <a:xfrm>
              <a:off x="2682350" y="2725700"/>
              <a:ext cx="473775" cy="354150"/>
            </a:xfrm>
            <a:custGeom>
              <a:avLst/>
              <a:gdLst/>
              <a:ahLst/>
              <a:cxnLst/>
              <a:rect l="l" t="t" r="r" b="b"/>
              <a:pathLst>
                <a:path w="18951" h="14166" extrusionOk="0">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110" name="Google Shape;8110;p77"/>
            <p:cNvSpPr/>
            <p:nvPr/>
          </p:nvSpPr>
          <p:spPr>
            <a:xfrm>
              <a:off x="3085925" y="3006350"/>
              <a:ext cx="70200" cy="73500"/>
            </a:xfrm>
            <a:custGeom>
              <a:avLst/>
              <a:gdLst/>
              <a:ahLst/>
              <a:cxnLst/>
              <a:rect l="l" t="t" r="r" b="b"/>
              <a:pathLst>
                <a:path w="2808" h="2940" extrusionOk="0">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111" name="Google Shape;8111;p77"/>
            <p:cNvSpPr/>
            <p:nvPr/>
          </p:nvSpPr>
          <p:spPr>
            <a:xfrm>
              <a:off x="2825450" y="2643425"/>
              <a:ext cx="187550" cy="54075"/>
            </a:xfrm>
            <a:custGeom>
              <a:avLst/>
              <a:gdLst/>
              <a:ahLst/>
              <a:cxnLst/>
              <a:rect l="l" t="t" r="r" b="b"/>
              <a:pathLst>
                <a:path w="7502" h="2163" extrusionOk="0">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112" name="Google Shape;8112;p77"/>
          <p:cNvGrpSpPr/>
          <p:nvPr/>
        </p:nvGrpSpPr>
        <p:grpSpPr>
          <a:xfrm>
            <a:off x="6762818" y="2287178"/>
            <a:ext cx="238531" cy="339253"/>
            <a:chOff x="3342725" y="2620775"/>
            <a:chExt cx="338775" cy="481825"/>
          </a:xfrm>
        </p:grpSpPr>
        <p:sp>
          <p:nvSpPr>
            <p:cNvPr id="8113" name="Google Shape;8113;p77"/>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114" name="Google Shape;8114;p77"/>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115" name="Google Shape;8115;p77"/>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116" name="Google Shape;8116;p77"/>
          <p:cNvGrpSpPr/>
          <p:nvPr/>
        </p:nvGrpSpPr>
        <p:grpSpPr>
          <a:xfrm>
            <a:off x="7156568" y="2287178"/>
            <a:ext cx="278296" cy="339253"/>
            <a:chOff x="3907325" y="2620775"/>
            <a:chExt cx="395250" cy="481825"/>
          </a:xfrm>
        </p:grpSpPr>
        <p:sp>
          <p:nvSpPr>
            <p:cNvPr id="8117" name="Google Shape;8117;p77"/>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118" name="Google Shape;8118;p77"/>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119" name="Google Shape;8119;p77"/>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120" name="Google Shape;8120;p77"/>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121" name="Google Shape;8121;p77"/>
          <p:cNvGrpSpPr/>
          <p:nvPr/>
        </p:nvGrpSpPr>
        <p:grpSpPr>
          <a:xfrm>
            <a:off x="7549755" y="2297783"/>
            <a:ext cx="339253" cy="318042"/>
            <a:chOff x="4456875" y="2635825"/>
            <a:chExt cx="481825" cy="451700"/>
          </a:xfrm>
        </p:grpSpPr>
        <p:sp>
          <p:nvSpPr>
            <p:cNvPr id="8122" name="Google Shape;8122;p77"/>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123" name="Google Shape;8123;p77"/>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124" name="Google Shape;8124;p77"/>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125" name="Google Shape;8125;p77"/>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126" name="Google Shape;8126;p77"/>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127" name="Google Shape;8127;p77"/>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128" name="Google Shape;8128;p77"/>
          <p:cNvGrpSpPr/>
          <p:nvPr/>
        </p:nvGrpSpPr>
        <p:grpSpPr>
          <a:xfrm>
            <a:off x="7974679" y="2297783"/>
            <a:ext cx="339253" cy="318042"/>
            <a:chOff x="5049725" y="2635825"/>
            <a:chExt cx="481825" cy="451700"/>
          </a:xfrm>
        </p:grpSpPr>
        <p:sp>
          <p:nvSpPr>
            <p:cNvPr id="8129" name="Google Shape;8129;p77"/>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130" name="Google Shape;8130;p77"/>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131" name="Google Shape;8131;p77"/>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132" name="Google Shape;8132;p77"/>
          <p:cNvGrpSpPr/>
          <p:nvPr/>
        </p:nvGrpSpPr>
        <p:grpSpPr>
          <a:xfrm>
            <a:off x="2375386" y="3952243"/>
            <a:ext cx="338566" cy="338373"/>
            <a:chOff x="5643000" y="2621375"/>
            <a:chExt cx="480850" cy="480575"/>
          </a:xfrm>
        </p:grpSpPr>
        <p:sp>
          <p:nvSpPr>
            <p:cNvPr id="8133" name="Google Shape;8133;p77"/>
            <p:cNvSpPr/>
            <p:nvPr/>
          </p:nvSpPr>
          <p:spPr>
            <a:xfrm>
              <a:off x="5837150" y="2812950"/>
              <a:ext cx="92625" cy="88125"/>
            </a:xfrm>
            <a:custGeom>
              <a:avLst/>
              <a:gdLst/>
              <a:ahLst/>
              <a:cxnLst/>
              <a:rect l="l" t="t" r="r" b="b"/>
              <a:pathLst>
                <a:path w="3705" h="3525" extrusionOk="0">
                  <a:moveTo>
                    <a:pt x="1853" y="1"/>
                  </a:moveTo>
                  <a:lnTo>
                    <a:pt x="1" y="1347"/>
                  </a:lnTo>
                  <a:lnTo>
                    <a:pt x="706" y="3524"/>
                  </a:lnTo>
                  <a:lnTo>
                    <a:pt x="2997" y="3524"/>
                  </a:lnTo>
                  <a:lnTo>
                    <a:pt x="3705" y="1347"/>
                  </a:lnTo>
                  <a:lnTo>
                    <a:pt x="1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134" name="Google Shape;8134;p77"/>
            <p:cNvSpPr/>
            <p:nvPr/>
          </p:nvSpPr>
          <p:spPr>
            <a:xfrm>
              <a:off x="5643000" y="2631975"/>
              <a:ext cx="480850" cy="469975"/>
            </a:xfrm>
            <a:custGeom>
              <a:avLst/>
              <a:gdLst/>
              <a:ahLst/>
              <a:cxnLst/>
              <a:rect l="l" t="t" r="r" b="b"/>
              <a:pathLst>
                <a:path w="19234" h="18799" extrusionOk="0">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135" name="Google Shape;8135;p77"/>
            <p:cNvSpPr/>
            <p:nvPr/>
          </p:nvSpPr>
          <p:spPr>
            <a:xfrm>
              <a:off x="6041550" y="2749725"/>
              <a:ext cx="79750" cy="95025"/>
            </a:xfrm>
            <a:custGeom>
              <a:avLst/>
              <a:gdLst/>
              <a:ahLst/>
              <a:cxnLst/>
              <a:rect l="l" t="t" r="r" b="b"/>
              <a:pathLst>
                <a:path w="3190" h="3801" extrusionOk="0">
                  <a:moveTo>
                    <a:pt x="2184" y="0"/>
                  </a:moveTo>
                  <a:lnTo>
                    <a:pt x="723" y="196"/>
                  </a:lnTo>
                  <a:lnTo>
                    <a:pt x="0" y="2424"/>
                  </a:lnTo>
                  <a:lnTo>
                    <a:pt x="1895" y="3801"/>
                  </a:lnTo>
                  <a:lnTo>
                    <a:pt x="3189" y="3102"/>
                  </a:lnTo>
                  <a:cubicBezTo>
                    <a:pt x="3036" y="2018"/>
                    <a:pt x="2696" y="967"/>
                    <a:pt x="2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136" name="Google Shape;8136;p77"/>
            <p:cNvSpPr/>
            <p:nvPr/>
          </p:nvSpPr>
          <p:spPr>
            <a:xfrm>
              <a:off x="5963025" y="2996125"/>
              <a:ext cx="92625" cy="81175"/>
            </a:xfrm>
            <a:custGeom>
              <a:avLst/>
              <a:gdLst/>
              <a:ahLst/>
              <a:cxnLst/>
              <a:rect l="l" t="t" r="r" b="b"/>
              <a:pathLst>
                <a:path w="3705" h="3247" extrusionOk="0">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137" name="Google Shape;8137;p77"/>
            <p:cNvSpPr/>
            <p:nvPr/>
          </p:nvSpPr>
          <p:spPr>
            <a:xfrm>
              <a:off x="5711225" y="2996200"/>
              <a:ext cx="92600" cy="81100"/>
            </a:xfrm>
            <a:custGeom>
              <a:avLst/>
              <a:gdLst/>
              <a:ahLst/>
              <a:cxnLst/>
              <a:rect l="l" t="t" r="r" b="b"/>
              <a:pathLst>
                <a:path w="3704" h="3244" extrusionOk="0">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138" name="Google Shape;8138;p77"/>
            <p:cNvSpPr/>
            <p:nvPr/>
          </p:nvSpPr>
          <p:spPr>
            <a:xfrm>
              <a:off x="5645575" y="2749725"/>
              <a:ext cx="79825" cy="95100"/>
            </a:xfrm>
            <a:custGeom>
              <a:avLst/>
              <a:gdLst/>
              <a:ahLst/>
              <a:cxnLst/>
              <a:rect l="l" t="t" r="r" b="b"/>
              <a:pathLst>
                <a:path w="3193" h="3804" extrusionOk="0">
                  <a:moveTo>
                    <a:pt x="1009" y="0"/>
                  </a:moveTo>
                  <a:cubicBezTo>
                    <a:pt x="497" y="967"/>
                    <a:pt x="154" y="2018"/>
                    <a:pt x="0" y="3105"/>
                  </a:cubicBezTo>
                  <a:lnTo>
                    <a:pt x="1295" y="3804"/>
                  </a:lnTo>
                  <a:lnTo>
                    <a:pt x="3192" y="2424"/>
                  </a:lnTo>
                  <a:lnTo>
                    <a:pt x="2467" y="196"/>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139" name="Google Shape;8139;p77"/>
            <p:cNvSpPr/>
            <p:nvPr/>
          </p:nvSpPr>
          <p:spPr>
            <a:xfrm>
              <a:off x="5836025" y="2621375"/>
              <a:ext cx="94800" cy="74100"/>
            </a:xfrm>
            <a:custGeom>
              <a:avLst/>
              <a:gdLst/>
              <a:ahLst/>
              <a:cxnLst/>
              <a:rect l="l" t="t" r="r" b="b"/>
              <a:pathLst>
                <a:path w="3792" h="2964" extrusionOk="0">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140" name="Google Shape;8140;p77"/>
          <p:cNvGrpSpPr/>
          <p:nvPr/>
        </p:nvGrpSpPr>
        <p:grpSpPr>
          <a:xfrm>
            <a:off x="4192782" y="3951803"/>
            <a:ext cx="339359" cy="339253"/>
            <a:chOff x="6235250" y="2620775"/>
            <a:chExt cx="481975" cy="481825"/>
          </a:xfrm>
        </p:grpSpPr>
        <p:sp>
          <p:nvSpPr>
            <p:cNvPr id="8141" name="Google Shape;8141;p77"/>
            <p:cNvSpPr/>
            <p:nvPr/>
          </p:nvSpPr>
          <p:spPr>
            <a:xfrm>
              <a:off x="6405675" y="2620775"/>
              <a:ext cx="28275" cy="56475"/>
            </a:xfrm>
            <a:custGeom>
              <a:avLst/>
              <a:gdLst/>
              <a:ahLst/>
              <a:cxnLst/>
              <a:rect l="l" t="t" r="r" b="b"/>
              <a:pathLst>
                <a:path w="1131"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142" name="Google Shape;8142;p77"/>
            <p:cNvSpPr/>
            <p:nvPr/>
          </p:nvSpPr>
          <p:spPr>
            <a:xfrm>
              <a:off x="6518600" y="2620775"/>
              <a:ext cx="28250" cy="56475"/>
            </a:xfrm>
            <a:custGeom>
              <a:avLst/>
              <a:gdLst/>
              <a:ahLst/>
              <a:cxnLst/>
              <a:rect l="l" t="t" r="r" b="b"/>
              <a:pathLst>
                <a:path w="1130"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143" name="Google Shape;8143;p77"/>
            <p:cNvSpPr/>
            <p:nvPr/>
          </p:nvSpPr>
          <p:spPr>
            <a:xfrm>
              <a:off x="6603300" y="2649000"/>
              <a:ext cx="28250" cy="56475"/>
            </a:xfrm>
            <a:custGeom>
              <a:avLst/>
              <a:gdLst/>
              <a:ahLst/>
              <a:cxnLst/>
              <a:rect l="l" t="t" r="r" b="b"/>
              <a:pathLst>
                <a:path w="1130" h="2259" extrusionOk="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144" name="Google Shape;8144;p77"/>
            <p:cNvSpPr/>
            <p:nvPr/>
          </p:nvSpPr>
          <p:spPr>
            <a:xfrm>
              <a:off x="6321000" y="2649000"/>
              <a:ext cx="28250" cy="56475"/>
            </a:xfrm>
            <a:custGeom>
              <a:avLst/>
              <a:gdLst/>
              <a:ahLst/>
              <a:cxnLst/>
              <a:rect l="l" t="t" r="r" b="b"/>
              <a:pathLst>
                <a:path w="1130" h="2259" extrusionOk="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145" name="Google Shape;8145;p77"/>
            <p:cNvSpPr/>
            <p:nvPr/>
          </p:nvSpPr>
          <p:spPr>
            <a:xfrm>
              <a:off x="6235250" y="2677225"/>
              <a:ext cx="481975" cy="425375"/>
            </a:xfrm>
            <a:custGeom>
              <a:avLst/>
              <a:gdLst/>
              <a:ahLst/>
              <a:cxnLst/>
              <a:rect l="l" t="t" r="r" b="b"/>
              <a:pathLst>
                <a:path w="19279" h="17015" extrusionOk="0">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8146" name="Google Shape;8146;p77"/>
          <p:cNvSpPr/>
          <p:nvPr/>
        </p:nvSpPr>
        <p:spPr>
          <a:xfrm>
            <a:off x="5037584" y="2720693"/>
            <a:ext cx="345027" cy="320295"/>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8147" name="Google Shape;8147;p77"/>
          <p:cNvGrpSpPr/>
          <p:nvPr/>
        </p:nvGrpSpPr>
        <p:grpSpPr>
          <a:xfrm>
            <a:off x="5472652" y="2711317"/>
            <a:ext cx="341101" cy="339253"/>
            <a:chOff x="1535000" y="3223325"/>
            <a:chExt cx="484450" cy="481825"/>
          </a:xfrm>
        </p:grpSpPr>
        <p:sp>
          <p:nvSpPr>
            <p:cNvPr id="8148" name="Google Shape;8148;p77"/>
            <p:cNvSpPr/>
            <p:nvPr/>
          </p:nvSpPr>
          <p:spPr>
            <a:xfrm>
              <a:off x="1760150" y="3308225"/>
              <a:ext cx="143825" cy="140600"/>
            </a:xfrm>
            <a:custGeom>
              <a:avLst/>
              <a:gdLst/>
              <a:ahLst/>
              <a:cxnLst/>
              <a:rect l="l" t="t" r="r" b="b"/>
              <a:pathLst>
                <a:path w="5753"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149" name="Google Shape;8149;p77"/>
            <p:cNvSpPr/>
            <p:nvPr/>
          </p:nvSpPr>
          <p:spPr>
            <a:xfrm>
              <a:off x="1873075" y="3421150"/>
              <a:ext cx="146375" cy="140600"/>
            </a:xfrm>
            <a:custGeom>
              <a:avLst/>
              <a:gdLst/>
              <a:ahLst/>
              <a:cxnLst/>
              <a:rect l="l" t="t" r="r" b="b"/>
              <a:pathLst>
                <a:path w="5855"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150" name="Google Shape;8150;p77"/>
            <p:cNvSpPr/>
            <p:nvPr/>
          </p:nvSpPr>
          <p:spPr>
            <a:xfrm>
              <a:off x="1535000" y="3223325"/>
              <a:ext cx="406450" cy="481825"/>
            </a:xfrm>
            <a:custGeom>
              <a:avLst/>
              <a:gdLst/>
              <a:ahLst/>
              <a:cxnLst/>
              <a:rect l="l" t="t" r="r" b="b"/>
              <a:pathLst>
                <a:path w="16258" h="19273" extrusionOk="0">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151" name="Google Shape;8151;p77"/>
          <p:cNvGrpSpPr/>
          <p:nvPr/>
        </p:nvGrpSpPr>
        <p:grpSpPr>
          <a:xfrm>
            <a:off x="5880219" y="2746618"/>
            <a:ext cx="339253" cy="268649"/>
            <a:chOff x="2085525" y="3263750"/>
            <a:chExt cx="481825" cy="381550"/>
          </a:xfrm>
        </p:grpSpPr>
        <p:sp>
          <p:nvSpPr>
            <p:cNvPr id="8152" name="Google Shape;8152;p77"/>
            <p:cNvSpPr/>
            <p:nvPr/>
          </p:nvSpPr>
          <p:spPr>
            <a:xfrm>
              <a:off x="2320325" y="3263750"/>
              <a:ext cx="227825" cy="141025"/>
            </a:xfrm>
            <a:custGeom>
              <a:avLst/>
              <a:gdLst/>
              <a:ahLst/>
              <a:cxnLst/>
              <a:rect l="l" t="t" r="r" b="b"/>
              <a:pathLst>
                <a:path w="9113" h="5641" extrusionOk="0">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153" name="Google Shape;8153;p77"/>
            <p:cNvSpPr/>
            <p:nvPr/>
          </p:nvSpPr>
          <p:spPr>
            <a:xfrm>
              <a:off x="2085525" y="3355200"/>
              <a:ext cx="481825" cy="290100"/>
            </a:xfrm>
            <a:custGeom>
              <a:avLst/>
              <a:gdLst/>
              <a:ahLst/>
              <a:cxnLst/>
              <a:rect l="l" t="t" r="r" b="b"/>
              <a:pathLst>
                <a:path w="19273" h="11604" extrusionOk="0">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8154" name="Google Shape;8154;p77"/>
          <p:cNvSpPr/>
          <p:nvPr/>
        </p:nvSpPr>
        <p:spPr>
          <a:xfrm>
            <a:off x="6294404" y="2778690"/>
            <a:ext cx="339253" cy="204295"/>
          </a:xfrm>
          <a:custGeom>
            <a:avLst/>
            <a:gdLst/>
            <a:ahLst/>
            <a:cxnLst/>
            <a:rect l="l" t="t" r="r" b="b"/>
            <a:pathLst>
              <a:path w="19273" h="11606" extrusionOk="0">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8155" name="Google Shape;8155;p77"/>
          <p:cNvGrpSpPr/>
          <p:nvPr/>
        </p:nvGrpSpPr>
        <p:grpSpPr>
          <a:xfrm>
            <a:off x="6711982" y="2711308"/>
            <a:ext cx="340204" cy="339271"/>
            <a:chOff x="3270450" y="3213625"/>
            <a:chExt cx="483175" cy="481850"/>
          </a:xfrm>
        </p:grpSpPr>
        <p:sp>
          <p:nvSpPr>
            <p:cNvPr id="8156" name="Google Shape;8156;p77"/>
            <p:cNvSpPr/>
            <p:nvPr/>
          </p:nvSpPr>
          <p:spPr>
            <a:xfrm>
              <a:off x="3392550" y="3335025"/>
              <a:ext cx="239050" cy="239050"/>
            </a:xfrm>
            <a:custGeom>
              <a:avLst/>
              <a:gdLst/>
              <a:ahLst/>
              <a:cxnLst/>
              <a:rect l="l" t="t" r="r" b="b"/>
              <a:pathLst>
                <a:path w="9562" h="9562" extrusionOk="0">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157" name="Google Shape;8157;p77"/>
            <p:cNvSpPr/>
            <p:nvPr/>
          </p:nvSpPr>
          <p:spPr>
            <a:xfrm>
              <a:off x="3270450" y="3213625"/>
              <a:ext cx="483175" cy="481850"/>
            </a:xfrm>
            <a:custGeom>
              <a:avLst/>
              <a:gdLst/>
              <a:ahLst/>
              <a:cxnLst/>
              <a:rect l="l" t="t" r="r" b="b"/>
              <a:pathLst>
                <a:path w="19327" h="19274" extrusionOk="0">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158" name="Google Shape;8158;p77"/>
          <p:cNvGrpSpPr/>
          <p:nvPr/>
        </p:nvGrpSpPr>
        <p:grpSpPr>
          <a:xfrm>
            <a:off x="7211250" y="2711317"/>
            <a:ext cx="168931" cy="339253"/>
            <a:chOff x="3984950" y="3213600"/>
            <a:chExt cx="239925" cy="481825"/>
          </a:xfrm>
        </p:grpSpPr>
        <p:sp>
          <p:nvSpPr>
            <p:cNvPr id="8159" name="Google Shape;8159;p77"/>
            <p:cNvSpPr/>
            <p:nvPr/>
          </p:nvSpPr>
          <p:spPr>
            <a:xfrm>
              <a:off x="3984950" y="3213600"/>
              <a:ext cx="239925" cy="481825"/>
            </a:xfrm>
            <a:custGeom>
              <a:avLst/>
              <a:gdLst/>
              <a:ahLst/>
              <a:cxnLst/>
              <a:rect l="l" t="t" r="r" b="b"/>
              <a:pathLst>
                <a:path w="9597" h="19273" extrusionOk="0">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160" name="Google Shape;8160;p77"/>
            <p:cNvSpPr/>
            <p:nvPr/>
          </p:nvSpPr>
          <p:spPr>
            <a:xfrm>
              <a:off x="4072650" y="3543175"/>
              <a:ext cx="64525" cy="64625"/>
            </a:xfrm>
            <a:custGeom>
              <a:avLst/>
              <a:gdLst/>
              <a:ahLst/>
              <a:cxnLst/>
              <a:rect l="l" t="t" r="r" b="b"/>
              <a:pathLst>
                <a:path w="2581" h="2585" extrusionOk="0">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8161" name="Google Shape;8161;p77"/>
          <p:cNvSpPr/>
          <p:nvPr/>
        </p:nvSpPr>
        <p:spPr>
          <a:xfrm>
            <a:off x="7549578" y="2711214"/>
            <a:ext cx="339306" cy="339253"/>
          </a:xfrm>
          <a:custGeom>
            <a:avLst/>
            <a:gdLst/>
            <a:ahLst/>
            <a:cxnLst/>
            <a:rect l="l" t="t" r="r" b="b"/>
            <a:pathLst>
              <a:path w="19276" h="19273" extrusionOk="0">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162" name="Google Shape;8162;p77"/>
          <p:cNvSpPr/>
          <p:nvPr/>
        </p:nvSpPr>
        <p:spPr>
          <a:xfrm>
            <a:off x="7974508" y="2731069"/>
            <a:ext cx="339253" cy="299542"/>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8163" name="Google Shape;8163;p77"/>
          <p:cNvGrpSpPr/>
          <p:nvPr/>
        </p:nvGrpSpPr>
        <p:grpSpPr>
          <a:xfrm>
            <a:off x="1874281" y="3981487"/>
            <a:ext cx="355218" cy="279880"/>
            <a:chOff x="5629975" y="3255775"/>
            <a:chExt cx="504500" cy="397500"/>
          </a:xfrm>
        </p:grpSpPr>
        <p:sp>
          <p:nvSpPr>
            <p:cNvPr id="8164" name="Google Shape;8164;p77"/>
            <p:cNvSpPr/>
            <p:nvPr/>
          </p:nvSpPr>
          <p:spPr>
            <a:xfrm>
              <a:off x="5756375" y="3255775"/>
              <a:ext cx="112950" cy="143425"/>
            </a:xfrm>
            <a:custGeom>
              <a:avLst/>
              <a:gdLst/>
              <a:ahLst/>
              <a:cxnLst/>
              <a:rect l="l" t="t" r="r" b="b"/>
              <a:pathLst>
                <a:path w="4518" h="5737" extrusionOk="0">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165" name="Google Shape;8165;p77"/>
            <p:cNvSpPr/>
            <p:nvPr/>
          </p:nvSpPr>
          <p:spPr>
            <a:xfrm>
              <a:off x="5629975" y="3374400"/>
              <a:ext cx="140575" cy="136175"/>
            </a:xfrm>
            <a:custGeom>
              <a:avLst/>
              <a:gdLst/>
              <a:ahLst/>
              <a:cxnLst/>
              <a:rect l="l" t="t" r="r" b="b"/>
              <a:pathLst>
                <a:path w="5623" h="5447" extrusionOk="0">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166" name="Google Shape;8166;p77"/>
            <p:cNvSpPr/>
            <p:nvPr/>
          </p:nvSpPr>
          <p:spPr>
            <a:xfrm>
              <a:off x="5897525" y="3255775"/>
              <a:ext cx="112950" cy="143425"/>
            </a:xfrm>
            <a:custGeom>
              <a:avLst/>
              <a:gdLst/>
              <a:ahLst/>
              <a:cxnLst/>
              <a:rect l="l" t="t" r="r" b="b"/>
              <a:pathLst>
                <a:path w="4518" h="5737" extrusionOk="0">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167" name="Google Shape;8167;p77"/>
            <p:cNvSpPr/>
            <p:nvPr/>
          </p:nvSpPr>
          <p:spPr>
            <a:xfrm>
              <a:off x="5996075" y="3373900"/>
              <a:ext cx="138400" cy="136200"/>
            </a:xfrm>
            <a:custGeom>
              <a:avLst/>
              <a:gdLst/>
              <a:ahLst/>
              <a:cxnLst/>
              <a:rect l="l" t="t" r="r" b="b"/>
              <a:pathLst>
                <a:path w="5536" h="5448" extrusionOk="0">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168" name="Google Shape;8168;p77"/>
            <p:cNvSpPr/>
            <p:nvPr/>
          </p:nvSpPr>
          <p:spPr>
            <a:xfrm>
              <a:off x="5728150" y="3427400"/>
              <a:ext cx="310575" cy="225875"/>
            </a:xfrm>
            <a:custGeom>
              <a:avLst/>
              <a:gdLst/>
              <a:ahLst/>
              <a:cxnLst/>
              <a:rect l="l" t="t" r="r" b="b"/>
              <a:pathLst>
                <a:path w="12423" h="9035" extrusionOk="0">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169" name="Google Shape;8169;p77"/>
          <p:cNvGrpSpPr/>
          <p:nvPr/>
        </p:nvGrpSpPr>
        <p:grpSpPr>
          <a:xfrm>
            <a:off x="3755839" y="3981593"/>
            <a:ext cx="340256" cy="279669"/>
            <a:chOff x="6234950" y="3255925"/>
            <a:chExt cx="483250" cy="397200"/>
          </a:xfrm>
        </p:grpSpPr>
        <p:sp>
          <p:nvSpPr>
            <p:cNvPr id="8170" name="Google Shape;8170;p77"/>
            <p:cNvSpPr/>
            <p:nvPr/>
          </p:nvSpPr>
          <p:spPr>
            <a:xfrm>
              <a:off x="6444675" y="3255925"/>
              <a:ext cx="128300" cy="90200"/>
            </a:xfrm>
            <a:custGeom>
              <a:avLst/>
              <a:gdLst/>
              <a:ahLst/>
              <a:cxnLst/>
              <a:rect l="l" t="t" r="r" b="b"/>
              <a:pathLst>
                <a:path w="5132" h="3608" extrusionOk="0">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171" name="Google Shape;8171;p77"/>
            <p:cNvSpPr/>
            <p:nvPr/>
          </p:nvSpPr>
          <p:spPr>
            <a:xfrm>
              <a:off x="6444750" y="3563200"/>
              <a:ext cx="128225" cy="89925"/>
            </a:xfrm>
            <a:custGeom>
              <a:avLst/>
              <a:gdLst/>
              <a:ahLst/>
              <a:cxnLst/>
              <a:rect l="l" t="t" r="r" b="b"/>
              <a:pathLst>
                <a:path w="5129" h="3597" extrusionOk="0">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172" name="Google Shape;8172;p77"/>
            <p:cNvSpPr/>
            <p:nvPr/>
          </p:nvSpPr>
          <p:spPr>
            <a:xfrm>
              <a:off x="6375350" y="3355650"/>
              <a:ext cx="244750" cy="197650"/>
            </a:xfrm>
            <a:custGeom>
              <a:avLst/>
              <a:gdLst/>
              <a:ahLst/>
              <a:cxnLst/>
              <a:rect l="l" t="t" r="r" b="b"/>
              <a:pathLst>
                <a:path w="9790" h="7906" extrusionOk="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173" name="Google Shape;8173;p77"/>
            <p:cNvSpPr/>
            <p:nvPr/>
          </p:nvSpPr>
          <p:spPr>
            <a:xfrm>
              <a:off x="6587875" y="3385100"/>
              <a:ext cx="130325" cy="140500"/>
            </a:xfrm>
            <a:custGeom>
              <a:avLst/>
              <a:gdLst/>
              <a:ahLst/>
              <a:cxnLst/>
              <a:rect l="l" t="t" r="r" b="b"/>
              <a:pathLst>
                <a:path w="5213" h="5620" extrusionOk="0">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174" name="Google Shape;8174;p77"/>
            <p:cNvSpPr/>
            <p:nvPr/>
          </p:nvSpPr>
          <p:spPr>
            <a:xfrm>
              <a:off x="6234950" y="3469100"/>
              <a:ext cx="165050" cy="141200"/>
            </a:xfrm>
            <a:custGeom>
              <a:avLst/>
              <a:gdLst/>
              <a:ahLst/>
              <a:cxnLst/>
              <a:rect l="l" t="t" r="r" b="b"/>
              <a:pathLst>
                <a:path w="6602" h="5648" extrusionOk="0">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175" name="Google Shape;8175;p77"/>
            <p:cNvSpPr/>
            <p:nvPr/>
          </p:nvSpPr>
          <p:spPr>
            <a:xfrm>
              <a:off x="6234950" y="3299725"/>
              <a:ext cx="165050" cy="141175"/>
            </a:xfrm>
            <a:custGeom>
              <a:avLst/>
              <a:gdLst/>
              <a:ahLst/>
              <a:cxnLst/>
              <a:rect l="l" t="t" r="r" b="b"/>
              <a:pathLst>
                <a:path w="6602" h="5647" extrusionOk="0">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176" name="Google Shape;8176;p77"/>
          <p:cNvGrpSpPr/>
          <p:nvPr/>
        </p:nvGrpSpPr>
        <p:grpSpPr>
          <a:xfrm>
            <a:off x="5050597" y="3056827"/>
            <a:ext cx="318042" cy="339253"/>
            <a:chOff x="914900" y="3806450"/>
            <a:chExt cx="451700" cy="481825"/>
          </a:xfrm>
        </p:grpSpPr>
        <p:sp>
          <p:nvSpPr>
            <p:cNvPr id="8177" name="Google Shape;8177;p77"/>
            <p:cNvSpPr/>
            <p:nvPr/>
          </p:nvSpPr>
          <p:spPr>
            <a:xfrm>
              <a:off x="914900" y="4174425"/>
              <a:ext cx="423400" cy="113850"/>
            </a:xfrm>
            <a:custGeom>
              <a:avLst/>
              <a:gdLst/>
              <a:ahLst/>
              <a:cxnLst/>
              <a:rect l="l" t="t" r="r" b="b"/>
              <a:pathLst>
                <a:path w="16936" h="4554" extrusionOk="0">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178" name="Google Shape;8178;p77"/>
            <p:cNvSpPr/>
            <p:nvPr/>
          </p:nvSpPr>
          <p:spPr>
            <a:xfrm>
              <a:off x="971350" y="3806450"/>
              <a:ext cx="254100" cy="339775"/>
            </a:xfrm>
            <a:custGeom>
              <a:avLst/>
              <a:gdLst/>
              <a:ahLst/>
              <a:cxnLst/>
              <a:rect l="l" t="t" r="r" b="b"/>
              <a:pathLst>
                <a:path w="10164" h="13591" extrusionOk="0">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179" name="Google Shape;8179;p77"/>
            <p:cNvSpPr/>
            <p:nvPr/>
          </p:nvSpPr>
          <p:spPr>
            <a:xfrm>
              <a:off x="971350" y="3947600"/>
              <a:ext cx="141175" cy="198625"/>
            </a:xfrm>
            <a:custGeom>
              <a:avLst/>
              <a:gdLst/>
              <a:ahLst/>
              <a:cxnLst/>
              <a:rect l="l" t="t" r="r" b="b"/>
              <a:pathLst>
                <a:path w="5647" h="7945" extrusionOk="0">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180" name="Google Shape;8180;p77"/>
            <p:cNvSpPr/>
            <p:nvPr/>
          </p:nvSpPr>
          <p:spPr>
            <a:xfrm>
              <a:off x="1253675" y="3806450"/>
              <a:ext cx="112925" cy="90350"/>
            </a:xfrm>
            <a:custGeom>
              <a:avLst/>
              <a:gdLst/>
              <a:ahLst/>
              <a:cxnLst/>
              <a:rect l="l" t="t" r="r" b="b"/>
              <a:pathLst>
                <a:path w="4517" h="3614" extrusionOk="0">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181" name="Google Shape;8181;p77"/>
            <p:cNvSpPr/>
            <p:nvPr/>
          </p:nvSpPr>
          <p:spPr>
            <a:xfrm>
              <a:off x="1253600" y="3876425"/>
              <a:ext cx="95025" cy="42975"/>
            </a:xfrm>
            <a:custGeom>
              <a:avLst/>
              <a:gdLst/>
              <a:ahLst/>
              <a:cxnLst/>
              <a:rect l="l" t="t" r="r" b="b"/>
              <a:pathLst>
                <a:path w="3801" h="1719" extrusionOk="0">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182" name="Google Shape;8182;p77"/>
          <p:cNvGrpSpPr/>
          <p:nvPr/>
        </p:nvGrpSpPr>
        <p:grpSpPr>
          <a:xfrm>
            <a:off x="5470028" y="3125785"/>
            <a:ext cx="346347" cy="339623"/>
            <a:chOff x="1490050" y="3805975"/>
            <a:chExt cx="491900" cy="482350"/>
          </a:xfrm>
        </p:grpSpPr>
        <p:sp>
          <p:nvSpPr>
            <p:cNvPr id="8183" name="Google Shape;8183;p77"/>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184" name="Google Shape;8184;p77"/>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185" name="Google Shape;8185;p77"/>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186" name="Google Shape;8186;p77"/>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187" name="Google Shape;8187;p77"/>
          <p:cNvGrpSpPr/>
          <p:nvPr/>
        </p:nvGrpSpPr>
        <p:grpSpPr>
          <a:xfrm>
            <a:off x="5893896" y="3125970"/>
            <a:ext cx="311899" cy="339253"/>
            <a:chOff x="2104275" y="3806450"/>
            <a:chExt cx="442975" cy="481825"/>
          </a:xfrm>
        </p:grpSpPr>
        <p:sp>
          <p:nvSpPr>
            <p:cNvPr id="8188" name="Google Shape;8188;p77"/>
            <p:cNvSpPr/>
            <p:nvPr/>
          </p:nvSpPr>
          <p:spPr>
            <a:xfrm>
              <a:off x="2104275" y="3806450"/>
              <a:ext cx="442975" cy="481825"/>
            </a:xfrm>
            <a:custGeom>
              <a:avLst/>
              <a:gdLst/>
              <a:ahLst/>
              <a:cxnLst/>
              <a:rect l="l" t="t" r="r" b="b"/>
              <a:pathLst>
                <a:path w="17719" h="19273" extrusionOk="0">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189" name="Google Shape;8189;p77"/>
            <p:cNvSpPr/>
            <p:nvPr/>
          </p:nvSpPr>
          <p:spPr>
            <a:xfrm>
              <a:off x="2284200" y="4005050"/>
              <a:ext cx="84700" cy="84700"/>
            </a:xfrm>
            <a:custGeom>
              <a:avLst/>
              <a:gdLst/>
              <a:ahLst/>
              <a:cxnLst/>
              <a:rect l="l" t="t" r="r" b="b"/>
              <a:pathLst>
                <a:path w="3388" h="3388" extrusionOk="0">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190" name="Google Shape;8190;p77"/>
          <p:cNvGrpSpPr/>
          <p:nvPr/>
        </p:nvGrpSpPr>
        <p:grpSpPr>
          <a:xfrm>
            <a:off x="6317413" y="3125970"/>
            <a:ext cx="293416" cy="339253"/>
            <a:chOff x="2710875" y="3806450"/>
            <a:chExt cx="416725" cy="481825"/>
          </a:xfrm>
        </p:grpSpPr>
        <p:sp>
          <p:nvSpPr>
            <p:cNvPr id="8191" name="Google Shape;8191;p77"/>
            <p:cNvSpPr/>
            <p:nvPr/>
          </p:nvSpPr>
          <p:spPr>
            <a:xfrm>
              <a:off x="2710875" y="4144450"/>
              <a:ext cx="416725" cy="143825"/>
            </a:xfrm>
            <a:custGeom>
              <a:avLst/>
              <a:gdLst/>
              <a:ahLst/>
              <a:cxnLst/>
              <a:rect l="l" t="t" r="r" b="b"/>
              <a:pathLst>
                <a:path w="16669" h="5753" extrusionOk="0">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192" name="Google Shape;8192;p77"/>
            <p:cNvSpPr/>
            <p:nvPr/>
          </p:nvSpPr>
          <p:spPr>
            <a:xfrm>
              <a:off x="2784800" y="3806450"/>
              <a:ext cx="268850" cy="309800"/>
            </a:xfrm>
            <a:custGeom>
              <a:avLst/>
              <a:gdLst/>
              <a:ahLst/>
              <a:cxnLst/>
              <a:rect l="l" t="t" r="r" b="b"/>
              <a:pathLst>
                <a:path w="10754" h="12392" extrusionOk="0">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193" name="Google Shape;8193;p77"/>
          <p:cNvGrpSpPr/>
          <p:nvPr/>
        </p:nvGrpSpPr>
        <p:grpSpPr>
          <a:xfrm>
            <a:off x="6712457" y="3166412"/>
            <a:ext cx="339253" cy="258369"/>
            <a:chOff x="3271200" y="3863875"/>
            <a:chExt cx="481825" cy="366950"/>
          </a:xfrm>
        </p:grpSpPr>
        <p:sp>
          <p:nvSpPr>
            <p:cNvPr id="8194" name="Google Shape;8194;p77"/>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195" name="Google Shape;8195;p77"/>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196" name="Google Shape;8196;p77"/>
          <p:cNvGrpSpPr/>
          <p:nvPr/>
        </p:nvGrpSpPr>
        <p:grpSpPr>
          <a:xfrm>
            <a:off x="7147952" y="3126199"/>
            <a:ext cx="295528" cy="338795"/>
            <a:chOff x="3895050" y="3806775"/>
            <a:chExt cx="419725" cy="481175"/>
          </a:xfrm>
        </p:grpSpPr>
        <p:sp>
          <p:nvSpPr>
            <p:cNvPr id="8197" name="Google Shape;8197;p77"/>
            <p:cNvSpPr/>
            <p:nvPr/>
          </p:nvSpPr>
          <p:spPr>
            <a:xfrm>
              <a:off x="3895050" y="3942650"/>
              <a:ext cx="419725" cy="345300"/>
            </a:xfrm>
            <a:custGeom>
              <a:avLst/>
              <a:gdLst/>
              <a:ahLst/>
              <a:cxnLst/>
              <a:rect l="l" t="t" r="r" b="b"/>
              <a:pathLst>
                <a:path w="16789" h="13812" extrusionOk="0">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198" name="Google Shape;8198;p77"/>
            <p:cNvSpPr/>
            <p:nvPr/>
          </p:nvSpPr>
          <p:spPr>
            <a:xfrm>
              <a:off x="4016325" y="3806775"/>
              <a:ext cx="199225" cy="142475"/>
            </a:xfrm>
            <a:custGeom>
              <a:avLst/>
              <a:gdLst/>
              <a:ahLst/>
              <a:cxnLst/>
              <a:rect l="l" t="t" r="r" b="b"/>
              <a:pathLst>
                <a:path w="7969" h="5699" extrusionOk="0">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199" name="Google Shape;8199;p77"/>
          <p:cNvGrpSpPr/>
          <p:nvPr/>
        </p:nvGrpSpPr>
        <p:grpSpPr>
          <a:xfrm>
            <a:off x="7551234" y="3125979"/>
            <a:ext cx="336296" cy="339235"/>
            <a:chOff x="4464775" y="3806475"/>
            <a:chExt cx="477625" cy="481800"/>
          </a:xfrm>
        </p:grpSpPr>
        <p:sp>
          <p:nvSpPr>
            <p:cNvPr id="8200" name="Google Shape;8200;p77"/>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201" name="Google Shape;8201;p77"/>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202" name="Google Shape;8202;p77"/>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203" name="Google Shape;8203;p77"/>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204" name="Google Shape;8204;p77"/>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205" name="Google Shape;8205;p77"/>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206" name="Google Shape;8206;p77"/>
          <p:cNvGrpSpPr/>
          <p:nvPr/>
        </p:nvGrpSpPr>
        <p:grpSpPr>
          <a:xfrm>
            <a:off x="7974679" y="3125970"/>
            <a:ext cx="339253" cy="339253"/>
            <a:chOff x="5049725" y="3806450"/>
            <a:chExt cx="481825" cy="481825"/>
          </a:xfrm>
        </p:grpSpPr>
        <p:sp>
          <p:nvSpPr>
            <p:cNvPr id="8207" name="Google Shape;8207;p77"/>
            <p:cNvSpPr/>
            <p:nvPr/>
          </p:nvSpPr>
          <p:spPr>
            <a:xfrm>
              <a:off x="536115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208" name="Google Shape;8208;p77"/>
            <p:cNvSpPr/>
            <p:nvPr/>
          </p:nvSpPr>
          <p:spPr>
            <a:xfrm>
              <a:off x="519177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209" name="Google Shape;8209;p77"/>
            <p:cNvSpPr/>
            <p:nvPr/>
          </p:nvSpPr>
          <p:spPr>
            <a:xfrm>
              <a:off x="504972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210" name="Google Shape;8210;p77"/>
          <p:cNvGrpSpPr/>
          <p:nvPr/>
        </p:nvGrpSpPr>
        <p:grpSpPr>
          <a:xfrm>
            <a:off x="1461983" y="3951798"/>
            <a:ext cx="339253" cy="339253"/>
            <a:chOff x="5651375" y="3806450"/>
            <a:chExt cx="481825" cy="481825"/>
          </a:xfrm>
        </p:grpSpPr>
        <p:sp>
          <p:nvSpPr>
            <p:cNvPr id="8211" name="Google Shape;8211;p77"/>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212" name="Google Shape;8212;p77"/>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213" name="Google Shape;8213;p77"/>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214" name="Google Shape;8214;p77"/>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215" name="Google Shape;8215;p77"/>
          <p:cNvGrpSpPr/>
          <p:nvPr/>
        </p:nvGrpSpPr>
        <p:grpSpPr>
          <a:xfrm>
            <a:off x="3360663" y="3953787"/>
            <a:ext cx="298503" cy="335275"/>
            <a:chOff x="6264300" y="3809300"/>
            <a:chExt cx="423950" cy="476175"/>
          </a:xfrm>
        </p:grpSpPr>
        <p:sp>
          <p:nvSpPr>
            <p:cNvPr id="8216" name="Google Shape;8216;p77"/>
            <p:cNvSpPr/>
            <p:nvPr/>
          </p:nvSpPr>
          <p:spPr>
            <a:xfrm>
              <a:off x="6346200" y="4002825"/>
              <a:ext cx="66950" cy="63225"/>
            </a:xfrm>
            <a:custGeom>
              <a:avLst/>
              <a:gdLst/>
              <a:ahLst/>
              <a:cxnLst/>
              <a:rect l="l" t="t" r="r" b="b"/>
              <a:pathLst>
                <a:path w="2678" h="2529" extrusionOk="0">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217" name="Google Shape;8217;p77"/>
            <p:cNvSpPr/>
            <p:nvPr/>
          </p:nvSpPr>
          <p:spPr>
            <a:xfrm>
              <a:off x="6539375" y="4002825"/>
              <a:ext cx="66950" cy="63200"/>
            </a:xfrm>
            <a:custGeom>
              <a:avLst/>
              <a:gdLst/>
              <a:ahLst/>
              <a:cxnLst/>
              <a:rect l="l" t="t" r="r" b="b"/>
              <a:pathLst>
                <a:path w="2678" h="2528" extrusionOk="0">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218" name="Google Shape;8218;p77"/>
            <p:cNvSpPr/>
            <p:nvPr/>
          </p:nvSpPr>
          <p:spPr>
            <a:xfrm>
              <a:off x="6264300" y="3809300"/>
              <a:ext cx="423950" cy="476175"/>
            </a:xfrm>
            <a:custGeom>
              <a:avLst/>
              <a:gdLst/>
              <a:ahLst/>
              <a:cxnLst/>
              <a:rect l="l" t="t" r="r" b="b"/>
              <a:pathLst>
                <a:path w="16958" h="19047" extrusionOk="0">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219" name="Google Shape;8219;p77"/>
          <p:cNvGrpSpPr/>
          <p:nvPr/>
        </p:nvGrpSpPr>
        <p:grpSpPr>
          <a:xfrm>
            <a:off x="5039841" y="3538881"/>
            <a:ext cx="340573" cy="339271"/>
            <a:chOff x="898875" y="4399275"/>
            <a:chExt cx="483700" cy="481850"/>
          </a:xfrm>
        </p:grpSpPr>
        <p:sp>
          <p:nvSpPr>
            <p:cNvPr id="8220" name="Google Shape;8220;p77"/>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221" name="Google Shape;8221;p77"/>
            <p:cNvSpPr/>
            <p:nvPr/>
          </p:nvSpPr>
          <p:spPr>
            <a:xfrm>
              <a:off x="1138025" y="4763350"/>
              <a:ext cx="25" cy="25"/>
            </a:xfrm>
            <a:custGeom>
              <a:avLst/>
              <a:gdLst/>
              <a:ahLst/>
              <a:cxnLst/>
              <a:rect l="l" t="t" r="r" b="b"/>
              <a:pathLst>
                <a:path w="1" h="1" extrusionOk="0">
                  <a:moveTo>
                    <a:pt x="1" y="0"/>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222" name="Google Shape;8222;p77"/>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223" name="Google Shape;8223;p77"/>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224" name="Google Shape;8224;p77"/>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225" name="Google Shape;8225;p77"/>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226" name="Google Shape;8226;p77"/>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227" name="Google Shape;8227;p77"/>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228" name="Google Shape;8228;p77"/>
          <p:cNvGrpSpPr/>
          <p:nvPr/>
        </p:nvGrpSpPr>
        <p:grpSpPr>
          <a:xfrm>
            <a:off x="5473575" y="3554133"/>
            <a:ext cx="339253" cy="308765"/>
            <a:chOff x="1492675" y="4420975"/>
            <a:chExt cx="481825" cy="438525"/>
          </a:xfrm>
        </p:grpSpPr>
        <p:sp>
          <p:nvSpPr>
            <p:cNvPr id="8229" name="Google Shape;8229;p77"/>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230" name="Google Shape;8230;p77"/>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231" name="Google Shape;8231;p77"/>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232" name="Google Shape;8232;p77"/>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233" name="Google Shape;8233;p77"/>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234" name="Google Shape;8234;p77"/>
          <p:cNvGrpSpPr/>
          <p:nvPr/>
        </p:nvGrpSpPr>
        <p:grpSpPr>
          <a:xfrm>
            <a:off x="5878556" y="3539558"/>
            <a:ext cx="342580" cy="337915"/>
            <a:chOff x="2084100" y="4400250"/>
            <a:chExt cx="486550" cy="479925"/>
          </a:xfrm>
        </p:grpSpPr>
        <p:sp>
          <p:nvSpPr>
            <p:cNvPr id="8235" name="Google Shape;8235;p77"/>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236" name="Google Shape;8236;p77"/>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237" name="Google Shape;8237;p77"/>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238" name="Google Shape;8238;p77"/>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239" name="Google Shape;8239;p77"/>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240" name="Google Shape;8240;p77"/>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241" name="Google Shape;8241;p77"/>
          <p:cNvGrpSpPr/>
          <p:nvPr/>
        </p:nvGrpSpPr>
        <p:grpSpPr>
          <a:xfrm>
            <a:off x="6315036" y="3538907"/>
            <a:ext cx="298169" cy="339218"/>
            <a:chOff x="2707950" y="4399325"/>
            <a:chExt cx="423475" cy="481775"/>
          </a:xfrm>
        </p:grpSpPr>
        <p:sp>
          <p:nvSpPr>
            <p:cNvPr id="8242" name="Google Shape;8242;p77"/>
            <p:cNvSpPr/>
            <p:nvPr/>
          </p:nvSpPr>
          <p:spPr>
            <a:xfrm>
              <a:off x="2905550" y="4515000"/>
              <a:ext cx="28275" cy="366100"/>
            </a:xfrm>
            <a:custGeom>
              <a:avLst/>
              <a:gdLst/>
              <a:ahLst/>
              <a:cxnLst/>
              <a:rect l="l" t="t" r="r" b="b"/>
              <a:pathLst>
                <a:path w="1131" h="14644" extrusionOk="0">
                  <a:moveTo>
                    <a:pt x="1" y="0"/>
                  </a:moveTo>
                  <a:lnTo>
                    <a:pt x="1" y="14644"/>
                  </a:lnTo>
                  <a:lnTo>
                    <a:pt x="1130" y="14644"/>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243" name="Google Shape;8243;p77"/>
            <p:cNvSpPr/>
            <p:nvPr/>
          </p:nvSpPr>
          <p:spPr>
            <a:xfrm>
              <a:off x="2962025" y="4710725"/>
              <a:ext cx="141175" cy="29225"/>
            </a:xfrm>
            <a:custGeom>
              <a:avLst/>
              <a:gdLst/>
              <a:ahLst/>
              <a:cxnLst/>
              <a:rect l="l" t="t" r="r" b="b"/>
              <a:pathLst>
                <a:path w="5647" h="1169" extrusionOk="0">
                  <a:moveTo>
                    <a:pt x="0" y="0"/>
                  </a:moveTo>
                  <a:lnTo>
                    <a:pt x="0" y="1169"/>
                  </a:lnTo>
                  <a:lnTo>
                    <a:pt x="5646" y="1169"/>
                  </a:ln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244" name="Google Shape;8244;p77"/>
            <p:cNvSpPr/>
            <p:nvPr/>
          </p:nvSpPr>
          <p:spPr>
            <a:xfrm>
              <a:off x="2962025" y="4768175"/>
              <a:ext cx="141175" cy="112925"/>
            </a:xfrm>
            <a:custGeom>
              <a:avLst/>
              <a:gdLst/>
              <a:ahLst/>
              <a:cxnLst/>
              <a:rect l="l" t="t" r="r" b="b"/>
              <a:pathLst>
                <a:path w="5647" h="4517" extrusionOk="0">
                  <a:moveTo>
                    <a:pt x="0" y="0"/>
                  </a:moveTo>
                  <a:lnTo>
                    <a:pt x="0" y="4517"/>
                  </a:lnTo>
                  <a:lnTo>
                    <a:pt x="3951" y="4517"/>
                  </a:lnTo>
                  <a:cubicBezTo>
                    <a:pt x="4888" y="4517"/>
                    <a:pt x="5646" y="3758"/>
                    <a:pt x="5646" y="2825"/>
                  </a:cubicBez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245" name="Google Shape;8245;p77"/>
            <p:cNvSpPr/>
            <p:nvPr/>
          </p:nvSpPr>
          <p:spPr>
            <a:xfrm>
              <a:off x="2736175" y="4710725"/>
              <a:ext cx="141175" cy="29225"/>
            </a:xfrm>
            <a:custGeom>
              <a:avLst/>
              <a:gdLst/>
              <a:ahLst/>
              <a:cxnLst/>
              <a:rect l="l" t="t" r="r" b="b"/>
              <a:pathLst>
                <a:path w="5647" h="1169" extrusionOk="0">
                  <a:moveTo>
                    <a:pt x="1" y="0"/>
                  </a:moveTo>
                  <a:lnTo>
                    <a:pt x="1" y="1169"/>
                  </a:lnTo>
                  <a:lnTo>
                    <a:pt x="5647" y="1169"/>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246" name="Google Shape;8246;p77"/>
            <p:cNvSpPr/>
            <p:nvPr/>
          </p:nvSpPr>
          <p:spPr>
            <a:xfrm>
              <a:off x="2736175" y="4768175"/>
              <a:ext cx="141175" cy="112925"/>
            </a:xfrm>
            <a:custGeom>
              <a:avLst/>
              <a:gdLst/>
              <a:ahLst/>
              <a:cxnLst/>
              <a:rect l="l" t="t" r="r" b="b"/>
              <a:pathLst>
                <a:path w="5647" h="4517" extrusionOk="0">
                  <a:moveTo>
                    <a:pt x="1" y="0"/>
                  </a:moveTo>
                  <a:lnTo>
                    <a:pt x="1" y="2825"/>
                  </a:lnTo>
                  <a:cubicBezTo>
                    <a:pt x="1" y="3758"/>
                    <a:pt x="759" y="4517"/>
                    <a:pt x="1693" y="4517"/>
                  </a:cubicBezTo>
                  <a:lnTo>
                    <a:pt x="5647" y="4517"/>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247" name="Google Shape;8247;p77"/>
            <p:cNvSpPr/>
            <p:nvPr/>
          </p:nvSpPr>
          <p:spPr>
            <a:xfrm>
              <a:off x="2707950" y="4515075"/>
              <a:ext cx="169400" cy="82825"/>
            </a:xfrm>
            <a:custGeom>
              <a:avLst/>
              <a:gdLst/>
              <a:ahLst/>
              <a:cxnLst/>
              <a:rect l="l" t="t" r="r" b="b"/>
              <a:pathLst>
                <a:path w="6776" h="3313" extrusionOk="0">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248" name="Google Shape;8248;p77"/>
            <p:cNvSpPr/>
            <p:nvPr/>
          </p:nvSpPr>
          <p:spPr>
            <a:xfrm>
              <a:off x="2736175" y="4626025"/>
              <a:ext cx="141175" cy="56500"/>
            </a:xfrm>
            <a:custGeom>
              <a:avLst/>
              <a:gdLst/>
              <a:ahLst/>
              <a:cxnLst/>
              <a:rect l="l" t="t" r="r" b="b"/>
              <a:pathLst>
                <a:path w="5647" h="2260" extrusionOk="0">
                  <a:moveTo>
                    <a:pt x="1" y="1"/>
                  </a:moveTo>
                  <a:lnTo>
                    <a:pt x="1" y="2259"/>
                  </a:lnTo>
                  <a:lnTo>
                    <a:pt x="5647" y="2259"/>
                  </a:lnTo>
                  <a:lnTo>
                    <a:pt x="5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249" name="Google Shape;8249;p77"/>
            <p:cNvSpPr/>
            <p:nvPr/>
          </p:nvSpPr>
          <p:spPr>
            <a:xfrm>
              <a:off x="2850525" y="4430375"/>
              <a:ext cx="138325" cy="56500"/>
            </a:xfrm>
            <a:custGeom>
              <a:avLst/>
              <a:gdLst/>
              <a:ahLst/>
              <a:cxnLst/>
              <a:rect l="l" t="t" r="r" b="b"/>
              <a:pathLst>
                <a:path w="5533" h="2260" extrusionOk="0">
                  <a:moveTo>
                    <a:pt x="2765" y="1"/>
                  </a:moveTo>
                  <a:cubicBezTo>
                    <a:pt x="1500" y="1"/>
                    <a:pt x="275" y="916"/>
                    <a:pt x="1" y="2259"/>
                  </a:cubicBezTo>
                  <a:lnTo>
                    <a:pt x="5532" y="2259"/>
                  </a:lnTo>
                  <a:cubicBezTo>
                    <a:pt x="5258" y="910"/>
                    <a:pt x="4030" y="1"/>
                    <a:pt x="2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250" name="Google Shape;8250;p77"/>
            <p:cNvSpPr/>
            <p:nvPr/>
          </p:nvSpPr>
          <p:spPr>
            <a:xfrm>
              <a:off x="2974300" y="4399350"/>
              <a:ext cx="129650" cy="87525"/>
            </a:xfrm>
            <a:custGeom>
              <a:avLst/>
              <a:gdLst/>
              <a:ahLst/>
              <a:cxnLst/>
              <a:rect l="l" t="t" r="r" b="b"/>
              <a:pathLst>
                <a:path w="5186" h="3501" extrusionOk="0">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251" name="Google Shape;8251;p77"/>
            <p:cNvSpPr/>
            <p:nvPr/>
          </p:nvSpPr>
          <p:spPr>
            <a:xfrm>
              <a:off x="2735425" y="4399325"/>
              <a:ext cx="129650" cy="87475"/>
            </a:xfrm>
            <a:custGeom>
              <a:avLst/>
              <a:gdLst/>
              <a:ahLst/>
              <a:cxnLst/>
              <a:rect l="l" t="t" r="r" b="b"/>
              <a:pathLst>
                <a:path w="5186" h="3499" extrusionOk="0">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252" name="Google Shape;8252;p77"/>
            <p:cNvSpPr/>
            <p:nvPr/>
          </p:nvSpPr>
          <p:spPr>
            <a:xfrm>
              <a:off x="2962025" y="4515075"/>
              <a:ext cx="169400" cy="82825"/>
            </a:xfrm>
            <a:custGeom>
              <a:avLst/>
              <a:gdLst/>
              <a:ahLst/>
              <a:cxnLst/>
              <a:rect l="l" t="t" r="r" b="b"/>
              <a:pathLst>
                <a:path w="6776" h="3313" extrusionOk="0">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253" name="Google Shape;8253;p77"/>
            <p:cNvSpPr/>
            <p:nvPr/>
          </p:nvSpPr>
          <p:spPr>
            <a:xfrm>
              <a:off x="2962025" y="4626025"/>
              <a:ext cx="141175" cy="56500"/>
            </a:xfrm>
            <a:custGeom>
              <a:avLst/>
              <a:gdLst/>
              <a:ahLst/>
              <a:cxnLst/>
              <a:rect l="l" t="t" r="r" b="b"/>
              <a:pathLst>
                <a:path w="5647" h="2260" extrusionOk="0">
                  <a:moveTo>
                    <a:pt x="0" y="1"/>
                  </a:moveTo>
                  <a:lnTo>
                    <a:pt x="0" y="2259"/>
                  </a:lnTo>
                  <a:lnTo>
                    <a:pt x="5646" y="2259"/>
                  </a:lnTo>
                  <a:lnTo>
                    <a:pt x="56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254" name="Google Shape;8254;p77"/>
          <p:cNvGrpSpPr/>
          <p:nvPr/>
        </p:nvGrpSpPr>
        <p:grpSpPr>
          <a:xfrm>
            <a:off x="6744555" y="3538881"/>
            <a:ext cx="275057" cy="339271"/>
            <a:chOff x="3330525" y="4399275"/>
            <a:chExt cx="390650" cy="481850"/>
          </a:xfrm>
        </p:grpSpPr>
        <p:sp>
          <p:nvSpPr>
            <p:cNvPr id="8255" name="Google Shape;8255;p77"/>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256" name="Google Shape;8256;p77"/>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257" name="Google Shape;8257;p77"/>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258" name="Google Shape;8258;p77"/>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259" name="Google Shape;8259;p77"/>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260" name="Google Shape;8260;p77"/>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261" name="Google Shape;8261;p77"/>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262" name="Google Shape;8262;p77"/>
          <p:cNvGrpSpPr/>
          <p:nvPr/>
        </p:nvGrpSpPr>
        <p:grpSpPr>
          <a:xfrm>
            <a:off x="7169084" y="3538890"/>
            <a:ext cx="253265" cy="339253"/>
            <a:chOff x="3938800" y="4399275"/>
            <a:chExt cx="359700" cy="481825"/>
          </a:xfrm>
        </p:grpSpPr>
        <p:sp>
          <p:nvSpPr>
            <p:cNvPr id="8263" name="Google Shape;8263;p77"/>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264" name="Google Shape;8264;p77"/>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265" name="Google Shape;8265;p77"/>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266" name="Google Shape;8266;p77"/>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267" name="Google Shape;8267;p77"/>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268" name="Google Shape;8268;p77"/>
          <p:cNvGrpSpPr/>
          <p:nvPr/>
        </p:nvGrpSpPr>
        <p:grpSpPr>
          <a:xfrm>
            <a:off x="7639862" y="3538890"/>
            <a:ext cx="159039" cy="339253"/>
            <a:chOff x="4584850" y="4399275"/>
            <a:chExt cx="225875" cy="481825"/>
          </a:xfrm>
        </p:grpSpPr>
        <p:sp>
          <p:nvSpPr>
            <p:cNvPr id="8269" name="Google Shape;8269;p77"/>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270" name="Google Shape;8270;p77"/>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8271" name="Google Shape;8271;p77"/>
          <p:cNvSpPr/>
          <p:nvPr/>
        </p:nvSpPr>
        <p:spPr>
          <a:xfrm>
            <a:off x="7957998" y="3538820"/>
            <a:ext cx="372275" cy="339112"/>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8272" name="Google Shape;8272;p77"/>
          <p:cNvGrpSpPr/>
          <p:nvPr/>
        </p:nvGrpSpPr>
        <p:grpSpPr>
          <a:xfrm>
            <a:off x="1049680" y="3951795"/>
            <a:ext cx="339253" cy="339253"/>
            <a:chOff x="5642550" y="4399275"/>
            <a:chExt cx="481825" cy="481825"/>
          </a:xfrm>
        </p:grpSpPr>
        <p:sp>
          <p:nvSpPr>
            <p:cNvPr id="8273" name="Google Shape;8273;p77"/>
            <p:cNvSpPr/>
            <p:nvPr/>
          </p:nvSpPr>
          <p:spPr>
            <a:xfrm>
              <a:off x="5642550" y="4399275"/>
              <a:ext cx="481825" cy="481825"/>
            </a:xfrm>
            <a:custGeom>
              <a:avLst/>
              <a:gdLst/>
              <a:ahLst/>
              <a:cxnLst/>
              <a:rect l="l" t="t" r="r" b="b"/>
              <a:pathLst>
                <a:path w="19273" h="19273" extrusionOk="0">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274" name="Google Shape;8274;p77"/>
            <p:cNvSpPr/>
            <p:nvPr/>
          </p:nvSpPr>
          <p:spPr>
            <a:xfrm>
              <a:off x="5756375" y="4626100"/>
              <a:ext cx="254100" cy="28275"/>
            </a:xfrm>
            <a:custGeom>
              <a:avLst/>
              <a:gdLst/>
              <a:ahLst/>
              <a:cxnLst/>
              <a:rect l="l" t="t" r="r" b="b"/>
              <a:pathLst>
                <a:path w="10164" h="1131" extrusionOk="0">
                  <a:moveTo>
                    <a:pt x="1" y="1"/>
                  </a:moveTo>
                  <a:lnTo>
                    <a:pt x="1" y="1130"/>
                  </a:lnTo>
                  <a:lnTo>
                    <a:pt x="10164" y="1130"/>
                  </a:lnTo>
                  <a:lnTo>
                    <a:pt x="101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275" name="Google Shape;8275;p77"/>
          <p:cNvGrpSpPr/>
          <p:nvPr/>
        </p:nvGrpSpPr>
        <p:grpSpPr>
          <a:xfrm>
            <a:off x="2859815" y="3963703"/>
            <a:ext cx="363316" cy="315437"/>
            <a:chOff x="6218300" y="4416175"/>
            <a:chExt cx="516000" cy="448000"/>
          </a:xfrm>
        </p:grpSpPr>
        <p:sp>
          <p:nvSpPr>
            <p:cNvPr id="8276" name="Google Shape;8276;p77"/>
            <p:cNvSpPr/>
            <p:nvPr/>
          </p:nvSpPr>
          <p:spPr>
            <a:xfrm>
              <a:off x="6462150" y="4525375"/>
              <a:ext cx="28250" cy="141250"/>
            </a:xfrm>
            <a:custGeom>
              <a:avLst/>
              <a:gdLst/>
              <a:ahLst/>
              <a:cxnLst/>
              <a:rect l="l" t="t" r="r" b="b"/>
              <a:pathLst>
                <a:path w="1130" h="5650" extrusionOk="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277" name="Google Shape;8277;p77"/>
            <p:cNvSpPr/>
            <p:nvPr/>
          </p:nvSpPr>
          <p:spPr>
            <a:xfrm>
              <a:off x="6218300" y="4416175"/>
              <a:ext cx="516000" cy="448000"/>
            </a:xfrm>
            <a:custGeom>
              <a:avLst/>
              <a:gdLst/>
              <a:ahLst/>
              <a:cxnLst/>
              <a:rect l="l" t="t" r="r" b="b"/>
              <a:pathLst>
                <a:path w="20640" h="17920" extrusionOk="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278" name="Google Shape;8278;p77"/>
            <p:cNvSpPr/>
            <p:nvPr/>
          </p:nvSpPr>
          <p:spPr>
            <a:xfrm>
              <a:off x="6462150" y="4751225"/>
              <a:ext cx="28250" cy="28250"/>
            </a:xfrm>
            <a:custGeom>
              <a:avLst/>
              <a:gdLst/>
              <a:ahLst/>
              <a:cxnLst/>
              <a:rect l="l" t="t" r="r" b="b"/>
              <a:pathLst>
                <a:path w="1130" h="1130" extrusionOk="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279" name="Google Shape;8279;p77"/>
          <p:cNvGrpSpPr/>
          <p:nvPr/>
        </p:nvGrpSpPr>
        <p:grpSpPr>
          <a:xfrm>
            <a:off x="5918879" y="3951792"/>
            <a:ext cx="339253" cy="339253"/>
            <a:chOff x="899850" y="4992125"/>
            <a:chExt cx="481825" cy="481825"/>
          </a:xfrm>
        </p:grpSpPr>
        <p:sp>
          <p:nvSpPr>
            <p:cNvPr id="8280" name="Google Shape;8280;p77"/>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281" name="Google Shape;8281;p77"/>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282" name="Google Shape;8282;p77"/>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283" name="Google Shape;8283;p77"/>
          <p:cNvGrpSpPr/>
          <p:nvPr/>
        </p:nvGrpSpPr>
        <p:grpSpPr>
          <a:xfrm>
            <a:off x="5461708" y="3951792"/>
            <a:ext cx="339253" cy="339253"/>
            <a:chOff x="1492675" y="4992125"/>
            <a:chExt cx="481825" cy="481825"/>
          </a:xfrm>
        </p:grpSpPr>
        <p:sp>
          <p:nvSpPr>
            <p:cNvPr id="8284" name="Google Shape;8284;p77"/>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285" name="Google Shape;8285;p77"/>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286" name="Google Shape;8286;p77"/>
          <p:cNvGrpSpPr/>
          <p:nvPr/>
        </p:nvGrpSpPr>
        <p:grpSpPr>
          <a:xfrm>
            <a:off x="5004462" y="3951792"/>
            <a:ext cx="339253" cy="339253"/>
            <a:chOff x="2085525" y="4992125"/>
            <a:chExt cx="481825" cy="481825"/>
          </a:xfrm>
        </p:grpSpPr>
        <p:sp>
          <p:nvSpPr>
            <p:cNvPr id="8287" name="Google Shape;8287;p77"/>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288" name="Google Shape;8288;p77"/>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289" name="Google Shape;8289;p77"/>
          <p:cNvGrpSpPr/>
          <p:nvPr/>
        </p:nvGrpSpPr>
        <p:grpSpPr>
          <a:xfrm>
            <a:off x="6833221" y="3951792"/>
            <a:ext cx="339253" cy="339253"/>
            <a:chOff x="2678350" y="4992125"/>
            <a:chExt cx="481825" cy="481825"/>
          </a:xfrm>
        </p:grpSpPr>
        <p:sp>
          <p:nvSpPr>
            <p:cNvPr id="8290" name="Google Shape;8290;p77"/>
            <p:cNvSpPr/>
            <p:nvPr/>
          </p:nvSpPr>
          <p:spPr>
            <a:xfrm>
              <a:off x="2975725" y="5079150"/>
              <a:ext cx="56475" cy="309125"/>
            </a:xfrm>
            <a:custGeom>
              <a:avLst/>
              <a:gdLst/>
              <a:ahLst/>
              <a:cxnLst/>
              <a:rect l="l" t="t" r="r" b="b"/>
              <a:pathLst>
                <a:path w="2259" h="12365" extrusionOk="0">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291" name="Google Shape;8291;p77"/>
            <p:cNvSpPr/>
            <p:nvPr/>
          </p:nvSpPr>
          <p:spPr>
            <a:xfrm>
              <a:off x="2806350" y="5162500"/>
              <a:ext cx="84700" cy="225775"/>
            </a:xfrm>
            <a:custGeom>
              <a:avLst/>
              <a:gdLst/>
              <a:ahLst/>
              <a:cxnLst/>
              <a:rect l="l" t="t" r="r" b="b"/>
              <a:pathLst>
                <a:path w="3388" h="9031" extrusionOk="0">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292" name="Google Shape;8292;p77"/>
            <p:cNvSpPr/>
            <p:nvPr/>
          </p:nvSpPr>
          <p:spPr>
            <a:xfrm>
              <a:off x="2678350" y="4992125"/>
              <a:ext cx="481825" cy="481825"/>
            </a:xfrm>
            <a:custGeom>
              <a:avLst/>
              <a:gdLst/>
              <a:ahLst/>
              <a:cxnLst/>
              <a:rect l="l" t="t" r="r" b="b"/>
              <a:pathLst>
                <a:path w="19273" h="19273" extrusionOk="0">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293" name="Google Shape;8293;p77"/>
          <p:cNvGrpSpPr/>
          <p:nvPr/>
        </p:nvGrpSpPr>
        <p:grpSpPr>
          <a:xfrm>
            <a:off x="4628816" y="3951792"/>
            <a:ext cx="339253" cy="339253"/>
            <a:chOff x="3271200" y="4992125"/>
            <a:chExt cx="481825" cy="481825"/>
          </a:xfrm>
        </p:grpSpPr>
        <p:sp>
          <p:nvSpPr>
            <p:cNvPr id="8294" name="Google Shape;8294;p77"/>
            <p:cNvSpPr/>
            <p:nvPr/>
          </p:nvSpPr>
          <p:spPr>
            <a:xfrm>
              <a:off x="3497950" y="5106025"/>
              <a:ext cx="28250" cy="28250"/>
            </a:xfrm>
            <a:custGeom>
              <a:avLst/>
              <a:gdLst/>
              <a:ahLst/>
              <a:cxnLst/>
              <a:rect l="l" t="t" r="r" b="b"/>
              <a:pathLst>
                <a:path w="1130" h="1130" extrusionOk="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295" name="Google Shape;8295;p77"/>
            <p:cNvSpPr/>
            <p:nvPr/>
          </p:nvSpPr>
          <p:spPr>
            <a:xfrm>
              <a:off x="3497950" y="5218950"/>
              <a:ext cx="28250" cy="141175"/>
            </a:xfrm>
            <a:custGeom>
              <a:avLst/>
              <a:gdLst/>
              <a:ahLst/>
              <a:cxnLst/>
              <a:rect l="l" t="t" r="r" b="b"/>
              <a:pathLst>
                <a:path w="1130" h="5647" extrusionOk="0">
                  <a:moveTo>
                    <a:pt x="0" y="0"/>
                  </a:moveTo>
                  <a:lnTo>
                    <a:pt x="0" y="5647"/>
                  </a:lnTo>
                  <a:lnTo>
                    <a:pt x="1130" y="5647"/>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296" name="Google Shape;8296;p77"/>
            <p:cNvSpPr/>
            <p:nvPr/>
          </p:nvSpPr>
          <p:spPr>
            <a:xfrm>
              <a:off x="3271200" y="4992125"/>
              <a:ext cx="481825" cy="481825"/>
            </a:xfrm>
            <a:custGeom>
              <a:avLst/>
              <a:gdLst/>
              <a:ahLst/>
              <a:cxnLst/>
              <a:rect l="l" t="t" r="r" b="b"/>
              <a:pathLst>
                <a:path w="19273" h="19273" extrusionOk="0">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297" name="Google Shape;8297;p77"/>
          <p:cNvGrpSpPr/>
          <p:nvPr/>
        </p:nvGrpSpPr>
        <p:grpSpPr>
          <a:xfrm>
            <a:off x="7290263" y="3952822"/>
            <a:ext cx="339411" cy="337193"/>
            <a:chOff x="3863900" y="4993625"/>
            <a:chExt cx="482050" cy="478900"/>
          </a:xfrm>
        </p:grpSpPr>
        <p:sp>
          <p:nvSpPr>
            <p:cNvPr id="8298" name="Google Shape;8298;p77"/>
            <p:cNvSpPr/>
            <p:nvPr/>
          </p:nvSpPr>
          <p:spPr>
            <a:xfrm>
              <a:off x="3877525"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299" name="Google Shape;8299;p77"/>
            <p:cNvSpPr/>
            <p:nvPr/>
          </p:nvSpPr>
          <p:spPr>
            <a:xfrm>
              <a:off x="4113750" y="5133350"/>
              <a:ext cx="232200" cy="339175"/>
            </a:xfrm>
            <a:custGeom>
              <a:avLst/>
              <a:gdLst/>
              <a:ahLst/>
              <a:cxnLst/>
              <a:rect l="l" t="t" r="r" b="b"/>
              <a:pathLst>
                <a:path w="9288" h="13567" extrusionOk="0">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00" name="Google Shape;8300;p77"/>
            <p:cNvSpPr/>
            <p:nvPr/>
          </p:nvSpPr>
          <p:spPr>
            <a:xfrm>
              <a:off x="3998800" y="4993625"/>
              <a:ext cx="334125" cy="168500"/>
            </a:xfrm>
            <a:custGeom>
              <a:avLst/>
              <a:gdLst/>
              <a:ahLst/>
              <a:cxnLst/>
              <a:rect l="l" t="t" r="r" b="b"/>
              <a:pathLst>
                <a:path w="13365" h="6740" extrusionOk="0">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01" name="Google Shape;8301;p77"/>
            <p:cNvSpPr/>
            <p:nvPr/>
          </p:nvSpPr>
          <p:spPr>
            <a:xfrm>
              <a:off x="3863900" y="5132450"/>
              <a:ext cx="221650" cy="339925"/>
            </a:xfrm>
            <a:custGeom>
              <a:avLst/>
              <a:gdLst/>
              <a:ahLst/>
              <a:cxnLst/>
              <a:rect l="l" t="t" r="r" b="b"/>
              <a:pathLst>
                <a:path w="8866" h="13597" extrusionOk="0">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302" name="Google Shape;8302;p77"/>
          <p:cNvGrpSpPr/>
          <p:nvPr/>
        </p:nvGrpSpPr>
        <p:grpSpPr>
          <a:xfrm>
            <a:off x="7747437" y="3952822"/>
            <a:ext cx="339411" cy="337193"/>
            <a:chOff x="4456725" y="4993625"/>
            <a:chExt cx="482050" cy="478900"/>
          </a:xfrm>
        </p:grpSpPr>
        <p:sp>
          <p:nvSpPr>
            <p:cNvPr id="8303" name="Google Shape;8303;p77"/>
            <p:cNvSpPr/>
            <p:nvPr/>
          </p:nvSpPr>
          <p:spPr>
            <a:xfrm>
              <a:off x="4470350" y="5058825"/>
              <a:ext cx="315450" cy="164750"/>
            </a:xfrm>
            <a:custGeom>
              <a:avLst/>
              <a:gdLst/>
              <a:ahLst/>
              <a:cxnLst/>
              <a:rect l="l" t="t" r="r" b="b"/>
              <a:pathLst>
                <a:path w="12618" h="6590" extrusionOk="0">
                  <a:moveTo>
                    <a:pt x="3647" y="1"/>
                  </a:moveTo>
                  <a:lnTo>
                    <a:pt x="169" y="1846"/>
                  </a:lnTo>
                  <a:cubicBezTo>
                    <a:pt x="109" y="1877"/>
                    <a:pt x="52" y="1913"/>
                    <a:pt x="1" y="1952"/>
                  </a:cubicBezTo>
                  <a:lnTo>
                    <a:pt x="8893" y="6589"/>
                  </a:lnTo>
                  <a:lnTo>
                    <a:pt x="12618"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04" name="Google Shape;8304;p77"/>
            <p:cNvSpPr/>
            <p:nvPr/>
          </p:nvSpPr>
          <p:spPr>
            <a:xfrm>
              <a:off x="4706575" y="5133350"/>
              <a:ext cx="232200" cy="339175"/>
            </a:xfrm>
            <a:custGeom>
              <a:avLst/>
              <a:gdLst/>
              <a:ahLst/>
              <a:cxnLst/>
              <a:rect l="l" t="t" r="r" b="b"/>
              <a:pathLst>
                <a:path w="9288" h="13567" extrusionOk="0">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05" name="Google Shape;8305;p77"/>
            <p:cNvSpPr/>
            <p:nvPr/>
          </p:nvSpPr>
          <p:spPr>
            <a:xfrm>
              <a:off x="4591625" y="4993625"/>
              <a:ext cx="334125" cy="168500"/>
            </a:xfrm>
            <a:custGeom>
              <a:avLst/>
              <a:gdLst/>
              <a:ahLst/>
              <a:cxnLst/>
              <a:rect l="l" t="t" r="r" b="b"/>
              <a:pathLst>
                <a:path w="13365" h="6740" extrusionOk="0">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06" name="Google Shape;8306;p77"/>
            <p:cNvSpPr/>
            <p:nvPr/>
          </p:nvSpPr>
          <p:spPr>
            <a:xfrm>
              <a:off x="4456725" y="5132450"/>
              <a:ext cx="221650" cy="339925"/>
            </a:xfrm>
            <a:custGeom>
              <a:avLst/>
              <a:gdLst/>
              <a:ahLst/>
              <a:cxnLst/>
              <a:rect l="l" t="t" r="r" b="b"/>
              <a:pathLst>
                <a:path w="8866" h="13597" extrusionOk="0">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307" name="Google Shape;8307;p77"/>
          <p:cNvGrpSpPr/>
          <p:nvPr/>
        </p:nvGrpSpPr>
        <p:grpSpPr>
          <a:xfrm>
            <a:off x="6376030" y="3952813"/>
            <a:ext cx="339411" cy="337211"/>
            <a:chOff x="5049575" y="4993600"/>
            <a:chExt cx="482050" cy="478925"/>
          </a:xfrm>
        </p:grpSpPr>
        <p:sp>
          <p:nvSpPr>
            <p:cNvPr id="8308" name="Google Shape;8308;p77"/>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09" name="Google Shape;8309;p77"/>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10" name="Google Shape;8310;p77"/>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11" name="Google Shape;8311;p77"/>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8312" name="Google Shape;8312;p77"/>
          <p:cNvSpPr txBox="1"/>
          <p:nvPr/>
        </p:nvSpPr>
        <p:spPr>
          <a:xfrm>
            <a:off x="828875" y="1176707"/>
            <a:ext cx="7525800" cy="7614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100">
                <a:solidFill>
                  <a:srgbClr val="FFFFFF"/>
                </a:solidFill>
              </a:rPr>
              <a:t>You can</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icons without losing quality.</a:t>
            </a:r>
            <a:endParaRPr sz="1100">
              <a:solidFill>
                <a:srgbClr val="FFFFFF"/>
              </a:solidFill>
            </a:endParaRPr>
          </a:p>
          <a:p>
            <a:pPr marL="0" lvl="0" indent="0" algn="ctr" rtl="0">
              <a:lnSpc>
                <a:spcPct val="115000"/>
              </a:lnSpc>
              <a:spcBef>
                <a:spcPts val="0"/>
              </a:spcBef>
              <a:spcAft>
                <a:spcPts val="0"/>
              </a:spcAft>
              <a:buNone/>
            </a:pPr>
            <a:r>
              <a:rPr lang="en" sz="1100">
                <a:solidFill>
                  <a:srgbClr val="FFFFFF"/>
                </a:solidFill>
              </a:rPr>
              <a:t>You can </a:t>
            </a:r>
            <a:r>
              <a:rPr lang="en" sz="1100">
                <a:solidFill>
                  <a:srgbClr val="869FB2"/>
                </a:solidFill>
              </a:rPr>
              <a:t>change the stroke and fill color</a:t>
            </a:r>
            <a:r>
              <a:rPr lang="en" sz="1100">
                <a:solidFill>
                  <a:srgbClr val="FFFFFF"/>
                </a:solidFill>
              </a:rPr>
              <a:t>; just select the icon and click on the</a:t>
            </a:r>
            <a:r>
              <a:rPr lang="en" sz="1100">
                <a:solidFill>
                  <a:srgbClr val="435D74"/>
                </a:solidFill>
              </a:rPr>
              <a:t> </a:t>
            </a:r>
            <a:r>
              <a:rPr lang="en" sz="1100">
                <a:solidFill>
                  <a:srgbClr val="869FB2"/>
                </a:solidFill>
              </a:rPr>
              <a:t>paint bucket/pen</a:t>
            </a:r>
            <a:r>
              <a:rPr lang="en" sz="1100">
                <a:solidFill>
                  <a:srgbClr val="FFFFFF"/>
                </a:solidFill>
              </a:rPr>
              <a:t>.</a:t>
            </a:r>
            <a:endParaRPr sz="1100">
              <a:solidFill>
                <a:srgbClr val="FFFFFF"/>
              </a:solidFill>
            </a:endParaRPr>
          </a:p>
          <a:p>
            <a:pPr marL="0" lvl="0" indent="0" algn="ctr" rtl="0">
              <a:lnSpc>
                <a:spcPct val="115000"/>
              </a:lnSpc>
              <a:spcBef>
                <a:spcPts val="0"/>
              </a:spcBef>
              <a:spcAft>
                <a:spcPts val="0"/>
              </a:spcAft>
              <a:buNone/>
            </a:pPr>
            <a:r>
              <a:rPr lang="en" sz="1100">
                <a:solidFill>
                  <a:srgbClr val="FFFFFF"/>
                </a:solidFill>
              </a:rPr>
              <a:t>In Google Slides, you can also use </a:t>
            </a:r>
            <a:r>
              <a:rPr lang="en" sz="1100">
                <a:solidFill>
                  <a:srgbClr val="869FB2"/>
                </a:solidFill>
                <a:uFill>
                  <a:noFill/>
                </a:uFill>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Flaticon’s extension</a:t>
            </a:r>
            <a:r>
              <a:rPr lang="en" sz="1100">
                <a:solidFill>
                  <a:srgbClr val="FFFFFF"/>
                </a:solidFill>
              </a:rPr>
              <a:t>, allowing you to customize and add even more icons.</a:t>
            </a:r>
            <a:r>
              <a:rPr lang="en" sz="1100">
                <a:solidFill>
                  <a:srgbClr val="435D74"/>
                </a:solidFill>
              </a:rPr>
              <a:t/>
            </a:r>
            <a:br>
              <a:rPr lang="en" sz="1100">
                <a:solidFill>
                  <a:srgbClr val="435D74"/>
                </a:solidFill>
              </a:rPr>
            </a:br>
            <a:endParaRPr sz="1100">
              <a:solidFill>
                <a:srgbClr val="435D74"/>
              </a:solidFill>
            </a:endParaRPr>
          </a:p>
        </p:txBody>
      </p:sp>
      <p:sp>
        <p:nvSpPr>
          <p:cNvPr id="8313" name="Google Shape;8313;p77"/>
          <p:cNvSpPr txBox="1"/>
          <p:nvPr/>
        </p:nvSpPr>
        <p:spPr>
          <a:xfrm>
            <a:off x="1048350" y="323850"/>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...and our sets of editable icons</a:t>
            </a:r>
            <a:endParaRPr sz="2400">
              <a:solidFill>
                <a:srgbClr val="FFFFFF"/>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317"/>
        <p:cNvGrpSpPr/>
        <p:nvPr/>
      </p:nvGrpSpPr>
      <p:grpSpPr>
        <a:xfrm>
          <a:off x="0" y="0"/>
          <a:ext cx="0" cy="0"/>
          <a:chOff x="0" y="0"/>
          <a:chExt cx="0" cy="0"/>
        </a:xfrm>
      </p:grpSpPr>
      <p:grpSp>
        <p:nvGrpSpPr>
          <p:cNvPr id="8318" name="Google Shape;8318;p78"/>
          <p:cNvGrpSpPr/>
          <p:nvPr/>
        </p:nvGrpSpPr>
        <p:grpSpPr>
          <a:xfrm>
            <a:off x="876361" y="1308054"/>
            <a:ext cx="322099" cy="370529"/>
            <a:chOff x="-42971725" y="3217825"/>
            <a:chExt cx="275675" cy="317125"/>
          </a:xfrm>
        </p:grpSpPr>
        <p:sp>
          <p:nvSpPr>
            <p:cNvPr id="8319" name="Google Shape;8319;p78"/>
            <p:cNvSpPr/>
            <p:nvPr/>
          </p:nvSpPr>
          <p:spPr>
            <a:xfrm>
              <a:off x="-42951250" y="3279250"/>
              <a:ext cx="233950" cy="152050"/>
            </a:xfrm>
            <a:custGeom>
              <a:avLst/>
              <a:gdLst/>
              <a:ahLst/>
              <a:cxnLst/>
              <a:rect l="l" t="t" r="r" b="b"/>
              <a:pathLst>
                <a:path w="9358" h="6082" extrusionOk="0">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0" name="Google Shape;8320;p78"/>
            <p:cNvSpPr/>
            <p:nvPr/>
          </p:nvSpPr>
          <p:spPr>
            <a:xfrm>
              <a:off x="-42971725" y="3451750"/>
              <a:ext cx="275675" cy="83200"/>
            </a:xfrm>
            <a:custGeom>
              <a:avLst/>
              <a:gdLst/>
              <a:ahLst/>
              <a:cxnLst/>
              <a:rect l="l" t="t" r="r" b="b"/>
              <a:pathLst>
                <a:path w="11027" h="3328" extrusionOk="0">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1" name="Google Shape;8321;p78"/>
            <p:cNvSpPr/>
            <p:nvPr/>
          </p:nvSpPr>
          <p:spPr>
            <a:xfrm>
              <a:off x="-42866975" y="3217825"/>
              <a:ext cx="63025" cy="40975"/>
            </a:xfrm>
            <a:custGeom>
              <a:avLst/>
              <a:gdLst/>
              <a:ahLst/>
              <a:cxnLst/>
              <a:rect l="l" t="t" r="r" b="b"/>
              <a:pathLst>
                <a:path w="2521" h="1639" extrusionOk="0">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2" name="Google Shape;8322;p78"/>
          <p:cNvGrpSpPr/>
          <p:nvPr/>
        </p:nvGrpSpPr>
        <p:grpSpPr>
          <a:xfrm>
            <a:off x="848276" y="1776710"/>
            <a:ext cx="378270" cy="337551"/>
            <a:chOff x="-42996150" y="3612600"/>
            <a:chExt cx="323750" cy="288900"/>
          </a:xfrm>
        </p:grpSpPr>
        <p:sp>
          <p:nvSpPr>
            <p:cNvPr id="8323" name="Google Shape;8323;p78"/>
            <p:cNvSpPr/>
            <p:nvPr/>
          </p:nvSpPr>
          <p:spPr>
            <a:xfrm>
              <a:off x="-42914225" y="3612600"/>
              <a:ext cx="241825" cy="239275"/>
            </a:xfrm>
            <a:custGeom>
              <a:avLst/>
              <a:gdLst/>
              <a:ahLst/>
              <a:cxnLst/>
              <a:rect l="l" t="t" r="r" b="b"/>
              <a:pathLst>
                <a:path w="9673" h="9571" extrusionOk="0">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4" name="Google Shape;8324;p78"/>
            <p:cNvSpPr/>
            <p:nvPr/>
          </p:nvSpPr>
          <p:spPr>
            <a:xfrm>
              <a:off x="-42946525" y="3762850"/>
              <a:ext cx="118950" cy="118950"/>
            </a:xfrm>
            <a:custGeom>
              <a:avLst/>
              <a:gdLst/>
              <a:ahLst/>
              <a:cxnLst/>
              <a:rect l="l" t="t" r="r" b="b"/>
              <a:pathLst>
                <a:path w="4758" h="4758" extrusionOk="0">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5" name="Google Shape;8325;p78"/>
            <p:cNvSpPr/>
            <p:nvPr/>
          </p:nvSpPr>
          <p:spPr>
            <a:xfrm>
              <a:off x="-42996150" y="3855800"/>
              <a:ext cx="78000" cy="45700"/>
            </a:xfrm>
            <a:custGeom>
              <a:avLst/>
              <a:gdLst/>
              <a:ahLst/>
              <a:cxnLst/>
              <a:rect l="l" t="t" r="r" b="b"/>
              <a:pathLst>
                <a:path w="3120" h="1828" extrusionOk="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6" name="Google Shape;8326;p78"/>
          <p:cNvGrpSpPr/>
          <p:nvPr/>
        </p:nvGrpSpPr>
        <p:grpSpPr>
          <a:xfrm>
            <a:off x="851036" y="2186080"/>
            <a:ext cx="372749" cy="370909"/>
            <a:chOff x="-42994575" y="3950300"/>
            <a:chExt cx="319025" cy="317450"/>
          </a:xfrm>
        </p:grpSpPr>
        <p:sp>
          <p:nvSpPr>
            <p:cNvPr id="8327" name="Google Shape;8327;p78"/>
            <p:cNvSpPr/>
            <p:nvPr/>
          </p:nvSpPr>
          <p:spPr>
            <a:xfrm>
              <a:off x="-42930775" y="4225200"/>
              <a:ext cx="191425" cy="42550"/>
            </a:xfrm>
            <a:custGeom>
              <a:avLst/>
              <a:gdLst/>
              <a:ahLst/>
              <a:cxnLst/>
              <a:rect l="l" t="t" r="r" b="b"/>
              <a:pathLst>
                <a:path w="7657" h="1702" extrusionOk="0">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8" name="Google Shape;8328;p78"/>
            <p:cNvSpPr/>
            <p:nvPr/>
          </p:nvSpPr>
          <p:spPr>
            <a:xfrm>
              <a:off x="-42908725" y="4163750"/>
              <a:ext cx="148900" cy="42550"/>
            </a:xfrm>
            <a:custGeom>
              <a:avLst/>
              <a:gdLst/>
              <a:ahLst/>
              <a:cxnLst/>
              <a:rect l="l" t="t" r="r" b="b"/>
              <a:pathLst>
                <a:path w="5956" h="1702" extrusionOk="0">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9" name="Google Shape;8329;p78"/>
            <p:cNvSpPr/>
            <p:nvPr/>
          </p:nvSpPr>
          <p:spPr>
            <a:xfrm>
              <a:off x="-42994575" y="3950300"/>
              <a:ext cx="319025" cy="211125"/>
            </a:xfrm>
            <a:custGeom>
              <a:avLst/>
              <a:gdLst/>
              <a:ahLst/>
              <a:cxnLst/>
              <a:rect l="l" t="t" r="r" b="b"/>
              <a:pathLst>
                <a:path w="12761" h="8445" extrusionOk="0">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0" name="Google Shape;8330;p78"/>
          <p:cNvGrpSpPr/>
          <p:nvPr/>
        </p:nvGrpSpPr>
        <p:grpSpPr>
          <a:xfrm>
            <a:off x="3004431" y="1332912"/>
            <a:ext cx="371785" cy="370879"/>
            <a:chOff x="-41111350" y="3239100"/>
            <a:chExt cx="318200" cy="317425"/>
          </a:xfrm>
        </p:grpSpPr>
        <p:sp>
          <p:nvSpPr>
            <p:cNvPr id="8331" name="Google Shape;8331;p78"/>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2" name="Google Shape;8332;p78"/>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3" name="Google Shape;8333;p78"/>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4" name="Google Shape;8334;p78"/>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5" name="Google Shape;8335;p78"/>
          <p:cNvGrpSpPr/>
          <p:nvPr/>
        </p:nvGrpSpPr>
        <p:grpSpPr>
          <a:xfrm>
            <a:off x="3000751" y="1768444"/>
            <a:ext cx="379146" cy="370967"/>
            <a:chOff x="-41117650" y="3605525"/>
            <a:chExt cx="324500" cy="317500"/>
          </a:xfrm>
        </p:grpSpPr>
        <p:sp>
          <p:nvSpPr>
            <p:cNvPr id="8336" name="Google Shape;8336;p78"/>
            <p:cNvSpPr/>
            <p:nvPr/>
          </p:nvSpPr>
          <p:spPr>
            <a:xfrm>
              <a:off x="-41016850" y="3605525"/>
              <a:ext cx="106350" cy="105375"/>
            </a:xfrm>
            <a:custGeom>
              <a:avLst/>
              <a:gdLst/>
              <a:ahLst/>
              <a:cxnLst/>
              <a:rect l="l" t="t" r="r" b="b"/>
              <a:pathLst>
                <a:path w="4254" h="4215" extrusionOk="0">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7" name="Google Shape;8337;p78"/>
            <p:cNvSpPr/>
            <p:nvPr/>
          </p:nvSpPr>
          <p:spPr>
            <a:xfrm>
              <a:off x="-40900275" y="3721300"/>
              <a:ext cx="107125" cy="105375"/>
            </a:xfrm>
            <a:custGeom>
              <a:avLst/>
              <a:gdLst/>
              <a:ahLst/>
              <a:cxnLst/>
              <a:rect l="l" t="t" r="r" b="b"/>
              <a:pathLst>
                <a:path w="4285" h="4215" extrusionOk="0">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8" name="Google Shape;8338;p78"/>
            <p:cNvSpPr/>
            <p:nvPr/>
          </p:nvSpPr>
          <p:spPr>
            <a:xfrm>
              <a:off x="-41117650" y="3668350"/>
              <a:ext cx="262300" cy="254675"/>
            </a:xfrm>
            <a:custGeom>
              <a:avLst/>
              <a:gdLst/>
              <a:ahLst/>
              <a:cxnLst/>
              <a:rect l="l" t="t" r="r" b="b"/>
              <a:pathLst>
                <a:path w="10492" h="10187" extrusionOk="0">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39" name="Google Shape;8339;p78"/>
          <p:cNvSpPr/>
          <p:nvPr/>
        </p:nvSpPr>
        <p:spPr>
          <a:xfrm>
            <a:off x="3006881" y="2218029"/>
            <a:ext cx="372720" cy="361678"/>
          </a:xfrm>
          <a:custGeom>
            <a:avLst/>
            <a:gdLst/>
            <a:ahLst/>
            <a:cxnLst/>
            <a:rect l="l" t="t" r="r" b="b"/>
            <a:pathLst>
              <a:path w="12760" h="12382" extrusionOk="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40" name="Google Shape;8340;p78"/>
          <p:cNvGrpSpPr/>
          <p:nvPr/>
        </p:nvGrpSpPr>
        <p:grpSpPr>
          <a:xfrm>
            <a:off x="1827005" y="2659967"/>
            <a:ext cx="216271" cy="371814"/>
            <a:chOff x="-39205300" y="3220175"/>
            <a:chExt cx="185100" cy="318225"/>
          </a:xfrm>
        </p:grpSpPr>
        <p:sp>
          <p:nvSpPr>
            <p:cNvPr id="8341" name="Google Shape;8341;p78"/>
            <p:cNvSpPr/>
            <p:nvPr/>
          </p:nvSpPr>
          <p:spPr>
            <a:xfrm>
              <a:off x="-39205300" y="3220175"/>
              <a:ext cx="185100" cy="111875"/>
            </a:xfrm>
            <a:custGeom>
              <a:avLst/>
              <a:gdLst/>
              <a:ahLst/>
              <a:cxnLst/>
              <a:rect l="l" t="t" r="r" b="b"/>
              <a:pathLst>
                <a:path w="7404" h="4475" extrusionOk="0">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2" name="Google Shape;8342;p78"/>
            <p:cNvSpPr/>
            <p:nvPr/>
          </p:nvSpPr>
          <p:spPr>
            <a:xfrm>
              <a:off x="-39184825" y="3353300"/>
              <a:ext cx="144950" cy="185100"/>
            </a:xfrm>
            <a:custGeom>
              <a:avLst/>
              <a:gdLst/>
              <a:ahLst/>
              <a:cxnLst/>
              <a:rect l="l" t="t" r="r" b="b"/>
              <a:pathLst>
                <a:path w="5798" h="7404" extrusionOk="0">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3" name="Google Shape;8343;p78"/>
          <p:cNvGrpSpPr/>
          <p:nvPr/>
        </p:nvGrpSpPr>
        <p:grpSpPr>
          <a:xfrm>
            <a:off x="1792533" y="3120038"/>
            <a:ext cx="300016" cy="369273"/>
            <a:chOff x="-39248625" y="3588600"/>
            <a:chExt cx="256775" cy="316050"/>
          </a:xfrm>
        </p:grpSpPr>
        <p:sp>
          <p:nvSpPr>
            <p:cNvPr id="8344" name="Google Shape;8344;p78"/>
            <p:cNvSpPr/>
            <p:nvPr/>
          </p:nvSpPr>
          <p:spPr>
            <a:xfrm>
              <a:off x="-39248625" y="3588600"/>
              <a:ext cx="256775" cy="316050"/>
            </a:xfrm>
            <a:custGeom>
              <a:avLst/>
              <a:gdLst/>
              <a:ahLst/>
              <a:cxnLst/>
              <a:rect l="l" t="t" r="r" b="b"/>
              <a:pathLst>
                <a:path w="10271" h="12642" extrusionOk="0">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5" name="Google Shape;8345;p78"/>
            <p:cNvSpPr/>
            <p:nvPr/>
          </p:nvSpPr>
          <p:spPr>
            <a:xfrm>
              <a:off x="-39076150" y="3684875"/>
              <a:ext cx="84300" cy="80300"/>
            </a:xfrm>
            <a:custGeom>
              <a:avLst/>
              <a:gdLst/>
              <a:ahLst/>
              <a:cxnLst/>
              <a:rect l="l" t="t" r="r" b="b"/>
              <a:pathLst>
                <a:path w="3372" h="3212" extrusionOk="0">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46" name="Google Shape;8346;p78"/>
          <p:cNvSpPr/>
          <p:nvPr/>
        </p:nvSpPr>
        <p:spPr>
          <a:xfrm>
            <a:off x="1763554" y="3575664"/>
            <a:ext cx="363548" cy="370909"/>
          </a:xfrm>
          <a:custGeom>
            <a:avLst/>
            <a:gdLst/>
            <a:ahLst/>
            <a:cxnLst/>
            <a:rect l="l" t="t" r="r" b="b"/>
            <a:pathLst>
              <a:path w="12446" h="12698" extrusionOk="0">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7" name="Google Shape;8347;p78"/>
          <p:cNvSpPr/>
          <p:nvPr/>
        </p:nvSpPr>
        <p:spPr>
          <a:xfrm>
            <a:off x="3953101" y="2647102"/>
            <a:ext cx="369974" cy="368601"/>
          </a:xfrm>
          <a:custGeom>
            <a:avLst/>
            <a:gdLst/>
            <a:ahLst/>
            <a:cxnLst/>
            <a:rect l="l" t="t" r="r" b="b"/>
            <a:pathLst>
              <a:path w="12666" h="12619" extrusionOk="0">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48" name="Google Shape;8348;p78"/>
          <p:cNvGrpSpPr/>
          <p:nvPr/>
        </p:nvGrpSpPr>
        <p:grpSpPr>
          <a:xfrm>
            <a:off x="1243246" y="1308054"/>
            <a:ext cx="429504" cy="370879"/>
            <a:chOff x="-42651700" y="3217825"/>
            <a:chExt cx="367600" cy="317425"/>
          </a:xfrm>
        </p:grpSpPr>
        <p:sp>
          <p:nvSpPr>
            <p:cNvPr id="8349" name="Google Shape;8349;p78"/>
            <p:cNvSpPr/>
            <p:nvPr/>
          </p:nvSpPr>
          <p:spPr>
            <a:xfrm>
              <a:off x="-42651700" y="3239075"/>
              <a:ext cx="367600" cy="296175"/>
            </a:xfrm>
            <a:custGeom>
              <a:avLst/>
              <a:gdLst/>
              <a:ahLst/>
              <a:cxnLst/>
              <a:rect l="l" t="t" r="r" b="b"/>
              <a:pathLst>
                <a:path w="14704" h="11847" extrusionOk="0">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0" name="Google Shape;8350;p78"/>
            <p:cNvSpPr/>
            <p:nvPr/>
          </p:nvSpPr>
          <p:spPr>
            <a:xfrm>
              <a:off x="-42419600" y="3217825"/>
              <a:ext cx="106350" cy="106350"/>
            </a:xfrm>
            <a:custGeom>
              <a:avLst/>
              <a:gdLst/>
              <a:ahLst/>
              <a:cxnLst/>
              <a:rect l="l" t="t" r="r" b="b"/>
              <a:pathLst>
                <a:path w="4254" h="4254" extrusionOk="0">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1" name="Google Shape;8351;p78"/>
            <p:cNvSpPr/>
            <p:nvPr/>
          </p:nvSpPr>
          <p:spPr>
            <a:xfrm>
              <a:off x="-42623600" y="3218600"/>
              <a:ext cx="106350" cy="106375"/>
            </a:xfrm>
            <a:custGeom>
              <a:avLst/>
              <a:gdLst/>
              <a:ahLst/>
              <a:cxnLst/>
              <a:rect l="l" t="t" r="r" b="b"/>
              <a:pathLst>
                <a:path w="4254" h="4255" extrusionOk="0">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2" name="Google Shape;8352;p78"/>
            <p:cNvSpPr/>
            <p:nvPr/>
          </p:nvSpPr>
          <p:spPr>
            <a:xfrm>
              <a:off x="-42561375" y="3279250"/>
              <a:ext cx="185900" cy="186700"/>
            </a:xfrm>
            <a:custGeom>
              <a:avLst/>
              <a:gdLst/>
              <a:ahLst/>
              <a:cxnLst/>
              <a:rect l="l" t="t" r="r" b="b"/>
              <a:pathLst>
                <a:path w="7436" h="7468" extrusionOk="0">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3" name="Google Shape;8353;p78"/>
          <p:cNvGrpSpPr/>
          <p:nvPr/>
        </p:nvGrpSpPr>
        <p:grpSpPr>
          <a:xfrm>
            <a:off x="1278678" y="1747704"/>
            <a:ext cx="358640" cy="363226"/>
            <a:chOff x="-42617300" y="3587775"/>
            <a:chExt cx="306950" cy="310875"/>
          </a:xfrm>
        </p:grpSpPr>
        <p:sp>
          <p:nvSpPr>
            <p:cNvPr id="8354" name="Google Shape;8354;p78"/>
            <p:cNvSpPr/>
            <p:nvPr/>
          </p:nvSpPr>
          <p:spPr>
            <a:xfrm>
              <a:off x="-42617300" y="3587775"/>
              <a:ext cx="306950" cy="310875"/>
            </a:xfrm>
            <a:custGeom>
              <a:avLst/>
              <a:gdLst/>
              <a:ahLst/>
              <a:cxnLst/>
              <a:rect l="l" t="t" r="r" b="b"/>
              <a:pathLst>
                <a:path w="12278" h="12435" extrusionOk="0">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5" name="Google Shape;8355;p78"/>
            <p:cNvSpPr/>
            <p:nvPr/>
          </p:nvSpPr>
          <p:spPr>
            <a:xfrm>
              <a:off x="-42500725" y="3712425"/>
              <a:ext cx="63025" cy="62275"/>
            </a:xfrm>
            <a:custGeom>
              <a:avLst/>
              <a:gdLst/>
              <a:ahLst/>
              <a:cxnLst/>
              <a:rect l="l" t="t" r="r" b="b"/>
              <a:pathLst>
                <a:path w="2521" h="2491" extrusionOk="0">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56" name="Google Shape;8356;p78"/>
          <p:cNvSpPr/>
          <p:nvPr/>
        </p:nvSpPr>
        <p:spPr>
          <a:xfrm>
            <a:off x="1275131" y="2186747"/>
            <a:ext cx="371785" cy="369974"/>
          </a:xfrm>
          <a:custGeom>
            <a:avLst/>
            <a:gdLst/>
            <a:ahLst/>
            <a:cxnLst/>
            <a:rect l="l" t="t" r="r" b="b"/>
            <a:pathLst>
              <a:path w="12728" h="12666" extrusionOk="0">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57" name="Google Shape;8357;p78"/>
          <p:cNvGrpSpPr/>
          <p:nvPr/>
        </p:nvGrpSpPr>
        <p:grpSpPr>
          <a:xfrm>
            <a:off x="3450506" y="1332445"/>
            <a:ext cx="376926" cy="370324"/>
            <a:chOff x="-40748275" y="3238700"/>
            <a:chExt cx="322600" cy="316950"/>
          </a:xfrm>
        </p:grpSpPr>
        <p:sp>
          <p:nvSpPr>
            <p:cNvPr id="8358" name="Google Shape;8358;p78"/>
            <p:cNvSpPr/>
            <p:nvPr/>
          </p:nvSpPr>
          <p:spPr>
            <a:xfrm>
              <a:off x="-40709675" y="3273750"/>
              <a:ext cx="84300" cy="84300"/>
            </a:xfrm>
            <a:custGeom>
              <a:avLst/>
              <a:gdLst/>
              <a:ahLst/>
              <a:cxnLst/>
              <a:rect l="l" t="t" r="r" b="b"/>
              <a:pathLst>
                <a:path w="3372" h="3372" extrusionOk="0">
                  <a:moveTo>
                    <a:pt x="2710" y="0"/>
                  </a:moveTo>
                  <a:lnTo>
                    <a:pt x="1" y="2710"/>
                  </a:lnTo>
                  <a:lnTo>
                    <a:pt x="694" y="3371"/>
                  </a:lnTo>
                  <a:lnTo>
                    <a:pt x="3372" y="662"/>
                  </a:lnTo>
                  <a:lnTo>
                    <a:pt x="27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9" name="Google Shape;8359;p78"/>
            <p:cNvSpPr/>
            <p:nvPr/>
          </p:nvSpPr>
          <p:spPr>
            <a:xfrm>
              <a:off x="-40578925" y="3247175"/>
              <a:ext cx="151250" cy="149475"/>
            </a:xfrm>
            <a:custGeom>
              <a:avLst/>
              <a:gdLst/>
              <a:ahLst/>
              <a:cxnLst/>
              <a:rect l="l" t="t" r="r" b="b"/>
              <a:pathLst>
                <a:path w="6050" h="5979" extrusionOk="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0" name="Google Shape;8360;p78"/>
            <p:cNvSpPr/>
            <p:nvPr/>
          </p:nvSpPr>
          <p:spPr>
            <a:xfrm>
              <a:off x="-40678175" y="3305250"/>
              <a:ext cx="213475" cy="213475"/>
            </a:xfrm>
            <a:custGeom>
              <a:avLst/>
              <a:gdLst/>
              <a:ahLst/>
              <a:cxnLst/>
              <a:rect l="l" t="t" r="r" b="b"/>
              <a:pathLst>
                <a:path w="8539" h="8539" extrusionOk="0">
                  <a:moveTo>
                    <a:pt x="2679" y="0"/>
                  </a:moveTo>
                  <a:lnTo>
                    <a:pt x="1" y="2678"/>
                  </a:lnTo>
                  <a:lnTo>
                    <a:pt x="5861" y="8538"/>
                  </a:lnTo>
                  <a:lnTo>
                    <a:pt x="8539" y="5860"/>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1" name="Google Shape;8361;p78"/>
            <p:cNvSpPr/>
            <p:nvPr/>
          </p:nvSpPr>
          <p:spPr>
            <a:xfrm>
              <a:off x="-40513550" y="3469850"/>
              <a:ext cx="87875" cy="85800"/>
            </a:xfrm>
            <a:custGeom>
              <a:avLst/>
              <a:gdLst/>
              <a:ahLst/>
              <a:cxnLst/>
              <a:rect l="l" t="t" r="r" b="b"/>
              <a:pathLst>
                <a:path w="3515" h="3432" extrusionOk="0">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2" name="Google Shape;8362;p78"/>
            <p:cNvSpPr/>
            <p:nvPr/>
          </p:nvSpPr>
          <p:spPr>
            <a:xfrm>
              <a:off x="-40738025" y="3404500"/>
              <a:ext cx="150450" cy="149475"/>
            </a:xfrm>
            <a:custGeom>
              <a:avLst/>
              <a:gdLst/>
              <a:ahLst/>
              <a:cxnLst/>
              <a:rect l="l" t="t" r="r" b="b"/>
              <a:pathLst>
                <a:path w="6018" h="5979" extrusionOk="0">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3" name="Google Shape;8363;p78"/>
            <p:cNvSpPr/>
            <p:nvPr/>
          </p:nvSpPr>
          <p:spPr>
            <a:xfrm>
              <a:off x="-40748275" y="3238700"/>
              <a:ext cx="92175" cy="87850"/>
            </a:xfrm>
            <a:custGeom>
              <a:avLst/>
              <a:gdLst/>
              <a:ahLst/>
              <a:cxnLst/>
              <a:rect l="l" t="t" r="r" b="b"/>
              <a:pathLst>
                <a:path w="3687" h="3514" extrusionOk="0">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4" name="Google Shape;8364;p78"/>
          <p:cNvGrpSpPr/>
          <p:nvPr/>
        </p:nvGrpSpPr>
        <p:grpSpPr>
          <a:xfrm>
            <a:off x="3453062" y="1800429"/>
            <a:ext cx="371814" cy="338690"/>
            <a:chOff x="-40745125" y="3632900"/>
            <a:chExt cx="318225" cy="289875"/>
          </a:xfrm>
        </p:grpSpPr>
        <p:sp>
          <p:nvSpPr>
            <p:cNvPr id="8365" name="Google Shape;8365;p78"/>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6" name="Google Shape;8366;p78"/>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7" name="Google Shape;8367;p78"/>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8" name="Google Shape;8368;p78"/>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9" name="Google Shape;8369;p78"/>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0" name="Google Shape;8370;p78"/>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1" name="Google Shape;8371;p78"/>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2" name="Google Shape;8372;p78"/>
          <p:cNvGrpSpPr/>
          <p:nvPr/>
        </p:nvGrpSpPr>
        <p:grpSpPr>
          <a:xfrm>
            <a:off x="3457209" y="2211639"/>
            <a:ext cx="363518" cy="370178"/>
            <a:chOff x="-40742750" y="3972175"/>
            <a:chExt cx="311125" cy="316825"/>
          </a:xfrm>
        </p:grpSpPr>
        <p:sp>
          <p:nvSpPr>
            <p:cNvPr id="8373" name="Google Shape;8373;p78"/>
            <p:cNvSpPr/>
            <p:nvPr/>
          </p:nvSpPr>
          <p:spPr>
            <a:xfrm>
              <a:off x="-40699425" y="4118075"/>
              <a:ext cx="226850" cy="101625"/>
            </a:xfrm>
            <a:custGeom>
              <a:avLst/>
              <a:gdLst/>
              <a:ahLst/>
              <a:cxnLst/>
              <a:rect l="l" t="t" r="r" b="b"/>
              <a:pathLst>
                <a:path w="9074" h="4065" extrusionOk="0">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4" name="Google Shape;8374;p78"/>
            <p:cNvSpPr/>
            <p:nvPr/>
          </p:nvSpPr>
          <p:spPr>
            <a:xfrm>
              <a:off x="-40742750" y="3972175"/>
              <a:ext cx="311125" cy="316825"/>
            </a:xfrm>
            <a:custGeom>
              <a:avLst/>
              <a:gdLst/>
              <a:ahLst/>
              <a:cxnLst/>
              <a:rect l="l" t="t" r="r" b="b"/>
              <a:pathLst>
                <a:path w="12445" h="12673" extrusionOk="0">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5" name="Google Shape;8375;p78"/>
          <p:cNvGrpSpPr/>
          <p:nvPr/>
        </p:nvGrpSpPr>
        <p:grpSpPr>
          <a:xfrm>
            <a:off x="2239871" y="2661807"/>
            <a:ext cx="266892" cy="369974"/>
            <a:chOff x="-38860325" y="3221750"/>
            <a:chExt cx="228425" cy="316650"/>
          </a:xfrm>
        </p:grpSpPr>
        <p:sp>
          <p:nvSpPr>
            <p:cNvPr id="8376" name="Google Shape;8376;p78"/>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7" name="Google Shape;8377;p78"/>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8" name="Google Shape;8378;p78"/>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9" name="Google Shape;8379;p78"/>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0" name="Google Shape;8380;p78"/>
          <p:cNvGrpSpPr/>
          <p:nvPr/>
        </p:nvGrpSpPr>
        <p:grpSpPr>
          <a:xfrm>
            <a:off x="2190678" y="3123864"/>
            <a:ext cx="380081" cy="367111"/>
            <a:chOff x="-38905225" y="3591875"/>
            <a:chExt cx="325300" cy="314200"/>
          </a:xfrm>
        </p:grpSpPr>
        <p:sp>
          <p:nvSpPr>
            <p:cNvPr id="8381" name="Google Shape;8381;p78"/>
            <p:cNvSpPr/>
            <p:nvPr/>
          </p:nvSpPr>
          <p:spPr>
            <a:xfrm>
              <a:off x="-38716975" y="3591875"/>
              <a:ext cx="137050" cy="131625"/>
            </a:xfrm>
            <a:custGeom>
              <a:avLst/>
              <a:gdLst/>
              <a:ahLst/>
              <a:cxnLst/>
              <a:rect l="l" t="t" r="r" b="b"/>
              <a:pathLst>
                <a:path w="5482" h="5265" extrusionOk="0">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2" name="Google Shape;8382;p78"/>
            <p:cNvSpPr/>
            <p:nvPr/>
          </p:nvSpPr>
          <p:spPr>
            <a:xfrm>
              <a:off x="-38905225" y="3774675"/>
              <a:ext cx="137075" cy="131400"/>
            </a:xfrm>
            <a:custGeom>
              <a:avLst/>
              <a:gdLst/>
              <a:ahLst/>
              <a:cxnLst/>
              <a:rect l="l" t="t" r="r" b="b"/>
              <a:pathLst>
                <a:path w="5483" h="5256" extrusionOk="0">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3" name="Google Shape;8383;p78"/>
            <p:cNvSpPr/>
            <p:nvPr/>
          </p:nvSpPr>
          <p:spPr>
            <a:xfrm>
              <a:off x="-38891050" y="3599025"/>
              <a:ext cx="298525" cy="300900"/>
            </a:xfrm>
            <a:custGeom>
              <a:avLst/>
              <a:gdLst/>
              <a:ahLst/>
              <a:cxnLst/>
              <a:rect l="l" t="t" r="r" b="b"/>
              <a:pathLst>
                <a:path w="11941" h="12036" extrusionOk="0">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84" name="Google Shape;8384;p78"/>
          <p:cNvSpPr/>
          <p:nvPr/>
        </p:nvSpPr>
        <p:spPr>
          <a:xfrm>
            <a:off x="2198491" y="3633642"/>
            <a:ext cx="369974" cy="312927"/>
          </a:xfrm>
          <a:custGeom>
            <a:avLst/>
            <a:gdLst/>
            <a:ahLst/>
            <a:cxnLst/>
            <a:rect l="l" t="t" r="r" b="b"/>
            <a:pathLst>
              <a:path w="12666" h="10713" extrusionOk="0">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85" name="Google Shape;8385;p78"/>
          <p:cNvGrpSpPr/>
          <p:nvPr/>
        </p:nvGrpSpPr>
        <p:grpSpPr>
          <a:xfrm>
            <a:off x="3997427" y="3108944"/>
            <a:ext cx="290815" cy="369740"/>
            <a:chOff x="-37370925" y="3579105"/>
            <a:chExt cx="248900" cy="316450"/>
          </a:xfrm>
        </p:grpSpPr>
        <p:sp>
          <p:nvSpPr>
            <p:cNvPr id="8386" name="Google Shape;8386;p78"/>
            <p:cNvSpPr/>
            <p:nvPr/>
          </p:nvSpPr>
          <p:spPr>
            <a:xfrm>
              <a:off x="-37268550" y="3671055"/>
              <a:ext cx="83525" cy="82525"/>
            </a:xfrm>
            <a:custGeom>
              <a:avLst/>
              <a:gdLst/>
              <a:ahLst/>
              <a:cxnLst/>
              <a:rect l="l" t="t" r="r" b="b"/>
              <a:pathLst>
                <a:path w="3341" h="3301" extrusionOk="0">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7" name="Google Shape;8387;p78"/>
            <p:cNvSpPr/>
            <p:nvPr/>
          </p:nvSpPr>
          <p:spPr>
            <a:xfrm>
              <a:off x="-37370925" y="3579105"/>
              <a:ext cx="248900" cy="316450"/>
            </a:xfrm>
            <a:custGeom>
              <a:avLst/>
              <a:gdLst/>
              <a:ahLst/>
              <a:cxnLst/>
              <a:rect l="l" t="t" r="r" b="b"/>
              <a:pathLst>
                <a:path w="9956" h="12658" extrusionOk="0">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88" name="Google Shape;8388;p78"/>
          <p:cNvSpPr/>
          <p:nvPr/>
        </p:nvSpPr>
        <p:spPr>
          <a:xfrm>
            <a:off x="1697481" y="1308742"/>
            <a:ext cx="364453" cy="369419"/>
          </a:xfrm>
          <a:custGeom>
            <a:avLst/>
            <a:gdLst/>
            <a:ahLst/>
            <a:cxnLst/>
            <a:rect l="l" t="t" r="r" b="b"/>
            <a:pathLst>
              <a:path w="12477" h="12647" extrusionOk="0">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9" name="Google Shape;8389;p78"/>
          <p:cNvSpPr/>
          <p:nvPr/>
        </p:nvSpPr>
        <p:spPr>
          <a:xfrm>
            <a:off x="1722323" y="1744044"/>
            <a:ext cx="314767" cy="371814"/>
          </a:xfrm>
          <a:custGeom>
            <a:avLst/>
            <a:gdLst/>
            <a:ahLst/>
            <a:cxnLst/>
            <a:rect l="l" t="t" r="r" b="b"/>
            <a:pathLst>
              <a:path w="10776" h="12729" extrusionOk="0">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90" name="Google Shape;8390;p78"/>
          <p:cNvGrpSpPr/>
          <p:nvPr/>
        </p:nvGrpSpPr>
        <p:grpSpPr>
          <a:xfrm>
            <a:off x="1690803" y="2187015"/>
            <a:ext cx="371814" cy="369974"/>
            <a:chOff x="-42259725" y="3951100"/>
            <a:chExt cx="318225" cy="316650"/>
          </a:xfrm>
        </p:grpSpPr>
        <p:sp>
          <p:nvSpPr>
            <p:cNvPr id="8391" name="Google Shape;8391;p78"/>
            <p:cNvSpPr/>
            <p:nvPr/>
          </p:nvSpPr>
          <p:spPr>
            <a:xfrm>
              <a:off x="-42258150" y="3951100"/>
              <a:ext cx="316650" cy="123675"/>
            </a:xfrm>
            <a:custGeom>
              <a:avLst/>
              <a:gdLst/>
              <a:ahLst/>
              <a:cxnLst/>
              <a:rect l="l" t="t" r="r" b="b"/>
              <a:pathLst>
                <a:path w="12666" h="4947" extrusionOk="0">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2" name="Google Shape;8392;p78"/>
            <p:cNvSpPr/>
            <p:nvPr/>
          </p:nvSpPr>
          <p:spPr>
            <a:xfrm>
              <a:off x="-42259725" y="4096800"/>
              <a:ext cx="316650" cy="170950"/>
            </a:xfrm>
            <a:custGeom>
              <a:avLst/>
              <a:gdLst/>
              <a:ahLst/>
              <a:cxnLst/>
              <a:rect l="l" t="t" r="r" b="b"/>
              <a:pathLst>
                <a:path w="12666" h="6838" extrusionOk="0">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3" name="Google Shape;8393;p78"/>
          <p:cNvGrpSpPr/>
          <p:nvPr/>
        </p:nvGrpSpPr>
        <p:grpSpPr>
          <a:xfrm>
            <a:off x="3889164" y="1366036"/>
            <a:ext cx="370879" cy="337755"/>
            <a:chOff x="-40378075" y="3267450"/>
            <a:chExt cx="317425" cy="289075"/>
          </a:xfrm>
        </p:grpSpPr>
        <p:sp>
          <p:nvSpPr>
            <p:cNvPr id="8394" name="Google Shape;8394;p78"/>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5" name="Google Shape;8395;p78"/>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6" name="Google Shape;8396;p78"/>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7" name="Google Shape;8397;p78"/>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8" name="Google Shape;8398;p78"/>
          <p:cNvGrpSpPr/>
          <p:nvPr/>
        </p:nvGrpSpPr>
        <p:grpSpPr>
          <a:xfrm>
            <a:off x="3892830" y="1767304"/>
            <a:ext cx="363548" cy="369974"/>
            <a:chOff x="-40372575" y="3604550"/>
            <a:chExt cx="311150" cy="316650"/>
          </a:xfrm>
        </p:grpSpPr>
        <p:sp>
          <p:nvSpPr>
            <p:cNvPr id="8399" name="Google Shape;8399;p78"/>
            <p:cNvSpPr/>
            <p:nvPr/>
          </p:nvSpPr>
          <p:spPr>
            <a:xfrm>
              <a:off x="-40372575" y="3604550"/>
              <a:ext cx="311150" cy="134475"/>
            </a:xfrm>
            <a:custGeom>
              <a:avLst/>
              <a:gdLst/>
              <a:ahLst/>
              <a:cxnLst/>
              <a:rect l="l" t="t" r="r" b="b"/>
              <a:pathLst>
                <a:path w="12446" h="5379" extrusionOk="0">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0" name="Google Shape;8400;p78"/>
            <p:cNvSpPr/>
            <p:nvPr/>
          </p:nvSpPr>
          <p:spPr>
            <a:xfrm>
              <a:off x="-40312700" y="3730575"/>
              <a:ext cx="185100" cy="190625"/>
            </a:xfrm>
            <a:custGeom>
              <a:avLst/>
              <a:gdLst/>
              <a:ahLst/>
              <a:cxnLst/>
              <a:rect l="l" t="t" r="r" b="b"/>
              <a:pathLst>
                <a:path w="7404" h="7625" extrusionOk="0">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1" name="Google Shape;8401;p78"/>
            <p:cNvSpPr/>
            <p:nvPr/>
          </p:nvSpPr>
          <p:spPr>
            <a:xfrm>
              <a:off x="-40250475" y="3688025"/>
              <a:ext cx="66950" cy="20500"/>
            </a:xfrm>
            <a:custGeom>
              <a:avLst/>
              <a:gdLst/>
              <a:ahLst/>
              <a:cxnLst/>
              <a:rect l="l" t="t" r="r" b="b"/>
              <a:pathLst>
                <a:path w="2678" h="820" extrusionOk="0">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02" name="Google Shape;8402;p78"/>
          <p:cNvSpPr/>
          <p:nvPr/>
        </p:nvSpPr>
        <p:spPr>
          <a:xfrm>
            <a:off x="3896162" y="2210581"/>
            <a:ext cx="362613" cy="371902"/>
          </a:xfrm>
          <a:custGeom>
            <a:avLst/>
            <a:gdLst/>
            <a:ahLst/>
            <a:cxnLst/>
            <a:rect l="l" t="t" r="r" b="b"/>
            <a:pathLst>
              <a:path w="12414" h="12732" extrusionOk="0">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03" name="Google Shape;8403;p78"/>
          <p:cNvGrpSpPr/>
          <p:nvPr/>
        </p:nvGrpSpPr>
        <p:grpSpPr>
          <a:xfrm>
            <a:off x="2616780" y="2659967"/>
            <a:ext cx="399038" cy="372165"/>
            <a:chOff x="-38542250" y="3220175"/>
            <a:chExt cx="341525" cy="318525"/>
          </a:xfrm>
        </p:grpSpPr>
        <p:sp>
          <p:nvSpPr>
            <p:cNvPr id="8404" name="Google Shape;8404;p78"/>
            <p:cNvSpPr/>
            <p:nvPr/>
          </p:nvSpPr>
          <p:spPr>
            <a:xfrm>
              <a:off x="-38542250" y="3440725"/>
              <a:ext cx="101750" cy="97975"/>
            </a:xfrm>
            <a:custGeom>
              <a:avLst/>
              <a:gdLst/>
              <a:ahLst/>
              <a:cxnLst/>
              <a:rect l="l" t="t" r="r" b="b"/>
              <a:pathLst>
                <a:path w="4070" h="3919" extrusionOk="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5" name="Google Shape;8405;p78"/>
            <p:cNvSpPr/>
            <p:nvPr/>
          </p:nvSpPr>
          <p:spPr>
            <a:xfrm>
              <a:off x="-38494875" y="3354075"/>
              <a:ext cx="141800" cy="141025"/>
            </a:xfrm>
            <a:custGeom>
              <a:avLst/>
              <a:gdLst/>
              <a:ahLst/>
              <a:cxnLst/>
              <a:rect l="l" t="t" r="r" b="b"/>
              <a:pathLst>
                <a:path w="5672" h="5641" extrusionOk="0">
                  <a:moveTo>
                    <a:pt x="2742" y="1"/>
                  </a:moveTo>
                  <a:lnTo>
                    <a:pt x="1" y="2710"/>
                  </a:lnTo>
                  <a:lnTo>
                    <a:pt x="2931" y="5640"/>
                  </a:lnTo>
                  <a:lnTo>
                    <a:pt x="5671" y="2899"/>
                  </a:lnTo>
                  <a:lnTo>
                    <a:pt x="27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6" name="Google Shape;8406;p78"/>
            <p:cNvSpPr/>
            <p:nvPr/>
          </p:nvSpPr>
          <p:spPr>
            <a:xfrm>
              <a:off x="-38432050" y="3220175"/>
              <a:ext cx="231325" cy="192225"/>
            </a:xfrm>
            <a:custGeom>
              <a:avLst/>
              <a:gdLst/>
              <a:ahLst/>
              <a:cxnLst/>
              <a:rect l="l" t="t" r="r" b="b"/>
              <a:pathLst>
                <a:path w="9253" h="7689" extrusionOk="0">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7" name="Google Shape;8407;p78"/>
          <p:cNvGrpSpPr/>
          <p:nvPr/>
        </p:nvGrpSpPr>
        <p:grpSpPr>
          <a:xfrm>
            <a:off x="2638712" y="3119337"/>
            <a:ext cx="369974" cy="369068"/>
            <a:chOff x="-38537400" y="3588000"/>
            <a:chExt cx="316650" cy="315875"/>
          </a:xfrm>
        </p:grpSpPr>
        <p:sp>
          <p:nvSpPr>
            <p:cNvPr id="8408" name="Google Shape;8408;p78"/>
            <p:cNvSpPr/>
            <p:nvPr/>
          </p:nvSpPr>
          <p:spPr>
            <a:xfrm>
              <a:off x="-38327900" y="3719550"/>
              <a:ext cx="20500" cy="41750"/>
            </a:xfrm>
            <a:custGeom>
              <a:avLst/>
              <a:gdLst/>
              <a:ahLst/>
              <a:cxnLst/>
              <a:rect l="l" t="t" r="r" b="b"/>
              <a:pathLst>
                <a:path w="820" h="1670" extrusionOk="0">
                  <a:moveTo>
                    <a:pt x="1" y="0"/>
                  </a:moveTo>
                  <a:lnTo>
                    <a:pt x="1" y="1229"/>
                  </a:lnTo>
                  <a:cubicBezTo>
                    <a:pt x="1" y="1449"/>
                    <a:pt x="190" y="1607"/>
                    <a:pt x="442" y="1670"/>
                  </a:cubicBezTo>
                  <a:cubicBezTo>
                    <a:pt x="631" y="1607"/>
                    <a:pt x="820" y="1449"/>
                    <a:pt x="820" y="1229"/>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9" name="Google Shape;8409;p78"/>
            <p:cNvSpPr/>
            <p:nvPr/>
          </p:nvSpPr>
          <p:spPr>
            <a:xfrm>
              <a:off x="-38452350" y="3719550"/>
              <a:ext cx="21300" cy="41750"/>
            </a:xfrm>
            <a:custGeom>
              <a:avLst/>
              <a:gdLst/>
              <a:ahLst/>
              <a:cxnLst/>
              <a:rect l="l" t="t" r="r" b="b"/>
              <a:pathLst>
                <a:path w="852" h="1670" extrusionOk="0">
                  <a:moveTo>
                    <a:pt x="1" y="0"/>
                  </a:moveTo>
                  <a:lnTo>
                    <a:pt x="1" y="1229"/>
                  </a:lnTo>
                  <a:cubicBezTo>
                    <a:pt x="1" y="1449"/>
                    <a:pt x="221" y="1607"/>
                    <a:pt x="410" y="1670"/>
                  </a:cubicBezTo>
                  <a:cubicBezTo>
                    <a:pt x="631" y="1607"/>
                    <a:pt x="851" y="1449"/>
                    <a:pt x="851" y="1229"/>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0" name="Google Shape;8410;p78"/>
            <p:cNvSpPr/>
            <p:nvPr/>
          </p:nvSpPr>
          <p:spPr>
            <a:xfrm>
              <a:off x="-38516925" y="3759700"/>
              <a:ext cx="275700" cy="144175"/>
            </a:xfrm>
            <a:custGeom>
              <a:avLst/>
              <a:gdLst/>
              <a:ahLst/>
              <a:cxnLst/>
              <a:rect l="l" t="t" r="r" b="b"/>
              <a:pathLst>
                <a:path w="11028" h="5767" extrusionOk="0">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1" name="Google Shape;8411;p78"/>
            <p:cNvSpPr/>
            <p:nvPr/>
          </p:nvSpPr>
          <p:spPr>
            <a:xfrm>
              <a:off x="-38537400" y="3588000"/>
              <a:ext cx="316650" cy="151250"/>
            </a:xfrm>
            <a:custGeom>
              <a:avLst/>
              <a:gdLst/>
              <a:ahLst/>
              <a:cxnLst/>
              <a:rect l="l" t="t" r="r" b="b"/>
              <a:pathLst>
                <a:path w="12666" h="6050" extrusionOk="0">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2" name="Google Shape;8412;p78"/>
          <p:cNvGrpSpPr/>
          <p:nvPr/>
        </p:nvGrpSpPr>
        <p:grpSpPr>
          <a:xfrm>
            <a:off x="2637792" y="3576866"/>
            <a:ext cx="371814" cy="369974"/>
            <a:chOff x="-38538975" y="3954250"/>
            <a:chExt cx="318225" cy="316650"/>
          </a:xfrm>
        </p:grpSpPr>
        <p:sp>
          <p:nvSpPr>
            <p:cNvPr id="8413" name="Google Shape;8413;p78"/>
            <p:cNvSpPr/>
            <p:nvPr/>
          </p:nvSpPr>
          <p:spPr>
            <a:xfrm>
              <a:off x="-38538975" y="3954250"/>
              <a:ext cx="254425" cy="253625"/>
            </a:xfrm>
            <a:custGeom>
              <a:avLst/>
              <a:gdLst/>
              <a:ahLst/>
              <a:cxnLst/>
              <a:rect l="l" t="t" r="r" b="b"/>
              <a:pathLst>
                <a:path w="10177" h="10145" extrusionOk="0">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4" name="Google Shape;8414;p78"/>
            <p:cNvSpPr/>
            <p:nvPr/>
          </p:nvSpPr>
          <p:spPr>
            <a:xfrm>
              <a:off x="-38496450" y="4081725"/>
              <a:ext cx="275700" cy="189175"/>
            </a:xfrm>
            <a:custGeom>
              <a:avLst/>
              <a:gdLst/>
              <a:ahLst/>
              <a:cxnLst/>
              <a:rect l="l" t="t" r="r" b="b"/>
              <a:pathLst>
                <a:path w="11028" h="7567" extrusionOk="0">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5" name="Google Shape;8415;p78"/>
          <p:cNvGrpSpPr/>
          <p:nvPr/>
        </p:nvGrpSpPr>
        <p:grpSpPr>
          <a:xfrm>
            <a:off x="3955104" y="3571793"/>
            <a:ext cx="375465" cy="371814"/>
            <a:chOff x="-37385100" y="3949908"/>
            <a:chExt cx="321350" cy="318225"/>
          </a:xfrm>
        </p:grpSpPr>
        <p:sp>
          <p:nvSpPr>
            <p:cNvPr id="8416" name="Google Shape;8416;p78"/>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7" name="Google Shape;8417;p78"/>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8" name="Google Shape;8418;p78"/>
          <p:cNvGrpSpPr/>
          <p:nvPr/>
        </p:nvGrpSpPr>
        <p:grpSpPr>
          <a:xfrm>
            <a:off x="2130763" y="1307353"/>
            <a:ext cx="370909" cy="370675"/>
            <a:chOff x="-41895050" y="3217225"/>
            <a:chExt cx="317450" cy="317250"/>
          </a:xfrm>
        </p:grpSpPr>
        <p:sp>
          <p:nvSpPr>
            <p:cNvPr id="8419" name="Google Shape;8419;p78"/>
            <p:cNvSpPr/>
            <p:nvPr/>
          </p:nvSpPr>
          <p:spPr>
            <a:xfrm>
              <a:off x="-41895050" y="3273750"/>
              <a:ext cx="41775" cy="245750"/>
            </a:xfrm>
            <a:custGeom>
              <a:avLst/>
              <a:gdLst/>
              <a:ahLst/>
              <a:cxnLst/>
              <a:rect l="l" t="t" r="r" b="b"/>
              <a:pathLst>
                <a:path w="1671" h="9830" extrusionOk="0">
                  <a:moveTo>
                    <a:pt x="1" y="0"/>
                  </a:moveTo>
                  <a:lnTo>
                    <a:pt x="1" y="9830"/>
                  </a:lnTo>
                  <a:lnTo>
                    <a:pt x="1670" y="8192"/>
                  </a:lnTo>
                  <a:lnTo>
                    <a:pt x="1670" y="1639"/>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0" name="Google Shape;8420;p78"/>
            <p:cNvSpPr/>
            <p:nvPr/>
          </p:nvSpPr>
          <p:spPr>
            <a:xfrm>
              <a:off x="-41619375" y="3273750"/>
              <a:ext cx="41775" cy="245750"/>
            </a:xfrm>
            <a:custGeom>
              <a:avLst/>
              <a:gdLst/>
              <a:ahLst/>
              <a:cxnLst/>
              <a:rect l="l" t="t" r="r" b="b"/>
              <a:pathLst>
                <a:path w="1671" h="9830" extrusionOk="0">
                  <a:moveTo>
                    <a:pt x="1670" y="0"/>
                  </a:moveTo>
                  <a:lnTo>
                    <a:pt x="0" y="1639"/>
                  </a:lnTo>
                  <a:lnTo>
                    <a:pt x="0" y="8192"/>
                  </a:lnTo>
                  <a:lnTo>
                    <a:pt x="1670" y="9830"/>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1" name="Google Shape;8421;p78"/>
            <p:cNvSpPr/>
            <p:nvPr/>
          </p:nvSpPr>
          <p:spPr>
            <a:xfrm>
              <a:off x="-41832825" y="3321000"/>
              <a:ext cx="193000" cy="151250"/>
            </a:xfrm>
            <a:custGeom>
              <a:avLst/>
              <a:gdLst/>
              <a:ahLst/>
              <a:cxnLst/>
              <a:rect l="l" t="t" r="r" b="b"/>
              <a:pathLst>
                <a:path w="7720" h="6050" extrusionOk="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2" name="Google Shape;8422;p78"/>
            <p:cNvSpPr/>
            <p:nvPr/>
          </p:nvSpPr>
          <p:spPr>
            <a:xfrm>
              <a:off x="-41880075" y="3493500"/>
              <a:ext cx="287500" cy="40975"/>
            </a:xfrm>
            <a:custGeom>
              <a:avLst/>
              <a:gdLst/>
              <a:ahLst/>
              <a:cxnLst/>
              <a:rect l="l" t="t" r="r" b="b"/>
              <a:pathLst>
                <a:path w="11500" h="1639" extrusionOk="0">
                  <a:moveTo>
                    <a:pt x="1639" y="0"/>
                  </a:moveTo>
                  <a:lnTo>
                    <a:pt x="0" y="1638"/>
                  </a:lnTo>
                  <a:lnTo>
                    <a:pt x="11500" y="1638"/>
                  </a:lnTo>
                  <a:lnTo>
                    <a:pt x="98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3" name="Google Shape;8423;p78"/>
            <p:cNvSpPr/>
            <p:nvPr/>
          </p:nvSpPr>
          <p:spPr>
            <a:xfrm>
              <a:off x="-41880875" y="3217225"/>
              <a:ext cx="288300" cy="83325"/>
            </a:xfrm>
            <a:custGeom>
              <a:avLst/>
              <a:gdLst/>
              <a:ahLst/>
              <a:cxnLst/>
              <a:rect l="l" t="t" r="r" b="b"/>
              <a:pathLst>
                <a:path w="11532" h="3333" extrusionOk="0">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4" name="Google Shape;8424;p78"/>
          <p:cNvGrpSpPr/>
          <p:nvPr/>
        </p:nvGrpSpPr>
        <p:grpSpPr>
          <a:xfrm>
            <a:off x="2130310" y="1744287"/>
            <a:ext cx="371814" cy="369974"/>
            <a:chOff x="-41893475" y="3584850"/>
            <a:chExt cx="318225" cy="316650"/>
          </a:xfrm>
        </p:grpSpPr>
        <p:sp>
          <p:nvSpPr>
            <p:cNvPr id="8425" name="Google Shape;8425;p78"/>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6" name="Google Shape;8426;p78"/>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7" name="Google Shape;8427;p78"/>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8" name="Google Shape;8428;p78"/>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29" name="Google Shape;8429;p78"/>
          <p:cNvSpPr/>
          <p:nvPr/>
        </p:nvSpPr>
        <p:spPr>
          <a:xfrm>
            <a:off x="2133283" y="2188587"/>
            <a:ext cx="371814" cy="369302"/>
          </a:xfrm>
          <a:custGeom>
            <a:avLst/>
            <a:gdLst/>
            <a:ahLst/>
            <a:cxnLst/>
            <a:rect l="l" t="t" r="r" b="b"/>
            <a:pathLst>
              <a:path w="12729" h="12643" extrusionOk="0">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0" name="Google Shape;8430;p78"/>
          <p:cNvSpPr/>
          <p:nvPr/>
        </p:nvSpPr>
        <p:spPr>
          <a:xfrm>
            <a:off x="845041" y="2680925"/>
            <a:ext cx="438997" cy="369039"/>
          </a:xfrm>
          <a:custGeom>
            <a:avLst/>
            <a:gdLst/>
            <a:ahLst/>
            <a:cxnLst/>
            <a:rect l="l" t="t" r="r" b="b"/>
            <a:pathLst>
              <a:path w="15029" h="12634" extrusionOk="0">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31" name="Google Shape;8431;p78"/>
          <p:cNvGrpSpPr/>
          <p:nvPr/>
        </p:nvGrpSpPr>
        <p:grpSpPr>
          <a:xfrm>
            <a:off x="900338" y="3139579"/>
            <a:ext cx="337522" cy="370909"/>
            <a:chOff x="-39998250" y="3605325"/>
            <a:chExt cx="288875" cy="317450"/>
          </a:xfrm>
        </p:grpSpPr>
        <p:sp>
          <p:nvSpPr>
            <p:cNvPr id="8432" name="Google Shape;8432;p78"/>
            <p:cNvSpPr/>
            <p:nvPr/>
          </p:nvSpPr>
          <p:spPr>
            <a:xfrm>
              <a:off x="-39998250" y="3799600"/>
              <a:ext cx="288875" cy="123175"/>
            </a:xfrm>
            <a:custGeom>
              <a:avLst/>
              <a:gdLst/>
              <a:ahLst/>
              <a:cxnLst/>
              <a:rect l="l" t="t" r="r" b="b"/>
              <a:pathLst>
                <a:path w="11555" h="4927" extrusionOk="0">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3" name="Google Shape;8433;p78"/>
            <p:cNvSpPr/>
            <p:nvPr/>
          </p:nvSpPr>
          <p:spPr>
            <a:xfrm>
              <a:off x="-39940950" y="3605325"/>
              <a:ext cx="160700" cy="212050"/>
            </a:xfrm>
            <a:custGeom>
              <a:avLst/>
              <a:gdLst/>
              <a:ahLst/>
              <a:cxnLst/>
              <a:rect l="l" t="t" r="r" b="b"/>
              <a:pathLst>
                <a:path w="6428" h="8482" extrusionOk="0">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4" name="Google Shape;8434;p78"/>
          <p:cNvGrpSpPr/>
          <p:nvPr/>
        </p:nvGrpSpPr>
        <p:grpSpPr>
          <a:xfrm>
            <a:off x="884112" y="3598043"/>
            <a:ext cx="369974" cy="369945"/>
            <a:chOff x="-40011050" y="3972375"/>
            <a:chExt cx="316650" cy="316625"/>
          </a:xfrm>
        </p:grpSpPr>
        <p:sp>
          <p:nvSpPr>
            <p:cNvPr id="8435" name="Google Shape;8435;p78"/>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6" name="Google Shape;8436;p78"/>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7" name="Google Shape;8437;p78"/>
          <p:cNvGrpSpPr/>
          <p:nvPr/>
        </p:nvGrpSpPr>
        <p:grpSpPr>
          <a:xfrm>
            <a:off x="3116043" y="2662742"/>
            <a:ext cx="266921" cy="369039"/>
            <a:chOff x="-38129425" y="3222550"/>
            <a:chExt cx="228450" cy="315850"/>
          </a:xfrm>
        </p:grpSpPr>
        <p:sp>
          <p:nvSpPr>
            <p:cNvPr id="8438" name="Google Shape;8438;p78"/>
            <p:cNvSpPr/>
            <p:nvPr/>
          </p:nvSpPr>
          <p:spPr>
            <a:xfrm>
              <a:off x="-38129425" y="3222550"/>
              <a:ext cx="228450" cy="227650"/>
            </a:xfrm>
            <a:custGeom>
              <a:avLst/>
              <a:gdLst/>
              <a:ahLst/>
              <a:cxnLst/>
              <a:rect l="l" t="t" r="r" b="b"/>
              <a:pathLst>
                <a:path w="9138" h="9106" extrusionOk="0">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9" name="Google Shape;8439;p78"/>
            <p:cNvSpPr/>
            <p:nvPr/>
          </p:nvSpPr>
          <p:spPr>
            <a:xfrm>
              <a:off x="-38067200" y="3470650"/>
              <a:ext cx="103200" cy="67750"/>
            </a:xfrm>
            <a:custGeom>
              <a:avLst/>
              <a:gdLst/>
              <a:ahLst/>
              <a:cxnLst/>
              <a:rect l="l" t="t" r="r" b="b"/>
              <a:pathLst>
                <a:path w="4128" h="2710" extrusionOk="0">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0" name="Google Shape;8440;p78"/>
          <p:cNvGrpSpPr/>
          <p:nvPr/>
        </p:nvGrpSpPr>
        <p:grpSpPr>
          <a:xfrm>
            <a:off x="3071012" y="3119337"/>
            <a:ext cx="371785" cy="369974"/>
            <a:chOff x="-38172725" y="3588000"/>
            <a:chExt cx="318200" cy="316650"/>
          </a:xfrm>
        </p:grpSpPr>
        <p:sp>
          <p:nvSpPr>
            <p:cNvPr id="8441" name="Google Shape;8441;p78"/>
            <p:cNvSpPr/>
            <p:nvPr/>
          </p:nvSpPr>
          <p:spPr>
            <a:xfrm>
              <a:off x="-38171150" y="3760050"/>
              <a:ext cx="98475" cy="91050"/>
            </a:xfrm>
            <a:custGeom>
              <a:avLst/>
              <a:gdLst/>
              <a:ahLst/>
              <a:cxnLst/>
              <a:rect l="l" t="t" r="r" b="b"/>
              <a:pathLst>
                <a:path w="3939" h="3642" extrusionOk="0">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2" name="Google Shape;8442;p78"/>
            <p:cNvSpPr/>
            <p:nvPr/>
          </p:nvSpPr>
          <p:spPr>
            <a:xfrm>
              <a:off x="-38172725" y="3641575"/>
              <a:ext cx="144150" cy="133900"/>
            </a:xfrm>
            <a:custGeom>
              <a:avLst/>
              <a:gdLst/>
              <a:ahLst/>
              <a:cxnLst/>
              <a:rect l="l" t="t" r="r" b="b"/>
              <a:pathLst>
                <a:path w="5766" h="5356" extrusionOk="0">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3" name="Google Shape;8443;p78"/>
            <p:cNvSpPr/>
            <p:nvPr/>
          </p:nvSpPr>
          <p:spPr>
            <a:xfrm>
              <a:off x="-38117600" y="3806975"/>
              <a:ext cx="77200" cy="94525"/>
            </a:xfrm>
            <a:custGeom>
              <a:avLst/>
              <a:gdLst/>
              <a:ahLst/>
              <a:cxnLst/>
              <a:rect l="l" t="t" r="r" b="b"/>
              <a:pathLst>
                <a:path w="3088" h="3781" extrusionOk="0">
                  <a:moveTo>
                    <a:pt x="2332" y="0"/>
                  </a:moveTo>
                  <a:lnTo>
                    <a:pt x="0" y="2331"/>
                  </a:lnTo>
                  <a:cubicBezTo>
                    <a:pt x="883" y="3088"/>
                    <a:pt x="1891" y="3592"/>
                    <a:pt x="2962" y="3781"/>
                  </a:cubicBezTo>
                  <a:cubicBezTo>
                    <a:pt x="3088" y="2363"/>
                    <a:pt x="3088" y="1197"/>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4" name="Google Shape;8444;p78"/>
            <p:cNvSpPr/>
            <p:nvPr/>
          </p:nvSpPr>
          <p:spPr>
            <a:xfrm>
              <a:off x="-37997875" y="3716375"/>
              <a:ext cx="143350" cy="135500"/>
            </a:xfrm>
            <a:custGeom>
              <a:avLst/>
              <a:gdLst/>
              <a:ahLst/>
              <a:cxnLst/>
              <a:rect l="l" t="t" r="r" b="b"/>
              <a:pathLst>
                <a:path w="5734" h="5420" extrusionOk="0">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5" name="Google Shape;8445;p78"/>
            <p:cNvSpPr/>
            <p:nvPr/>
          </p:nvSpPr>
          <p:spPr>
            <a:xfrm>
              <a:off x="-38044350" y="3761275"/>
              <a:ext cx="135500" cy="143375"/>
            </a:xfrm>
            <a:custGeom>
              <a:avLst/>
              <a:gdLst/>
              <a:ahLst/>
              <a:cxnLst/>
              <a:rect l="l" t="t" r="r" b="b"/>
              <a:pathLst>
                <a:path w="5420" h="5735" extrusionOk="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6" name="Google Shape;8446;p78"/>
            <p:cNvSpPr/>
            <p:nvPr/>
          </p:nvSpPr>
          <p:spPr>
            <a:xfrm>
              <a:off x="-37997875" y="3588800"/>
              <a:ext cx="89025" cy="97675"/>
            </a:xfrm>
            <a:custGeom>
              <a:avLst/>
              <a:gdLst/>
              <a:ahLst/>
              <a:cxnLst/>
              <a:rect l="l" t="t" r="r" b="b"/>
              <a:pathLst>
                <a:path w="3561" h="3907" extrusionOk="0">
                  <a:moveTo>
                    <a:pt x="158" y="0"/>
                  </a:moveTo>
                  <a:lnTo>
                    <a:pt x="158" y="0"/>
                  </a:lnTo>
                  <a:cubicBezTo>
                    <a:pt x="126" y="977"/>
                    <a:pt x="0" y="2395"/>
                    <a:pt x="1260" y="3907"/>
                  </a:cubicBezTo>
                  <a:lnTo>
                    <a:pt x="3560" y="1544"/>
                  </a:lnTo>
                  <a:cubicBezTo>
                    <a:pt x="2584" y="662"/>
                    <a:pt x="1355" y="158"/>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7" name="Google Shape;8447;p78"/>
            <p:cNvSpPr/>
            <p:nvPr/>
          </p:nvSpPr>
          <p:spPr>
            <a:xfrm>
              <a:off x="-38117600" y="3588000"/>
              <a:ext cx="135500" cy="143375"/>
            </a:xfrm>
            <a:custGeom>
              <a:avLst/>
              <a:gdLst/>
              <a:ahLst/>
              <a:cxnLst/>
              <a:rect l="l" t="t" r="r" b="b"/>
              <a:pathLst>
                <a:path w="5420" h="5735" extrusionOk="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8" name="Google Shape;8448;p78"/>
            <p:cNvSpPr/>
            <p:nvPr/>
          </p:nvSpPr>
          <p:spPr>
            <a:xfrm>
              <a:off x="-37953000" y="3641575"/>
              <a:ext cx="97700" cy="86350"/>
            </a:xfrm>
            <a:custGeom>
              <a:avLst/>
              <a:gdLst/>
              <a:ahLst/>
              <a:cxnLst/>
              <a:rect l="l" t="t" r="r" b="b"/>
              <a:pathLst>
                <a:path w="3908" h="3454" extrusionOk="0">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9" name="Google Shape;8449;p78"/>
          <p:cNvGrpSpPr/>
          <p:nvPr/>
        </p:nvGrpSpPr>
        <p:grpSpPr>
          <a:xfrm>
            <a:off x="3146914" y="3577772"/>
            <a:ext cx="219981" cy="369974"/>
            <a:chOff x="-38109725" y="3955025"/>
            <a:chExt cx="188275" cy="316650"/>
          </a:xfrm>
        </p:grpSpPr>
        <p:sp>
          <p:nvSpPr>
            <p:cNvPr id="8450" name="Google Shape;8450;p78"/>
            <p:cNvSpPr/>
            <p:nvPr/>
          </p:nvSpPr>
          <p:spPr>
            <a:xfrm>
              <a:off x="-38109725" y="3955025"/>
              <a:ext cx="188275" cy="220575"/>
            </a:xfrm>
            <a:custGeom>
              <a:avLst/>
              <a:gdLst/>
              <a:ahLst/>
              <a:cxnLst/>
              <a:rect l="l" t="t" r="r" b="b"/>
              <a:pathLst>
                <a:path w="7531" h="8823" extrusionOk="0">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1" name="Google Shape;8451;p78"/>
            <p:cNvSpPr/>
            <p:nvPr/>
          </p:nvSpPr>
          <p:spPr>
            <a:xfrm>
              <a:off x="-38067200" y="4196050"/>
              <a:ext cx="104775" cy="75625"/>
            </a:xfrm>
            <a:custGeom>
              <a:avLst/>
              <a:gdLst/>
              <a:ahLst/>
              <a:cxnLst/>
              <a:rect l="l" t="t" r="r" b="b"/>
              <a:pathLst>
                <a:path w="4191" h="3025" extrusionOk="0">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52" name="Google Shape;8452;p78"/>
          <p:cNvSpPr/>
          <p:nvPr/>
        </p:nvSpPr>
        <p:spPr>
          <a:xfrm>
            <a:off x="2248517" y="4037533"/>
            <a:ext cx="383790" cy="370266"/>
          </a:xfrm>
          <a:custGeom>
            <a:avLst/>
            <a:gdLst/>
            <a:ahLst/>
            <a:cxnLst/>
            <a:rect l="l" t="t" r="r" b="b"/>
            <a:pathLst>
              <a:path w="13139" h="12676" extrusionOk="0">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53" name="Google Shape;8453;p78"/>
          <p:cNvGrpSpPr/>
          <p:nvPr/>
        </p:nvGrpSpPr>
        <p:grpSpPr>
          <a:xfrm>
            <a:off x="2562313" y="1309193"/>
            <a:ext cx="373654" cy="369068"/>
            <a:chOff x="-41530375" y="3218800"/>
            <a:chExt cx="319800" cy="315875"/>
          </a:xfrm>
        </p:grpSpPr>
        <p:sp>
          <p:nvSpPr>
            <p:cNvPr id="8454" name="Google Shape;8454;p78"/>
            <p:cNvSpPr/>
            <p:nvPr/>
          </p:nvSpPr>
          <p:spPr>
            <a:xfrm>
              <a:off x="-41530375" y="3337550"/>
              <a:ext cx="199300" cy="197125"/>
            </a:xfrm>
            <a:custGeom>
              <a:avLst/>
              <a:gdLst/>
              <a:ahLst/>
              <a:cxnLst/>
              <a:rect l="l" t="t" r="r" b="b"/>
              <a:pathLst>
                <a:path w="7972" h="7885" extrusionOk="0">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5" name="Google Shape;8455;p78"/>
            <p:cNvSpPr/>
            <p:nvPr/>
          </p:nvSpPr>
          <p:spPr>
            <a:xfrm>
              <a:off x="-41435075" y="3218800"/>
              <a:ext cx="224500" cy="221950"/>
            </a:xfrm>
            <a:custGeom>
              <a:avLst/>
              <a:gdLst/>
              <a:ahLst/>
              <a:cxnLst/>
              <a:rect l="l" t="t" r="r" b="b"/>
              <a:pathLst>
                <a:path w="8980" h="8878" extrusionOk="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6" name="Google Shape;8456;p78"/>
          <p:cNvGrpSpPr/>
          <p:nvPr/>
        </p:nvGrpSpPr>
        <p:grpSpPr>
          <a:xfrm>
            <a:off x="2564607" y="1824351"/>
            <a:ext cx="369068" cy="289004"/>
            <a:chOff x="-41526450" y="3653375"/>
            <a:chExt cx="315875" cy="247350"/>
          </a:xfrm>
        </p:grpSpPr>
        <p:sp>
          <p:nvSpPr>
            <p:cNvPr id="8457" name="Google Shape;8457;p78"/>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8" name="Google Shape;8458;p78"/>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9" name="Google Shape;8459;p78"/>
          <p:cNvGrpSpPr/>
          <p:nvPr/>
        </p:nvGrpSpPr>
        <p:grpSpPr>
          <a:xfrm>
            <a:off x="2565994" y="2187015"/>
            <a:ext cx="366293" cy="369974"/>
            <a:chOff x="-41526450" y="3951100"/>
            <a:chExt cx="313500" cy="316650"/>
          </a:xfrm>
        </p:grpSpPr>
        <p:sp>
          <p:nvSpPr>
            <p:cNvPr id="8460" name="Google Shape;8460;p78"/>
            <p:cNvSpPr/>
            <p:nvPr/>
          </p:nvSpPr>
          <p:spPr>
            <a:xfrm>
              <a:off x="-41483125" y="4041675"/>
              <a:ext cx="226075" cy="226075"/>
            </a:xfrm>
            <a:custGeom>
              <a:avLst/>
              <a:gdLst/>
              <a:ahLst/>
              <a:cxnLst/>
              <a:rect l="l" t="t" r="r" b="b"/>
              <a:pathLst>
                <a:path w="9043" h="9043" extrusionOk="0">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1" name="Google Shape;8461;p78"/>
            <p:cNvSpPr/>
            <p:nvPr/>
          </p:nvSpPr>
          <p:spPr>
            <a:xfrm>
              <a:off x="-41422475" y="4114925"/>
              <a:ext cx="104775" cy="104775"/>
            </a:xfrm>
            <a:custGeom>
              <a:avLst/>
              <a:gdLst/>
              <a:ahLst/>
              <a:cxnLst/>
              <a:rect l="l" t="t" r="r" b="b"/>
              <a:pathLst>
                <a:path w="4191" h="4191" extrusionOk="0">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2" name="Google Shape;8462;p78"/>
            <p:cNvSpPr/>
            <p:nvPr/>
          </p:nvSpPr>
          <p:spPr>
            <a:xfrm>
              <a:off x="-41526450" y="3951100"/>
              <a:ext cx="313500" cy="165575"/>
            </a:xfrm>
            <a:custGeom>
              <a:avLst/>
              <a:gdLst/>
              <a:ahLst/>
              <a:cxnLst/>
              <a:rect l="l" t="t" r="r" b="b"/>
              <a:pathLst>
                <a:path w="12540" h="6623" extrusionOk="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3" name="Google Shape;8463;p78"/>
          <p:cNvGrpSpPr/>
          <p:nvPr/>
        </p:nvGrpSpPr>
        <p:grpSpPr>
          <a:xfrm>
            <a:off x="1331249" y="2681144"/>
            <a:ext cx="339595" cy="371814"/>
            <a:chOff x="-39625900" y="3238300"/>
            <a:chExt cx="290650" cy="318225"/>
          </a:xfrm>
        </p:grpSpPr>
        <p:sp>
          <p:nvSpPr>
            <p:cNvPr id="8464" name="Google Shape;8464;p78"/>
            <p:cNvSpPr/>
            <p:nvPr/>
          </p:nvSpPr>
          <p:spPr>
            <a:xfrm>
              <a:off x="-39625900" y="3238300"/>
              <a:ext cx="290650" cy="318225"/>
            </a:xfrm>
            <a:custGeom>
              <a:avLst/>
              <a:gdLst/>
              <a:ahLst/>
              <a:cxnLst/>
              <a:rect l="l" t="t" r="r" b="b"/>
              <a:pathLst>
                <a:path w="11626" h="12729" extrusionOk="0">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5" name="Google Shape;8465;p78"/>
            <p:cNvSpPr/>
            <p:nvPr/>
          </p:nvSpPr>
          <p:spPr>
            <a:xfrm>
              <a:off x="-39521150" y="3328875"/>
              <a:ext cx="82725" cy="227650"/>
            </a:xfrm>
            <a:custGeom>
              <a:avLst/>
              <a:gdLst/>
              <a:ahLst/>
              <a:cxnLst/>
              <a:rect l="l" t="t" r="r" b="b"/>
              <a:pathLst>
                <a:path w="3309" h="9106" extrusionOk="0">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66" name="Google Shape;8466;p78"/>
          <p:cNvSpPr/>
          <p:nvPr/>
        </p:nvSpPr>
        <p:spPr>
          <a:xfrm>
            <a:off x="1353422" y="3140270"/>
            <a:ext cx="315672" cy="369974"/>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67" name="Google Shape;8467;p78"/>
          <p:cNvGrpSpPr/>
          <p:nvPr/>
        </p:nvGrpSpPr>
        <p:grpSpPr>
          <a:xfrm>
            <a:off x="1325300" y="3597605"/>
            <a:ext cx="366293" cy="370441"/>
            <a:chOff x="-39647175" y="3972000"/>
            <a:chExt cx="313500" cy="317050"/>
          </a:xfrm>
        </p:grpSpPr>
        <p:sp>
          <p:nvSpPr>
            <p:cNvPr id="8468" name="Google Shape;8468;p78"/>
            <p:cNvSpPr/>
            <p:nvPr/>
          </p:nvSpPr>
          <p:spPr>
            <a:xfrm>
              <a:off x="-39647175" y="3972000"/>
              <a:ext cx="95325" cy="153975"/>
            </a:xfrm>
            <a:custGeom>
              <a:avLst/>
              <a:gdLst/>
              <a:ahLst/>
              <a:cxnLst/>
              <a:rect l="l" t="t" r="r" b="b"/>
              <a:pathLst>
                <a:path w="3813" h="6159" extrusionOk="0">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9" name="Google Shape;8469;p78"/>
            <p:cNvSpPr/>
            <p:nvPr/>
          </p:nvSpPr>
          <p:spPr>
            <a:xfrm>
              <a:off x="-39588875" y="4011750"/>
              <a:ext cx="216600" cy="277300"/>
            </a:xfrm>
            <a:custGeom>
              <a:avLst/>
              <a:gdLst/>
              <a:ahLst/>
              <a:cxnLst/>
              <a:rect l="l" t="t" r="r" b="b"/>
              <a:pathLst>
                <a:path w="8664" h="11092" extrusionOk="0">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0" name="Google Shape;8470;p78"/>
            <p:cNvSpPr/>
            <p:nvPr/>
          </p:nvSpPr>
          <p:spPr>
            <a:xfrm>
              <a:off x="-39398275" y="4073975"/>
              <a:ext cx="64600" cy="71600"/>
            </a:xfrm>
            <a:custGeom>
              <a:avLst/>
              <a:gdLst/>
              <a:ahLst/>
              <a:cxnLst/>
              <a:rect l="l" t="t" r="r" b="b"/>
              <a:pathLst>
                <a:path w="2584" h="2864" extrusionOk="0">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1" name="Google Shape;8471;p78"/>
          <p:cNvGrpSpPr/>
          <p:nvPr/>
        </p:nvGrpSpPr>
        <p:grpSpPr>
          <a:xfrm>
            <a:off x="3494427" y="2661603"/>
            <a:ext cx="375495" cy="370879"/>
            <a:chOff x="-37808850" y="3221575"/>
            <a:chExt cx="321375" cy="317425"/>
          </a:xfrm>
        </p:grpSpPr>
        <p:sp>
          <p:nvSpPr>
            <p:cNvPr id="8472" name="Google Shape;8472;p78"/>
            <p:cNvSpPr/>
            <p:nvPr/>
          </p:nvSpPr>
          <p:spPr>
            <a:xfrm>
              <a:off x="-37808850" y="3294050"/>
              <a:ext cx="261500" cy="244950"/>
            </a:xfrm>
            <a:custGeom>
              <a:avLst/>
              <a:gdLst/>
              <a:ahLst/>
              <a:cxnLst/>
              <a:rect l="l" t="t" r="r" b="b"/>
              <a:pathLst>
                <a:path w="10460" h="9798" extrusionOk="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3" name="Google Shape;8473;p78"/>
            <p:cNvSpPr/>
            <p:nvPr/>
          </p:nvSpPr>
          <p:spPr>
            <a:xfrm>
              <a:off x="-37601700" y="3221575"/>
              <a:ext cx="114225" cy="111275"/>
            </a:xfrm>
            <a:custGeom>
              <a:avLst/>
              <a:gdLst/>
              <a:ahLst/>
              <a:cxnLst/>
              <a:rect l="l" t="t" r="r" b="b"/>
              <a:pathLst>
                <a:path w="4569" h="4451" extrusionOk="0">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4" name="Google Shape;8474;p78"/>
          <p:cNvGrpSpPr/>
          <p:nvPr/>
        </p:nvGrpSpPr>
        <p:grpSpPr>
          <a:xfrm>
            <a:off x="3503201" y="3183634"/>
            <a:ext cx="372749" cy="241158"/>
            <a:chOff x="-37806500" y="3643030"/>
            <a:chExt cx="319025" cy="206400"/>
          </a:xfrm>
        </p:grpSpPr>
        <p:sp>
          <p:nvSpPr>
            <p:cNvPr id="8475" name="Google Shape;8475;p78"/>
            <p:cNvSpPr/>
            <p:nvPr/>
          </p:nvSpPr>
          <p:spPr>
            <a:xfrm>
              <a:off x="-37615100" y="3759700"/>
              <a:ext cx="62250" cy="62250"/>
            </a:xfrm>
            <a:custGeom>
              <a:avLst/>
              <a:gdLst/>
              <a:ahLst/>
              <a:cxnLst/>
              <a:rect l="l" t="t" r="r" b="b"/>
              <a:pathLst>
                <a:path w="2490" h="2490" extrusionOk="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6" name="Google Shape;8476;p78"/>
            <p:cNvSpPr/>
            <p:nvPr/>
          </p:nvSpPr>
          <p:spPr>
            <a:xfrm>
              <a:off x="-37806500" y="3643030"/>
              <a:ext cx="319025" cy="206400"/>
            </a:xfrm>
            <a:custGeom>
              <a:avLst/>
              <a:gdLst/>
              <a:ahLst/>
              <a:cxnLst/>
              <a:rect l="l" t="t" r="r" b="b"/>
              <a:pathLst>
                <a:path w="12761" h="8256" extrusionOk="0">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7" name="Google Shape;8477;p78"/>
          <p:cNvGrpSpPr/>
          <p:nvPr/>
        </p:nvGrpSpPr>
        <p:grpSpPr>
          <a:xfrm>
            <a:off x="3505508" y="3575931"/>
            <a:ext cx="368134" cy="371814"/>
            <a:chOff x="-37804925" y="3953450"/>
            <a:chExt cx="315075" cy="318225"/>
          </a:xfrm>
        </p:grpSpPr>
        <p:sp>
          <p:nvSpPr>
            <p:cNvPr id="8478" name="Google Shape;8478;p78"/>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9" name="Google Shape;8479;p78"/>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0" name="Google Shape;8480;p78"/>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81" name="Google Shape;8481;p78"/>
          <p:cNvSpPr/>
          <p:nvPr/>
        </p:nvSpPr>
        <p:spPr>
          <a:xfrm>
            <a:off x="2754452" y="4040675"/>
            <a:ext cx="265986" cy="369039"/>
          </a:xfrm>
          <a:custGeom>
            <a:avLst/>
            <a:gdLst/>
            <a:ahLst/>
            <a:cxnLst/>
            <a:rect l="l" t="t" r="r" b="b"/>
            <a:pathLst>
              <a:path w="9106" h="12634" extrusionOk="0">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82" name="Google Shape;8482;p78"/>
          <p:cNvGrpSpPr/>
          <p:nvPr/>
        </p:nvGrpSpPr>
        <p:grpSpPr>
          <a:xfrm>
            <a:off x="4860977" y="1328538"/>
            <a:ext cx="355663" cy="308725"/>
            <a:chOff x="-28462125" y="3199700"/>
            <a:chExt cx="298550" cy="259150"/>
          </a:xfrm>
        </p:grpSpPr>
        <p:sp>
          <p:nvSpPr>
            <p:cNvPr id="8483" name="Google Shape;8483;p78"/>
            <p:cNvSpPr/>
            <p:nvPr/>
          </p:nvSpPr>
          <p:spPr>
            <a:xfrm>
              <a:off x="-28459750" y="3284775"/>
              <a:ext cx="296175" cy="104775"/>
            </a:xfrm>
            <a:custGeom>
              <a:avLst/>
              <a:gdLst/>
              <a:ahLst/>
              <a:cxnLst/>
              <a:rect l="l" t="t" r="r" b="b"/>
              <a:pathLst>
                <a:path w="11847" h="4191" extrusionOk="0">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4" name="Google Shape;8484;p78"/>
            <p:cNvSpPr/>
            <p:nvPr/>
          </p:nvSpPr>
          <p:spPr>
            <a:xfrm>
              <a:off x="-28462125" y="3199700"/>
              <a:ext cx="295400" cy="125275"/>
            </a:xfrm>
            <a:custGeom>
              <a:avLst/>
              <a:gdLst/>
              <a:ahLst/>
              <a:cxnLst/>
              <a:rect l="l" t="t" r="r" b="b"/>
              <a:pathLst>
                <a:path w="11816" h="5011" extrusionOk="0">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5" name="Google Shape;8485;p78"/>
            <p:cNvSpPr/>
            <p:nvPr/>
          </p:nvSpPr>
          <p:spPr>
            <a:xfrm>
              <a:off x="-28405400" y="3360375"/>
              <a:ext cx="186675" cy="98475"/>
            </a:xfrm>
            <a:custGeom>
              <a:avLst/>
              <a:gdLst/>
              <a:ahLst/>
              <a:cxnLst/>
              <a:rect l="l" t="t" r="r" b="b"/>
              <a:pathLst>
                <a:path w="7467" h="3939" extrusionOk="0">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6" name="Google Shape;8486;p78"/>
          <p:cNvGrpSpPr/>
          <p:nvPr/>
        </p:nvGrpSpPr>
        <p:grpSpPr>
          <a:xfrm>
            <a:off x="4861930" y="1763228"/>
            <a:ext cx="353757" cy="352833"/>
            <a:chOff x="-28461325" y="3545475"/>
            <a:chExt cx="296950" cy="296175"/>
          </a:xfrm>
        </p:grpSpPr>
        <p:sp>
          <p:nvSpPr>
            <p:cNvPr id="8487" name="Google Shape;8487;p78"/>
            <p:cNvSpPr/>
            <p:nvPr/>
          </p:nvSpPr>
          <p:spPr>
            <a:xfrm>
              <a:off x="-28461325" y="3666775"/>
              <a:ext cx="34675" cy="52775"/>
            </a:xfrm>
            <a:custGeom>
              <a:avLst/>
              <a:gdLst/>
              <a:ahLst/>
              <a:cxnLst/>
              <a:rect l="l" t="t" r="r" b="b"/>
              <a:pathLst>
                <a:path w="1387" h="2111" extrusionOk="0">
                  <a:moveTo>
                    <a:pt x="0" y="0"/>
                  </a:moveTo>
                  <a:lnTo>
                    <a:pt x="0" y="2111"/>
                  </a:lnTo>
                  <a:lnTo>
                    <a:pt x="1386" y="2111"/>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8" name="Google Shape;8488;p78"/>
            <p:cNvSpPr/>
            <p:nvPr/>
          </p:nvSpPr>
          <p:spPr>
            <a:xfrm>
              <a:off x="-28461325" y="3737650"/>
              <a:ext cx="52775" cy="17350"/>
            </a:xfrm>
            <a:custGeom>
              <a:avLst/>
              <a:gdLst/>
              <a:ahLst/>
              <a:cxnLst/>
              <a:rect l="l" t="t" r="r" b="b"/>
              <a:pathLst>
                <a:path w="2111" h="694" extrusionOk="0">
                  <a:moveTo>
                    <a:pt x="0" y="1"/>
                  </a:moveTo>
                  <a:lnTo>
                    <a:pt x="0" y="694"/>
                  </a:lnTo>
                  <a:lnTo>
                    <a:pt x="1733" y="694"/>
                  </a:lnTo>
                  <a:cubicBezTo>
                    <a:pt x="1954" y="694"/>
                    <a:pt x="2111" y="536"/>
                    <a:pt x="2111" y="347"/>
                  </a:cubicBezTo>
                  <a:cubicBezTo>
                    <a:pt x="2111" y="158"/>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9" name="Google Shape;8489;p78"/>
            <p:cNvSpPr/>
            <p:nvPr/>
          </p:nvSpPr>
          <p:spPr>
            <a:xfrm>
              <a:off x="-28461325" y="3632100"/>
              <a:ext cx="52775" cy="17375"/>
            </a:xfrm>
            <a:custGeom>
              <a:avLst/>
              <a:gdLst/>
              <a:ahLst/>
              <a:cxnLst/>
              <a:rect l="l" t="t" r="r" b="b"/>
              <a:pathLst>
                <a:path w="2111" h="695" extrusionOk="0">
                  <a:moveTo>
                    <a:pt x="0" y="1"/>
                  </a:moveTo>
                  <a:lnTo>
                    <a:pt x="0" y="694"/>
                  </a:lnTo>
                  <a:lnTo>
                    <a:pt x="1733" y="694"/>
                  </a:lnTo>
                  <a:cubicBezTo>
                    <a:pt x="1954" y="694"/>
                    <a:pt x="2111" y="537"/>
                    <a:pt x="2111" y="348"/>
                  </a:cubicBezTo>
                  <a:cubicBezTo>
                    <a:pt x="2111" y="159"/>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0" name="Google Shape;8490;p78"/>
            <p:cNvSpPr/>
            <p:nvPr/>
          </p:nvSpPr>
          <p:spPr>
            <a:xfrm>
              <a:off x="-28460550" y="3545475"/>
              <a:ext cx="296175" cy="296175"/>
            </a:xfrm>
            <a:custGeom>
              <a:avLst/>
              <a:gdLst/>
              <a:ahLst/>
              <a:cxnLst/>
              <a:rect l="l" t="t" r="r" b="b"/>
              <a:pathLst>
                <a:path w="11847" h="11847" extrusionOk="0">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1" name="Google Shape;8491;p78"/>
            <p:cNvSpPr/>
            <p:nvPr/>
          </p:nvSpPr>
          <p:spPr>
            <a:xfrm>
              <a:off x="-28347925" y="3649450"/>
              <a:ext cx="86675" cy="86650"/>
            </a:xfrm>
            <a:custGeom>
              <a:avLst/>
              <a:gdLst/>
              <a:ahLst/>
              <a:cxnLst/>
              <a:rect l="l" t="t" r="r" b="b"/>
              <a:pathLst>
                <a:path w="3467" h="3466" extrusionOk="0">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2" name="Google Shape;8492;p78"/>
            <p:cNvSpPr/>
            <p:nvPr/>
          </p:nvSpPr>
          <p:spPr>
            <a:xfrm>
              <a:off x="-28408550" y="3597450"/>
              <a:ext cx="191400" cy="192200"/>
            </a:xfrm>
            <a:custGeom>
              <a:avLst/>
              <a:gdLst/>
              <a:ahLst/>
              <a:cxnLst/>
              <a:rect l="l" t="t" r="r" b="b"/>
              <a:pathLst>
                <a:path w="7656" h="7688" extrusionOk="0">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3" name="Google Shape;8493;p78"/>
          <p:cNvGrpSpPr/>
          <p:nvPr/>
        </p:nvGrpSpPr>
        <p:grpSpPr>
          <a:xfrm>
            <a:off x="4858162" y="2213272"/>
            <a:ext cx="361292" cy="352803"/>
            <a:chOff x="-28463700" y="3914875"/>
            <a:chExt cx="303275" cy="296150"/>
          </a:xfrm>
        </p:grpSpPr>
        <p:sp>
          <p:nvSpPr>
            <p:cNvPr id="8494" name="Google Shape;8494;p78"/>
            <p:cNvSpPr/>
            <p:nvPr/>
          </p:nvSpPr>
          <p:spPr>
            <a:xfrm>
              <a:off x="-28333725" y="4057375"/>
              <a:ext cx="86650" cy="64650"/>
            </a:xfrm>
            <a:custGeom>
              <a:avLst/>
              <a:gdLst/>
              <a:ahLst/>
              <a:cxnLst/>
              <a:rect l="l" t="t" r="r" b="b"/>
              <a:pathLst>
                <a:path w="3466" h="2586" extrusionOk="0">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5" name="Google Shape;8495;p78"/>
            <p:cNvSpPr/>
            <p:nvPr/>
          </p:nvSpPr>
          <p:spPr>
            <a:xfrm>
              <a:off x="-28463700" y="3914875"/>
              <a:ext cx="303275" cy="296150"/>
            </a:xfrm>
            <a:custGeom>
              <a:avLst/>
              <a:gdLst/>
              <a:ahLst/>
              <a:cxnLst/>
              <a:rect l="l" t="t" r="r" b="b"/>
              <a:pathLst>
                <a:path w="12131" h="11846" extrusionOk="0">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6" name="Google Shape;8496;p78"/>
          <p:cNvGrpSpPr/>
          <p:nvPr/>
        </p:nvGrpSpPr>
        <p:grpSpPr>
          <a:xfrm>
            <a:off x="7092947" y="1369355"/>
            <a:ext cx="351880" cy="227092"/>
            <a:chOff x="-26573400" y="3224125"/>
            <a:chExt cx="295375" cy="190625"/>
          </a:xfrm>
        </p:grpSpPr>
        <p:sp>
          <p:nvSpPr>
            <p:cNvPr id="8497" name="Google Shape;8497;p78"/>
            <p:cNvSpPr/>
            <p:nvPr/>
          </p:nvSpPr>
          <p:spPr>
            <a:xfrm>
              <a:off x="-26330800" y="3327900"/>
              <a:ext cx="52775" cy="68750"/>
            </a:xfrm>
            <a:custGeom>
              <a:avLst/>
              <a:gdLst/>
              <a:ahLst/>
              <a:cxnLst/>
              <a:rect l="l" t="t" r="r" b="b"/>
              <a:pathLst>
                <a:path w="2111" h="2750" extrusionOk="0">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8" name="Google Shape;8498;p78"/>
            <p:cNvSpPr/>
            <p:nvPr/>
          </p:nvSpPr>
          <p:spPr>
            <a:xfrm>
              <a:off x="-26573400" y="3224125"/>
              <a:ext cx="293025" cy="190625"/>
            </a:xfrm>
            <a:custGeom>
              <a:avLst/>
              <a:gdLst/>
              <a:ahLst/>
              <a:cxnLst/>
              <a:rect l="l" t="t" r="r" b="b"/>
              <a:pathLst>
                <a:path w="11721" h="7625" extrusionOk="0">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9" name="Google Shape;8499;p78"/>
          <p:cNvGrpSpPr/>
          <p:nvPr/>
        </p:nvGrpSpPr>
        <p:grpSpPr>
          <a:xfrm>
            <a:off x="7092947" y="1763690"/>
            <a:ext cx="351880" cy="351910"/>
            <a:chOff x="-26573400" y="3546250"/>
            <a:chExt cx="295375" cy="295400"/>
          </a:xfrm>
        </p:grpSpPr>
        <p:sp>
          <p:nvSpPr>
            <p:cNvPr id="8500" name="Google Shape;8500;p78"/>
            <p:cNvSpPr/>
            <p:nvPr/>
          </p:nvSpPr>
          <p:spPr>
            <a:xfrm>
              <a:off x="-26464700" y="3599225"/>
              <a:ext cx="77200" cy="38425"/>
            </a:xfrm>
            <a:custGeom>
              <a:avLst/>
              <a:gdLst/>
              <a:ahLst/>
              <a:cxnLst/>
              <a:rect l="l" t="t" r="r" b="b"/>
              <a:pathLst>
                <a:path w="3088" h="1537" extrusionOk="0">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1" name="Google Shape;8501;p78"/>
            <p:cNvSpPr/>
            <p:nvPr/>
          </p:nvSpPr>
          <p:spPr>
            <a:xfrm>
              <a:off x="-26434775" y="3686450"/>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2" name="Google Shape;8502;p78"/>
            <p:cNvSpPr/>
            <p:nvPr/>
          </p:nvSpPr>
          <p:spPr>
            <a:xfrm>
              <a:off x="-26520625" y="3703775"/>
              <a:ext cx="55950" cy="67775"/>
            </a:xfrm>
            <a:custGeom>
              <a:avLst/>
              <a:gdLst/>
              <a:ahLst/>
              <a:cxnLst/>
              <a:rect l="l" t="t" r="r" b="b"/>
              <a:pathLst>
                <a:path w="2238" h="2711" extrusionOk="0">
                  <a:moveTo>
                    <a:pt x="1387" y="1"/>
                  </a:moveTo>
                  <a:lnTo>
                    <a:pt x="1" y="32"/>
                  </a:lnTo>
                  <a:cubicBezTo>
                    <a:pt x="127" y="1104"/>
                    <a:pt x="662" y="2080"/>
                    <a:pt x="1544" y="2710"/>
                  </a:cubicBezTo>
                  <a:lnTo>
                    <a:pt x="2237" y="1545"/>
                  </a:lnTo>
                  <a:cubicBezTo>
                    <a:pt x="1765" y="1135"/>
                    <a:pt x="1450" y="600"/>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3" name="Google Shape;8503;p78"/>
            <p:cNvSpPr/>
            <p:nvPr/>
          </p:nvSpPr>
          <p:spPr>
            <a:xfrm>
              <a:off x="-26387525" y="3703000"/>
              <a:ext cx="55950" cy="67750"/>
            </a:xfrm>
            <a:custGeom>
              <a:avLst/>
              <a:gdLst/>
              <a:ahLst/>
              <a:cxnLst/>
              <a:rect l="l" t="t" r="r" b="b"/>
              <a:pathLst>
                <a:path w="2238" h="2710" extrusionOk="0">
                  <a:moveTo>
                    <a:pt x="851" y="0"/>
                  </a:moveTo>
                  <a:cubicBezTo>
                    <a:pt x="757" y="631"/>
                    <a:pt x="473" y="1166"/>
                    <a:pt x="1" y="1544"/>
                  </a:cubicBezTo>
                  <a:lnTo>
                    <a:pt x="694" y="2710"/>
                  </a:lnTo>
                  <a:cubicBezTo>
                    <a:pt x="1576" y="2080"/>
                    <a:pt x="2112" y="1103"/>
                    <a:pt x="2238" y="32"/>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4" name="Google Shape;8504;p78"/>
            <p:cNvSpPr/>
            <p:nvPr/>
          </p:nvSpPr>
          <p:spPr>
            <a:xfrm>
              <a:off x="-26573400" y="3546250"/>
              <a:ext cx="295375" cy="295400"/>
            </a:xfrm>
            <a:custGeom>
              <a:avLst/>
              <a:gdLst/>
              <a:ahLst/>
              <a:cxnLst/>
              <a:rect l="l" t="t" r="r" b="b"/>
              <a:pathLst>
                <a:path w="11815" h="11816" extrusionOk="0">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5" name="Google Shape;8505;p78"/>
          <p:cNvGrpSpPr/>
          <p:nvPr/>
        </p:nvGrpSpPr>
        <p:grpSpPr>
          <a:xfrm>
            <a:off x="7081228" y="2213599"/>
            <a:ext cx="375319" cy="352148"/>
            <a:chOff x="-26583625" y="3917025"/>
            <a:chExt cx="315050" cy="295600"/>
          </a:xfrm>
        </p:grpSpPr>
        <p:sp>
          <p:nvSpPr>
            <p:cNvPr id="8506" name="Google Shape;8506;p78"/>
            <p:cNvSpPr/>
            <p:nvPr/>
          </p:nvSpPr>
          <p:spPr>
            <a:xfrm>
              <a:off x="-26413500" y="3918400"/>
              <a:ext cx="144925" cy="135125"/>
            </a:xfrm>
            <a:custGeom>
              <a:avLst/>
              <a:gdLst/>
              <a:ahLst/>
              <a:cxnLst/>
              <a:rect l="l" t="t" r="r" b="b"/>
              <a:pathLst>
                <a:path w="5797" h="5405" extrusionOk="0">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7" name="Google Shape;8507;p78"/>
            <p:cNvSpPr/>
            <p:nvPr/>
          </p:nvSpPr>
          <p:spPr>
            <a:xfrm>
              <a:off x="-26466275" y="4026700"/>
              <a:ext cx="78775" cy="77225"/>
            </a:xfrm>
            <a:custGeom>
              <a:avLst/>
              <a:gdLst/>
              <a:ahLst/>
              <a:cxnLst/>
              <a:rect l="l" t="t" r="r" b="b"/>
              <a:pathLst>
                <a:path w="3151" h="3089" extrusionOk="0">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8" name="Google Shape;8508;p78"/>
            <p:cNvSpPr/>
            <p:nvPr/>
          </p:nvSpPr>
          <p:spPr>
            <a:xfrm>
              <a:off x="-26583625" y="4077125"/>
              <a:ext cx="144925" cy="134700"/>
            </a:xfrm>
            <a:custGeom>
              <a:avLst/>
              <a:gdLst/>
              <a:ahLst/>
              <a:cxnLst/>
              <a:rect l="l" t="t" r="r" b="b"/>
              <a:pathLst>
                <a:path w="5797" h="5388" extrusionOk="0">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9" name="Google Shape;8509;p78"/>
            <p:cNvSpPr/>
            <p:nvPr/>
          </p:nvSpPr>
          <p:spPr>
            <a:xfrm>
              <a:off x="-26581275" y="3917025"/>
              <a:ext cx="311125" cy="295600"/>
            </a:xfrm>
            <a:custGeom>
              <a:avLst/>
              <a:gdLst/>
              <a:ahLst/>
              <a:cxnLst/>
              <a:rect l="l" t="t" r="r" b="b"/>
              <a:pathLst>
                <a:path w="12445" h="11824" extrusionOk="0">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10" name="Google Shape;8510;p78"/>
          <p:cNvSpPr/>
          <p:nvPr/>
        </p:nvSpPr>
        <p:spPr>
          <a:xfrm>
            <a:off x="5748315" y="2694114"/>
            <a:ext cx="352833" cy="351880"/>
          </a:xfrm>
          <a:custGeom>
            <a:avLst/>
            <a:gdLst/>
            <a:ahLst/>
            <a:cxnLst/>
            <a:rect l="l" t="t" r="r" b="b"/>
            <a:pathLst>
              <a:path w="11847" h="11815" extrusionOk="0">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11" name="Google Shape;8511;p78"/>
          <p:cNvGrpSpPr/>
          <p:nvPr/>
        </p:nvGrpSpPr>
        <p:grpSpPr>
          <a:xfrm>
            <a:off x="5779742" y="3172629"/>
            <a:ext cx="289039" cy="352833"/>
            <a:chOff x="-24694925" y="3518700"/>
            <a:chExt cx="242625" cy="296175"/>
          </a:xfrm>
        </p:grpSpPr>
        <p:sp>
          <p:nvSpPr>
            <p:cNvPr id="8512" name="Google Shape;8512;p78"/>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3" name="Google Shape;8513;p78"/>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4" name="Google Shape;8514;p78"/>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5" name="Google Shape;8515;p78"/>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6" name="Google Shape;8516;p78"/>
          <p:cNvGrpSpPr/>
          <p:nvPr/>
        </p:nvGrpSpPr>
        <p:grpSpPr>
          <a:xfrm>
            <a:off x="5779280" y="3622657"/>
            <a:ext cx="289962" cy="352833"/>
            <a:chOff x="-24709100" y="3888875"/>
            <a:chExt cx="243400" cy="296175"/>
          </a:xfrm>
        </p:grpSpPr>
        <p:sp>
          <p:nvSpPr>
            <p:cNvPr id="8517" name="Google Shape;8517;p78"/>
            <p:cNvSpPr/>
            <p:nvPr/>
          </p:nvSpPr>
          <p:spPr>
            <a:xfrm>
              <a:off x="-24587800" y="3888875"/>
              <a:ext cx="105575" cy="227650"/>
            </a:xfrm>
            <a:custGeom>
              <a:avLst/>
              <a:gdLst/>
              <a:ahLst/>
              <a:cxnLst/>
              <a:rect l="l" t="t" r="r" b="b"/>
              <a:pathLst>
                <a:path w="4223" h="9106" extrusionOk="0">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8" name="Google Shape;8518;p78"/>
            <p:cNvSpPr/>
            <p:nvPr/>
          </p:nvSpPr>
          <p:spPr>
            <a:xfrm>
              <a:off x="-24536600" y="4132250"/>
              <a:ext cx="70900" cy="17350"/>
            </a:xfrm>
            <a:custGeom>
              <a:avLst/>
              <a:gdLst/>
              <a:ahLst/>
              <a:cxnLst/>
              <a:rect l="l" t="t" r="r" b="b"/>
              <a:pathLst>
                <a:path w="2836" h="694" extrusionOk="0">
                  <a:moveTo>
                    <a:pt x="0" y="1"/>
                  </a:moveTo>
                  <a:lnTo>
                    <a:pt x="347" y="694"/>
                  </a:lnTo>
                  <a:lnTo>
                    <a:pt x="2489" y="694"/>
                  </a:lnTo>
                  <a:cubicBezTo>
                    <a:pt x="2678" y="694"/>
                    <a:pt x="2836" y="536"/>
                    <a:pt x="2836" y="347"/>
                  </a:cubicBezTo>
                  <a:cubicBezTo>
                    <a:pt x="2836" y="158"/>
                    <a:pt x="267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9" name="Google Shape;8519;p78"/>
            <p:cNvSpPr/>
            <p:nvPr/>
          </p:nvSpPr>
          <p:spPr>
            <a:xfrm>
              <a:off x="-24709100" y="3963700"/>
              <a:ext cx="208750" cy="221350"/>
            </a:xfrm>
            <a:custGeom>
              <a:avLst/>
              <a:gdLst/>
              <a:ahLst/>
              <a:cxnLst/>
              <a:rect l="l" t="t" r="r" b="b"/>
              <a:pathLst>
                <a:path w="8350" h="8854" extrusionOk="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20" name="Google Shape;8520;p78"/>
          <p:cNvGrpSpPr/>
          <p:nvPr/>
        </p:nvGrpSpPr>
        <p:grpSpPr>
          <a:xfrm>
            <a:off x="7979280" y="2695320"/>
            <a:ext cx="356556" cy="349557"/>
            <a:chOff x="-22863675" y="3131775"/>
            <a:chExt cx="299300" cy="293425"/>
          </a:xfrm>
        </p:grpSpPr>
        <p:sp>
          <p:nvSpPr>
            <p:cNvPr id="8521" name="Google Shape;8521;p78"/>
            <p:cNvSpPr/>
            <p:nvPr/>
          </p:nvSpPr>
          <p:spPr>
            <a:xfrm>
              <a:off x="-22863675" y="3131775"/>
              <a:ext cx="299300" cy="293425"/>
            </a:xfrm>
            <a:custGeom>
              <a:avLst/>
              <a:gdLst/>
              <a:ahLst/>
              <a:cxnLst/>
              <a:rect l="l" t="t" r="r" b="b"/>
              <a:pathLst>
                <a:path w="11972" h="11737" extrusionOk="0">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2" name="Google Shape;8522;p78"/>
            <p:cNvSpPr/>
            <p:nvPr/>
          </p:nvSpPr>
          <p:spPr>
            <a:xfrm>
              <a:off x="-22740025" y="3217825"/>
              <a:ext cx="52000" cy="51225"/>
            </a:xfrm>
            <a:custGeom>
              <a:avLst/>
              <a:gdLst/>
              <a:ahLst/>
              <a:cxnLst/>
              <a:rect l="l" t="t" r="r" b="b"/>
              <a:pathLst>
                <a:path w="2080" h="2049" extrusionOk="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3" name="Google Shape;8523;p78"/>
            <p:cNvSpPr/>
            <p:nvPr/>
          </p:nvSpPr>
          <p:spPr>
            <a:xfrm>
              <a:off x="-22705375" y="33218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24" name="Google Shape;8524;p78"/>
          <p:cNvGrpSpPr/>
          <p:nvPr/>
        </p:nvGrpSpPr>
        <p:grpSpPr>
          <a:xfrm>
            <a:off x="5322144" y="1306499"/>
            <a:ext cx="310602" cy="352803"/>
            <a:chOff x="-28069875" y="3175300"/>
            <a:chExt cx="260725" cy="296150"/>
          </a:xfrm>
        </p:grpSpPr>
        <p:sp>
          <p:nvSpPr>
            <p:cNvPr id="8525" name="Google Shape;8525;p78"/>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6" name="Google Shape;8526;p78"/>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7" name="Google Shape;8527;p78"/>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8" name="Google Shape;8528;p78"/>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9" name="Google Shape;8529;p78"/>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0" name="Google Shape;8530;p78"/>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1" name="Google Shape;8531;p78"/>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2" name="Google Shape;8532;p78"/>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3" name="Google Shape;8533;p78"/>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34" name="Google Shape;8534;p78"/>
          <p:cNvSpPr/>
          <p:nvPr/>
        </p:nvSpPr>
        <p:spPr>
          <a:xfrm>
            <a:off x="5301578" y="1764235"/>
            <a:ext cx="352803" cy="350719"/>
          </a:xfrm>
          <a:custGeom>
            <a:avLst/>
            <a:gdLst/>
            <a:ahLst/>
            <a:cxnLst/>
            <a:rect l="l" t="t" r="r" b="b"/>
            <a:pathLst>
              <a:path w="11846" h="11776" extrusionOk="0">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35" name="Google Shape;8535;p78"/>
          <p:cNvGrpSpPr/>
          <p:nvPr/>
        </p:nvGrpSpPr>
        <p:grpSpPr>
          <a:xfrm>
            <a:off x="5363423" y="2213733"/>
            <a:ext cx="228045" cy="351880"/>
            <a:chOff x="-28032075" y="3916450"/>
            <a:chExt cx="191425" cy="295375"/>
          </a:xfrm>
        </p:grpSpPr>
        <p:sp>
          <p:nvSpPr>
            <p:cNvPr id="8536" name="Google Shape;8536;p78"/>
            <p:cNvSpPr/>
            <p:nvPr/>
          </p:nvSpPr>
          <p:spPr>
            <a:xfrm>
              <a:off x="-27996625" y="3916450"/>
              <a:ext cx="120525" cy="51225"/>
            </a:xfrm>
            <a:custGeom>
              <a:avLst/>
              <a:gdLst/>
              <a:ahLst/>
              <a:cxnLst/>
              <a:rect l="l" t="t" r="r" b="b"/>
              <a:pathLst>
                <a:path w="4821" h="2049" extrusionOk="0">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7" name="Google Shape;8537;p78"/>
            <p:cNvSpPr/>
            <p:nvPr/>
          </p:nvSpPr>
          <p:spPr>
            <a:xfrm>
              <a:off x="-28032075" y="4089975"/>
              <a:ext cx="191425" cy="121850"/>
            </a:xfrm>
            <a:custGeom>
              <a:avLst/>
              <a:gdLst/>
              <a:ahLst/>
              <a:cxnLst/>
              <a:rect l="l" t="t" r="r" b="b"/>
              <a:pathLst>
                <a:path w="7657" h="4874" extrusionOk="0">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8" name="Google Shape;8538;p78"/>
            <p:cNvSpPr/>
            <p:nvPr/>
          </p:nvSpPr>
          <p:spPr>
            <a:xfrm>
              <a:off x="-28024975" y="3985750"/>
              <a:ext cx="181950" cy="121975"/>
            </a:xfrm>
            <a:custGeom>
              <a:avLst/>
              <a:gdLst/>
              <a:ahLst/>
              <a:cxnLst/>
              <a:rect l="l" t="t" r="r" b="b"/>
              <a:pathLst>
                <a:path w="7278" h="4879" extrusionOk="0">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39" name="Google Shape;8539;p78"/>
          <p:cNvGrpSpPr/>
          <p:nvPr/>
        </p:nvGrpSpPr>
        <p:grpSpPr>
          <a:xfrm>
            <a:off x="7528769" y="1306484"/>
            <a:ext cx="352833" cy="352833"/>
            <a:chOff x="-26201650" y="3176075"/>
            <a:chExt cx="296175" cy="296175"/>
          </a:xfrm>
        </p:grpSpPr>
        <p:sp>
          <p:nvSpPr>
            <p:cNvPr id="8540" name="Google Shape;8540;p78"/>
            <p:cNvSpPr/>
            <p:nvPr/>
          </p:nvSpPr>
          <p:spPr>
            <a:xfrm>
              <a:off x="-26082700" y="3176075"/>
              <a:ext cx="51200" cy="226875"/>
            </a:xfrm>
            <a:custGeom>
              <a:avLst/>
              <a:gdLst/>
              <a:ahLst/>
              <a:cxnLst/>
              <a:rect l="l" t="t" r="r" b="b"/>
              <a:pathLst>
                <a:path w="2048" h="9075" extrusionOk="0">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1" name="Google Shape;8541;p78"/>
            <p:cNvSpPr/>
            <p:nvPr/>
          </p:nvSpPr>
          <p:spPr>
            <a:xfrm>
              <a:off x="-26201650" y="3317075"/>
              <a:ext cx="296175" cy="155175"/>
            </a:xfrm>
            <a:custGeom>
              <a:avLst/>
              <a:gdLst/>
              <a:ahLst/>
              <a:cxnLst/>
              <a:rect l="l" t="t" r="r" b="b"/>
              <a:pathLst>
                <a:path w="11847" h="6207" extrusionOk="0">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2" name="Google Shape;8542;p78"/>
          <p:cNvGrpSpPr/>
          <p:nvPr/>
        </p:nvGrpSpPr>
        <p:grpSpPr>
          <a:xfrm>
            <a:off x="7528293" y="1763705"/>
            <a:ext cx="353786" cy="351880"/>
            <a:chOff x="-26204800" y="3547050"/>
            <a:chExt cx="296975" cy="295375"/>
          </a:xfrm>
        </p:grpSpPr>
        <p:sp>
          <p:nvSpPr>
            <p:cNvPr id="8543" name="Google Shape;8543;p78"/>
            <p:cNvSpPr/>
            <p:nvPr/>
          </p:nvSpPr>
          <p:spPr>
            <a:xfrm>
              <a:off x="-26204000" y="3669125"/>
              <a:ext cx="296175" cy="173300"/>
            </a:xfrm>
            <a:custGeom>
              <a:avLst/>
              <a:gdLst/>
              <a:ahLst/>
              <a:cxnLst/>
              <a:rect l="l" t="t" r="r" b="b"/>
              <a:pathLst>
                <a:path w="11847" h="6932" extrusionOk="0">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4" name="Google Shape;8544;p78"/>
            <p:cNvSpPr/>
            <p:nvPr/>
          </p:nvSpPr>
          <p:spPr>
            <a:xfrm>
              <a:off x="-26204800" y="3547050"/>
              <a:ext cx="296975" cy="122100"/>
            </a:xfrm>
            <a:custGeom>
              <a:avLst/>
              <a:gdLst/>
              <a:ahLst/>
              <a:cxnLst/>
              <a:rect l="l" t="t" r="r" b="b"/>
              <a:pathLst>
                <a:path w="11879" h="4884" extrusionOk="0">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45" name="Google Shape;8545;p78"/>
          <p:cNvSpPr/>
          <p:nvPr/>
        </p:nvSpPr>
        <p:spPr>
          <a:xfrm>
            <a:off x="7561179" y="2213200"/>
            <a:ext cx="289009" cy="352833"/>
          </a:xfrm>
          <a:custGeom>
            <a:avLst/>
            <a:gdLst/>
            <a:ahLst/>
            <a:cxnLst/>
            <a:rect l="l" t="t" r="r" b="b"/>
            <a:pathLst>
              <a:path w="9704" h="11847" extrusionOk="0">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46" name="Google Shape;8546;p78"/>
          <p:cNvGrpSpPr/>
          <p:nvPr/>
        </p:nvGrpSpPr>
        <p:grpSpPr>
          <a:xfrm>
            <a:off x="6199548" y="2693683"/>
            <a:ext cx="345328" cy="352833"/>
            <a:chOff x="-24353875" y="3147725"/>
            <a:chExt cx="289875" cy="296175"/>
          </a:xfrm>
        </p:grpSpPr>
        <p:sp>
          <p:nvSpPr>
            <p:cNvPr id="8547" name="Google Shape;8547;p78"/>
            <p:cNvSpPr/>
            <p:nvPr/>
          </p:nvSpPr>
          <p:spPr>
            <a:xfrm>
              <a:off x="-24238100" y="3271375"/>
              <a:ext cx="52025" cy="51225"/>
            </a:xfrm>
            <a:custGeom>
              <a:avLst/>
              <a:gdLst/>
              <a:ahLst/>
              <a:cxnLst/>
              <a:rect l="l" t="t" r="r" b="b"/>
              <a:pathLst>
                <a:path w="2081" h="2049" extrusionOk="0">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8" name="Google Shape;8548;p78"/>
            <p:cNvSpPr/>
            <p:nvPr/>
          </p:nvSpPr>
          <p:spPr>
            <a:xfrm>
              <a:off x="-24353875" y="3147725"/>
              <a:ext cx="289875" cy="296175"/>
            </a:xfrm>
            <a:custGeom>
              <a:avLst/>
              <a:gdLst/>
              <a:ahLst/>
              <a:cxnLst/>
              <a:rect l="l" t="t" r="r" b="b"/>
              <a:pathLst>
                <a:path w="11595" h="11847" extrusionOk="0">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9" name="Google Shape;8549;p78"/>
          <p:cNvGrpSpPr/>
          <p:nvPr/>
        </p:nvGrpSpPr>
        <p:grpSpPr>
          <a:xfrm>
            <a:off x="6207530" y="3173090"/>
            <a:ext cx="329365" cy="351910"/>
            <a:chOff x="-24344425" y="3519475"/>
            <a:chExt cx="276475" cy="295400"/>
          </a:xfrm>
        </p:grpSpPr>
        <p:sp>
          <p:nvSpPr>
            <p:cNvPr id="8550" name="Google Shape;8550;p78"/>
            <p:cNvSpPr/>
            <p:nvPr/>
          </p:nvSpPr>
          <p:spPr>
            <a:xfrm>
              <a:off x="-24240450" y="3554150"/>
              <a:ext cx="69325" cy="34450"/>
            </a:xfrm>
            <a:custGeom>
              <a:avLst/>
              <a:gdLst/>
              <a:ahLst/>
              <a:cxnLst/>
              <a:rect l="l" t="t" r="r" b="b"/>
              <a:pathLst>
                <a:path w="2773" h="1378" extrusionOk="0">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1" name="Google Shape;8551;p78"/>
            <p:cNvSpPr/>
            <p:nvPr/>
          </p:nvSpPr>
          <p:spPr>
            <a:xfrm>
              <a:off x="-24344425" y="3519475"/>
              <a:ext cx="276475" cy="295400"/>
            </a:xfrm>
            <a:custGeom>
              <a:avLst/>
              <a:gdLst/>
              <a:ahLst/>
              <a:cxnLst/>
              <a:rect l="l" t="t" r="r" b="b"/>
              <a:pathLst>
                <a:path w="11059" h="11816" extrusionOk="0">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2" name="Google Shape;8552;p78"/>
          <p:cNvGrpSpPr/>
          <p:nvPr/>
        </p:nvGrpSpPr>
        <p:grpSpPr>
          <a:xfrm>
            <a:off x="6197210" y="3625010"/>
            <a:ext cx="350004" cy="348128"/>
            <a:chOff x="-24353075" y="3891250"/>
            <a:chExt cx="293800" cy="292225"/>
          </a:xfrm>
        </p:grpSpPr>
        <p:sp>
          <p:nvSpPr>
            <p:cNvPr id="8553" name="Google Shape;8553;p78"/>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4" name="Google Shape;8554;p78"/>
            <p:cNvSpPr/>
            <p:nvPr/>
          </p:nvSpPr>
          <p:spPr>
            <a:xfrm>
              <a:off x="-24353075" y="3891250"/>
              <a:ext cx="293800" cy="292225"/>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5" name="Google Shape;8555;p78"/>
          <p:cNvGrpSpPr/>
          <p:nvPr/>
        </p:nvGrpSpPr>
        <p:grpSpPr>
          <a:xfrm>
            <a:off x="7980681" y="3173313"/>
            <a:ext cx="353757" cy="351463"/>
            <a:chOff x="-22845575" y="3504075"/>
            <a:chExt cx="296950" cy="295025"/>
          </a:xfrm>
        </p:grpSpPr>
        <p:sp>
          <p:nvSpPr>
            <p:cNvPr id="8556" name="Google Shape;8556;p78"/>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7" name="Google Shape;8557;p78"/>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8" name="Google Shape;8558;p78"/>
          <p:cNvGrpSpPr/>
          <p:nvPr/>
        </p:nvGrpSpPr>
        <p:grpSpPr>
          <a:xfrm>
            <a:off x="5773862" y="1306961"/>
            <a:ext cx="299344" cy="351880"/>
            <a:chOff x="-27691025" y="3175300"/>
            <a:chExt cx="251275" cy="295375"/>
          </a:xfrm>
        </p:grpSpPr>
        <p:sp>
          <p:nvSpPr>
            <p:cNvPr id="8559" name="Google Shape;8559;p78"/>
            <p:cNvSpPr/>
            <p:nvPr/>
          </p:nvSpPr>
          <p:spPr>
            <a:xfrm>
              <a:off x="-27492550" y="3298150"/>
              <a:ext cx="18125" cy="18150"/>
            </a:xfrm>
            <a:custGeom>
              <a:avLst/>
              <a:gdLst/>
              <a:ahLst/>
              <a:cxnLst/>
              <a:rect l="l" t="t" r="r" b="b"/>
              <a:pathLst>
                <a:path w="725" h="726" extrusionOk="0">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0" name="Google Shape;8560;p78"/>
            <p:cNvSpPr/>
            <p:nvPr/>
          </p:nvSpPr>
          <p:spPr>
            <a:xfrm>
              <a:off x="-27613050" y="3175300"/>
              <a:ext cx="60650" cy="105550"/>
            </a:xfrm>
            <a:custGeom>
              <a:avLst/>
              <a:gdLst/>
              <a:ahLst/>
              <a:cxnLst/>
              <a:rect l="l" t="t" r="r" b="b"/>
              <a:pathLst>
                <a:path w="2426" h="4222" extrusionOk="0">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1" name="Google Shape;8561;p78"/>
            <p:cNvSpPr/>
            <p:nvPr/>
          </p:nvSpPr>
          <p:spPr>
            <a:xfrm>
              <a:off x="-27691025" y="3175300"/>
              <a:ext cx="60650" cy="105550"/>
            </a:xfrm>
            <a:custGeom>
              <a:avLst/>
              <a:gdLst/>
              <a:ahLst/>
              <a:cxnLst/>
              <a:rect l="l" t="t" r="r" b="b"/>
              <a:pathLst>
                <a:path w="2426" h="4222" extrusionOk="0">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2" name="Google Shape;8562;p78"/>
            <p:cNvSpPr/>
            <p:nvPr/>
          </p:nvSpPr>
          <p:spPr>
            <a:xfrm>
              <a:off x="-27691025" y="3263500"/>
              <a:ext cx="251275" cy="207175"/>
            </a:xfrm>
            <a:custGeom>
              <a:avLst/>
              <a:gdLst/>
              <a:ahLst/>
              <a:cxnLst/>
              <a:rect l="l" t="t" r="r" b="b"/>
              <a:pathLst>
                <a:path w="10051" h="8287" extrusionOk="0">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3" name="Google Shape;8563;p78"/>
          <p:cNvGrpSpPr/>
          <p:nvPr/>
        </p:nvGrpSpPr>
        <p:grpSpPr>
          <a:xfrm>
            <a:off x="5746179" y="1825637"/>
            <a:ext cx="354710" cy="228015"/>
            <a:chOff x="-27721750" y="3598250"/>
            <a:chExt cx="297750" cy="191400"/>
          </a:xfrm>
        </p:grpSpPr>
        <p:sp>
          <p:nvSpPr>
            <p:cNvPr id="8564" name="Google Shape;8564;p78"/>
            <p:cNvSpPr/>
            <p:nvPr/>
          </p:nvSpPr>
          <p:spPr>
            <a:xfrm>
              <a:off x="-27616200" y="3651800"/>
              <a:ext cx="86650" cy="86675"/>
            </a:xfrm>
            <a:custGeom>
              <a:avLst/>
              <a:gdLst/>
              <a:ahLst/>
              <a:cxnLst/>
              <a:rect l="l" t="t" r="r" b="b"/>
              <a:pathLst>
                <a:path w="3466" h="3467" extrusionOk="0">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5" name="Google Shape;8565;p78"/>
            <p:cNvSpPr/>
            <p:nvPr/>
          </p:nvSpPr>
          <p:spPr>
            <a:xfrm>
              <a:off x="-27721750" y="3598250"/>
              <a:ext cx="297750" cy="191400"/>
            </a:xfrm>
            <a:custGeom>
              <a:avLst/>
              <a:gdLst/>
              <a:ahLst/>
              <a:cxnLst/>
              <a:rect l="l" t="t" r="r" b="b"/>
              <a:pathLst>
                <a:path w="11910" h="7656" extrusionOk="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6" name="Google Shape;8566;p78"/>
          <p:cNvGrpSpPr/>
          <p:nvPr/>
        </p:nvGrpSpPr>
        <p:grpSpPr>
          <a:xfrm>
            <a:off x="5747579" y="2219183"/>
            <a:ext cx="351910" cy="340980"/>
            <a:chOff x="-27719400" y="3925600"/>
            <a:chExt cx="295400" cy="286225"/>
          </a:xfrm>
        </p:grpSpPr>
        <p:sp>
          <p:nvSpPr>
            <p:cNvPr id="8567" name="Google Shape;8567;p78"/>
            <p:cNvSpPr/>
            <p:nvPr/>
          </p:nvSpPr>
          <p:spPr>
            <a:xfrm>
              <a:off x="-27596525" y="3925600"/>
              <a:ext cx="172525" cy="162575"/>
            </a:xfrm>
            <a:custGeom>
              <a:avLst/>
              <a:gdLst/>
              <a:ahLst/>
              <a:cxnLst/>
              <a:rect l="l" t="t" r="r" b="b"/>
              <a:pathLst>
                <a:path w="6901" h="6503" extrusionOk="0">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8" name="Google Shape;8568;p78"/>
            <p:cNvSpPr/>
            <p:nvPr/>
          </p:nvSpPr>
          <p:spPr>
            <a:xfrm>
              <a:off x="-27719400" y="4054275"/>
              <a:ext cx="157550" cy="157550"/>
            </a:xfrm>
            <a:custGeom>
              <a:avLst/>
              <a:gdLst/>
              <a:ahLst/>
              <a:cxnLst/>
              <a:rect l="l" t="t" r="r" b="b"/>
              <a:pathLst>
                <a:path w="6302" h="6302" extrusionOk="0">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9" name="Google Shape;8569;p78"/>
          <p:cNvGrpSpPr/>
          <p:nvPr/>
        </p:nvGrpSpPr>
        <p:grpSpPr>
          <a:xfrm>
            <a:off x="7968851" y="1306023"/>
            <a:ext cx="353757" cy="353757"/>
            <a:chOff x="-25834600" y="3176875"/>
            <a:chExt cx="296950" cy="296950"/>
          </a:xfrm>
        </p:grpSpPr>
        <p:sp>
          <p:nvSpPr>
            <p:cNvPr id="8570" name="Google Shape;8570;p78"/>
            <p:cNvSpPr/>
            <p:nvPr/>
          </p:nvSpPr>
          <p:spPr>
            <a:xfrm>
              <a:off x="-25625875" y="3316275"/>
              <a:ext cx="69325" cy="85875"/>
            </a:xfrm>
            <a:custGeom>
              <a:avLst/>
              <a:gdLst/>
              <a:ahLst/>
              <a:cxnLst/>
              <a:rect l="l" t="t" r="r" b="b"/>
              <a:pathLst>
                <a:path w="2773" h="3435" extrusionOk="0">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1" name="Google Shape;8571;p78"/>
            <p:cNvSpPr/>
            <p:nvPr/>
          </p:nvSpPr>
          <p:spPr>
            <a:xfrm>
              <a:off x="-25729075" y="3176875"/>
              <a:ext cx="191425" cy="296950"/>
            </a:xfrm>
            <a:custGeom>
              <a:avLst/>
              <a:gdLst/>
              <a:ahLst/>
              <a:cxnLst/>
              <a:rect l="l" t="t" r="r" b="b"/>
              <a:pathLst>
                <a:path w="7657" h="11878" extrusionOk="0">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2" name="Google Shape;8572;p78"/>
            <p:cNvSpPr/>
            <p:nvPr/>
          </p:nvSpPr>
          <p:spPr>
            <a:xfrm>
              <a:off x="-25834600" y="3350150"/>
              <a:ext cx="69325" cy="96100"/>
            </a:xfrm>
            <a:custGeom>
              <a:avLst/>
              <a:gdLst/>
              <a:ahLst/>
              <a:cxnLst/>
              <a:rect l="l" t="t" r="r" b="b"/>
              <a:pathLst>
                <a:path w="2773" h="3844" extrusionOk="0">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3" name="Google Shape;8573;p78"/>
            <p:cNvSpPr/>
            <p:nvPr/>
          </p:nvSpPr>
          <p:spPr>
            <a:xfrm>
              <a:off x="-25799950" y="3368250"/>
              <a:ext cx="104775" cy="104000"/>
            </a:xfrm>
            <a:custGeom>
              <a:avLst/>
              <a:gdLst/>
              <a:ahLst/>
              <a:cxnLst/>
              <a:rect l="l" t="t" r="r" b="b"/>
              <a:pathLst>
                <a:path w="4191" h="4160" extrusionOk="0">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4" name="Google Shape;8574;p78"/>
            <p:cNvSpPr/>
            <p:nvPr/>
          </p:nvSpPr>
          <p:spPr>
            <a:xfrm>
              <a:off x="-25712525" y="3317075"/>
              <a:ext cx="34675" cy="86650"/>
            </a:xfrm>
            <a:custGeom>
              <a:avLst/>
              <a:gdLst/>
              <a:ahLst/>
              <a:cxnLst/>
              <a:rect l="l" t="t" r="r" b="b"/>
              <a:pathLst>
                <a:path w="1387" h="3466" extrusionOk="0">
                  <a:moveTo>
                    <a:pt x="1" y="0"/>
                  </a:moveTo>
                  <a:lnTo>
                    <a:pt x="1" y="1764"/>
                  </a:lnTo>
                  <a:cubicBezTo>
                    <a:pt x="631" y="2111"/>
                    <a:pt x="1072" y="2709"/>
                    <a:pt x="1261" y="3466"/>
                  </a:cubicBezTo>
                  <a:lnTo>
                    <a:pt x="1387" y="346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5" name="Google Shape;8575;p78"/>
          <p:cNvGrpSpPr/>
          <p:nvPr/>
        </p:nvGrpSpPr>
        <p:grpSpPr>
          <a:xfrm>
            <a:off x="7968851" y="1774024"/>
            <a:ext cx="353757" cy="331241"/>
            <a:chOff x="-25834600" y="3564375"/>
            <a:chExt cx="296950" cy="278050"/>
          </a:xfrm>
        </p:grpSpPr>
        <p:sp>
          <p:nvSpPr>
            <p:cNvPr id="8576" name="Google Shape;8576;p78"/>
            <p:cNvSpPr/>
            <p:nvPr/>
          </p:nvSpPr>
          <p:spPr>
            <a:xfrm>
              <a:off x="-25694400" y="3703775"/>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7" name="Google Shape;8577;p78"/>
            <p:cNvSpPr/>
            <p:nvPr/>
          </p:nvSpPr>
          <p:spPr>
            <a:xfrm>
              <a:off x="-25591225" y="3703775"/>
              <a:ext cx="53575" cy="18150"/>
            </a:xfrm>
            <a:custGeom>
              <a:avLst/>
              <a:gdLst/>
              <a:ahLst/>
              <a:cxnLst/>
              <a:rect l="l" t="t" r="r" b="b"/>
              <a:pathLst>
                <a:path w="2143" h="726" extrusionOk="0">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8" name="Google Shape;8578;p78"/>
            <p:cNvSpPr/>
            <p:nvPr/>
          </p:nvSpPr>
          <p:spPr>
            <a:xfrm>
              <a:off x="-25834600" y="3703775"/>
              <a:ext cx="53575" cy="18150"/>
            </a:xfrm>
            <a:custGeom>
              <a:avLst/>
              <a:gdLst/>
              <a:ahLst/>
              <a:cxnLst/>
              <a:rect l="l" t="t" r="r" b="b"/>
              <a:pathLst>
                <a:path w="2143" h="726" extrusionOk="0">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9" name="Google Shape;8579;p78"/>
            <p:cNvSpPr/>
            <p:nvPr/>
          </p:nvSpPr>
          <p:spPr>
            <a:xfrm>
              <a:off x="-25695200" y="3564375"/>
              <a:ext cx="17350" cy="52800"/>
            </a:xfrm>
            <a:custGeom>
              <a:avLst/>
              <a:gdLst/>
              <a:ahLst/>
              <a:cxnLst/>
              <a:rect l="l" t="t" r="r" b="b"/>
              <a:pathLst>
                <a:path w="694" h="2112" extrusionOk="0">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0" name="Google Shape;8580;p78"/>
            <p:cNvSpPr/>
            <p:nvPr/>
          </p:nvSpPr>
          <p:spPr>
            <a:xfrm>
              <a:off x="-25792850" y="3606125"/>
              <a:ext cx="42550" cy="40975"/>
            </a:xfrm>
            <a:custGeom>
              <a:avLst/>
              <a:gdLst/>
              <a:ahLst/>
              <a:cxnLst/>
              <a:rect l="l" t="t" r="r" b="b"/>
              <a:pathLst>
                <a:path w="1702" h="1639" extrusionOk="0">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1" name="Google Shape;8581;p78"/>
            <p:cNvSpPr/>
            <p:nvPr/>
          </p:nvSpPr>
          <p:spPr>
            <a:xfrm>
              <a:off x="-25621950" y="3606125"/>
              <a:ext cx="43350" cy="40975"/>
            </a:xfrm>
            <a:custGeom>
              <a:avLst/>
              <a:gdLst/>
              <a:ahLst/>
              <a:cxnLst/>
              <a:rect l="l" t="t" r="r" b="b"/>
              <a:pathLst>
                <a:path w="1734" h="1639" extrusionOk="0">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2" name="Google Shape;8582;p78"/>
            <p:cNvSpPr/>
            <p:nvPr/>
          </p:nvSpPr>
          <p:spPr>
            <a:xfrm>
              <a:off x="-25783400" y="3806975"/>
              <a:ext cx="192200" cy="35450"/>
            </a:xfrm>
            <a:custGeom>
              <a:avLst/>
              <a:gdLst/>
              <a:ahLst/>
              <a:cxnLst/>
              <a:rect l="l" t="t" r="r" b="b"/>
              <a:pathLst>
                <a:path w="7688" h="1418" extrusionOk="0">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3" name="Google Shape;8583;p78"/>
            <p:cNvSpPr/>
            <p:nvPr/>
          </p:nvSpPr>
          <p:spPr>
            <a:xfrm>
              <a:off x="-25764500" y="3635275"/>
              <a:ext cx="153600" cy="155175"/>
            </a:xfrm>
            <a:custGeom>
              <a:avLst/>
              <a:gdLst/>
              <a:ahLst/>
              <a:cxnLst/>
              <a:rect l="l" t="t" r="r" b="b"/>
              <a:pathLst>
                <a:path w="6144" h="6207" extrusionOk="0">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84" name="Google Shape;8584;p78"/>
          <p:cNvGrpSpPr/>
          <p:nvPr/>
        </p:nvGrpSpPr>
        <p:grpSpPr>
          <a:xfrm>
            <a:off x="7966974" y="2213376"/>
            <a:ext cx="357509" cy="352595"/>
            <a:chOff x="-25834600" y="3915850"/>
            <a:chExt cx="300100" cy="295975"/>
          </a:xfrm>
        </p:grpSpPr>
        <p:sp>
          <p:nvSpPr>
            <p:cNvPr id="8585" name="Google Shape;8585;p78"/>
            <p:cNvSpPr/>
            <p:nvPr/>
          </p:nvSpPr>
          <p:spPr>
            <a:xfrm>
              <a:off x="-25677875" y="3915850"/>
              <a:ext cx="143375" cy="137675"/>
            </a:xfrm>
            <a:custGeom>
              <a:avLst/>
              <a:gdLst/>
              <a:ahLst/>
              <a:cxnLst/>
              <a:rect l="l" t="t" r="r" b="b"/>
              <a:pathLst>
                <a:path w="5735" h="5507" extrusionOk="0">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6" name="Google Shape;8586;p78"/>
            <p:cNvSpPr/>
            <p:nvPr/>
          </p:nvSpPr>
          <p:spPr>
            <a:xfrm>
              <a:off x="-25834600" y="4167700"/>
              <a:ext cx="43350" cy="44125"/>
            </a:xfrm>
            <a:custGeom>
              <a:avLst/>
              <a:gdLst/>
              <a:ahLst/>
              <a:cxnLst/>
              <a:rect l="l" t="t" r="r" b="b"/>
              <a:pathLst>
                <a:path w="1734" h="1765" extrusionOk="0">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7" name="Google Shape;8587;p78"/>
            <p:cNvSpPr/>
            <p:nvPr/>
          </p:nvSpPr>
          <p:spPr>
            <a:xfrm>
              <a:off x="-25800725" y="3972375"/>
              <a:ext cx="206375" cy="207950"/>
            </a:xfrm>
            <a:custGeom>
              <a:avLst/>
              <a:gdLst/>
              <a:ahLst/>
              <a:cxnLst/>
              <a:rect l="l" t="t" r="r" b="b"/>
              <a:pathLst>
                <a:path w="8255" h="8318" extrusionOk="0">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88" name="Google Shape;8588;p78"/>
          <p:cNvGrpSpPr/>
          <p:nvPr/>
        </p:nvGrpSpPr>
        <p:grpSpPr>
          <a:xfrm>
            <a:off x="6702402" y="2694606"/>
            <a:ext cx="228968" cy="350987"/>
            <a:chOff x="-23930925" y="3149300"/>
            <a:chExt cx="192200" cy="294625"/>
          </a:xfrm>
        </p:grpSpPr>
        <p:sp>
          <p:nvSpPr>
            <p:cNvPr id="8589" name="Google Shape;8589;p78"/>
            <p:cNvSpPr/>
            <p:nvPr/>
          </p:nvSpPr>
          <p:spPr>
            <a:xfrm>
              <a:off x="-23930125" y="3149300"/>
              <a:ext cx="191400" cy="35475"/>
            </a:xfrm>
            <a:custGeom>
              <a:avLst/>
              <a:gdLst/>
              <a:ahLst/>
              <a:cxnLst/>
              <a:rect l="l" t="t" r="r" b="b"/>
              <a:pathLst>
                <a:path w="7656" h="1419" extrusionOk="0">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0" name="Google Shape;8590;p78"/>
            <p:cNvSpPr/>
            <p:nvPr/>
          </p:nvSpPr>
          <p:spPr>
            <a:xfrm>
              <a:off x="-23878925" y="3237525"/>
              <a:ext cx="86650" cy="86650"/>
            </a:xfrm>
            <a:custGeom>
              <a:avLst/>
              <a:gdLst/>
              <a:ahLst/>
              <a:cxnLst/>
              <a:rect l="l" t="t" r="r" b="b"/>
              <a:pathLst>
                <a:path w="3466" h="3466" extrusionOk="0">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1" name="Google Shape;8591;p78"/>
            <p:cNvSpPr/>
            <p:nvPr/>
          </p:nvSpPr>
          <p:spPr>
            <a:xfrm>
              <a:off x="-23930925" y="3375350"/>
              <a:ext cx="190625" cy="68575"/>
            </a:xfrm>
            <a:custGeom>
              <a:avLst/>
              <a:gdLst/>
              <a:ahLst/>
              <a:cxnLst/>
              <a:rect l="l" t="t" r="r" b="b"/>
              <a:pathLst>
                <a:path w="7625" h="2743" extrusionOk="0">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2" name="Google Shape;8592;p78"/>
            <p:cNvSpPr/>
            <p:nvPr/>
          </p:nvSpPr>
          <p:spPr>
            <a:xfrm>
              <a:off x="-23930925" y="3202075"/>
              <a:ext cx="190625" cy="155975"/>
            </a:xfrm>
            <a:custGeom>
              <a:avLst/>
              <a:gdLst/>
              <a:ahLst/>
              <a:cxnLst/>
              <a:rect l="l" t="t" r="r" b="b"/>
              <a:pathLst>
                <a:path w="7625" h="6239" extrusionOk="0">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3" name="Google Shape;8593;p78"/>
          <p:cNvGrpSpPr/>
          <p:nvPr/>
        </p:nvGrpSpPr>
        <p:grpSpPr>
          <a:xfrm>
            <a:off x="6659232" y="3173090"/>
            <a:ext cx="315307" cy="351910"/>
            <a:chOff x="-23962425" y="3519475"/>
            <a:chExt cx="264675" cy="295400"/>
          </a:xfrm>
        </p:grpSpPr>
        <p:sp>
          <p:nvSpPr>
            <p:cNvPr id="8594" name="Google Shape;8594;p78"/>
            <p:cNvSpPr/>
            <p:nvPr/>
          </p:nvSpPr>
          <p:spPr>
            <a:xfrm>
              <a:off x="-23961625" y="3580925"/>
              <a:ext cx="263875" cy="233950"/>
            </a:xfrm>
            <a:custGeom>
              <a:avLst/>
              <a:gdLst/>
              <a:ahLst/>
              <a:cxnLst/>
              <a:rect l="l" t="t" r="r" b="b"/>
              <a:pathLst>
                <a:path w="10555" h="9358" extrusionOk="0">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5" name="Google Shape;8595;p78"/>
            <p:cNvSpPr/>
            <p:nvPr/>
          </p:nvSpPr>
          <p:spPr>
            <a:xfrm>
              <a:off x="-23962425" y="3519475"/>
              <a:ext cx="158350" cy="122125"/>
            </a:xfrm>
            <a:custGeom>
              <a:avLst/>
              <a:gdLst/>
              <a:ahLst/>
              <a:cxnLst/>
              <a:rect l="l" t="t" r="r" b="b"/>
              <a:pathLst>
                <a:path w="6334" h="4885" extrusionOk="0">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96" name="Google Shape;8596;p78"/>
          <p:cNvSpPr/>
          <p:nvPr/>
        </p:nvSpPr>
        <p:spPr>
          <a:xfrm>
            <a:off x="6629668" y="3626801"/>
            <a:ext cx="375349" cy="344435"/>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97" name="Google Shape;8597;p78"/>
          <p:cNvGrpSpPr/>
          <p:nvPr/>
        </p:nvGrpSpPr>
        <p:grpSpPr>
          <a:xfrm>
            <a:off x="8037908" y="3623134"/>
            <a:ext cx="239302" cy="351880"/>
            <a:chOff x="-22788075" y="3904625"/>
            <a:chExt cx="200875" cy="295375"/>
          </a:xfrm>
        </p:grpSpPr>
        <p:sp>
          <p:nvSpPr>
            <p:cNvPr id="8598" name="Google Shape;8598;p78"/>
            <p:cNvSpPr/>
            <p:nvPr/>
          </p:nvSpPr>
          <p:spPr>
            <a:xfrm>
              <a:off x="-22775475" y="4165325"/>
              <a:ext cx="65400" cy="34675"/>
            </a:xfrm>
            <a:custGeom>
              <a:avLst/>
              <a:gdLst/>
              <a:ahLst/>
              <a:cxnLst/>
              <a:rect l="l" t="t" r="r" b="b"/>
              <a:pathLst>
                <a:path w="2616" h="1387" extrusionOk="0">
                  <a:moveTo>
                    <a:pt x="32" y="1"/>
                  </a:moveTo>
                  <a:cubicBezTo>
                    <a:pt x="1" y="883"/>
                    <a:pt x="631" y="1387"/>
                    <a:pt x="1292" y="1387"/>
                  </a:cubicBezTo>
                  <a:cubicBezTo>
                    <a:pt x="1985" y="1387"/>
                    <a:pt x="2615" y="85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9" name="Google Shape;8599;p78"/>
            <p:cNvSpPr/>
            <p:nvPr/>
          </p:nvSpPr>
          <p:spPr>
            <a:xfrm>
              <a:off x="-22669150" y="3904725"/>
              <a:ext cx="81950" cy="244100"/>
            </a:xfrm>
            <a:custGeom>
              <a:avLst/>
              <a:gdLst/>
              <a:ahLst/>
              <a:cxnLst/>
              <a:rect l="l" t="t" r="r" b="b"/>
              <a:pathLst>
                <a:path w="3278" h="9764" extrusionOk="0">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0" name="Google Shape;8600;p78"/>
            <p:cNvSpPr/>
            <p:nvPr/>
          </p:nvSpPr>
          <p:spPr>
            <a:xfrm>
              <a:off x="-22788075" y="3904625"/>
              <a:ext cx="87450" cy="244200"/>
            </a:xfrm>
            <a:custGeom>
              <a:avLst/>
              <a:gdLst/>
              <a:ahLst/>
              <a:cxnLst/>
              <a:rect l="l" t="t" r="r" b="b"/>
              <a:pathLst>
                <a:path w="3498" h="9768" extrusionOk="0">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1" name="Google Shape;8601;p78"/>
            <p:cNvSpPr/>
            <p:nvPr/>
          </p:nvSpPr>
          <p:spPr>
            <a:xfrm>
              <a:off x="-22670725" y="4165325"/>
              <a:ext cx="64625" cy="34675"/>
            </a:xfrm>
            <a:custGeom>
              <a:avLst/>
              <a:gdLst/>
              <a:ahLst/>
              <a:cxnLst/>
              <a:rect l="l" t="t" r="r" b="b"/>
              <a:pathLst>
                <a:path w="2585" h="1387" extrusionOk="0">
                  <a:moveTo>
                    <a:pt x="32" y="1"/>
                  </a:moveTo>
                  <a:cubicBezTo>
                    <a:pt x="1" y="883"/>
                    <a:pt x="631" y="1387"/>
                    <a:pt x="1292" y="1387"/>
                  </a:cubicBezTo>
                  <a:cubicBezTo>
                    <a:pt x="1954" y="1387"/>
                    <a:pt x="2584" y="851"/>
                    <a:pt x="25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2" name="Google Shape;8602;p78"/>
          <p:cNvGrpSpPr/>
          <p:nvPr/>
        </p:nvGrpSpPr>
        <p:grpSpPr>
          <a:xfrm>
            <a:off x="6193206" y="1306499"/>
            <a:ext cx="354710" cy="352803"/>
            <a:chOff x="-27351575" y="3175300"/>
            <a:chExt cx="297750" cy="296150"/>
          </a:xfrm>
        </p:grpSpPr>
        <p:sp>
          <p:nvSpPr>
            <p:cNvPr id="8603" name="Google Shape;8603;p78"/>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4" name="Google Shape;8604;p78"/>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5" name="Google Shape;8605;p78"/>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6" name="Google Shape;8606;p78"/>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7" name="Google Shape;8607;p78"/>
          <p:cNvGrpSpPr/>
          <p:nvPr/>
        </p:nvGrpSpPr>
        <p:grpSpPr>
          <a:xfrm>
            <a:off x="6235914" y="1763109"/>
            <a:ext cx="269293" cy="353072"/>
            <a:chOff x="-27313750" y="3545275"/>
            <a:chExt cx="226050" cy="296375"/>
          </a:xfrm>
        </p:grpSpPr>
        <p:sp>
          <p:nvSpPr>
            <p:cNvPr id="8608" name="Google Shape;8608;p78"/>
            <p:cNvSpPr/>
            <p:nvPr/>
          </p:nvSpPr>
          <p:spPr>
            <a:xfrm>
              <a:off x="-27305100" y="3598450"/>
              <a:ext cx="208750" cy="173100"/>
            </a:xfrm>
            <a:custGeom>
              <a:avLst/>
              <a:gdLst/>
              <a:ahLst/>
              <a:cxnLst/>
              <a:rect l="l" t="t" r="r" b="b"/>
              <a:pathLst>
                <a:path w="8350" h="6924" extrusionOk="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9" name="Google Shape;8609;p78"/>
            <p:cNvSpPr/>
            <p:nvPr/>
          </p:nvSpPr>
          <p:spPr>
            <a:xfrm>
              <a:off x="-27313750" y="3770725"/>
              <a:ext cx="226050" cy="70925"/>
            </a:xfrm>
            <a:custGeom>
              <a:avLst/>
              <a:gdLst/>
              <a:ahLst/>
              <a:cxnLst/>
              <a:rect l="l" t="t" r="r" b="b"/>
              <a:pathLst>
                <a:path w="9042" h="2837" extrusionOk="0">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0" name="Google Shape;8610;p78"/>
            <p:cNvSpPr/>
            <p:nvPr/>
          </p:nvSpPr>
          <p:spPr>
            <a:xfrm>
              <a:off x="-27261000" y="3545275"/>
              <a:ext cx="122100" cy="51425"/>
            </a:xfrm>
            <a:custGeom>
              <a:avLst/>
              <a:gdLst/>
              <a:ahLst/>
              <a:cxnLst/>
              <a:rect l="l" t="t" r="r" b="b"/>
              <a:pathLst>
                <a:path w="4884" h="2057" extrusionOk="0">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1" name="Google Shape;8611;p78"/>
          <p:cNvGrpSpPr/>
          <p:nvPr/>
        </p:nvGrpSpPr>
        <p:grpSpPr>
          <a:xfrm>
            <a:off x="6193206" y="2211380"/>
            <a:ext cx="354710" cy="356586"/>
            <a:chOff x="-27351575" y="3915650"/>
            <a:chExt cx="297750" cy="299325"/>
          </a:xfrm>
        </p:grpSpPr>
        <p:sp>
          <p:nvSpPr>
            <p:cNvPr id="8612" name="Google Shape;8612;p78"/>
            <p:cNvSpPr/>
            <p:nvPr/>
          </p:nvSpPr>
          <p:spPr>
            <a:xfrm>
              <a:off x="-27351575" y="4059000"/>
              <a:ext cx="153625" cy="155975"/>
            </a:xfrm>
            <a:custGeom>
              <a:avLst/>
              <a:gdLst/>
              <a:ahLst/>
              <a:cxnLst/>
              <a:rect l="l" t="t" r="r" b="b"/>
              <a:pathLst>
                <a:path w="6145" h="6239" extrusionOk="0">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3" name="Google Shape;8613;p78"/>
            <p:cNvSpPr/>
            <p:nvPr/>
          </p:nvSpPr>
          <p:spPr>
            <a:xfrm>
              <a:off x="-27257050" y="3915650"/>
              <a:ext cx="203225" cy="202450"/>
            </a:xfrm>
            <a:custGeom>
              <a:avLst/>
              <a:gdLst/>
              <a:ahLst/>
              <a:cxnLst/>
              <a:rect l="l" t="t" r="r" b="b"/>
              <a:pathLst>
                <a:path w="8129" h="8098" extrusionOk="0">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4" name="Google Shape;8614;p78"/>
          <p:cNvGrpSpPr/>
          <p:nvPr/>
        </p:nvGrpSpPr>
        <p:grpSpPr>
          <a:xfrm>
            <a:off x="4880696" y="2693579"/>
            <a:ext cx="319060" cy="353042"/>
            <a:chOff x="-25445525" y="3175900"/>
            <a:chExt cx="267825" cy="296350"/>
          </a:xfrm>
        </p:grpSpPr>
        <p:sp>
          <p:nvSpPr>
            <p:cNvPr id="8615" name="Google Shape;8615;p78"/>
            <p:cNvSpPr/>
            <p:nvPr/>
          </p:nvSpPr>
          <p:spPr>
            <a:xfrm>
              <a:off x="-25445525" y="3367475"/>
              <a:ext cx="123675" cy="104775"/>
            </a:xfrm>
            <a:custGeom>
              <a:avLst/>
              <a:gdLst/>
              <a:ahLst/>
              <a:cxnLst/>
              <a:rect l="l" t="t" r="r" b="b"/>
              <a:pathLst>
                <a:path w="4947" h="4191" extrusionOk="0">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6" name="Google Shape;8616;p78"/>
            <p:cNvSpPr/>
            <p:nvPr/>
          </p:nvSpPr>
          <p:spPr>
            <a:xfrm>
              <a:off x="-25398250" y="3175900"/>
              <a:ext cx="220550" cy="296350"/>
            </a:xfrm>
            <a:custGeom>
              <a:avLst/>
              <a:gdLst/>
              <a:ahLst/>
              <a:cxnLst/>
              <a:rect l="l" t="t" r="r" b="b"/>
              <a:pathLst>
                <a:path w="8822" h="11854" extrusionOk="0">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7" name="Google Shape;8617;p78"/>
            <p:cNvSpPr/>
            <p:nvPr/>
          </p:nvSpPr>
          <p:spPr>
            <a:xfrm>
              <a:off x="-25328950" y="3211525"/>
              <a:ext cx="35475" cy="36250"/>
            </a:xfrm>
            <a:custGeom>
              <a:avLst/>
              <a:gdLst/>
              <a:ahLst/>
              <a:cxnLst/>
              <a:rect l="l" t="t" r="r" b="b"/>
              <a:pathLst>
                <a:path w="1419" h="1450" extrusionOk="0">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8" name="Google Shape;8618;p78"/>
          <p:cNvGrpSpPr/>
          <p:nvPr/>
        </p:nvGrpSpPr>
        <p:grpSpPr>
          <a:xfrm>
            <a:off x="4862410" y="3183902"/>
            <a:ext cx="355633" cy="330288"/>
            <a:chOff x="-25465200" y="3565175"/>
            <a:chExt cx="298525" cy="277250"/>
          </a:xfrm>
        </p:grpSpPr>
        <p:sp>
          <p:nvSpPr>
            <p:cNvPr id="8619" name="Google Shape;8619;p78"/>
            <p:cNvSpPr/>
            <p:nvPr/>
          </p:nvSpPr>
          <p:spPr>
            <a:xfrm>
              <a:off x="-25413225" y="3565175"/>
              <a:ext cx="172500" cy="103975"/>
            </a:xfrm>
            <a:custGeom>
              <a:avLst/>
              <a:gdLst/>
              <a:ahLst/>
              <a:cxnLst/>
              <a:rect l="l" t="t" r="r" b="b"/>
              <a:pathLst>
                <a:path w="6900" h="4159" extrusionOk="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0" name="Google Shape;8620;p78"/>
            <p:cNvSpPr/>
            <p:nvPr/>
          </p:nvSpPr>
          <p:spPr>
            <a:xfrm>
              <a:off x="-25465200" y="3650225"/>
              <a:ext cx="298525" cy="192200"/>
            </a:xfrm>
            <a:custGeom>
              <a:avLst/>
              <a:gdLst/>
              <a:ahLst/>
              <a:cxnLst/>
              <a:rect l="l" t="t" r="r" b="b"/>
              <a:pathLst>
                <a:path w="11941" h="7688" extrusionOk="0">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21" name="Google Shape;8621;p78"/>
          <p:cNvGrpSpPr/>
          <p:nvPr/>
        </p:nvGrpSpPr>
        <p:grpSpPr>
          <a:xfrm>
            <a:off x="4861948" y="3623432"/>
            <a:ext cx="356556" cy="351285"/>
            <a:chOff x="-25465200" y="3916150"/>
            <a:chExt cx="299300" cy="294875"/>
          </a:xfrm>
        </p:grpSpPr>
        <p:sp>
          <p:nvSpPr>
            <p:cNvPr id="8622" name="Google Shape;8622;p78"/>
            <p:cNvSpPr/>
            <p:nvPr/>
          </p:nvSpPr>
          <p:spPr>
            <a:xfrm>
              <a:off x="-25316350" y="3916150"/>
              <a:ext cx="150450" cy="149175"/>
            </a:xfrm>
            <a:custGeom>
              <a:avLst/>
              <a:gdLst/>
              <a:ahLst/>
              <a:cxnLst/>
              <a:rect l="l" t="t" r="r" b="b"/>
              <a:pathLst>
                <a:path w="6018" h="5967" extrusionOk="0">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3" name="Google Shape;8623;p78"/>
            <p:cNvSpPr/>
            <p:nvPr/>
          </p:nvSpPr>
          <p:spPr>
            <a:xfrm>
              <a:off x="-25465200" y="4003875"/>
              <a:ext cx="208725" cy="207150"/>
            </a:xfrm>
            <a:custGeom>
              <a:avLst/>
              <a:gdLst/>
              <a:ahLst/>
              <a:cxnLst/>
              <a:rect l="l" t="t" r="r" b="b"/>
              <a:pathLst>
                <a:path w="8349" h="8286" extrusionOk="0">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24" name="Google Shape;8624;p78"/>
          <p:cNvGrpSpPr/>
          <p:nvPr/>
        </p:nvGrpSpPr>
        <p:grpSpPr>
          <a:xfrm>
            <a:off x="7089388" y="2693698"/>
            <a:ext cx="351880" cy="352803"/>
            <a:chOff x="-23615075" y="3148525"/>
            <a:chExt cx="295375" cy="296150"/>
          </a:xfrm>
        </p:grpSpPr>
        <p:sp>
          <p:nvSpPr>
            <p:cNvPr id="8625" name="Google Shape;8625;p78"/>
            <p:cNvSpPr/>
            <p:nvPr/>
          </p:nvSpPr>
          <p:spPr>
            <a:xfrm>
              <a:off x="-23493775" y="3183950"/>
              <a:ext cx="52775" cy="53600"/>
            </a:xfrm>
            <a:custGeom>
              <a:avLst/>
              <a:gdLst/>
              <a:ahLst/>
              <a:cxnLst/>
              <a:rect l="l" t="t" r="r" b="b"/>
              <a:pathLst>
                <a:path w="2111" h="2144" extrusionOk="0">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6" name="Google Shape;8626;p78"/>
            <p:cNvSpPr/>
            <p:nvPr/>
          </p:nvSpPr>
          <p:spPr>
            <a:xfrm>
              <a:off x="-23615075" y="3268225"/>
              <a:ext cx="34675" cy="173300"/>
            </a:xfrm>
            <a:custGeom>
              <a:avLst/>
              <a:gdLst/>
              <a:ahLst/>
              <a:cxnLst/>
              <a:rect l="l" t="t" r="r" b="b"/>
              <a:pathLst>
                <a:path w="1387" h="6932" extrusionOk="0">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7" name="Google Shape;8627;p78"/>
            <p:cNvSpPr/>
            <p:nvPr/>
          </p:nvSpPr>
          <p:spPr>
            <a:xfrm>
              <a:off x="-23354375" y="3270600"/>
              <a:ext cx="34675" cy="173300"/>
            </a:xfrm>
            <a:custGeom>
              <a:avLst/>
              <a:gdLst/>
              <a:ahLst/>
              <a:cxnLst/>
              <a:rect l="l" t="t" r="r" b="b"/>
              <a:pathLst>
                <a:path w="1387" h="6932" extrusionOk="0">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8" name="Google Shape;8628;p78"/>
            <p:cNvSpPr/>
            <p:nvPr/>
          </p:nvSpPr>
          <p:spPr>
            <a:xfrm>
              <a:off x="-23562300" y="3148525"/>
              <a:ext cx="191400" cy="296150"/>
            </a:xfrm>
            <a:custGeom>
              <a:avLst/>
              <a:gdLst/>
              <a:ahLst/>
              <a:cxnLst/>
              <a:rect l="l" t="t" r="r" b="b"/>
              <a:pathLst>
                <a:path w="7656" h="11846" extrusionOk="0">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29" name="Google Shape;8629;p78"/>
          <p:cNvSpPr/>
          <p:nvPr/>
        </p:nvSpPr>
        <p:spPr>
          <a:xfrm>
            <a:off x="7087484" y="3172057"/>
            <a:ext cx="356586" cy="353876"/>
          </a:xfrm>
          <a:custGeom>
            <a:avLst/>
            <a:gdLst/>
            <a:ahLst/>
            <a:cxnLst/>
            <a:rect l="l" t="t" r="r" b="b"/>
            <a:pathLst>
              <a:path w="11973" h="11882" extrusionOk="0">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30" name="Google Shape;8630;p78"/>
          <p:cNvGrpSpPr/>
          <p:nvPr/>
        </p:nvGrpSpPr>
        <p:grpSpPr>
          <a:xfrm>
            <a:off x="7088911" y="3632977"/>
            <a:ext cx="352833" cy="332194"/>
            <a:chOff x="-23615075" y="3906200"/>
            <a:chExt cx="296175" cy="278850"/>
          </a:xfrm>
        </p:grpSpPr>
        <p:sp>
          <p:nvSpPr>
            <p:cNvPr id="8631" name="Google Shape;8631;p78"/>
            <p:cNvSpPr/>
            <p:nvPr/>
          </p:nvSpPr>
          <p:spPr>
            <a:xfrm>
              <a:off x="-23615075" y="3954250"/>
              <a:ext cx="296175" cy="193775"/>
            </a:xfrm>
            <a:custGeom>
              <a:avLst/>
              <a:gdLst/>
              <a:ahLst/>
              <a:cxnLst/>
              <a:rect l="l" t="t" r="r" b="b"/>
              <a:pathLst>
                <a:path w="11847" h="7751" extrusionOk="0">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2" name="Google Shape;8632;p78"/>
            <p:cNvSpPr/>
            <p:nvPr/>
          </p:nvSpPr>
          <p:spPr>
            <a:xfrm>
              <a:off x="-23615075" y="3906200"/>
              <a:ext cx="77200" cy="77225"/>
            </a:xfrm>
            <a:custGeom>
              <a:avLst/>
              <a:gdLst/>
              <a:ahLst/>
              <a:cxnLst/>
              <a:rect l="l" t="t" r="r" b="b"/>
              <a:pathLst>
                <a:path w="3088" h="3089" extrusionOk="0">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3" name="Google Shape;8633;p78"/>
            <p:cNvSpPr/>
            <p:nvPr/>
          </p:nvSpPr>
          <p:spPr>
            <a:xfrm>
              <a:off x="-23543400" y="4167700"/>
              <a:ext cx="153600" cy="17350"/>
            </a:xfrm>
            <a:custGeom>
              <a:avLst/>
              <a:gdLst/>
              <a:ahLst/>
              <a:cxnLst/>
              <a:rect l="l" t="t" r="r" b="b"/>
              <a:pathLst>
                <a:path w="6144" h="694" extrusionOk="0">
                  <a:moveTo>
                    <a:pt x="0" y="0"/>
                  </a:moveTo>
                  <a:cubicBezTo>
                    <a:pt x="158" y="378"/>
                    <a:pt x="536" y="693"/>
                    <a:pt x="1008" y="693"/>
                  </a:cubicBezTo>
                  <a:lnTo>
                    <a:pt x="5167" y="693"/>
                  </a:lnTo>
                  <a:cubicBezTo>
                    <a:pt x="5608" y="693"/>
                    <a:pt x="5986" y="441"/>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34" name="Google Shape;8634;p78"/>
          <p:cNvSpPr/>
          <p:nvPr/>
        </p:nvSpPr>
        <p:spPr>
          <a:xfrm>
            <a:off x="6207743" y="4064945"/>
            <a:ext cx="351880" cy="350957"/>
          </a:xfrm>
          <a:custGeom>
            <a:avLst/>
            <a:gdLst/>
            <a:ahLst/>
            <a:cxnLst/>
            <a:rect l="l" t="t" r="r" b="b"/>
            <a:pathLst>
              <a:path w="11815" h="11784" extrusionOk="0">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35" name="Google Shape;8635;p78"/>
          <p:cNvGrpSpPr/>
          <p:nvPr/>
        </p:nvGrpSpPr>
        <p:grpSpPr>
          <a:xfrm>
            <a:off x="6637880" y="1306618"/>
            <a:ext cx="353757" cy="352565"/>
            <a:chOff x="-26980600" y="3175500"/>
            <a:chExt cx="296950" cy="295950"/>
          </a:xfrm>
        </p:grpSpPr>
        <p:sp>
          <p:nvSpPr>
            <p:cNvPr id="8636" name="Google Shape;8636;p78"/>
            <p:cNvSpPr/>
            <p:nvPr/>
          </p:nvSpPr>
          <p:spPr>
            <a:xfrm>
              <a:off x="-26798650" y="3175500"/>
              <a:ext cx="115000" cy="114025"/>
            </a:xfrm>
            <a:custGeom>
              <a:avLst/>
              <a:gdLst/>
              <a:ahLst/>
              <a:cxnLst/>
              <a:rect l="l" t="t" r="r" b="b"/>
              <a:pathLst>
                <a:path w="4600" h="4561" extrusionOk="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7" name="Google Shape;8637;p78"/>
            <p:cNvSpPr/>
            <p:nvPr/>
          </p:nvSpPr>
          <p:spPr>
            <a:xfrm>
              <a:off x="-26980600" y="3325725"/>
              <a:ext cx="168575" cy="145725"/>
            </a:xfrm>
            <a:custGeom>
              <a:avLst/>
              <a:gdLst/>
              <a:ahLst/>
              <a:cxnLst/>
              <a:rect l="l" t="t" r="r" b="b"/>
              <a:pathLst>
                <a:path w="6743" h="5829" extrusionOk="0">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8" name="Google Shape;8638;p78"/>
            <p:cNvSpPr/>
            <p:nvPr/>
          </p:nvSpPr>
          <p:spPr>
            <a:xfrm>
              <a:off x="-26893950" y="3226500"/>
              <a:ext cx="159125" cy="137850"/>
            </a:xfrm>
            <a:custGeom>
              <a:avLst/>
              <a:gdLst/>
              <a:ahLst/>
              <a:cxnLst/>
              <a:rect l="l" t="t" r="r" b="b"/>
              <a:pathLst>
                <a:path w="6365" h="5514" extrusionOk="0">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39" name="Google Shape;8639;p78"/>
          <p:cNvSpPr/>
          <p:nvPr/>
        </p:nvSpPr>
        <p:spPr>
          <a:xfrm>
            <a:off x="6660447" y="1763639"/>
            <a:ext cx="309649" cy="351910"/>
          </a:xfrm>
          <a:custGeom>
            <a:avLst/>
            <a:gdLst/>
            <a:ahLst/>
            <a:cxnLst/>
            <a:rect l="l" t="t" r="r" b="b"/>
            <a:pathLst>
              <a:path w="10397" h="11816" extrusionOk="0">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40" name="Google Shape;8640;p78"/>
          <p:cNvGrpSpPr/>
          <p:nvPr/>
        </p:nvGrpSpPr>
        <p:grpSpPr>
          <a:xfrm>
            <a:off x="6638357" y="2245154"/>
            <a:ext cx="352803" cy="289039"/>
            <a:chOff x="-26981375" y="3951875"/>
            <a:chExt cx="296150" cy="242625"/>
          </a:xfrm>
        </p:grpSpPr>
        <p:sp>
          <p:nvSpPr>
            <p:cNvPr id="8641" name="Google Shape;8641;p78"/>
            <p:cNvSpPr/>
            <p:nvPr/>
          </p:nvSpPr>
          <p:spPr>
            <a:xfrm>
              <a:off x="-26978225" y="3951875"/>
              <a:ext cx="173300" cy="155975"/>
            </a:xfrm>
            <a:custGeom>
              <a:avLst/>
              <a:gdLst/>
              <a:ahLst/>
              <a:cxnLst/>
              <a:rect l="l" t="t" r="r" b="b"/>
              <a:pathLst>
                <a:path w="6932" h="6239" extrusionOk="0">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2" name="Google Shape;8642;p78"/>
            <p:cNvSpPr/>
            <p:nvPr/>
          </p:nvSpPr>
          <p:spPr>
            <a:xfrm>
              <a:off x="-26981375" y="4124375"/>
              <a:ext cx="174075" cy="70125"/>
            </a:xfrm>
            <a:custGeom>
              <a:avLst/>
              <a:gdLst/>
              <a:ahLst/>
              <a:cxnLst/>
              <a:rect l="l" t="t" r="r" b="b"/>
              <a:pathLst>
                <a:path w="6963" h="2805" extrusionOk="0">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3" name="Google Shape;8643;p78"/>
            <p:cNvSpPr/>
            <p:nvPr/>
          </p:nvSpPr>
          <p:spPr>
            <a:xfrm>
              <a:off x="-26790000" y="4002300"/>
              <a:ext cx="104775" cy="192200"/>
            </a:xfrm>
            <a:custGeom>
              <a:avLst/>
              <a:gdLst/>
              <a:ahLst/>
              <a:cxnLst/>
              <a:rect l="l" t="t" r="r" b="b"/>
              <a:pathLst>
                <a:path w="4191" h="7688" extrusionOk="0">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44" name="Google Shape;8644;p78"/>
          <p:cNvGrpSpPr/>
          <p:nvPr/>
        </p:nvGrpSpPr>
        <p:grpSpPr>
          <a:xfrm>
            <a:off x="5303399" y="2692745"/>
            <a:ext cx="351910" cy="354710"/>
            <a:chOff x="-25094250" y="3176075"/>
            <a:chExt cx="295400" cy="297750"/>
          </a:xfrm>
        </p:grpSpPr>
        <p:sp>
          <p:nvSpPr>
            <p:cNvPr id="8645" name="Google Shape;8645;p78"/>
            <p:cNvSpPr/>
            <p:nvPr/>
          </p:nvSpPr>
          <p:spPr>
            <a:xfrm>
              <a:off x="-24989225" y="3176075"/>
              <a:ext cx="87200" cy="122500"/>
            </a:xfrm>
            <a:custGeom>
              <a:avLst/>
              <a:gdLst/>
              <a:ahLst/>
              <a:cxnLst/>
              <a:rect l="l" t="t" r="r" b="b"/>
              <a:pathLst>
                <a:path w="3488" h="4900" extrusionOk="0">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6" name="Google Shape;8646;p78"/>
            <p:cNvSpPr/>
            <p:nvPr/>
          </p:nvSpPr>
          <p:spPr>
            <a:xfrm>
              <a:off x="-25094250" y="3179225"/>
              <a:ext cx="295400" cy="291450"/>
            </a:xfrm>
            <a:custGeom>
              <a:avLst/>
              <a:gdLst/>
              <a:ahLst/>
              <a:cxnLst/>
              <a:rect l="l" t="t" r="r" b="b"/>
              <a:pathLst>
                <a:path w="11816" h="11658" extrusionOk="0">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7" name="Google Shape;8647;p78"/>
            <p:cNvSpPr/>
            <p:nvPr/>
          </p:nvSpPr>
          <p:spPr>
            <a:xfrm>
              <a:off x="-24989225" y="3350975"/>
              <a:ext cx="87200" cy="122850"/>
            </a:xfrm>
            <a:custGeom>
              <a:avLst/>
              <a:gdLst/>
              <a:ahLst/>
              <a:cxnLst/>
              <a:rect l="l" t="t" r="r" b="b"/>
              <a:pathLst>
                <a:path w="3488" h="4914" extrusionOk="0">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48" name="Google Shape;8648;p78"/>
          <p:cNvGrpSpPr/>
          <p:nvPr/>
        </p:nvGrpSpPr>
        <p:grpSpPr>
          <a:xfrm>
            <a:off x="5303399" y="3173106"/>
            <a:ext cx="351910" cy="351880"/>
            <a:chOff x="-25094250" y="3547050"/>
            <a:chExt cx="295400" cy="295375"/>
          </a:xfrm>
        </p:grpSpPr>
        <p:sp>
          <p:nvSpPr>
            <p:cNvPr id="8649" name="Google Shape;8649;p78"/>
            <p:cNvSpPr/>
            <p:nvPr/>
          </p:nvSpPr>
          <p:spPr>
            <a:xfrm>
              <a:off x="-24990275" y="358092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0" name="Google Shape;8650;p78"/>
            <p:cNvSpPr/>
            <p:nvPr/>
          </p:nvSpPr>
          <p:spPr>
            <a:xfrm>
              <a:off x="-25041475" y="3668350"/>
              <a:ext cx="52025" cy="52000"/>
            </a:xfrm>
            <a:custGeom>
              <a:avLst/>
              <a:gdLst/>
              <a:ahLst/>
              <a:cxnLst/>
              <a:rect l="l" t="t" r="r" b="b"/>
              <a:pathLst>
                <a:path w="2081" h="2080" extrusionOk="0">
                  <a:moveTo>
                    <a:pt x="1" y="0"/>
                  </a:moveTo>
                  <a:lnTo>
                    <a:pt x="1" y="2080"/>
                  </a:lnTo>
                  <a:lnTo>
                    <a:pt x="2080" y="2080"/>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1" name="Google Shape;8651;p78"/>
            <p:cNvSpPr/>
            <p:nvPr/>
          </p:nvSpPr>
          <p:spPr>
            <a:xfrm>
              <a:off x="-25094250" y="3547050"/>
              <a:ext cx="224500" cy="295375"/>
            </a:xfrm>
            <a:custGeom>
              <a:avLst/>
              <a:gdLst/>
              <a:ahLst/>
              <a:cxnLst/>
              <a:rect l="l" t="t" r="r" b="b"/>
              <a:pathLst>
                <a:path w="8980" h="11815" extrusionOk="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2" name="Google Shape;8652;p78"/>
            <p:cNvSpPr/>
            <p:nvPr/>
          </p:nvSpPr>
          <p:spPr>
            <a:xfrm>
              <a:off x="-24851650" y="3582300"/>
              <a:ext cx="52800" cy="190825"/>
            </a:xfrm>
            <a:custGeom>
              <a:avLst/>
              <a:gdLst/>
              <a:ahLst/>
              <a:cxnLst/>
              <a:rect l="l" t="t" r="r" b="b"/>
              <a:pathLst>
                <a:path w="2112" h="7633" extrusionOk="0">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3" name="Google Shape;8653;p78"/>
            <p:cNvSpPr/>
            <p:nvPr/>
          </p:nvSpPr>
          <p:spPr>
            <a:xfrm>
              <a:off x="-24850875" y="3788050"/>
              <a:ext cx="52025" cy="53600"/>
            </a:xfrm>
            <a:custGeom>
              <a:avLst/>
              <a:gdLst/>
              <a:ahLst/>
              <a:cxnLst/>
              <a:rect l="l" t="t" r="r" b="b"/>
              <a:pathLst>
                <a:path w="2081" h="2144" extrusionOk="0">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54" name="Google Shape;8654;p78"/>
          <p:cNvSpPr/>
          <p:nvPr/>
        </p:nvSpPr>
        <p:spPr>
          <a:xfrm>
            <a:off x="5303415" y="3678086"/>
            <a:ext cx="352833" cy="241864"/>
          </a:xfrm>
          <a:custGeom>
            <a:avLst/>
            <a:gdLst/>
            <a:ahLst/>
            <a:cxnLst/>
            <a:rect l="l" t="t" r="r" b="b"/>
            <a:pathLst>
              <a:path w="11847" h="8121" extrusionOk="0">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55" name="Google Shape;8655;p78"/>
          <p:cNvGrpSpPr/>
          <p:nvPr/>
        </p:nvGrpSpPr>
        <p:grpSpPr>
          <a:xfrm>
            <a:off x="7535476" y="2693698"/>
            <a:ext cx="352803" cy="352803"/>
            <a:chOff x="-23245675" y="3148525"/>
            <a:chExt cx="296150" cy="296150"/>
          </a:xfrm>
        </p:grpSpPr>
        <p:sp>
          <p:nvSpPr>
            <p:cNvPr id="8656" name="Google Shape;8656;p78"/>
            <p:cNvSpPr/>
            <p:nvPr/>
          </p:nvSpPr>
          <p:spPr>
            <a:xfrm>
              <a:off x="-23192925" y="3251700"/>
              <a:ext cx="192225" cy="105550"/>
            </a:xfrm>
            <a:custGeom>
              <a:avLst/>
              <a:gdLst/>
              <a:ahLst/>
              <a:cxnLst/>
              <a:rect l="l" t="t" r="r" b="b"/>
              <a:pathLst>
                <a:path w="7689" h="4222" extrusionOk="0">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7" name="Google Shape;8657;p78"/>
            <p:cNvSpPr/>
            <p:nvPr/>
          </p:nvSpPr>
          <p:spPr>
            <a:xfrm>
              <a:off x="-23193700" y="3200500"/>
              <a:ext cx="192200" cy="106350"/>
            </a:xfrm>
            <a:custGeom>
              <a:avLst/>
              <a:gdLst/>
              <a:ahLst/>
              <a:cxnLst/>
              <a:rect l="l" t="t" r="r" b="b"/>
              <a:pathLst>
                <a:path w="7688" h="4254" extrusionOk="0">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8" name="Google Shape;8658;p78"/>
            <p:cNvSpPr/>
            <p:nvPr/>
          </p:nvSpPr>
          <p:spPr>
            <a:xfrm>
              <a:off x="-23245675" y="3148525"/>
              <a:ext cx="296150" cy="296150"/>
            </a:xfrm>
            <a:custGeom>
              <a:avLst/>
              <a:gdLst/>
              <a:ahLst/>
              <a:cxnLst/>
              <a:rect l="l" t="t" r="r" b="b"/>
              <a:pathLst>
                <a:path w="11846" h="11846" extrusionOk="0">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59" name="Google Shape;8659;p78"/>
          <p:cNvSpPr/>
          <p:nvPr/>
        </p:nvSpPr>
        <p:spPr>
          <a:xfrm>
            <a:off x="7577658" y="3173040"/>
            <a:ext cx="269323" cy="351910"/>
          </a:xfrm>
          <a:custGeom>
            <a:avLst/>
            <a:gdLst/>
            <a:ahLst/>
            <a:cxnLst/>
            <a:rect l="l" t="t" r="r" b="b"/>
            <a:pathLst>
              <a:path w="9043" h="11816" extrusionOk="0">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60" name="Google Shape;8660;p78"/>
          <p:cNvGrpSpPr/>
          <p:nvPr/>
        </p:nvGrpSpPr>
        <p:grpSpPr>
          <a:xfrm>
            <a:off x="7535938" y="3622672"/>
            <a:ext cx="351880" cy="352803"/>
            <a:chOff x="-23244900" y="3888100"/>
            <a:chExt cx="295375" cy="296150"/>
          </a:xfrm>
        </p:grpSpPr>
        <p:sp>
          <p:nvSpPr>
            <p:cNvPr id="8661" name="Google Shape;8661;p78"/>
            <p:cNvSpPr/>
            <p:nvPr/>
          </p:nvSpPr>
          <p:spPr>
            <a:xfrm>
              <a:off x="-23106275" y="3958975"/>
              <a:ext cx="18150" cy="17350"/>
            </a:xfrm>
            <a:custGeom>
              <a:avLst/>
              <a:gdLst/>
              <a:ahLst/>
              <a:cxnLst/>
              <a:rect l="l" t="t" r="r" b="b"/>
              <a:pathLst>
                <a:path w="726" h="694" extrusionOk="0">
                  <a:moveTo>
                    <a:pt x="0" y="0"/>
                  </a:moveTo>
                  <a:lnTo>
                    <a:pt x="0" y="694"/>
                  </a:lnTo>
                  <a:lnTo>
                    <a:pt x="725" y="694"/>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2" name="Google Shape;8662;p78"/>
            <p:cNvSpPr/>
            <p:nvPr/>
          </p:nvSpPr>
          <p:spPr>
            <a:xfrm>
              <a:off x="-23106275" y="399285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3" name="Google Shape;8663;p78"/>
            <p:cNvSpPr/>
            <p:nvPr/>
          </p:nvSpPr>
          <p:spPr>
            <a:xfrm>
              <a:off x="-23106275" y="4062950"/>
              <a:ext cx="18150" cy="34675"/>
            </a:xfrm>
            <a:custGeom>
              <a:avLst/>
              <a:gdLst/>
              <a:ahLst/>
              <a:cxnLst/>
              <a:rect l="l" t="t" r="r" b="b"/>
              <a:pathLst>
                <a:path w="726" h="1387" extrusionOk="0">
                  <a:moveTo>
                    <a:pt x="0" y="0"/>
                  </a:moveTo>
                  <a:lnTo>
                    <a:pt x="0" y="1040"/>
                  </a:lnTo>
                  <a:cubicBezTo>
                    <a:pt x="0" y="1229"/>
                    <a:pt x="158" y="1386"/>
                    <a:pt x="379" y="1386"/>
                  </a:cubicBezTo>
                  <a:cubicBezTo>
                    <a:pt x="568" y="1386"/>
                    <a:pt x="725" y="1229"/>
                    <a:pt x="725" y="1040"/>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4" name="Google Shape;8664;p78"/>
            <p:cNvSpPr/>
            <p:nvPr/>
          </p:nvSpPr>
          <p:spPr>
            <a:xfrm>
              <a:off x="-23070825" y="3940850"/>
              <a:ext cx="52775" cy="26825"/>
            </a:xfrm>
            <a:custGeom>
              <a:avLst/>
              <a:gdLst/>
              <a:ahLst/>
              <a:cxnLst/>
              <a:rect l="l" t="t" r="r" b="b"/>
              <a:pathLst>
                <a:path w="2111" h="1073" extrusionOk="0">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5" name="Google Shape;8665;p78"/>
            <p:cNvSpPr/>
            <p:nvPr/>
          </p:nvSpPr>
          <p:spPr>
            <a:xfrm>
              <a:off x="-23106275" y="3923525"/>
              <a:ext cx="18150" cy="17350"/>
            </a:xfrm>
            <a:custGeom>
              <a:avLst/>
              <a:gdLst/>
              <a:ahLst/>
              <a:cxnLst/>
              <a:rect l="l" t="t" r="r" b="b"/>
              <a:pathLst>
                <a:path w="726" h="694" extrusionOk="0">
                  <a:moveTo>
                    <a:pt x="347" y="1"/>
                  </a:moveTo>
                  <a:cubicBezTo>
                    <a:pt x="158" y="1"/>
                    <a:pt x="0" y="158"/>
                    <a:pt x="0" y="347"/>
                  </a:cubicBezTo>
                  <a:lnTo>
                    <a:pt x="0" y="694"/>
                  </a:lnTo>
                  <a:lnTo>
                    <a:pt x="725" y="694"/>
                  </a:lnTo>
                  <a:lnTo>
                    <a:pt x="725" y="347"/>
                  </a:ln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6" name="Google Shape;8666;p78"/>
            <p:cNvSpPr/>
            <p:nvPr/>
          </p:nvSpPr>
          <p:spPr>
            <a:xfrm>
              <a:off x="-23106275" y="402750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7" name="Google Shape;8667;p78"/>
            <p:cNvSpPr/>
            <p:nvPr/>
          </p:nvSpPr>
          <p:spPr>
            <a:xfrm>
              <a:off x="-23244900" y="3888100"/>
              <a:ext cx="295375" cy="296150"/>
            </a:xfrm>
            <a:custGeom>
              <a:avLst/>
              <a:gdLst/>
              <a:ahLst/>
              <a:cxnLst/>
              <a:rect l="l" t="t" r="r" b="b"/>
              <a:pathLst>
                <a:path w="11815" h="11846" extrusionOk="0">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8" name="Google Shape;8668;p78"/>
            <p:cNvSpPr/>
            <p:nvPr/>
          </p:nvSpPr>
          <p:spPr>
            <a:xfrm>
              <a:off x="-23070825" y="3975525"/>
              <a:ext cx="43325" cy="26800"/>
            </a:xfrm>
            <a:custGeom>
              <a:avLst/>
              <a:gdLst/>
              <a:ahLst/>
              <a:cxnLst/>
              <a:rect l="l" t="t" r="r" b="b"/>
              <a:pathLst>
                <a:path w="1733" h="1072" extrusionOk="0">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9" name="Google Shape;8669;p78"/>
            <p:cNvSpPr/>
            <p:nvPr/>
          </p:nvSpPr>
          <p:spPr>
            <a:xfrm>
              <a:off x="-23158250" y="4097600"/>
              <a:ext cx="121300" cy="52000"/>
            </a:xfrm>
            <a:custGeom>
              <a:avLst/>
              <a:gdLst/>
              <a:ahLst/>
              <a:cxnLst/>
              <a:rect l="l" t="t" r="r" b="b"/>
              <a:pathLst>
                <a:path w="4852" h="2080" extrusionOk="0">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0" name="Google Shape;8670;p78"/>
            <p:cNvSpPr/>
            <p:nvPr/>
          </p:nvSpPr>
          <p:spPr>
            <a:xfrm>
              <a:off x="-23176375" y="3940850"/>
              <a:ext cx="52800" cy="26825"/>
            </a:xfrm>
            <a:custGeom>
              <a:avLst/>
              <a:gdLst/>
              <a:ahLst/>
              <a:cxnLst/>
              <a:rect l="l" t="t" r="r" b="b"/>
              <a:pathLst>
                <a:path w="2112" h="1073" extrusionOk="0">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1" name="Google Shape;8671;p78"/>
            <p:cNvSpPr/>
            <p:nvPr/>
          </p:nvSpPr>
          <p:spPr>
            <a:xfrm>
              <a:off x="-23166125" y="3976300"/>
              <a:ext cx="44125" cy="26800"/>
            </a:xfrm>
            <a:custGeom>
              <a:avLst/>
              <a:gdLst/>
              <a:ahLst/>
              <a:cxnLst/>
              <a:rect l="l" t="t" r="r" b="b"/>
              <a:pathLst>
                <a:path w="1765" h="1072" extrusionOk="0">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72" name="Google Shape;8672;p78"/>
          <p:cNvSpPr/>
          <p:nvPr/>
        </p:nvSpPr>
        <p:spPr>
          <a:xfrm>
            <a:off x="6612202" y="4063538"/>
            <a:ext cx="353786" cy="353757"/>
          </a:xfrm>
          <a:custGeom>
            <a:avLst/>
            <a:gdLst/>
            <a:ahLst/>
            <a:cxnLst/>
            <a:rect l="l" t="t" r="r" b="b"/>
            <a:pathLst>
              <a:path w="11879" h="11878" extrusionOk="0">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3" name="Google Shape;8673;p78"/>
          <p:cNvSpPr txBox="1"/>
          <p:nvPr/>
        </p:nvSpPr>
        <p:spPr>
          <a:xfrm>
            <a:off x="849675" y="722092"/>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Educational Icons</a:t>
            </a:r>
            <a:endParaRPr sz="2400">
              <a:solidFill>
                <a:srgbClr val="FFFFFF"/>
              </a:solidFill>
            </a:endParaRPr>
          </a:p>
        </p:txBody>
      </p:sp>
      <p:sp>
        <p:nvSpPr>
          <p:cNvPr id="8674" name="Google Shape;8674;p78"/>
          <p:cNvSpPr txBox="1"/>
          <p:nvPr/>
        </p:nvSpPr>
        <p:spPr>
          <a:xfrm>
            <a:off x="4858400" y="722092"/>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Medical Icons</a:t>
            </a:r>
            <a:endParaRPr sz="2400">
              <a:solidFill>
                <a:srgbClr val="FFFFFF"/>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678"/>
        <p:cNvGrpSpPr/>
        <p:nvPr/>
      </p:nvGrpSpPr>
      <p:grpSpPr>
        <a:xfrm>
          <a:off x="0" y="0"/>
          <a:ext cx="0" cy="0"/>
          <a:chOff x="0" y="0"/>
          <a:chExt cx="0" cy="0"/>
        </a:xfrm>
      </p:grpSpPr>
      <p:sp>
        <p:nvSpPr>
          <p:cNvPr id="8679" name="Google Shape;8679;p79"/>
          <p:cNvSpPr/>
          <p:nvPr/>
        </p:nvSpPr>
        <p:spPr>
          <a:xfrm>
            <a:off x="849879" y="1380449"/>
            <a:ext cx="367261" cy="366364"/>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80" name="Google Shape;8680;p79"/>
          <p:cNvGrpSpPr/>
          <p:nvPr/>
        </p:nvGrpSpPr>
        <p:grpSpPr>
          <a:xfrm>
            <a:off x="850004" y="1823018"/>
            <a:ext cx="367261" cy="367261"/>
            <a:chOff x="-65145700" y="3727425"/>
            <a:chExt cx="317425" cy="317425"/>
          </a:xfrm>
        </p:grpSpPr>
        <p:sp>
          <p:nvSpPr>
            <p:cNvPr id="8681" name="Google Shape;8681;p79"/>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2" name="Google Shape;8682;p79"/>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3" name="Google Shape;8683;p79"/>
          <p:cNvGrpSpPr/>
          <p:nvPr/>
        </p:nvGrpSpPr>
        <p:grpSpPr>
          <a:xfrm>
            <a:off x="853201" y="2251933"/>
            <a:ext cx="360868" cy="367261"/>
            <a:chOff x="-65144125" y="4094450"/>
            <a:chExt cx="311900" cy="317425"/>
          </a:xfrm>
        </p:grpSpPr>
        <p:sp>
          <p:nvSpPr>
            <p:cNvPr id="8684" name="Google Shape;8684;p79"/>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5" name="Google Shape;8685;p79"/>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6" name="Google Shape;8686;p79"/>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87" name="Google Shape;8687;p79"/>
          <p:cNvSpPr/>
          <p:nvPr/>
        </p:nvSpPr>
        <p:spPr>
          <a:xfrm>
            <a:off x="3057429" y="1379076"/>
            <a:ext cx="369083" cy="369112"/>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88" name="Google Shape;8688;p79"/>
          <p:cNvGrpSpPr/>
          <p:nvPr/>
        </p:nvGrpSpPr>
        <p:grpSpPr>
          <a:xfrm>
            <a:off x="3056770" y="1822628"/>
            <a:ext cx="370645" cy="368042"/>
            <a:chOff x="-63250675" y="3744075"/>
            <a:chExt cx="320350" cy="318100"/>
          </a:xfrm>
        </p:grpSpPr>
        <p:sp>
          <p:nvSpPr>
            <p:cNvPr id="8689" name="Google Shape;8689;p79"/>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0" name="Google Shape;8690;p79"/>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1" name="Google Shape;8691;p79"/>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2" name="Google Shape;8692;p79"/>
          <p:cNvGrpSpPr/>
          <p:nvPr/>
        </p:nvGrpSpPr>
        <p:grpSpPr>
          <a:xfrm>
            <a:off x="3058462" y="2251933"/>
            <a:ext cx="367261" cy="367261"/>
            <a:chOff x="-63250675" y="4110200"/>
            <a:chExt cx="317425" cy="317425"/>
          </a:xfrm>
        </p:grpSpPr>
        <p:sp>
          <p:nvSpPr>
            <p:cNvPr id="8693" name="Google Shape;8693;p79"/>
            <p:cNvSpPr/>
            <p:nvPr/>
          </p:nvSpPr>
          <p:spPr>
            <a:xfrm>
              <a:off x="-63007300" y="4153725"/>
              <a:ext cx="30725" cy="29750"/>
            </a:xfrm>
            <a:custGeom>
              <a:avLst/>
              <a:gdLst/>
              <a:ahLst/>
              <a:cxnLst/>
              <a:rect l="l" t="t" r="r" b="b"/>
              <a:pathLst>
                <a:path w="1229" h="1190" extrusionOk="0">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4" name="Google Shape;8694;p79"/>
            <p:cNvSpPr/>
            <p:nvPr/>
          </p:nvSpPr>
          <p:spPr>
            <a:xfrm>
              <a:off x="-63203425" y="4159025"/>
              <a:ext cx="222925" cy="222150"/>
            </a:xfrm>
            <a:custGeom>
              <a:avLst/>
              <a:gdLst/>
              <a:ahLst/>
              <a:cxnLst/>
              <a:rect l="l" t="t" r="r" b="b"/>
              <a:pathLst>
                <a:path w="8917" h="8886" extrusionOk="0">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5" name="Google Shape;8695;p79"/>
            <p:cNvSpPr/>
            <p:nvPr/>
          </p:nvSpPr>
          <p:spPr>
            <a:xfrm>
              <a:off x="-63102600" y="4401625"/>
              <a:ext cx="20500" cy="26000"/>
            </a:xfrm>
            <a:custGeom>
              <a:avLst/>
              <a:gdLst/>
              <a:ahLst/>
              <a:cxnLst/>
              <a:rect l="l" t="t" r="r" b="b"/>
              <a:pathLst>
                <a:path w="820" h="1040" extrusionOk="0">
                  <a:moveTo>
                    <a:pt x="0" y="0"/>
                  </a:moveTo>
                  <a:lnTo>
                    <a:pt x="0" y="630"/>
                  </a:lnTo>
                  <a:cubicBezTo>
                    <a:pt x="0" y="882"/>
                    <a:pt x="189" y="1040"/>
                    <a:pt x="441" y="1040"/>
                  </a:cubicBezTo>
                  <a:cubicBezTo>
                    <a:pt x="662" y="1040"/>
                    <a:pt x="819" y="851"/>
                    <a:pt x="819" y="630"/>
                  </a:cubicBezTo>
                  <a:lnTo>
                    <a:pt x="8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6" name="Google Shape;8696;p79"/>
            <p:cNvSpPr/>
            <p:nvPr/>
          </p:nvSpPr>
          <p:spPr>
            <a:xfrm>
              <a:off x="-63006525" y="4354350"/>
              <a:ext cx="29950" cy="29975"/>
            </a:xfrm>
            <a:custGeom>
              <a:avLst/>
              <a:gdLst/>
              <a:ahLst/>
              <a:cxnLst/>
              <a:rect l="l" t="t" r="r" b="b"/>
              <a:pathLst>
                <a:path w="1198" h="1199" extrusionOk="0">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7" name="Google Shape;8697;p79"/>
            <p:cNvSpPr/>
            <p:nvPr/>
          </p:nvSpPr>
          <p:spPr>
            <a:xfrm>
              <a:off x="-62960825" y="4258275"/>
              <a:ext cx="27575" cy="20500"/>
            </a:xfrm>
            <a:custGeom>
              <a:avLst/>
              <a:gdLst/>
              <a:ahLst/>
              <a:cxnLst/>
              <a:rect l="l" t="t" r="r" b="b"/>
              <a:pathLst>
                <a:path w="1103" h="820" extrusionOk="0">
                  <a:moveTo>
                    <a:pt x="0" y="0"/>
                  </a:moveTo>
                  <a:lnTo>
                    <a:pt x="0" y="441"/>
                  </a:lnTo>
                  <a:lnTo>
                    <a:pt x="0" y="819"/>
                  </a:lnTo>
                  <a:lnTo>
                    <a:pt x="662" y="819"/>
                  </a:lnTo>
                  <a:cubicBezTo>
                    <a:pt x="914" y="819"/>
                    <a:pt x="1071" y="630"/>
                    <a:pt x="1071" y="378"/>
                  </a:cubicBezTo>
                  <a:cubicBezTo>
                    <a:pt x="1103" y="189"/>
                    <a:pt x="914"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8" name="Google Shape;8698;p79"/>
            <p:cNvSpPr/>
            <p:nvPr/>
          </p:nvSpPr>
          <p:spPr>
            <a:xfrm>
              <a:off x="-63250675" y="4259050"/>
              <a:ext cx="26800" cy="20500"/>
            </a:xfrm>
            <a:custGeom>
              <a:avLst/>
              <a:gdLst/>
              <a:ahLst/>
              <a:cxnLst/>
              <a:rect l="l" t="t" r="r" b="b"/>
              <a:pathLst>
                <a:path w="1072" h="820" extrusionOk="0">
                  <a:moveTo>
                    <a:pt x="410" y="1"/>
                  </a:moveTo>
                  <a:cubicBezTo>
                    <a:pt x="158" y="1"/>
                    <a:pt x="0" y="190"/>
                    <a:pt x="0" y="410"/>
                  </a:cubicBezTo>
                  <a:cubicBezTo>
                    <a:pt x="0" y="631"/>
                    <a:pt x="221" y="820"/>
                    <a:pt x="410" y="820"/>
                  </a:cubicBezTo>
                  <a:lnTo>
                    <a:pt x="1071" y="820"/>
                  </a:lnTo>
                  <a:lnTo>
                    <a:pt x="1071" y="442"/>
                  </a:lnTo>
                  <a:lnTo>
                    <a:pt x="10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9" name="Google Shape;8699;p79"/>
            <p:cNvSpPr/>
            <p:nvPr/>
          </p:nvSpPr>
          <p:spPr>
            <a:xfrm>
              <a:off x="-63208950" y="4354350"/>
              <a:ext cx="29175" cy="29975"/>
            </a:xfrm>
            <a:custGeom>
              <a:avLst/>
              <a:gdLst/>
              <a:ahLst/>
              <a:cxnLst/>
              <a:rect l="l" t="t" r="r" b="b"/>
              <a:pathLst>
                <a:path w="1167" h="1199" extrusionOk="0">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0" name="Google Shape;8700;p79"/>
            <p:cNvSpPr/>
            <p:nvPr/>
          </p:nvSpPr>
          <p:spPr>
            <a:xfrm>
              <a:off x="-63208150" y="4153725"/>
              <a:ext cx="30725" cy="29750"/>
            </a:xfrm>
            <a:custGeom>
              <a:avLst/>
              <a:gdLst/>
              <a:ahLst/>
              <a:cxnLst/>
              <a:rect l="l" t="t" r="r" b="b"/>
              <a:pathLst>
                <a:path w="1229" h="1190" extrusionOk="0">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1" name="Google Shape;8701;p79"/>
            <p:cNvSpPr/>
            <p:nvPr/>
          </p:nvSpPr>
          <p:spPr>
            <a:xfrm>
              <a:off x="-63102600" y="4110200"/>
              <a:ext cx="20500" cy="27600"/>
            </a:xfrm>
            <a:custGeom>
              <a:avLst/>
              <a:gdLst/>
              <a:ahLst/>
              <a:cxnLst/>
              <a:rect l="l" t="t" r="r" b="b"/>
              <a:pathLst>
                <a:path w="820" h="1104" extrusionOk="0">
                  <a:moveTo>
                    <a:pt x="441" y="0"/>
                  </a:moveTo>
                  <a:cubicBezTo>
                    <a:pt x="221" y="0"/>
                    <a:pt x="0" y="221"/>
                    <a:pt x="0" y="410"/>
                  </a:cubicBezTo>
                  <a:lnTo>
                    <a:pt x="0" y="1103"/>
                  </a:lnTo>
                  <a:lnTo>
                    <a:pt x="819" y="1103"/>
                  </a:lnTo>
                  <a:lnTo>
                    <a:pt x="819" y="410"/>
                  </a:lnTo>
                  <a:cubicBezTo>
                    <a:pt x="819" y="158"/>
                    <a:pt x="630"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2" name="Google Shape;8702;p79"/>
          <p:cNvGrpSpPr/>
          <p:nvPr/>
        </p:nvGrpSpPr>
        <p:grpSpPr>
          <a:xfrm>
            <a:off x="1737509" y="2749028"/>
            <a:ext cx="359075" cy="358844"/>
            <a:chOff x="-61351725" y="3372400"/>
            <a:chExt cx="310350" cy="310150"/>
          </a:xfrm>
        </p:grpSpPr>
        <p:sp>
          <p:nvSpPr>
            <p:cNvPr id="8703" name="Google Shape;8703;p79"/>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4" name="Google Shape;8704;p79"/>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5" name="Google Shape;8705;p79"/>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6" name="Google Shape;8706;p79"/>
          <p:cNvGrpSpPr/>
          <p:nvPr/>
        </p:nvGrpSpPr>
        <p:grpSpPr>
          <a:xfrm>
            <a:off x="1733864" y="3212084"/>
            <a:ext cx="366364" cy="333534"/>
            <a:chOff x="-61354875" y="3751050"/>
            <a:chExt cx="316650" cy="288275"/>
          </a:xfrm>
        </p:grpSpPr>
        <p:sp>
          <p:nvSpPr>
            <p:cNvPr id="8707" name="Google Shape;8707;p79"/>
            <p:cNvSpPr/>
            <p:nvPr/>
          </p:nvSpPr>
          <p:spPr>
            <a:xfrm>
              <a:off x="-61200500" y="3875475"/>
              <a:ext cx="41775" cy="41000"/>
            </a:xfrm>
            <a:custGeom>
              <a:avLst/>
              <a:gdLst/>
              <a:ahLst/>
              <a:cxnLst/>
              <a:rect l="l" t="t" r="r" b="b"/>
              <a:pathLst>
                <a:path w="1671" h="1640" extrusionOk="0">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8" name="Google Shape;8708;p79"/>
            <p:cNvSpPr/>
            <p:nvPr/>
          </p:nvSpPr>
          <p:spPr>
            <a:xfrm>
              <a:off x="-61293425" y="3813275"/>
              <a:ext cx="192975" cy="165425"/>
            </a:xfrm>
            <a:custGeom>
              <a:avLst/>
              <a:gdLst/>
              <a:ahLst/>
              <a:cxnLst/>
              <a:rect l="l" t="t" r="r" b="b"/>
              <a:pathLst>
                <a:path w="7719" h="6617" extrusionOk="0">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9" name="Google Shape;8709;p79"/>
            <p:cNvSpPr/>
            <p:nvPr/>
          </p:nvSpPr>
          <p:spPr>
            <a:xfrm>
              <a:off x="-61354875" y="3751050"/>
              <a:ext cx="316650" cy="288275"/>
            </a:xfrm>
            <a:custGeom>
              <a:avLst/>
              <a:gdLst/>
              <a:ahLst/>
              <a:cxnLst/>
              <a:rect l="l" t="t" r="r" b="b"/>
              <a:pathLst>
                <a:path w="12666" h="11531" extrusionOk="0">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0" name="Google Shape;8710;p79"/>
          <p:cNvGrpSpPr/>
          <p:nvPr/>
        </p:nvGrpSpPr>
        <p:grpSpPr>
          <a:xfrm>
            <a:off x="1733864" y="3653724"/>
            <a:ext cx="366364" cy="367290"/>
            <a:chOff x="-61354875" y="4101525"/>
            <a:chExt cx="316650" cy="317450"/>
          </a:xfrm>
        </p:grpSpPr>
        <p:sp>
          <p:nvSpPr>
            <p:cNvPr id="8711" name="Google Shape;8711;p79"/>
            <p:cNvSpPr/>
            <p:nvPr/>
          </p:nvSpPr>
          <p:spPr>
            <a:xfrm>
              <a:off x="-61172925" y="4240150"/>
              <a:ext cx="62225" cy="145750"/>
            </a:xfrm>
            <a:custGeom>
              <a:avLst/>
              <a:gdLst/>
              <a:ahLst/>
              <a:cxnLst/>
              <a:rect l="l" t="t" r="r" b="b"/>
              <a:pathLst>
                <a:path w="2489" h="5830" extrusionOk="0">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2" name="Google Shape;8712;p79"/>
            <p:cNvSpPr/>
            <p:nvPr/>
          </p:nvSpPr>
          <p:spPr>
            <a:xfrm>
              <a:off x="-61354875" y="4101525"/>
              <a:ext cx="316650" cy="317450"/>
            </a:xfrm>
            <a:custGeom>
              <a:avLst/>
              <a:gdLst/>
              <a:ahLst/>
              <a:cxnLst/>
              <a:rect l="l" t="t" r="r" b="b"/>
              <a:pathLst>
                <a:path w="12666" h="12698" extrusionOk="0">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3" name="Google Shape;8713;p79"/>
          <p:cNvGrpSpPr/>
          <p:nvPr/>
        </p:nvGrpSpPr>
        <p:grpSpPr>
          <a:xfrm>
            <a:off x="3950299" y="2745600"/>
            <a:ext cx="368157" cy="365699"/>
            <a:chOff x="-59470075" y="3308975"/>
            <a:chExt cx="318200" cy="316075"/>
          </a:xfrm>
        </p:grpSpPr>
        <p:sp>
          <p:nvSpPr>
            <p:cNvPr id="8714" name="Google Shape;8714;p79"/>
            <p:cNvSpPr/>
            <p:nvPr/>
          </p:nvSpPr>
          <p:spPr>
            <a:xfrm>
              <a:off x="-59403925" y="3522625"/>
              <a:ext cx="21275" cy="20500"/>
            </a:xfrm>
            <a:custGeom>
              <a:avLst/>
              <a:gdLst/>
              <a:ahLst/>
              <a:cxnLst/>
              <a:rect l="l" t="t" r="r" b="b"/>
              <a:pathLst>
                <a:path w="851" h="820" extrusionOk="0">
                  <a:moveTo>
                    <a:pt x="0" y="1"/>
                  </a:moveTo>
                  <a:lnTo>
                    <a:pt x="0" y="820"/>
                  </a:lnTo>
                  <a:lnTo>
                    <a:pt x="851" y="820"/>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5" name="Google Shape;8715;p79"/>
            <p:cNvSpPr/>
            <p:nvPr/>
          </p:nvSpPr>
          <p:spPr>
            <a:xfrm>
              <a:off x="-593621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6" name="Google Shape;8716;p79"/>
            <p:cNvSpPr/>
            <p:nvPr/>
          </p:nvSpPr>
          <p:spPr>
            <a:xfrm>
              <a:off x="-593212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7" name="Google Shape;8717;p79"/>
            <p:cNvSpPr/>
            <p:nvPr/>
          </p:nvSpPr>
          <p:spPr>
            <a:xfrm>
              <a:off x="-592794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8" name="Google Shape;8718;p79"/>
            <p:cNvSpPr/>
            <p:nvPr/>
          </p:nvSpPr>
          <p:spPr>
            <a:xfrm>
              <a:off x="-59470075" y="3418825"/>
              <a:ext cx="317425" cy="206225"/>
            </a:xfrm>
            <a:custGeom>
              <a:avLst/>
              <a:gdLst/>
              <a:ahLst/>
              <a:cxnLst/>
              <a:rect l="l" t="t" r="r" b="b"/>
              <a:pathLst>
                <a:path w="12697" h="8249" extrusionOk="0">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9" name="Google Shape;8719;p79"/>
            <p:cNvSpPr/>
            <p:nvPr/>
          </p:nvSpPr>
          <p:spPr>
            <a:xfrm>
              <a:off x="-592385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0" name="Google Shape;8720;p79"/>
            <p:cNvSpPr/>
            <p:nvPr/>
          </p:nvSpPr>
          <p:spPr>
            <a:xfrm>
              <a:off x="-59292875" y="3308975"/>
              <a:ext cx="106350" cy="41400"/>
            </a:xfrm>
            <a:custGeom>
              <a:avLst/>
              <a:gdLst/>
              <a:ahLst/>
              <a:cxnLst/>
              <a:rect l="l" t="t" r="r" b="b"/>
              <a:pathLst>
                <a:path w="4254" h="1656" extrusionOk="0">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1" name="Google Shape;8721;p79"/>
            <p:cNvSpPr/>
            <p:nvPr/>
          </p:nvSpPr>
          <p:spPr>
            <a:xfrm>
              <a:off x="-59214100" y="3371400"/>
              <a:ext cx="62225" cy="68550"/>
            </a:xfrm>
            <a:custGeom>
              <a:avLst/>
              <a:gdLst/>
              <a:ahLst/>
              <a:cxnLst/>
              <a:rect l="l" t="t" r="r" b="b"/>
              <a:pathLst>
                <a:path w="2489" h="2742" extrusionOk="0">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2" name="Google Shape;8722;p79"/>
            <p:cNvSpPr/>
            <p:nvPr/>
          </p:nvSpPr>
          <p:spPr>
            <a:xfrm>
              <a:off x="-59297600" y="3392600"/>
              <a:ext cx="62250" cy="48150"/>
            </a:xfrm>
            <a:custGeom>
              <a:avLst/>
              <a:gdLst/>
              <a:ahLst/>
              <a:cxnLst/>
              <a:rect l="l" t="t" r="r" b="b"/>
              <a:pathLst>
                <a:path w="2490" h="1926" extrusionOk="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3" name="Google Shape;8723;p79"/>
          <p:cNvGrpSpPr/>
          <p:nvPr/>
        </p:nvGrpSpPr>
        <p:grpSpPr>
          <a:xfrm>
            <a:off x="1295729" y="1381305"/>
            <a:ext cx="367261" cy="364686"/>
            <a:chOff x="-64781025" y="3361050"/>
            <a:chExt cx="317425" cy="315200"/>
          </a:xfrm>
        </p:grpSpPr>
        <p:sp>
          <p:nvSpPr>
            <p:cNvPr id="8724" name="Google Shape;8724;p79"/>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5" name="Google Shape;8725;p79"/>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6" name="Google Shape;8726;p79"/>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7" name="Google Shape;8727;p79"/>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28" name="Google Shape;8728;p79"/>
          <p:cNvSpPr/>
          <p:nvPr/>
        </p:nvSpPr>
        <p:spPr>
          <a:xfrm>
            <a:off x="1295604" y="1823911"/>
            <a:ext cx="367261" cy="365438"/>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9" name="Google Shape;8729;p79"/>
          <p:cNvSpPr/>
          <p:nvPr/>
        </p:nvSpPr>
        <p:spPr>
          <a:xfrm>
            <a:off x="1322938" y="2251913"/>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0" name="Google Shape;8730;p79"/>
          <p:cNvSpPr/>
          <p:nvPr/>
        </p:nvSpPr>
        <p:spPr>
          <a:xfrm>
            <a:off x="3508223" y="1420554"/>
            <a:ext cx="366335" cy="2861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31" name="Google Shape;8731;p79"/>
          <p:cNvGrpSpPr/>
          <p:nvPr/>
        </p:nvGrpSpPr>
        <p:grpSpPr>
          <a:xfrm>
            <a:off x="3500129" y="1822744"/>
            <a:ext cx="382765" cy="367810"/>
            <a:chOff x="-62890750" y="3747425"/>
            <a:chExt cx="330825" cy="317900"/>
          </a:xfrm>
        </p:grpSpPr>
        <p:sp>
          <p:nvSpPr>
            <p:cNvPr id="8732" name="Google Shape;8732;p79"/>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3" name="Google Shape;8733;p79"/>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4" name="Google Shape;8734;p79"/>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5" name="Google Shape;8735;p79"/>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6" name="Google Shape;8736;p79"/>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7" name="Google Shape;8737;p79"/>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8" name="Google Shape;8738;p79"/>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9" name="Google Shape;8739;p79"/>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0" name="Google Shape;8740;p79"/>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1" name="Google Shape;8741;p79"/>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2" name="Google Shape;8742;p79"/>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3" name="Google Shape;8743;p79"/>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4" name="Google Shape;8744;p79"/>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5" name="Google Shape;8745;p79"/>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6" name="Google Shape;8746;p79"/>
          <p:cNvGrpSpPr/>
          <p:nvPr/>
        </p:nvGrpSpPr>
        <p:grpSpPr>
          <a:xfrm>
            <a:off x="3507881" y="2252381"/>
            <a:ext cx="367261" cy="366364"/>
            <a:chOff x="-62884425" y="4111775"/>
            <a:chExt cx="317425" cy="316650"/>
          </a:xfrm>
        </p:grpSpPr>
        <p:sp>
          <p:nvSpPr>
            <p:cNvPr id="8747" name="Google Shape;8747;p79"/>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8" name="Google Shape;8748;p79"/>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9" name="Google Shape;8749;p79"/>
          <p:cNvGrpSpPr/>
          <p:nvPr/>
        </p:nvGrpSpPr>
        <p:grpSpPr>
          <a:xfrm>
            <a:off x="2180515" y="2748450"/>
            <a:ext cx="365438" cy="360001"/>
            <a:chOff x="-60991775" y="3376900"/>
            <a:chExt cx="315850" cy="311150"/>
          </a:xfrm>
        </p:grpSpPr>
        <p:sp>
          <p:nvSpPr>
            <p:cNvPr id="8750" name="Google Shape;8750;p79"/>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1" name="Google Shape;8751;p79"/>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2" name="Google Shape;8752;p79"/>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3" name="Google Shape;8753;p79"/>
          <p:cNvGrpSpPr/>
          <p:nvPr/>
        </p:nvGrpSpPr>
        <p:grpSpPr>
          <a:xfrm>
            <a:off x="2180052" y="3199314"/>
            <a:ext cx="366364" cy="359075"/>
            <a:chOff x="-60988625" y="3740800"/>
            <a:chExt cx="316650" cy="310350"/>
          </a:xfrm>
        </p:grpSpPr>
        <p:sp>
          <p:nvSpPr>
            <p:cNvPr id="8754" name="Google Shape;8754;p79"/>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5" name="Google Shape;8755;p79"/>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6" name="Google Shape;8756;p79"/>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7" name="Google Shape;8757;p79"/>
          <p:cNvGrpSpPr/>
          <p:nvPr/>
        </p:nvGrpSpPr>
        <p:grpSpPr>
          <a:xfrm>
            <a:off x="2180052" y="3654765"/>
            <a:ext cx="366364" cy="365207"/>
            <a:chOff x="-60987850" y="4100950"/>
            <a:chExt cx="316650" cy="315650"/>
          </a:xfrm>
        </p:grpSpPr>
        <p:sp>
          <p:nvSpPr>
            <p:cNvPr id="8758" name="Google Shape;8758;p79"/>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9" name="Google Shape;8759;p79"/>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0" name="Google Shape;8760;p79"/>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1" name="Google Shape;8761;p79"/>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2" name="Google Shape;8762;p79"/>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3" name="Google Shape;8763;p79"/>
          <p:cNvGrpSpPr/>
          <p:nvPr/>
        </p:nvGrpSpPr>
        <p:grpSpPr>
          <a:xfrm>
            <a:off x="3949836" y="3200225"/>
            <a:ext cx="369083" cy="357253"/>
            <a:chOff x="-59447250" y="3706150"/>
            <a:chExt cx="319000" cy="308775"/>
          </a:xfrm>
        </p:grpSpPr>
        <p:sp>
          <p:nvSpPr>
            <p:cNvPr id="8764" name="Google Shape;8764;p79"/>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5" name="Google Shape;8765;p79"/>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6" name="Google Shape;8766;p79"/>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7" name="Google Shape;8767;p79"/>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8" name="Google Shape;8768;p79"/>
          <p:cNvGrpSpPr/>
          <p:nvPr/>
        </p:nvGrpSpPr>
        <p:grpSpPr>
          <a:xfrm>
            <a:off x="1738564" y="1381536"/>
            <a:ext cx="368186" cy="364224"/>
            <a:chOff x="-64406125" y="3362225"/>
            <a:chExt cx="318225" cy="314800"/>
          </a:xfrm>
        </p:grpSpPr>
        <p:sp>
          <p:nvSpPr>
            <p:cNvPr id="8769" name="Google Shape;8769;p79"/>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0" name="Google Shape;8770;p79"/>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71" name="Google Shape;8771;p79"/>
          <p:cNvSpPr/>
          <p:nvPr/>
        </p:nvSpPr>
        <p:spPr>
          <a:xfrm>
            <a:off x="1801771" y="1823000"/>
            <a:ext cx="241524" cy="367261"/>
          </a:xfrm>
          <a:custGeom>
            <a:avLst/>
            <a:gdLst/>
            <a:ahLst/>
            <a:cxnLst/>
            <a:rect l="l" t="t" r="r" b="b"/>
            <a:pathLst>
              <a:path w="8350" h="12697" extrusionOk="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72" name="Google Shape;8772;p79"/>
          <p:cNvGrpSpPr/>
          <p:nvPr/>
        </p:nvGrpSpPr>
        <p:grpSpPr>
          <a:xfrm>
            <a:off x="1739027" y="2252381"/>
            <a:ext cx="367261" cy="366364"/>
            <a:chOff x="-64410850" y="4094450"/>
            <a:chExt cx="317425" cy="316650"/>
          </a:xfrm>
        </p:grpSpPr>
        <p:sp>
          <p:nvSpPr>
            <p:cNvPr id="8773" name="Google Shape;8773;p79"/>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4" name="Google Shape;8774;p79"/>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5" name="Google Shape;8775;p79"/>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76" name="Google Shape;8776;p79"/>
          <p:cNvSpPr/>
          <p:nvPr/>
        </p:nvSpPr>
        <p:spPr>
          <a:xfrm>
            <a:off x="3983247" y="1379900"/>
            <a:ext cx="319882" cy="36746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77" name="Google Shape;8777;p79"/>
          <p:cNvGrpSpPr/>
          <p:nvPr/>
        </p:nvGrpSpPr>
        <p:grpSpPr>
          <a:xfrm>
            <a:off x="3960575" y="1822454"/>
            <a:ext cx="365467" cy="368389"/>
            <a:chOff x="-62516625" y="3743175"/>
            <a:chExt cx="315875" cy="318400"/>
          </a:xfrm>
        </p:grpSpPr>
        <p:sp>
          <p:nvSpPr>
            <p:cNvPr id="8778" name="Google Shape;8778;p79"/>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9" name="Google Shape;8779;p79"/>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0" name="Google Shape;8780;p79"/>
          <p:cNvGrpSpPr/>
          <p:nvPr/>
        </p:nvGrpSpPr>
        <p:grpSpPr>
          <a:xfrm>
            <a:off x="3967415" y="2272426"/>
            <a:ext cx="351786" cy="326274"/>
            <a:chOff x="-62511900" y="4129100"/>
            <a:chExt cx="304050" cy="282000"/>
          </a:xfrm>
        </p:grpSpPr>
        <p:sp>
          <p:nvSpPr>
            <p:cNvPr id="8781" name="Google Shape;8781;p79"/>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2" name="Google Shape;8782;p79"/>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3" name="Google Shape;8783;p79"/>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4" name="Google Shape;8784;p79"/>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5" name="Google Shape;8785;p79"/>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6" name="Google Shape;8786;p79"/>
          <p:cNvGrpSpPr/>
          <p:nvPr/>
        </p:nvGrpSpPr>
        <p:grpSpPr>
          <a:xfrm>
            <a:off x="2645537" y="2744820"/>
            <a:ext cx="310770" cy="367261"/>
            <a:chOff x="-60597975" y="3367475"/>
            <a:chExt cx="268600" cy="317425"/>
          </a:xfrm>
        </p:grpSpPr>
        <p:sp>
          <p:nvSpPr>
            <p:cNvPr id="8787" name="Google Shape;8787;p79"/>
            <p:cNvSpPr/>
            <p:nvPr/>
          </p:nvSpPr>
          <p:spPr>
            <a:xfrm>
              <a:off x="-60535750" y="3495075"/>
              <a:ext cx="206375" cy="82725"/>
            </a:xfrm>
            <a:custGeom>
              <a:avLst/>
              <a:gdLst/>
              <a:ahLst/>
              <a:cxnLst/>
              <a:rect l="l" t="t" r="r" b="b"/>
              <a:pathLst>
                <a:path w="8255" h="3309" extrusionOk="0">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8" name="Google Shape;8788;p79"/>
            <p:cNvSpPr/>
            <p:nvPr/>
          </p:nvSpPr>
          <p:spPr>
            <a:xfrm>
              <a:off x="-60432575" y="3367475"/>
              <a:ext cx="20500" cy="47275"/>
            </a:xfrm>
            <a:custGeom>
              <a:avLst/>
              <a:gdLst/>
              <a:ahLst/>
              <a:cxnLst/>
              <a:rect l="l" t="t" r="r" b="b"/>
              <a:pathLst>
                <a:path w="820" h="1891" extrusionOk="0">
                  <a:moveTo>
                    <a:pt x="1" y="0"/>
                  </a:moveTo>
                  <a:lnTo>
                    <a:pt x="1" y="1891"/>
                  </a:lnTo>
                  <a:cubicBezTo>
                    <a:pt x="127" y="1765"/>
                    <a:pt x="221" y="1639"/>
                    <a:pt x="379" y="1639"/>
                  </a:cubicBezTo>
                  <a:cubicBezTo>
                    <a:pt x="600" y="1639"/>
                    <a:pt x="694" y="1765"/>
                    <a:pt x="820" y="1891"/>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9" name="Google Shape;8789;p79"/>
            <p:cNvSpPr/>
            <p:nvPr/>
          </p:nvSpPr>
          <p:spPr>
            <a:xfrm>
              <a:off x="-60535750" y="3367475"/>
              <a:ext cx="206375" cy="107150"/>
            </a:xfrm>
            <a:custGeom>
              <a:avLst/>
              <a:gdLst/>
              <a:ahLst/>
              <a:cxnLst/>
              <a:rect l="l" t="t" r="r" b="b"/>
              <a:pathLst>
                <a:path w="8255" h="4286" extrusionOk="0">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0" name="Google Shape;8790;p79"/>
            <p:cNvSpPr/>
            <p:nvPr/>
          </p:nvSpPr>
          <p:spPr>
            <a:xfrm>
              <a:off x="-60597975" y="3368175"/>
              <a:ext cx="40200" cy="316725"/>
            </a:xfrm>
            <a:custGeom>
              <a:avLst/>
              <a:gdLst/>
              <a:ahLst/>
              <a:cxnLst/>
              <a:rect l="l" t="t" r="r" b="b"/>
              <a:pathLst>
                <a:path w="1608" h="12669" extrusionOk="0">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1" name="Google Shape;8791;p79"/>
            <p:cNvSpPr/>
            <p:nvPr/>
          </p:nvSpPr>
          <p:spPr>
            <a:xfrm>
              <a:off x="-60535750" y="3597450"/>
              <a:ext cx="206375" cy="86675"/>
            </a:xfrm>
            <a:custGeom>
              <a:avLst/>
              <a:gdLst/>
              <a:ahLst/>
              <a:cxnLst/>
              <a:rect l="l" t="t" r="r" b="b"/>
              <a:pathLst>
                <a:path w="8255" h="3467" extrusionOk="0">
                  <a:moveTo>
                    <a:pt x="1" y="1"/>
                  </a:moveTo>
                  <a:lnTo>
                    <a:pt x="1" y="3466"/>
                  </a:lnTo>
                  <a:lnTo>
                    <a:pt x="7026" y="3466"/>
                  </a:lnTo>
                  <a:cubicBezTo>
                    <a:pt x="7720" y="3466"/>
                    <a:pt x="8255" y="2931"/>
                    <a:pt x="8255" y="2206"/>
                  </a:cubicBezTo>
                  <a:lnTo>
                    <a:pt x="82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92" name="Google Shape;8792;p79"/>
          <p:cNvSpPr/>
          <p:nvPr/>
        </p:nvSpPr>
        <p:spPr>
          <a:xfrm>
            <a:off x="2616264" y="3196331"/>
            <a:ext cx="369083" cy="365005"/>
          </a:xfrm>
          <a:custGeom>
            <a:avLst/>
            <a:gdLst/>
            <a:ahLst/>
            <a:cxnLst/>
            <a:rect l="l" t="t" r="r" b="b"/>
            <a:pathLst>
              <a:path w="12760" h="12619" extrusionOk="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93" name="Google Shape;8793;p79"/>
          <p:cNvGrpSpPr/>
          <p:nvPr/>
        </p:nvGrpSpPr>
        <p:grpSpPr>
          <a:xfrm>
            <a:off x="2617740" y="3706136"/>
            <a:ext cx="366364" cy="262465"/>
            <a:chOff x="-60621600" y="4145650"/>
            <a:chExt cx="316650" cy="226850"/>
          </a:xfrm>
        </p:grpSpPr>
        <p:sp>
          <p:nvSpPr>
            <p:cNvPr id="8794" name="Google Shape;8794;p79"/>
            <p:cNvSpPr/>
            <p:nvPr/>
          </p:nvSpPr>
          <p:spPr>
            <a:xfrm>
              <a:off x="-60463275" y="4249600"/>
              <a:ext cx="61450" cy="60675"/>
            </a:xfrm>
            <a:custGeom>
              <a:avLst/>
              <a:gdLst/>
              <a:ahLst/>
              <a:cxnLst/>
              <a:rect l="l" t="t" r="r" b="b"/>
              <a:pathLst>
                <a:path w="2458" h="2427" extrusionOk="0">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5" name="Google Shape;8795;p79"/>
            <p:cNvSpPr/>
            <p:nvPr/>
          </p:nvSpPr>
          <p:spPr>
            <a:xfrm>
              <a:off x="-60526300" y="4249600"/>
              <a:ext cx="48075" cy="60675"/>
            </a:xfrm>
            <a:custGeom>
              <a:avLst/>
              <a:gdLst/>
              <a:ahLst/>
              <a:cxnLst/>
              <a:rect l="l" t="t" r="r" b="b"/>
              <a:pathLst>
                <a:path w="1923" h="2427" extrusionOk="0">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6" name="Google Shape;8796;p79"/>
            <p:cNvSpPr/>
            <p:nvPr/>
          </p:nvSpPr>
          <p:spPr>
            <a:xfrm>
              <a:off x="-60621600" y="4145650"/>
              <a:ext cx="316650" cy="226850"/>
            </a:xfrm>
            <a:custGeom>
              <a:avLst/>
              <a:gdLst/>
              <a:ahLst/>
              <a:cxnLst/>
              <a:rect l="l" t="t" r="r" b="b"/>
              <a:pathLst>
                <a:path w="12666" h="9074" extrusionOk="0">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7" name="Google Shape;8797;p79"/>
          <p:cNvGrpSpPr/>
          <p:nvPr/>
        </p:nvGrpSpPr>
        <p:grpSpPr>
          <a:xfrm>
            <a:off x="3954392" y="3654635"/>
            <a:ext cx="359972" cy="365467"/>
            <a:chOff x="-59400775" y="4084200"/>
            <a:chExt cx="311125" cy="315875"/>
          </a:xfrm>
        </p:grpSpPr>
        <p:sp>
          <p:nvSpPr>
            <p:cNvPr id="8798" name="Google Shape;8798;p79"/>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9" name="Google Shape;8799;p79"/>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0" name="Google Shape;8800;p79"/>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1" name="Google Shape;8801;p79"/>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2" name="Google Shape;8802;p79"/>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3" name="Google Shape;8803;p79"/>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4" name="Google Shape;8804;p79"/>
          <p:cNvGrpSpPr/>
          <p:nvPr/>
        </p:nvGrpSpPr>
        <p:grpSpPr>
          <a:xfrm>
            <a:off x="2178486" y="1380466"/>
            <a:ext cx="365438" cy="366364"/>
            <a:chOff x="-64044600" y="3360375"/>
            <a:chExt cx="315850" cy="316650"/>
          </a:xfrm>
        </p:grpSpPr>
        <p:sp>
          <p:nvSpPr>
            <p:cNvPr id="8805" name="Google Shape;8805;p79"/>
            <p:cNvSpPr/>
            <p:nvPr/>
          </p:nvSpPr>
          <p:spPr>
            <a:xfrm>
              <a:off x="-63980025" y="3532875"/>
              <a:ext cx="185900" cy="144150"/>
            </a:xfrm>
            <a:custGeom>
              <a:avLst/>
              <a:gdLst/>
              <a:ahLst/>
              <a:cxnLst/>
              <a:rect l="l" t="t" r="r" b="b"/>
              <a:pathLst>
                <a:path w="7436" h="5766" extrusionOk="0">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6" name="Google Shape;8806;p79"/>
            <p:cNvSpPr/>
            <p:nvPr/>
          </p:nvSpPr>
          <p:spPr>
            <a:xfrm>
              <a:off x="-64044600" y="3360375"/>
              <a:ext cx="315850" cy="152825"/>
            </a:xfrm>
            <a:custGeom>
              <a:avLst/>
              <a:gdLst/>
              <a:ahLst/>
              <a:cxnLst/>
              <a:rect l="l" t="t" r="r" b="b"/>
              <a:pathLst>
                <a:path w="12634" h="6113" extrusionOk="0">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7" name="Google Shape;8807;p79"/>
            <p:cNvSpPr/>
            <p:nvPr/>
          </p:nvSpPr>
          <p:spPr>
            <a:xfrm>
              <a:off x="-63945375" y="3408425"/>
              <a:ext cx="117375" cy="103200"/>
            </a:xfrm>
            <a:custGeom>
              <a:avLst/>
              <a:gdLst/>
              <a:ahLst/>
              <a:cxnLst/>
              <a:rect l="l" t="t" r="r" b="b"/>
              <a:pathLst>
                <a:path w="4695" h="4128" extrusionOk="0">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8" name="Google Shape;8808;p79"/>
          <p:cNvGrpSpPr/>
          <p:nvPr/>
        </p:nvGrpSpPr>
        <p:grpSpPr>
          <a:xfrm>
            <a:off x="2204909" y="1823018"/>
            <a:ext cx="312592" cy="367261"/>
            <a:chOff x="-64022550" y="3727425"/>
            <a:chExt cx="270175" cy="317425"/>
          </a:xfrm>
        </p:grpSpPr>
        <p:sp>
          <p:nvSpPr>
            <p:cNvPr id="8809" name="Google Shape;8809;p79"/>
            <p:cNvSpPr/>
            <p:nvPr/>
          </p:nvSpPr>
          <p:spPr>
            <a:xfrm>
              <a:off x="-64022550" y="3912500"/>
              <a:ext cx="270175" cy="90600"/>
            </a:xfrm>
            <a:custGeom>
              <a:avLst/>
              <a:gdLst/>
              <a:ahLst/>
              <a:cxnLst/>
              <a:rect l="l" t="t" r="r" b="b"/>
              <a:pathLst>
                <a:path w="10807" h="3624" extrusionOk="0">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0" name="Google Shape;8810;p79"/>
            <p:cNvSpPr/>
            <p:nvPr/>
          </p:nvSpPr>
          <p:spPr>
            <a:xfrm>
              <a:off x="-64000500" y="4023550"/>
              <a:ext cx="227650" cy="21300"/>
            </a:xfrm>
            <a:custGeom>
              <a:avLst/>
              <a:gdLst/>
              <a:ahLst/>
              <a:cxnLst/>
              <a:rect l="l" t="t" r="r" b="b"/>
              <a:pathLst>
                <a:path w="9106" h="852" extrusionOk="0">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1" name="Google Shape;8811;p79"/>
            <p:cNvSpPr/>
            <p:nvPr/>
          </p:nvSpPr>
          <p:spPr>
            <a:xfrm>
              <a:off x="-63960325" y="3727425"/>
              <a:ext cx="144925" cy="165425"/>
            </a:xfrm>
            <a:custGeom>
              <a:avLst/>
              <a:gdLst/>
              <a:ahLst/>
              <a:cxnLst/>
              <a:rect l="l" t="t" r="r" b="b"/>
              <a:pathLst>
                <a:path w="5797" h="6617" extrusionOk="0">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2" name="Google Shape;8812;p79"/>
          <p:cNvGrpSpPr/>
          <p:nvPr/>
        </p:nvGrpSpPr>
        <p:grpSpPr>
          <a:xfrm>
            <a:off x="2229047" y="2251918"/>
            <a:ext cx="264317" cy="367290"/>
            <a:chOff x="-64001300" y="4093650"/>
            <a:chExt cx="228450" cy="317450"/>
          </a:xfrm>
        </p:grpSpPr>
        <p:sp>
          <p:nvSpPr>
            <p:cNvPr id="8813" name="Google Shape;8813;p79"/>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4" name="Google Shape;8814;p79"/>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5" name="Google Shape;8815;p79"/>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6" name="Google Shape;8816;p79"/>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7" name="Google Shape;8817;p79"/>
          <p:cNvGrpSpPr/>
          <p:nvPr/>
        </p:nvGrpSpPr>
        <p:grpSpPr>
          <a:xfrm>
            <a:off x="848051" y="2745210"/>
            <a:ext cx="359972" cy="366480"/>
            <a:chOff x="-62148800" y="3377700"/>
            <a:chExt cx="311125" cy="316750"/>
          </a:xfrm>
        </p:grpSpPr>
        <p:sp>
          <p:nvSpPr>
            <p:cNvPr id="8818" name="Google Shape;8818;p79"/>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9" name="Google Shape;8819;p79"/>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0" name="Google Shape;8820;p79"/>
          <p:cNvGrpSpPr/>
          <p:nvPr/>
        </p:nvGrpSpPr>
        <p:grpSpPr>
          <a:xfrm>
            <a:off x="843958" y="3195207"/>
            <a:ext cx="368157" cy="367290"/>
            <a:chOff x="-62154300" y="3743950"/>
            <a:chExt cx="318200" cy="317450"/>
          </a:xfrm>
        </p:grpSpPr>
        <p:sp>
          <p:nvSpPr>
            <p:cNvPr id="8821" name="Google Shape;8821;p79"/>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2" name="Google Shape;8822;p79"/>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3" name="Google Shape;8823;p79"/>
          <p:cNvGrpSpPr/>
          <p:nvPr/>
        </p:nvGrpSpPr>
        <p:grpSpPr>
          <a:xfrm>
            <a:off x="843944" y="3654187"/>
            <a:ext cx="368186" cy="366364"/>
            <a:chOff x="-62151950" y="4111775"/>
            <a:chExt cx="318225" cy="316650"/>
          </a:xfrm>
        </p:grpSpPr>
        <p:sp>
          <p:nvSpPr>
            <p:cNvPr id="8824" name="Google Shape;8824;p79"/>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5" name="Google Shape;8825;p79"/>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6" name="Google Shape;8826;p79"/>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7" name="Google Shape;8827;p79"/>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8" name="Google Shape;8828;p79"/>
          <p:cNvGrpSpPr/>
          <p:nvPr/>
        </p:nvGrpSpPr>
        <p:grpSpPr>
          <a:xfrm>
            <a:off x="3062568" y="2744733"/>
            <a:ext cx="368157" cy="367434"/>
            <a:chOff x="-60254550" y="3367325"/>
            <a:chExt cx="318200" cy="317575"/>
          </a:xfrm>
        </p:grpSpPr>
        <p:sp>
          <p:nvSpPr>
            <p:cNvPr id="8829" name="Google Shape;8829;p79"/>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0" name="Google Shape;8830;p79"/>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1" name="Google Shape;8831;p79"/>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2" name="Google Shape;8832;p79"/>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3" name="Google Shape;8833;p79"/>
          <p:cNvGrpSpPr/>
          <p:nvPr/>
        </p:nvGrpSpPr>
        <p:grpSpPr>
          <a:xfrm>
            <a:off x="3063465" y="3195727"/>
            <a:ext cx="366364" cy="366248"/>
            <a:chOff x="-60255350" y="3733825"/>
            <a:chExt cx="316650" cy="316550"/>
          </a:xfrm>
        </p:grpSpPr>
        <p:sp>
          <p:nvSpPr>
            <p:cNvPr id="8834" name="Google Shape;8834;p79"/>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5" name="Google Shape;8835;p79"/>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6" name="Google Shape;8836;p79"/>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7" name="Google Shape;8837;p79"/>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8" name="Google Shape;8838;p79"/>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9" name="Google Shape;8839;p79"/>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0" name="Google Shape;8840;p79"/>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1" name="Google Shape;8841;p79"/>
          <p:cNvGrpSpPr/>
          <p:nvPr/>
        </p:nvGrpSpPr>
        <p:grpSpPr>
          <a:xfrm>
            <a:off x="3091262" y="3654635"/>
            <a:ext cx="310770" cy="365467"/>
            <a:chOff x="-60232500" y="4101525"/>
            <a:chExt cx="268600" cy="315875"/>
          </a:xfrm>
        </p:grpSpPr>
        <p:sp>
          <p:nvSpPr>
            <p:cNvPr id="8842" name="Google Shape;8842;p79"/>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3" name="Google Shape;8843;p79"/>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44" name="Google Shape;8844;p79"/>
          <p:cNvSpPr/>
          <p:nvPr/>
        </p:nvSpPr>
        <p:spPr>
          <a:xfrm>
            <a:off x="2179036" y="4123569"/>
            <a:ext cx="366335" cy="367290"/>
          </a:xfrm>
          <a:custGeom>
            <a:avLst/>
            <a:gdLst/>
            <a:ahLst/>
            <a:cxnLst/>
            <a:rect l="l" t="t" r="r" b="b"/>
            <a:pathLst>
              <a:path w="12665" h="12698" extrusionOk="0">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45" name="Google Shape;8845;p79"/>
          <p:cNvGrpSpPr/>
          <p:nvPr/>
        </p:nvGrpSpPr>
        <p:grpSpPr>
          <a:xfrm>
            <a:off x="2624262" y="1380466"/>
            <a:ext cx="368186" cy="366364"/>
            <a:chOff x="-63679950" y="3360375"/>
            <a:chExt cx="318225" cy="316650"/>
          </a:xfrm>
        </p:grpSpPr>
        <p:sp>
          <p:nvSpPr>
            <p:cNvPr id="8846" name="Google Shape;8846;p79"/>
            <p:cNvSpPr/>
            <p:nvPr/>
          </p:nvSpPr>
          <p:spPr>
            <a:xfrm>
              <a:off x="-63497200" y="3423400"/>
              <a:ext cx="40975" cy="40975"/>
            </a:xfrm>
            <a:custGeom>
              <a:avLst/>
              <a:gdLst/>
              <a:ahLst/>
              <a:cxnLst/>
              <a:rect l="l" t="t" r="r" b="b"/>
              <a:pathLst>
                <a:path w="1639" h="1639" extrusionOk="0">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7" name="Google Shape;8847;p79"/>
            <p:cNvSpPr/>
            <p:nvPr/>
          </p:nvSpPr>
          <p:spPr>
            <a:xfrm>
              <a:off x="-63516900" y="3485625"/>
              <a:ext cx="79575" cy="29950"/>
            </a:xfrm>
            <a:custGeom>
              <a:avLst/>
              <a:gdLst/>
              <a:ahLst/>
              <a:cxnLst/>
              <a:rect l="l" t="t" r="r" b="b"/>
              <a:pathLst>
                <a:path w="3183" h="1198" extrusionOk="0">
                  <a:moveTo>
                    <a:pt x="1607" y="0"/>
                  </a:moveTo>
                  <a:cubicBezTo>
                    <a:pt x="820" y="0"/>
                    <a:pt x="190" y="504"/>
                    <a:pt x="1" y="1197"/>
                  </a:cubicBezTo>
                  <a:lnTo>
                    <a:pt x="3183" y="1197"/>
                  </a:lnTo>
                  <a:cubicBezTo>
                    <a:pt x="3025" y="504"/>
                    <a:pt x="2395"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8" name="Google Shape;8848;p79"/>
            <p:cNvSpPr/>
            <p:nvPr/>
          </p:nvSpPr>
          <p:spPr>
            <a:xfrm>
              <a:off x="-63618500" y="3360375"/>
              <a:ext cx="256775" cy="256600"/>
            </a:xfrm>
            <a:custGeom>
              <a:avLst/>
              <a:gdLst/>
              <a:ahLst/>
              <a:cxnLst/>
              <a:rect l="l" t="t" r="r" b="b"/>
              <a:pathLst>
                <a:path w="10271" h="10264" extrusionOk="0">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9" name="Google Shape;8849;p79"/>
            <p:cNvSpPr/>
            <p:nvPr/>
          </p:nvSpPr>
          <p:spPr>
            <a:xfrm>
              <a:off x="-63679950" y="3576200"/>
              <a:ext cx="102425" cy="100825"/>
            </a:xfrm>
            <a:custGeom>
              <a:avLst/>
              <a:gdLst/>
              <a:ahLst/>
              <a:cxnLst/>
              <a:rect l="l" t="t" r="r" b="b"/>
              <a:pathLst>
                <a:path w="4097" h="4033" extrusionOk="0">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50" name="Google Shape;8850;p79"/>
          <p:cNvSpPr/>
          <p:nvPr/>
        </p:nvSpPr>
        <p:spPr>
          <a:xfrm>
            <a:off x="2623229" y="1822769"/>
            <a:ext cx="370009" cy="367724"/>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51" name="Google Shape;8851;p79"/>
          <p:cNvGrpSpPr/>
          <p:nvPr/>
        </p:nvGrpSpPr>
        <p:grpSpPr>
          <a:xfrm>
            <a:off x="2622889" y="2251803"/>
            <a:ext cx="370934" cy="367521"/>
            <a:chOff x="-63679950" y="4093450"/>
            <a:chExt cx="320600" cy="317650"/>
          </a:xfrm>
        </p:grpSpPr>
        <p:sp>
          <p:nvSpPr>
            <p:cNvPr id="8852" name="Google Shape;8852;p79"/>
            <p:cNvSpPr/>
            <p:nvPr/>
          </p:nvSpPr>
          <p:spPr>
            <a:xfrm>
              <a:off x="-63595650" y="4093450"/>
              <a:ext cx="236300" cy="230425"/>
            </a:xfrm>
            <a:custGeom>
              <a:avLst/>
              <a:gdLst/>
              <a:ahLst/>
              <a:cxnLst/>
              <a:rect l="l" t="t" r="r" b="b"/>
              <a:pathLst>
                <a:path w="9452" h="9217" extrusionOk="0">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3" name="Google Shape;8853;p79"/>
            <p:cNvSpPr/>
            <p:nvPr/>
          </p:nvSpPr>
          <p:spPr>
            <a:xfrm>
              <a:off x="-63679950" y="4233850"/>
              <a:ext cx="177250" cy="177250"/>
            </a:xfrm>
            <a:custGeom>
              <a:avLst/>
              <a:gdLst/>
              <a:ahLst/>
              <a:cxnLst/>
              <a:rect l="l" t="t" r="r" b="b"/>
              <a:pathLst>
                <a:path w="7090" h="7090" extrusionOk="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4" name="Google Shape;8854;p79"/>
            <p:cNvSpPr/>
            <p:nvPr/>
          </p:nvSpPr>
          <p:spPr>
            <a:xfrm>
              <a:off x="-63548400" y="4348850"/>
              <a:ext cx="185900" cy="62250"/>
            </a:xfrm>
            <a:custGeom>
              <a:avLst/>
              <a:gdLst/>
              <a:ahLst/>
              <a:cxnLst/>
              <a:rect l="l" t="t" r="r" b="b"/>
              <a:pathLst>
                <a:path w="7436" h="2490" extrusionOk="0">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5" name="Google Shape;8855;p79"/>
          <p:cNvGrpSpPr/>
          <p:nvPr/>
        </p:nvGrpSpPr>
        <p:grpSpPr>
          <a:xfrm>
            <a:off x="1283006" y="2744805"/>
            <a:ext cx="366364" cy="367290"/>
            <a:chOff x="-61784125" y="3377700"/>
            <a:chExt cx="316650" cy="317450"/>
          </a:xfrm>
        </p:grpSpPr>
        <p:sp>
          <p:nvSpPr>
            <p:cNvPr id="8856" name="Google Shape;8856;p79"/>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7" name="Google Shape;8857;p79"/>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8" name="Google Shape;8858;p79"/>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9" name="Google Shape;8859;p79"/>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0" name="Google Shape;8860;p79"/>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1" name="Google Shape;8861;p79"/>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2" name="Google Shape;8862;p79"/>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63" name="Google Shape;8863;p79"/>
          <p:cNvGrpSpPr/>
          <p:nvPr/>
        </p:nvGrpSpPr>
        <p:grpSpPr>
          <a:xfrm>
            <a:off x="1283006" y="3195207"/>
            <a:ext cx="366364" cy="367290"/>
            <a:chOff x="-61783350" y="3743950"/>
            <a:chExt cx="316650" cy="317450"/>
          </a:xfrm>
        </p:grpSpPr>
        <p:sp>
          <p:nvSpPr>
            <p:cNvPr id="8864" name="Google Shape;8864;p79"/>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5" name="Google Shape;8865;p79"/>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66" name="Google Shape;8866;p79"/>
          <p:cNvSpPr/>
          <p:nvPr/>
        </p:nvSpPr>
        <p:spPr>
          <a:xfrm>
            <a:off x="1282887" y="3654007"/>
            <a:ext cx="366364" cy="366682"/>
          </a:xfrm>
          <a:custGeom>
            <a:avLst/>
            <a:gdLst/>
            <a:ahLst/>
            <a:cxnLst/>
            <a:rect l="l" t="t" r="r" b="b"/>
            <a:pathLst>
              <a:path w="12666" h="12677" extrusionOk="0">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7" name="Google Shape;8867;p79"/>
          <p:cNvSpPr/>
          <p:nvPr/>
        </p:nvSpPr>
        <p:spPr>
          <a:xfrm>
            <a:off x="3505689" y="2754652"/>
            <a:ext cx="366364" cy="347563"/>
          </a:xfrm>
          <a:custGeom>
            <a:avLst/>
            <a:gdLst/>
            <a:ahLst/>
            <a:cxnLst/>
            <a:rect l="l" t="t" r="r" b="b"/>
            <a:pathLst>
              <a:path w="12666" h="12016" extrusionOk="0">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8" name="Google Shape;8868;p79"/>
          <p:cNvSpPr/>
          <p:nvPr/>
        </p:nvSpPr>
        <p:spPr>
          <a:xfrm>
            <a:off x="3504778" y="3235293"/>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69" name="Google Shape;8869;p79"/>
          <p:cNvGrpSpPr/>
          <p:nvPr/>
        </p:nvGrpSpPr>
        <p:grpSpPr>
          <a:xfrm>
            <a:off x="3504430" y="3655040"/>
            <a:ext cx="369112" cy="364657"/>
            <a:chOff x="-59869425" y="4102225"/>
            <a:chExt cx="319025" cy="315175"/>
          </a:xfrm>
        </p:grpSpPr>
        <p:sp>
          <p:nvSpPr>
            <p:cNvPr id="8870" name="Google Shape;8870;p79"/>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1" name="Google Shape;8871;p79"/>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2" name="Google Shape;8872;p79"/>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3" name="Google Shape;8873;p79"/>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4" name="Google Shape;8874;p79"/>
          <p:cNvGrpSpPr/>
          <p:nvPr/>
        </p:nvGrpSpPr>
        <p:grpSpPr>
          <a:xfrm>
            <a:off x="2623233" y="4123862"/>
            <a:ext cx="366364" cy="365467"/>
            <a:chOff x="-59029025" y="3711650"/>
            <a:chExt cx="316650" cy="315875"/>
          </a:xfrm>
        </p:grpSpPr>
        <p:sp>
          <p:nvSpPr>
            <p:cNvPr id="8875" name="Google Shape;8875;p79"/>
            <p:cNvSpPr/>
            <p:nvPr/>
          </p:nvSpPr>
          <p:spPr>
            <a:xfrm>
              <a:off x="-59029025" y="3712450"/>
              <a:ext cx="70125" cy="70125"/>
            </a:xfrm>
            <a:custGeom>
              <a:avLst/>
              <a:gdLst/>
              <a:ahLst/>
              <a:cxnLst/>
              <a:rect l="l" t="t" r="r" b="b"/>
              <a:pathLst>
                <a:path w="2805" h="2805" extrusionOk="0">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6" name="Google Shape;8876;p79"/>
            <p:cNvSpPr/>
            <p:nvPr/>
          </p:nvSpPr>
          <p:spPr>
            <a:xfrm>
              <a:off x="-58782500" y="3958175"/>
              <a:ext cx="70125" cy="69350"/>
            </a:xfrm>
            <a:custGeom>
              <a:avLst/>
              <a:gdLst/>
              <a:ahLst/>
              <a:cxnLst/>
              <a:rect l="l" t="t" r="r" b="b"/>
              <a:pathLst>
                <a:path w="2805" h="2774" extrusionOk="0">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7" name="Google Shape;8877;p79"/>
            <p:cNvSpPr/>
            <p:nvPr/>
          </p:nvSpPr>
          <p:spPr>
            <a:xfrm>
              <a:off x="-58782500" y="3711650"/>
              <a:ext cx="70125" cy="70125"/>
            </a:xfrm>
            <a:custGeom>
              <a:avLst/>
              <a:gdLst/>
              <a:ahLst/>
              <a:cxnLst/>
              <a:rect l="l" t="t" r="r" b="b"/>
              <a:pathLst>
                <a:path w="2805" h="2805" extrusionOk="0">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8" name="Google Shape;8878;p79"/>
            <p:cNvSpPr/>
            <p:nvPr/>
          </p:nvSpPr>
          <p:spPr>
            <a:xfrm>
              <a:off x="-58911650" y="3880200"/>
              <a:ext cx="79550" cy="30750"/>
            </a:xfrm>
            <a:custGeom>
              <a:avLst/>
              <a:gdLst/>
              <a:ahLst/>
              <a:cxnLst/>
              <a:rect l="l" t="t" r="r" b="b"/>
              <a:pathLst>
                <a:path w="3182" h="1230" extrusionOk="0">
                  <a:moveTo>
                    <a:pt x="1607" y="1"/>
                  </a:moveTo>
                  <a:cubicBezTo>
                    <a:pt x="819" y="1"/>
                    <a:pt x="189" y="505"/>
                    <a:pt x="0" y="1230"/>
                  </a:cubicBezTo>
                  <a:lnTo>
                    <a:pt x="3182" y="1230"/>
                  </a:lnTo>
                  <a:cubicBezTo>
                    <a:pt x="3025" y="537"/>
                    <a:pt x="2394" y="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9" name="Google Shape;8879;p79"/>
            <p:cNvSpPr/>
            <p:nvPr/>
          </p:nvSpPr>
          <p:spPr>
            <a:xfrm>
              <a:off x="-58891975" y="3818000"/>
              <a:ext cx="41775" cy="41750"/>
            </a:xfrm>
            <a:custGeom>
              <a:avLst/>
              <a:gdLst/>
              <a:ahLst/>
              <a:cxnLst/>
              <a:rect l="l" t="t" r="r" b="b"/>
              <a:pathLst>
                <a:path w="1671" h="1670" extrusionOk="0">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0" name="Google Shape;8880;p79"/>
            <p:cNvSpPr/>
            <p:nvPr/>
          </p:nvSpPr>
          <p:spPr>
            <a:xfrm>
              <a:off x="-58983325" y="3755775"/>
              <a:ext cx="227625" cy="226850"/>
            </a:xfrm>
            <a:custGeom>
              <a:avLst/>
              <a:gdLst/>
              <a:ahLst/>
              <a:cxnLst/>
              <a:rect l="l" t="t" r="r" b="b"/>
              <a:pathLst>
                <a:path w="9105" h="9074" extrusionOk="0">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1" name="Google Shape;8881;p79"/>
            <p:cNvSpPr/>
            <p:nvPr/>
          </p:nvSpPr>
          <p:spPr>
            <a:xfrm>
              <a:off x="-59029025" y="3956600"/>
              <a:ext cx="70900" cy="70925"/>
            </a:xfrm>
            <a:custGeom>
              <a:avLst/>
              <a:gdLst/>
              <a:ahLst/>
              <a:cxnLst/>
              <a:rect l="l" t="t" r="r" b="b"/>
              <a:pathLst>
                <a:path w="2836" h="2837" extrusionOk="0">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2" name="Google Shape;8882;p79"/>
          <p:cNvGrpSpPr/>
          <p:nvPr/>
        </p:nvGrpSpPr>
        <p:grpSpPr>
          <a:xfrm>
            <a:off x="4859311" y="1379917"/>
            <a:ext cx="351940" cy="348188"/>
            <a:chOff x="581525" y="3254850"/>
            <a:chExt cx="297750" cy="294575"/>
          </a:xfrm>
        </p:grpSpPr>
        <p:sp>
          <p:nvSpPr>
            <p:cNvPr id="8883" name="Google Shape;8883;p79"/>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4" name="Google Shape;8884;p79"/>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5" name="Google Shape;8885;p79"/>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6" name="Google Shape;8886;p79"/>
          <p:cNvGrpSpPr/>
          <p:nvPr/>
        </p:nvGrpSpPr>
        <p:grpSpPr>
          <a:xfrm>
            <a:off x="4858380" y="1818853"/>
            <a:ext cx="353802" cy="351497"/>
            <a:chOff x="580725" y="3617925"/>
            <a:chExt cx="299325" cy="297375"/>
          </a:xfrm>
        </p:grpSpPr>
        <p:sp>
          <p:nvSpPr>
            <p:cNvPr id="8887" name="Google Shape;8887;p79"/>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8" name="Google Shape;8888;p79"/>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9" name="Google Shape;8889;p79"/>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0" name="Google Shape;8890;p79"/>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1" name="Google Shape;8891;p79"/>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2" name="Google Shape;8892;p79"/>
          <p:cNvGrpSpPr/>
          <p:nvPr/>
        </p:nvGrpSpPr>
        <p:grpSpPr>
          <a:xfrm>
            <a:off x="4860242" y="2266043"/>
            <a:ext cx="350079" cy="350079"/>
            <a:chOff x="583100" y="3982600"/>
            <a:chExt cx="296175" cy="296175"/>
          </a:xfrm>
        </p:grpSpPr>
        <p:sp>
          <p:nvSpPr>
            <p:cNvPr id="8893" name="Google Shape;8893;p79"/>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4" name="Google Shape;8894;p79"/>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5" name="Google Shape;8895;p79"/>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6" name="Google Shape;8896;p79"/>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7" name="Google Shape;8897;p79"/>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8" name="Google Shape;8898;p79"/>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9" name="Google Shape;8899;p79"/>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0" name="Google Shape;8900;p79"/>
          <p:cNvGrpSpPr/>
          <p:nvPr/>
        </p:nvGrpSpPr>
        <p:grpSpPr>
          <a:xfrm>
            <a:off x="7092856" y="1379667"/>
            <a:ext cx="307231" cy="348690"/>
            <a:chOff x="2423775" y="3226875"/>
            <a:chExt cx="259925" cy="295000"/>
          </a:xfrm>
        </p:grpSpPr>
        <p:sp>
          <p:nvSpPr>
            <p:cNvPr id="8901" name="Google Shape;8901;p79"/>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2" name="Google Shape;8902;p79"/>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3" name="Google Shape;8903;p79"/>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4" name="Google Shape;8904;p79"/>
          <p:cNvGrpSpPr/>
          <p:nvPr/>
        </p:nvGrpSpPr>
        <p:grpSpPr>
          <a:xfrm>
            <a:off x="7070043" y="1820952"/>
            <a:ext cx="352857" cy="347301"/>
            <a:chOff x="2404875" y="3592725"/>
            <a:chExt cx="298525" cy="293825"/>
          </a:xfrm>
        </p:grpSpPr>
        <p:sp>
          <p:nvSpPr>
            <p:cNvPr id="8905" name="Google Shape;8905;p79"/>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6" name="Google Shape;8906;p79"/>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7" name="Google Shape;8907;p79"/>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8" name="Google Shape;8908;p79"/>
          <p:cNvGrpSpPr/>
          <p:nvPr/>
        </p:nvGrpSpPr>
        <p:grpSpPr>
          <a:xfrm>
            <a:off x="7070974" y="2266517"/>
            <a:ext cx="350995" cy="349133"/>
            <a:chOff x="2404875" y="3955825"/>
            <a:chExt cx="296950" cy="295375"/>
          </a:xfrm>
        </p:grpSpPr>
        <p:sp>
          <p:nvSpPr>
            <p:cNvPr id="8909" name="Google Shape;8909;p79"/>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0" name="Google Shape;8910;p79"/>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1" name="Google Shape;8911;p79"/>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2" name="Google Shape;8912;p79"/>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3" name="Google Shape;8913;p79"/>
          <p:cNvGrpSpPr/>
          <p:nvPr/>
        </p:nvGrpSpPr>
        <p:grpSpPr>
          <a:xfrm>
            <a:off x="5764954" y="2730711"/>
            <a:ext cx="349163" cy="350079"/>
            <a:chOff x="4263650" y="3235150"/>
            <a:chExt cx="295400" cy="296175"/>
          </a:xfrm>
        </p:grpSpPr>
        <p:sp>
          <p:nvSpPr>
            <p:cNvPr id="8914" name="Google Shape;8914;p79"/>
            <p:cNvSpPr/>
            <p:nvPr/>
          </p:nvSpPr>
          <p:spPr>
            <a:xfrm>
              <a:off x="4393625" y="3391100"/>
              <a:ext cx="35450" cy="35475"/>
            </a:xfrm>
            <a:custGeom>
              <a:avLst/>
              <a:gdLst/>
              <a:ahLst/>
              <a:cxnLst/>
              <a:rect l="l" t="t" r="r" b="b"/>
              <a:pathLst>
                <a:path w="1418" h="1419" extrusionOk="0">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5" name="Google Shape;8915;p79"/>
            <p:cNvSpPr/>
            <p:nvPr/>
          </p:nvSpPr>
          <p:spPr>
            <a:xfrm>
              <a:off x="4377075" y="3443875"/>
              <a:ext cx="70125" cy="34675"/>
            </a:xfrm>
            <a:custGeom>
              <a:avLst/>
              <a:gdLst/>
              <a:ahLst/>
              <a:cxnLst/>
              <a:rect l="l" t="t" r="r" b="b"/>
              <a:pathLst>
                <a:path w="2805" h="1387" extrusionOk="0">
                  <a:moveTo>
                    <a:pt x="1387" y="0"/>
                  </a:moveTo>
                  <a:cubicBezTo>
                    <a:pt x="631" y="0"/>
                    <a:pt x="1" y="630"/>
                    <a:pt x="1" y="1387"/>
                  </a:cubicBezTo>
                  <a:lnTo>
                    <a:pt x="2805" y="1387"/>
                  </a:lnTo>
                  <a:cubicBezTo>
                    <a:pt x="2805" y="630"/>
                    <a:pt x="2174"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6" name="Google Shape;8916;p79"/>
            <p:cNvSpPr/>
            <p:nvPr/>
          </p:nvSpPr>
          <p:spPr>
            <a:xfrm>
              <a:off x="4333750" y="3357225"/>
              <a:ext cx="156775" cy="174100"/>
            </a:xfrm>
            <a:custGeom>
              <a:avLst/>
              <a:gdLst/>
              <a:ahLst/>
              <a:cxnLst/>
              <a:rect l="l" t="t" r="r" b="b"/>
              <a:pathLst>
                <a:path w="6271" h="6964" extrusionOk="0">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7" name="Google Shape;8917;p79"/>
            <p:cNvSpPr/>
            <p:nvPr/>
          </p:nvSpPr>
          <p:spPr>
            <a:xfrm>
              <a:off x="4316425" y="3235150"/>
              <a:ext cx="191425" cy="35475"/>
            </a:xfrm>
            <a:custGeom>
              <a:avLst/>
              <a:gdLst/>
              <a:ahLst/>
              <a:cxnLst/>
              <a:rect l="l" t="t" r="r" b="b"/>
              <a:pathLst>
                <a:path w="7657" h="1419" extrusionOk="0">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8" name="Google Shape;8918;p79"/>
            <p:cNvSpPr/>
            <p:nvPr/>
          </p:nvSpPr>
          <p:spPr>
            <a:xfrm>
              <a:off x="4263650" y="3288700"/>
              <a:ext cx="295400" cy="137875"/>
            </a:xfrm>
            <a:custGeom>
              <a:avLst/>
              <a:gdLst/>
              <a:ahLst/>
              <a:cxnLst/>
              <a:rect l="l" t="t" r="r" b="b"/>
              <a:pathLst>
                <a:path w="11816" h="5515" extrusionOk="0">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9" name="Google Shape;8919;p79"/>
          <p:cNvGrpSpPr/>
          <p:nvPr/>
        </p:nvGrpSpPr>
        <p:grpSpPr>
          <a:xfrm>
            <a:off x="5762634" y="3189872"/>
            <a:ext cx="353802" cy="327739"/>
            <a:chOff x="4266025" y="3609275"/>
            <a:chExt cx="299325" cy="277275"/>
          </a:xfrm>
        </p:grpSpPr>
        <p:sp>
          <p:nvSpPr>
            <p:cNvPr id="8920" name="Google Shape;8920;p79"/>
            <p:cNvSpPr/>
            <p:nvPr/>
          </p:nvSpPr>
          <p:spPr>
            <a:xfrm>
              <a:off x="4266025" y="3609275"/>
              <a:ext cx="299325" cy="224500"/>
            </a:xfrm>
            <a:custGeom>
              <a:avLst/>
              <a:gdLst/>
              <a:ahLst/>
              <a:cxnLst/>
              <a:rect l="l" t="t" r="r" b="b"/>
              <a:pathLst>
                <a:path w="11973" h="8980" extrusionOk="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1" name="Google Shape;8921;p79"/>
            <p:cNvSpPr/>
            <p:nvPr/>
          </p:nvSpPr>
          <p:spPr>
            <a:xfrm>
              <a:off x="4332975" y="3851850"/>
              <a:ext cx="157550" cy="34700"/>
            </a:xfrm>
            <a:custGeom>
              <a:avLst/>
              <a:gdLst/>
              <a:ahLst/>
              <a:cxnLst/>
              <a:rect l="l" t="t" r="r" b="b"/>
              <a:pathLst>
                <a:path w="6302" h="1388" extrusionOk="0">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2" name="Google Shape;8922;p79"/>
          <p:cNvGrpSpPr/>
          <p:nvPr/>
        </p:nvGrpSpPr>
        <p:grpSpPr>
          <a:xfrm>
            <a:off x="5763092" y="3655259"/>
            <a:ext cx="352886" cy="349133"/>
            <a:chOff x="4263650" y="3963700"/>
            <a:chExt cx="298550" cy="295375"/>
          </a:xfrm>
        </p:grpSpPr>
        <p:sp>
          <p:nvSpPr>
            <p:cNvPr id="8923" name="Google Shape;8923;p79"/>
            <p:cNvSpPr/>
            <p:nvPr/>
          </p:nvSpPr>
          <p:spPr>
            <a:xfrm>
              <a:off x="4384950" y="3963700"/>
              <a:ext cx="53575" cy="51225"/>
            </a:xfrm>
            <a:custGeom>
              <a:avLst/>
              <a:gdLst/>
              <a:ahLst/>
              <a:cxnLst/>
              <a:rect l="l" t="t" r="r" b="b"/>
              <a:pathLst>
                <a:path w="2143" h="2049" extrusionOk="0">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4" name="Google Shape;8924;p79"/>
            <p:cNvSpPr/>
            <p:nvPr/>
          </p:nvSpPr>
          <p:spPr>
            <a:xfrm>
              <a:off x="43156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5" name="Google Shape;8925;p79"/>
            <p:cNvSpPr/>
            <p:nvPr/>
          </p:nvSpPr>
          <p:spPr>
            <a:xfrm>
              <a:off x="44558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6" name="Google Shape;8926;p79"/>
            <p:cNvSpPr/>
            <p:nvPr/>
          </p:nvSpPr>
          <p:spPr>
            <a:xfrm>
              <a:off x="4263650" y="4085000"/>
              <a:ext cx="298550" cy="122100"/>
            </a:xfrm>
            <a:custGeom>
              <a:avLst/>
              <a:gdLst/>
              <a:ahLst/>
              <a:cxnLst/>
              <a:rect l="l" t="t" r="r" b="b"/>
              <a:pathLst>
                <a:path w="11942" h="4884" extrusionOk="0">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7" name="Google Shape;8927;p79"/>
            <p:cNvSpPr/>
            <p:nvPr/>
          </p:nvSpPr>
          <p:spPr>
            <a:xfrm>
              <a:off x="4431425" y="4196825"/>
              <a:ext cx="104000" cy="62250"/>
            </a:xfrm>
            <a:custGeom>
              <a:avLst/>
              <a:gdLst/>
              <a:ahLst/>
              <a:cxnLst/>
              <a:rect l="l" t="t" r="r" b="b"/>
              <a:pathLst>
                <a:path w="4160" h="2490" extrusionOk="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8" name="Google Shape;8928;p79"/>
            <p:cNvSpPr/>
            <p:nvPr/>
          </p:nvSpPr>
          <p:spPr>
            <a:xfrm>
              <a:off x="4359750" y="4022775"/>
              <a:ext cx="104775" cy="44125"/>
            </a:xfrm>
            <a:custGeom>
              <a:avLst/>
              <a:gdLst/>
              <a:ahLst/>
              <a:cxnLst/>
              <a:rect l="l" t="t" r="r" b="b"/>
              <a:pathLst>
                <a:path w="4191" h="1765" extrusionOk="0">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9" name="Google Shape;8929;p79"/>
            <p:cNvSpPr/>
            <p:nvPr/>
          </p:nvSpPr>
          <p:spPr>
            <a:xfrm>
              <a:off x="4291225" y="4196825"/>
              <a:ext cx="102425" cy="62250"/>
            </a:xfrm>
            <a:custGeom>
              <a:avLst/>
              <a:gdLst/>
              <a:ahLst/>
              <a:cxnLst/>
              <a:rect l="l" t="t" r="r" b="b"/>
              <a:pathLst>
                <a:path w="4097" h="2490" extrusionOk="0">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0" name="Google Shape;8930;p79"/>
          <p:cNvGrpSpPr/>
          <p:nvPr/>
        </p:nvGrpSpPr>
        <p:grpSpPr>
          <a:xfrm>
            <a:off x="8041429" y="2730711"/>
            <a:ext cx="226264" cy="350079"/>
            <a:chOff x="6164975" y="3211525"/>
            <a:chExt cx="191425" cy="296175"/>
          </a:xfrm>
        </p:grpSpPr>
        <p:sp>
          <p:nvSpPr>
            <p:cNvPr id="8931" name="Google Shape;8931;p79"/>
            <p:cNvSpPr/>
            <p:nvPr/>
          </p:nvSpPr>
          <p:spPr>
            <a:xfrm>
              <a:off x="6269750" y="3371400"/>
              <a:ext cx="68525" cy="84300"/>
            </a:xfrm>
            <a:custGeom>
              <a:avLst/>
              <a:gdLst/>
              <a:ahLst/>
              <a:cxnLst/>
              <a:rect l="l" t="t" r="r" b="b"/>
              <a:pathLst>
                <a:path w="2741" h="3372" extrusionOk="0">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2" name="Google Shape;8932;p79"/>
            <p:cNvSpPr/>
            <p:nvPr/>
          </p:nvSpPr>
          <p:spPr>
            <a:xfrm>
              <a:off x="6228775" y="3424175"/>
              <a:ext cx="62250" cy="30750"/>
            </a:xfrm>
            <a:custGeom>
              <a:avLst/>
              <a:gdLst/>
              <a:ahLst/>
              <a:cxnLst/>
              <a:rect l="l" t="t" r="r" b="b"/>
              <a:pathLst>
                <a:path w="2490" h="1230" extrusionOk="0">
                  <a:moveTo>
                    <a:pt x="1229" y="1"/>
                  </a:moveTo>
                  <a:lnTo>
                    <a:pt x="1" y="1229"/>
                  </a:lnTo>
                  <a:lnTo>
                    <a:pt x="2490" y="1229"/>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3" name="Google Shape;8933;p79"/>
            <p:cNvSpPr/>
            <p:nvPr/>
          </p:nvSpPr>
          <p:spPr>
            <a:xfrm>
              <a:off x="6182300" y="3369825"/>
              <a:ext cx="69350" cy="85100"/>
            </a:xfrm>
            <a:custGeom>
              <a:avLst/>
              <a:gdLst/>
              <a:ahLst/>
              <a:cxnLst/>
              <a:rect l="l" t="t" r="r" b="b"/>
              <a:pathLst>
                <a:path w="2774" h="3404" extrusionOk="0">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4" name="Google Shape;8934;p79"/>
            <p:cNvSpPr/>
            <p:nvPr/>
          </p:nvSpPr>
          <p:spPr>
            <a:xfrm>
              <a:off x="6164975" y="3472225"/>
              <a:ext cx="191425" cy="35475"/>
            </a:xfrm>
            <a:custGeom>
              <a:avLst/>
              <a:gdLst/>
              <a:ahLst/>
              <a:cxnLst/>
              <a:rect l="l" t="t" r="r" b="b"/>
              <a:pathLst>
                <a:path w="7657" h="1419" extrusionOk="0">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5" name="Google Shape;8935;p79"/>
            <p:cNvSpPr/>
            <p:nvPr/>
          </p:nvSpPr>
          <p:spPr>
            <a:xfrm>
              <a:off x="6164975" y="3211525"/>
              <a:ext cx="191425" cy="35475"/>
            </a:xfrm>
            <a:custGeom>
              <a:avLst/>
              <a:gdLst/>
              <a:ahLst/>
              <a:cxnLst/>
              <a:rect l="l" t="t" r="r" b="b"/>
              <a:pathLst>
                <a:path w="7657" h="1419" extrusionOk="0">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6" name="Google Shape;8936;p79"/>
            <p:cNvSpPr/>
            <p:nvPr/>
          </p:nvSpPr>
          <p:spPr>
            <a:xfrm>
              <a:off x="6183100" y="3262725"/>
              <a:ext cx="155175" cy="35650"/>
            </a:xfrm>
            <a:custGeom>
              <a:avLst/>
              <a:gdLst/>
              <a:ahLst/>
              <a:cxnLst/>
              <a:rect l="l" t="t" r="r" b="b"/>
              <a:pathLst>
                <a:path w="6207" h="1426" extrusionOk="0">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7" name="Google Shape;8937;p79"/>
            <p:cNvSpPr/>
            <p:nvPr/>
          </p:nvSpPr>
          <p:spPr>
            <a:xfrm>
              <a:off x="6181525" y="3294225"/>
              <a:ext cx="155975" cy="74050"/>
            </a:xfrm>
            <a:custGeom>
              <a:avLst/>
              <a:gdLst/>
              <a:ahLst/>
              <a:cxnLst/>
              <a:rect l="l" t="t" r="r" b="b"/>
              <a:pathLst>
                <a:path w="6239" h="2962" extrusionOk="0">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8" name="Google Shape;8938;p79"/>
          <p:cNvGrpSpPr/>
          <p:nvPr/>
        </p:nvGrpSpPr>
        <p:grpSpPr>
          <a:xfrm>
            <a:off x="5303466" y="1378987"/>
            <a:ext cx="352886" cy="350049"/>
            <a:chOff x="946175" y="3253275"/>
            <a:chExt cx="298550" cy="296150"/>
          </a:xfrm>
        </p:grpSpPr>
        <p:sp>
          <p:nvSpPr>
            <p:cNvPr id="8939" name="Google Shape;8939;p79"/>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0" name="Google Shape;8940;p79"/>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1" name="Google Shape;8941;p79"/>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2" name="Google Shape;8942;p79"/>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3" name="Google Shape;8943;p79"/>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44" name="Google Shape;8944;p79"/>
          <p:cNvGrpSpPr/>
          <p:nvPr/>
        </p:nvGrpSpPr>
        <p:grpSpPr>
          <a:xfrm>
            <a:off x="5304397" y="1820951"/>
            <a:ext cx="351024" cy="347301"/>
            <a:chOff x="946175" y="3619500"/>
            <a:chExt cx="296975" cy="293825"/>
          </a:xfrm>
        </p:grpSpPr>
        <p:sp>
          <p:nvSpPr>
            <p:cNvPr id="8945" name="Google Shape;8945;p79"/>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6" name="Google Shape;8946;p79"/>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7" name="Google Shape;8947;p79"/>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8" name="Google Shape;8948;p79"/>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9" name="Google Shape;8949;p79"/>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0" name="Google Shape;8950;p79"/>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1" name="Google Shape;8951;p79"/>
          <p:cNvGrpSpPr/>
          <p:nvPr/>
        </p:nvGrpSpPr>
        <p:grpSpPr>
          <a:xfrm>
            <a:off x="5303939" y="2265585"/>
            <a:ext cx="351940" cy="350995"/>
            <a:chOff x="944600" y="3981825"/>
            <a:chExt cx="297750" cy="296950"/>
          </a:xfrm>
        </p:grpSpPr>
        <p:sp>
          <p:nvSpPr>
            <p:cNvPr id="8952" name="Google Shape;8952;p79"/>
            <p:cNvSpPr/>
            <p:nvPr/>
          </p:nvSpPr>
          <p:spPr>
            <a:xfrm>
              <a:off x="944600" y="3981825"/>
              <a:ext cx="297750" cy="296950"/>
            </a:xfrm>
            <a:custGeom>
              <a:avLst/>
              <a:gdLst/>
              <a:ahLst/>
              <a:cxnLst/>
              <a:rect l="l" t="t" r="r" b="b"/>
              <a:pathLst>
                <a:path w="11910" h="11878" extrusionOk="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3" name="Google Shape;8953;p79"/>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4" name="Google Shape;8954;p79"/>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5" name="Google Shape;8955;p79"/>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6" name="Google Shape;8956;p79"/>
          <p:cNvGrpSpPr/>
          <p:nvPr/>
        </p:nvGrpSpPr>
        <p:grpSpPr>
          <a:xfrm>
            <a:off x="7520875" y="1379445"/>
            <a:ext cx="350079" cy="349133"/>
            <a:chOff x="2768750" y="3227275"/>
            <a:chExt cx="296175" cy="295375"/>
          </a:xfrm>
        </p:grpSpPr>
        <p:sp>
          <p:nvSpPr>
            <p:cNvPr id="8957" name="Google Shape;8957;p79"/>
            <p:cNvSpPr/>
            <p:nvPr/>
          </p:nvSpPr>
          <p:spPr>
            <a:xfrm>
              <a:off x="2882950" y="3227275"/>
              <a:ext cx="68550" cy="69325"/>
            </a:xfrm>
            <a:custGeom>
              <a:avLst/>
              <a:gdLst/>
              <a:ahLst/>
              <a:cxnLst/>
              <a:rect l="l" t="t" r="r" b="b"/>
              <a:pathLst>
                <a:path w="2742" h="2773" extrusionOk="0">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8" name="Google Shape;8958;p79"/>
            <p:cNvSpPr/>
            <p:nvPr/>
          </p:nvSpPr>
          <p:spPr>
            <a:xfrm>
              <a:off x="2856175" y="3436000"/>
              <a:ext cx="17350" cy="34675"/>
            </a:xfrm>
            <a:custGeom>
              <a:avLst/>
              <a:gdLst/>
              <a:ahLst/>
              <a:cxnLst/>
              <a:rect l="l" t="t" r="r" b="b"/>
              <a:pathLst>
                <a:path w="694" h="1387" extrusionOk="0">
                  <a:moveTo>
                    <a:pt x="0" y="0"/>
                  </a:moveTo>
                  <a:lnTo>
                    <a:pt x="0" y="1386"/>
                  </a:lnTo>
                  <a:lnTo>
                    <a:pt x="694" y="1386"/>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9" name="Google Shape;8959;p79"/>
            <p:cNvSpPr/>
            <p:nvPr/>
          </p:nvSpPr>
          <p:spPr>
            <a:xfrm>
              <a:off x="2890050" y="3436000"/>
              <a:ext cx="18125" cy="34675"/>
            </a:xfrm>
            <a:custGeom>
              <a:avLst/>
              <a:gdLst/>
              <a:ahLst/>
              <a:cxnLst/>
              <a:rect l="l" t="t" r="r" b="b"/>
              <a:pathLst>
                <a:path w="725" h="1387" extrusionOk="0">
                  <a:moveTo>
                    <a:pt x="0" y="0"/>
                  </a:moveTo>
                  <a:lnTo>
                    <a:pt x="0" y="1386"/>
                  </a:lnTo>
                  <a:lnTo>
                    <a:pt x="725" y="138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0" name="Google Shape;8960;p79"/>
            <p:cNvSpPr/>
            <p:nvPr/>
          </p:nvSpPr>
          <p:spPr>
            <a:xfrm>
              <a:off x="2821525" y="3436000"/>
              <a:ext cx="17350" cy="34675"/>
            </a:xfrm>
            <a:custGeom>
              <a:avLst/>
              <a:gdLst/>
              <a:ahLst/>
              <a:cxnLst/>
              <a:rect l="l" t="t" r="r" b="b"/>
              <a:pathLst>
                <a:path w="694" h="1387" extrusionOk="0">
                  <a:moveTo>
                    <a:pt x="0" y="0"/>
                  </a:moveTo>
                  <a:lnTo>
                    <a:pt x="0" y="1386"/>
                  </a:lnTo>
                  <a:lnTo>
                    <a:pt x="693" y="1386"/>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1" name="Google Shape;8961;p79"/>
            <p:cNvSpPr/>
            <p:nvPr/>
          </p:nvSpPr>
          <p:spPr>
            <a:xfrm>
              <a:off x="2924700" y="3436000"/>
              <a:ext cx="34675" cy="34675"/>
            </a:xfrm>
            <a:custGeom>
              <a:avLst/>
              <a:gdLst/>
              <a:ahLst/>
              <a:cxnLst/>
              <a:rect l="l" t="t" r="r" b="b"/>
              <a:pathLst>
                <a:path w="1387" h="1387" extrusionOk="0">
                  <a:moveTo>
                    <a:pt x="0" y="0"/>
                  </a:moveTo>
                  <a:lnTo>
                    <a:pt x="0" y="1386"/>
                  </a:lnTo>
                  <a:lnTo>
                    <a:pt x="1387" y="138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2" name="Google Shape;8962;p79"/>
            <p:cNvSpPr/>
            <p:nvPr/>
          </p:nvSpPr>
          <p:spPr>
            <a:xfrm>
              <a:off x="2768750" y="3384800"/>
              <a:ext cx="244175" cy="137850"/>
            </a:xfrm>
            <a:custGeom>
              <a:avLst/>
              <a:gdLst/>
              <a:ahLst/>
              <a:cxnLst/>
              <a:rect l="l" t="t" r="r" b="b"/>
              <a:pathLst>
                <a:path w="9767" h="5514" extrusionOk="0">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3" name="Google Shape;8963;p79"/>
            <p:cNvSpPr/>
            <p:nvPr/>
          </p:nvSpPr>
          <p:spPr>
            <a:xfrm>
              <a:off x="3030250" y="3419450"/>
              <a:ext cx="34675" cy="68550"/>
            </a:xfrm>
            <a:custGeom>
              <a:avLst/>
              <a:gdLst/>
              <a:ahLst/>
              <a:cxnLst/>
              <a:rect l="l" t="t" r="r" b="b"/>
              <a:pathLst>
                <a:path w="1387" h="2742" extrusionOk="0">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4" name="Google Shape;8964;p79"/>
            <p:cNvSpPr/>
            <p:nvPr/>
          </p:nvSpPr>
          <p:spPr>
            <a:xfrm>
              <a:off x="2856175" y="3294225"/>
              <a:ext cx="122100" cy="73275"/>
            </a:xfrm>
            <a:custGeom>
              <a:avLst/>
              <a:gdLst/>
              <a:ahLst/>
              <a:cxnLst/>
              <a:rect l="l" t="t" r="r" b="b"/>
              <a:pathLst>
                <a:path w="4884" h="2931" extrusionOk="0">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65" name="Google Shape;8965;p79"/>
          <p:cNvGrpSpPr/>
          <p:nvPr/>
        </p:nvGrpSpPr>
        <p:grpSpPr>
          <a:xfrm>
            <a:off x="7541826" y="1820317"/>
            <a:ext cx="308177" cy="348572"/>
            <a:chOff x="2786075" y="3591800"/>
            <a:chExt cx="260725" cy="294900"/>
          </a:xfrm>
        </p:grpSpPr>
        <p:sp>
          <p:nvSpPr>
            <p:cNvPr id="8966" name="Google Shape;8966;p79"/>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7" name="Google Shape;8967;p79"/>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8" name="Google Shape;8968;p79"/>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9" name="Google Shape;8969;p79"/>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0" name="Google Shape;8970;p79"/>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71" name="Google Shape;8971;p79"/>
          <p:cNvGrpSpPr/>
          <p:nvPr/>
        </p:nvGrpSpPr>
        <p:grpSpPr>
          <a:xfrm>
            <a:off x="7582324" y="2266044"/>
            <a:ext cx="227180" cy="350079"/>
            <a:chOff x="2819150" y="3955025"/>
            <a:chExt cx="192200" cy="296175"/>
          </a:xfrm>
        </p:grpSpPr>
        <p:sp>
          <p:nvSpPr>
            <p:cNvPr id="8972" name="Google Shape;8972;p79"/>
            <p:cNvSpPr/>
            <p:nvPr/>
          </p:nvSpPr>
          <p:spPr>
            <a:xfrm>
              <a:off x="2856175" y="4007025"/>
              <a:ext cx="122100" cy="70125"/>
            </a:xfrm>
            <a:custGeom>
              <a:avLst/>
              <a:gdLst/>
              <a:ahLst/>
              <a:cxnLst/>
              <a:rect l="l" t="t" r="r" b="b"/>
              <a:pathLst>
                <a:path w="4884" h="2805" extrusionOk="0">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3" name="Google Shape;8973;p79"/>
            <p:cNvSpPr/>
            <p:nvPr/>
          </p:nvSpPr>
          <p:spPr>
            <a:xfrm>
              <a:off x="2819150" y="4180300"/>
              <a:ext cx="192200" cy="70900"/>
            </a:xfrm>
            <a:custGeom>
              <a:avLst/>
              <a:gdLst/>
              <a:ahLst/>
              <a:cxnLst/>
              <a:rect l="l" t="t" r="r" b="b"/>
              <a:pathLst>
                <a:path w="7688" h="2836" extrusionOk="0">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4" name="Google Shape;8974;p79"/>
            <p:cNvSpPr/>
            <p:nvPr/>
          </p:nvSpPr>
          <p:spPr>
            <a:xfrm>
              <a:off x="2882950" y="3955025"/>
              <a:ext cx="68550" cy="35475"/>
            </a:xfrm>
            <a:custGeom>
              <a:avLst/>
              <a:gdLst/>
              <a:ahLst/>
              <a:cxnLst/>
              <a:rect l="l" t="t" r="r" b="b"/>
              <a:pathLst>
                <a:path w="2742" h="1419" extrusionOk="0">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5" name="Google Shape;8975;p79"/>
            <p:cNvSpPr/>
            <p:nvPr/>
          </p:nvSpPr>
          <p:spPr>
            <a:xfrm>
              <a:off x="2856975" y="4093650"/>
              <a:ext cx="118950" cy="70125"/>
            </a:xfrm>
            <a:custGeom>
              <a:avLst/>
              <a:gdLst/>
              <a:ahLst/>
              <a:cxnLst/>
              <a:rect l="l" t="t" r="r" b="b"/>
              <a:pathLst>
                <a:path w="4758" h="2805" extrusionOk="0">
                  <a:moveTo>
                    <a:pt x="473" y="1"/>
                  </a:moveTo>
                  <a:lnTo>
                    <a:pt x="0" y="2805"/>
                  </a:lnTo>
                  <a:lnTo>
                    <a:pt x="4757" y="2805"/>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76" name="Google Shape;8976;p79"/>
          <p:cNvGrpSpPr/>
          <p:nvPr/>
        </p:nvGrpSpPr>
        <p:grpSpPr>
          <a:xfrm>
            <a:off x="6206097" y="2731642"/>
            <a:ext cx="349133" cy="348217"/>
            <a:chOff x="4629125" y="3235150"/>
            <a:chExt cx="295375" cy="294600"/>
          </a:xfrm>
        </p:grpSpPr>
        <p:sp>
          <p:nvSpPr>
            <p:cNvPr id="8977" name="Google Shape;8977;p79"/>
            <p:cNvSpPr/>
            <p:nvPr/>
          </p:nvSpPr>
          <p:spPr>
            <a:xfrm>
              <a:off x="4696850" y="3391100"/>
              <a:ext cx="35475" cy="35475"/>
            </a:xfrm>
            <a:custGeom>
              <a:avLst/>
              <a:gdLst/>
              <a:ahLst/>
              <a:cxnLst/>
              <a:rect l="l" t="t" r="r" b="b"/>
              <a:pathLst>
                <a:path w="1419" h="1419" extrusionOk="0">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8" name="Google Shape;8978;p79"/>
            <p:cNvSpPr/>
            <p:nvPr/>
          </p:nvSpPr>
          <p:spPr>
            <a:xfrm>
              <a:off x="4680300" y="3443875"/>
              <a:ext cx="69350" cy="34675"/>
            </a:xfrm>
            <a:custGeom>
              <a:avLst/>
              <a:gdLst/>
              <a:ahLst/>
              <a:cxnLst/>
              <a:rect l="l" t="t" r="r" b="b"/>
              <a:pathLst>
                <a:path w="2774" h="1387" extrusionOk="0">
                  <a:moveTo>
                    <a:pt x="1387" y="0"/>
                  </a:moveTo>
                  <a:cubicBezTo>
                    <a:pt x="631" y="0"/>
                    <a:pt x="1" y="630"/>
                    <a:pt x="1" y="1387"/>
                  </a:cubicBezTo>
                  <a:lnTo>
                    <a:pt x="2773" y="1387"/>
                  </a:lnTo>
                  <a:cubicBezTo>
                    <a:pt x="2773" y="630"/>
                    <a:pt x="217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9" name="Google Shape;8979;p79"/>
            <p:cNvSpPr/>
            <p:nvPr/>
          </p:nvSpPr>
          <p:spPr>
            <a:xfrm>
              <a:off x="4629125" y="3339900"/>
              <a:ext cx="295375" cy="189850"/>
            </a:xfrm>
            <a:custGeom>
              <a:avLst/>
              <a:gdLst/>
              <a:ahLst/>
              <a:cxnLst/>
              <a:rect l="l" t="t" r="r" b="b"/>
              <a:pathLst>
                <a:path w="11815" h="7594" extrusionOk="0">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0" name="Google Shape;8980;p79"/>
            <p:cNvSpPr/>
            <p:nvPr/>
          </p:nvSpPr>
          <p:spPr>
            <a:xfrm>
              <a:off x="4714975" y="3287125"/>
              <a:ext cx="122100" cy="70125"/>
            </a:xfrm>
            <a:custGeom>
              <a:avLst/>
              <a:gdLst/>
              <a:ahLst/>
              <a:cxnLst/>
              <a:rect l="l" t="t" r="r" b="b"/>
              <a:pathLst>
                <a:path w="4884" h="2805" extrusionOk="0">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1" name="Google Shape;8981;p79"/>
            <p:cNvSpPr/>
            <p:nvPr/>
          </p:nvSpPr>
          <p:spPr>
            <a:xfrm>
              <a:off x="4732300" y="3235150"/>
              <a:ext cx="86650" cy="35475"/>
            </a:xfrm>
            <a:custGeom>
              <a:avLst/>
              <a:gdLst/>
              <a:ahLst/>
              <a:cxnLst/>
              <a:rect l="l" t="t" r="r" b="b"/>
              <a:pathLst>
                <a:path w="3466" h="1419" extrusionOk="0">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82" name="Google Shape;8982;p79"/>
          <p:cNvGrpSpPr/>
          <p:nvPr/>
        </p:nvGrpSpPr>
        <p:grpSpPr>
          <a:xfrm>
            <a:off x="6206082" y="3179175"/>
            <a:ext cx="349163" cy="349133"/>
            <a:chOff x="4628325" y="3599825"/>
            <a:chExt cx="295400" cy="295375"/>
          </a:xfrm>
        </p:grpSpPr>
        <p:sp>
          <p:nvSpPr>
            <p:cNvPr id="8983" name="Google Shape;8983;p79"/>
            <p:cNvSpPr/>
            <p:nvPr/>
          </p:nvSpPr>
          <p:spPr>
            <a:xfrm>
              <a:off x="4679525" y="3686450"/>
              <a:ext cx="17350" cy="86675"/>
            </a:xfrm>
            <a:custGeom>
              <a:avLst/>
              <a:gdLst/>
              <a:ahLst/>
              <a:cxnLst/>
              <a:rect l="l" t="t" r="r" b="b"/>
              <a:pathLst>
                <a:path w="694" h="3467" extrusionOk="0">
                  <a:moveTo>
                    <a:pt x="0" y="1"/>
                  </a:moveTo>
                  <a:lnTo>
                    <a:pt x="0" y="3466"/>
                  </a:lnTo>
                  <a:lnTo>
                    <a:pt x="694" y="3466"/>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4" name="Google Shape;8984;p79"/>
            <p:cNvSpPr/>
            <p:nvPr/>
          </p:nvSpPr>
          <p:spPr>
            <a:xfrm>
              <a:off x="4854375" y="3686450"/>
              <a:ext cx="18150" cy="86675"/>
            </a:xfrm>
            <a:custGeom>
              <a:avLst/>
              <a:gdLst/>
              <a:ahLst/>
              <a:cxnLst/>
              <a:rect l="l" t="t" r="r" b="b"/>
              <a:pathLst>
                <a:path w="726" h="3467" extrusionOk="0">
                  <a:moveTo>
                    <a:pt x="1" y="1"/>
                  </a:moveTo>
                  <a:lnTo>
                    <a:pt x="1" y="3466"/>
                  </a:lnTo>
                  <a:lnTo>
                    <a:pt x="725" y="3466"/>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5" name="Google Shape;8985;p79"/>
            <p:cNvSpPr/>
            <p:nvPr/>
          </p:nvSpPr>
          <p:spPr>
            <a:xfrm>
              <a:off x="4679525" y="3790425"/>
              <a:ext cx="17350" cy="104000"/>
            </a:xfrm>
            <a:custGeom>
              <a:avLst/>
              <a:gdLst/>
              <a:ahLst/>
              <a:cxnLst/>
              <a:rect l="l" t="t" r="r" b="b"/>
              <a:pathLst>
                <a:path w="694" h="4160" extrusionOk="0">
                  <a:moveTo>
                    <a:pt x="0" y="0"/>
                  </a:moveTo>
                  <a:lnTo>
                    <a:pt x="0" y="4159"/>
                  </a:lnTo>
                  <a:lnTo>
                    <a:pt x="694" y="4159"/>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6" name="Google Shape;8986;p79"/>
            <p:cNvSpPr/>
            <p:nvPr/>
          </p:nvSpPr>
          <p:spPr>
            <a:xfrm>
              <a:off x="4854375" y="3790425"/>
              <a:ext cx="18150" cy="104000"/>
            </a:xfrm>
            <a:custGeom>
              <a:avLst/>
              <a:gdLst/>
              <a:ahLst/>
              <a:cxnLst/>
              <a:rect l="l" t="t" r="r" b="b"/>
              <a:pathLst>
                <a:path w="726" h="4160" extrusionOk="0">
                  <a:moveTo>
                    <a:pt x="1" y="0"/>
                  </a:moveTo>
                  <a:lnTo>
                    <a:pt x="1" y="4159"/>
                  </a:lnTo>
                  <a:lnTo>
                    <a:pt x="725" y="4159"/>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7" name="Google Shape;8987;p79"/>
            <p:cNvSpPr/>
            <p:nvPr/>
          </p:nvSpPr>
          <p:spPr>
            <a:xfrm>
              <a:off x="4628325" y="3686450"/>
              <a:ext cx="34675" cy="86675"/>
            </a:xfrm>
            <a:custGeom>
              <a:avLst/>
              <a:gdLst/>
              <a:ahLst/>
              <a:cxnLst/>
              <a:rect l="l" t="t" r="r" b="b"/>
              <a:pathLst>
                <a:path w="1387" h="3467" extrusionOk="0">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8" name="Google Shape;8988;p79"/>
            <p:cNvSpPr/>
            <p:nvPr/>
          </p:nvSpPr>
          <p:spPr>
            <a:xfrm>
              <a:off x="4714975" y="3686450"/>
              <a:ext cx="122100" cy="86675"/>
            </a:xfrm>
            <a:custGeom>
              <a:avLst/>
              <a:gdLst/>
              <a:ahLst/>
              <a:cxnLst/>
              <a:rect l="l" t="t" r="r" b="b"/>
              <a:pathLst>
                <a:path w="4884" h="3467" extrusionOk="0">
                  <a:moveTo>
                    <a:pt x="0" y="1"/>
                  </a:moveTo>
                  <a:lnTo>
                    <a:pt x="0" y="3466"/>
                  </a:lnTo>
                  <a:lnTo>
                    <a:pt x="4883" y="3466"/>
                  </a:lnTo>
                  <a:lnTo>
                    <a:pt x="4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9" name="Google Shape;8989;p79"/>
            <p:cNvSpPr/>
            <p:nvPr/>
          </p:nvSpPr>
          <p:spPr>
            <a:xfrm>
              <a:off x="4889025" y="3777825"/>
              <a:ext cx="34700" cy="117375"/>
            </a:xfrm>
            <a:custGeom>
              <a:avLst/>
              <a:gdLst/>
              <a:ahLst/>
              <a:cxnLst/>
              <a:rect l="l" t="t" r="r" b="b"/>
              <a:pathLst>
                <a:path w="1388" h="4695" extrusionOk="0">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0" name="Google Shape;8990;p79"/>
            <p:cNvSpPr/>
            <p:nvPr/>
          </p:nvSpPr>
          <p:spPr>
            <a:xfrm>
              <a:off x="4628325" y="3777825"/>
              <a:ext cx="34675" cy="116600"/>
            </a:xfrm>
            <a:custGeom>
              <a:avLst/>
              <a:gdLst/>
              <a:ahLst/>
              <a:cxnLst/>
              <a:rect l="l" t="t" r="r" b="b"/>
              <a:pathLst>
                <a:path w="1387" h="4664" extrusionOk="0">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1" name="Google Shape;8991;p79"/>
            <p:cNvSpPr/>
            <p:nvPr/>
          </p:nvSpPr>
          <p:spPr>
            <a:xfrm>
              <a:off x="4766950" y="3790425"/>
              <a:ext cx="17350" cy="18150"/>
            </a:xfrm>
            <a:custGeom>
              <a:avLst/>
              <a:gdLst/>
              <a:ahLst/>
              <a:cxnLst/>
              <a:rect l="l" t="t" r="r" b="b"/>
              <a:pathLst>
                <a:path w="694" h="726" extrusionOk="0">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2" name="Google Shape;8992;p79"/>
            <p:cNvSpPr/>
            <p:nvPr/>
          </p:nvSpPr>
          <p:spPr>
            <a:xfrm>
              <a:off x="4889025" y="3686450"/>
              <a:ext cx="34700" cy="86675"/>
            </a:xfrm>
            <a:custGeom>
              <a:avLst/>
              <a:gdLst/>
              <a:ahLst/>
              <a:cxnLst/>
              <a:rect l="l" t="t" r="r" b="b"/>
              <a:pathLst>
                <a:path w="1388" h="3467" extrusionOk="0">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3" name="Google Shape;8993;p79"/>
            <p:cNvSpPr/>
            <p:nvPr/>
          </p:nvSpPr>
          <p:spPr>
            <a:xfrm>
              <a:off x="4714975" y="3790425"/>
              <a:ext cx="122100" cy="104000"/>
            </a:xfrm>
            <a:custGeom>
              <a:avLst/>
              <a:gdLst/>
              <a:ahLst/>
              <a:cxnLst/>
              <a:rect l="l" t="t" r="r" b="b"/>
              <a:pathLst>
                <a:path w="4884" h="4160" extrusionOk="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4" name="Google Shape;8994;p79"/>
            <p:cNvSpPr/>
            <p:nvPr/>
          </p:nvSpPr>
          <p:spPr>
            <a:xfrm>
              <a:off x="4714175" y="3599825"/>
              <a:ext cx="122100" cy="69325"/>
            </a:xfrm>
            <a:custGeom>
              <a:avLst/>
              <a:gdLst/>
              <a:ahLst/>
              <a:cxnLst/>
              <a:rect l="l" t="t" r="r" b="b"/>
              <a:pathLst>
                <a:path w="4884" h="2773" extrusionOk="0">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95" name="Google Shape;8995;p79"/>
          <p:cNvGrpSpPr/>
          <p:nvPr/>
        </p:nvGrpSpPr>
        <p:grpSpPr>
          <a:xfrm>
            <a:off x="6227033" y="3654786"/>
            <a:ext cx="307261" cy="350079"/>
            <a:chOff x="4645650" y="3962900"/>
            <a:chExt cx="259950" cy="296175"/>
          </a:xfrm>
        </p:grpSpPr>
        <p:sp>
          <p:nvSpPr>
            <p:cNvPr id="8996" name="Google Shape;8996;p79"/>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7" name="Google Shape;8997;p79"/>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8" name="Google Shape;8998;p79"/>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9" name="Google Shape;8999;p79"/>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0" name="Google Shape;9000;p79"/>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1" name="Google Shape;9001;p79"/>
            <p:cNvSpPr/>
            <p:nvPr/>
          </p:nvSpPr>
          <p:spPr>
            <a:xfrm>
              <a:off x="4678725" y="3962900"/>
              <a:ext cx="190650" cy="174100"/>
            </a:xfrm>
            <a:custGeom>
              <a:avLst/>
              <a:gdLst/>
              <a:ahLst/>
              <a:cxnLst/>
              <a:rect l="l" t="t" r="r" b="b"/>
              <a:pathLst>
                <a:path w="7626"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02" name="Google Shape;9002;p79"/>
          <p:cNvGrpSpPr/>
          <p:nvPr/>
        </p:nvGrpSpPr>
        <p:grpSpPr>
          <a:xfrm>
            <a:off x="7979994" y="3179648"/>
            <a:ext cx="349133" cy="348188"/>
            <a:chOff x="6143725" y="3582500"/>
            <a:chExt cx="295375" cy="294575"/>
          </a:xfrm>
        </p:grpSpPr>
        <p:sp>
          <p:nvSpPr>
            <p:cNvPr id="9003" name="Google Shape;9003;p79"/>
            <p:cNvSpPr/>
            <p:nvPr/>
          </p:nvSpPr>
          <p:spPr>
            <a:xfrm>
              <a:off x="6143725" y="3720325"/>
              <a:ext cx="295375" cy="156750"/>
            </a:xfrm>
            <a:custGeom>
              <a:avLst/>
              <a:gdLst/>
              <a:ahLst/>
              <a:cxnLst/>
              <a:rect l="l" t="t" r="r" b="b"/>
              <a:pathLst>
                <a:path w="11815" h="6270" extrusionOk="0">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4" name="Google Shape;9004;p79"/>
            <p:cNvSpPr/>
            <p:nvPr/>
          </p:nvSpPr>
          <p:spPr>
            <a:xfrm>
              <a:off x="6246900" y="3773100"/>
              <a:ext cx="88225" cy="17350"/>
            </a:xfrm>
            <a:custGeom>
              <a:avLst/>
              <a:gdLst/>
              <a:ahLst/>
              <a:cxnLst/>
              <a:rect l="l" t="t" r="r" b="b"/>
              <a:pathLst>
                <a:path w="3529" h="694" extrusionOk="0">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5" name="Google Shape;9005;p79"/>
            <p:cNvSpPr/>
            <p:nvPr/>
          </p:nvSpPr>
          <p:spPr>
            <a:xfrm>
              <a:off x="6161050" y="3582500"/>
              <a:ext cx="86650" cy="34675"/>
            </a:xfrm>
            <a:custGeom>
              <a:avLst/>
              <a:gdLst/>
              <a:ahLst/>
              <a:cxnLst/>
              <a:rect l="l" t="t" r="r" b="b"/>
              <a:pathLst>
                <a:path w="3466" h="1387" extrusionOk="0">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6" name="Google Shape;9006;p79"/>
            <p:cNvSpPr/>
            <p:nvPr/>
          </p:nvSpPr>
          <p:spPr>
            <a:xfrm>
              <a:off x="6160250" y="3633675"/>
              <a:ext cx="86675" cy="69350"/>
            </a:xfrm>
            <a:custGeom>
              <a:avLst/>
              <a:gdLst/>
              <a:ahLst/>
              <a:cxnLst/>
              <a:rect l="l" t="t" r="r" b="b"/>
              <a:pathLst>
                <a:path w="3467" h="2774" extrusionOk="0">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7" name="Google Shape;9007;p79"/>
            <p:cNvSpPr/>
            <p:nvPr/>
          </p:nvSpPr>
          <p:spPr>
            <a:xfrm>
              <a:off x="6336675" y="3599025"/>
              <a:ext cx="85875" cy="69350"/>
            </a:xfrm>
            <a:custGeom>
              <a:avLst/>
              <a:gdLst/>
              <a:ahLst/>
              <a:cxnLst/>
              <a:rect l="l" t="t" r="r" b="b"/>
              <a:pathLst>
                <a:path w="3435" h="2774" extrusionOk="0">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8" name="Google Shape;9008;p79"/>
            <p:cNvSpPr/>
            <p:nvPr/>
          </p:nvSpPr>
          <p:spPr>
            <a:xfrm>
              <a:off x="6335100" y="3686450"/>
              <a:ext cx="86675" cy="17350"/>
            </a:xfrm>
            <a:custGeom>
              <a:avLst/>
              <a:gdLst/>
              <a:ahLst/>
              <a:cxnLst/>
              <a:rect l="l" t="t" r="r" b="b"/>
              <a:pathLst>
                <a:path w="3467" h="694" extrusionOk="0">
                  <a:moveTo>
                    <a:pt x="1" y="1"/>
                  </a:moveTo>
                  <a:lnTo>
                    <a:pt x="1" y="694"/>
                  </a:lnTo>
                  <a:lnTo>
                    <a:pt x="3466" y="694"/>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9" name="Google Shape;9009;p79"/>
            <p:cNvSpPr/>
            <p:nvPr/>
          </p:nvSpPr>
          <p:spPr>
            <a:xfrm>
              <a:off x="6264225" y="3617150"/>
              <a:ext cx="53575" cy="86650"/>
            </a:xfrm>
            <a:custGeom>
              <a:avLst/>
              <a:gdLst/>
              <a:ahLst/>
              <a:cxnLst/>
              <a:rect l="l" t="t" r="r" b="b"/>
              <a:pathLst>
                <a:path w="2143" h="3466" extrusionOk="0">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10" name="Google Shape;9010;p79"/>
          <p:cNvGrpSpPr/>
          <p:nvPr/>
        </p:nvGrpSpPr>
        <p:grpSpPr>
          <a:xfrm>
            <a:off x="5748820" y="1378987"/>
            <a:ext cx="350995" cy="350049"/>
            <a:chOff x="1310075" y="3253275"/>
            <a:chExt cx="296950" cy="296150"/>
          </a:xfrm>
        </p:grpSpPr>
        <p:sp>
          <p:nvSpPr>
            <p:cNvPr id="9011" name="Google Shape;9011;p79"/>
            <p:cNvSpPr/>
            <p:nvPr/>
          </p:nvSpPr>
          <p:spPr>
            <a:xfrm>
              <a:off x="1423475" y="3359600"/>
              <a:ext cx="69350" cy="68550"/>
            </a:xfrm>
            <a:custGeom>
              <a:avLst/>
              <a:gdLst/>
              <a:ahLst/>
              <a:cxnLst/>
              <a:rect l="l" t="t" r="r" b="b"/>
              <a:pathLst>
                <a:path w="2774" h="2742"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2" name="Google Shape;9012;p79"/>
            <p:cNvSpPr/>
            <p:nvPr/>
          </p:nvSpPr>
          <p:spPr>
            <a:xfrm>
              <a:off x="1310075" y="3253275"/>
              <a:ext cx="296950" cy="296150"/>
            </a:xfrm>
            <a:custGeom>
              <a:avLst/>
              <a:gdLst/>
              <a:ahLst/>
              <a:cxnLst/>
              <a:rect l="l" t="t" r="r" b="b"/>
              <a:pathLst>
                <a:path w="11878" h="11846" extrusionOk="0">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3" name="Google Shape;9013;p79"/>
            <p:cNvSpPr/>
            <p:nvPr/>
          </p:nvSpPr>
          <p:spPr>
            <a:xfrm>
              <a:off x="1399850" y="3426550"/>
              <a:ext cx="116600" cy="52800"/>
            </a:xfrm>
            <a:custGeom>
              <a:avLst/>
              <a:gdLst/>
              <a:ahLst/>
              <a:cxnLst/>
              <a:rect l="l" t="t" r="r" b="b"/>
              <a:pathLst>
                <a:path w="4664" h="2112" extrusionOk="0">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14" name="Google Shape;9014;p79"/>
          <p:cNvSpPr/>
          <p:nvPr/>
        </p:nvSpPr>
        <p:spPr>
          <a:xfrm>
            <a:off x="5750241" y="1821075"/>
            <a:ext cx="348217" cy="347272"/>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15" name="Google Shape;9015;p79"/>
          <p:cNvGrpSpPr/>
          <p:nvPr/>
        </p:nvGrpSpPr>
        <p:grpSpPr>
          <a:xfrm>
            <a:off x="5748347" y="2265246"/>
            <a:ext cx="351941" cy="351675"/>
            <a:chOff x="1310075" y="3980250"/>
            <a:chExt cx="297750" cy="297525"/>
          </a:xfrm>
        </p:grpSpPr>
        <p:sp>
          <p:nvSpPr>
            <p:cNvPr id="9016" name="Google Shape;9016;p79"/>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7" name="Google Shape;9017;p79"/>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8" name="Google Shape;9018;p79"/>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9" name="Google Shape;9019;p79"/>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0" name="Google Shape;9020;p79"/>
          <p:cNvGrpSpPr/>
          <p:nvPr/>
        </p:nvGrpSpPr>
        <p:grpSpPr>
          <a:xfrm>
            <a:off x="8013136" y="1379445"/>
            <a:ext cx="266305" cy="349133"/>
            <a:chOff x="3167275" y="3227275"/>
            <a:chExt cx="225300" cy="295375"/>
          </a:xfrm>
        </p:grpSpPr>
        <p:sp>
          <p:nvSpPr>
            <p:cNvPr id="9021" name="Google Shape;9021;p79"/>
            <p:cNvSpPr/>
            <p:nvPr/>
          </p:nvSpPr>
          <p:spPr>
            <a:xfrm>
              <a:off x="3167275" y="3227275"/>
              <a:ext cx="225300" cy="207950"/>
            </a:xfrm>
            <a:custGeom>
              <a:avLst/>
              <a:gdLst/>
              <a:ahLst/>
              <a:cxnLst/>
              <a:rect l="l" t="t" r="r" b="b"/>
              <a:pathLst>
                <a:path w="9012" h="8318" extrusionOk="0">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2" name="Google Shape;9022;p79"/>
            <p:cNvSpPr/>
            <p:nvPr/>
          </p:nvSpPr>
          <p:spPr>
            <a:xfrm>
              <a:off x="3262600" y="3278475"/>
              <a:ext cx="35450" cy="35475"/>
            </a:xfrm>
            <a:custGeom>
              <a:avLst/>
              <a:gdLst/>
              <a:ahLst/>
              <a:cxnLst/>
              <a:rect l="l" t="t" r="r" b="b"/>
              <a:pathLst>
                <a:path w="1418" h="1419" extrusionOk="0">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3" name="Google Shape;9023;p79"/>
            <p:cNvSpPr/>
            <p:nvPr/>
          </p:nvSpPr>
          <p:spPr>
            <a:xfrm>
              <a:off x="3220050" y="3452525"/>
              <a:ext cx="121325" cy="35475"/>
            </a:xfrm>
            <a:custGeom>
              <a:avLst/>
              <a:gdLst/>
              <a:ahLst/>
              <a:cxnLst/>
              <a:rect l="l" t="t" r="r" b="b"/>
              <a:pathLst>
                <a:path w="4853" h="1419" extrusionOk="0">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4" name="Google Shape;9024;p79"/>
            <p:cNvSpPr/>
            <p:nvPr/>
          </p:nvSpPr>
          <p:spPr>
            <a:xfrm>
              <a:off x="3237375" y="3332025"/>
              <a:ext cx="86675" cy="52000"/>
            </a:xfrm>
            <a:custGeom>
              <a:avLst/>
              <a:gdLst/>
              <a:ahLst/>
              <a:cxnLst/>
              <a:rect l="l" t="t" r="r" b="b"/>
              <a:pathLst>
                <a:path w="3467" h="2080" extrusionOk="0">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5" name="Google Shape;9025;p79"/>
            <p:cNvSpPr/>
            <p:nvPr/>
          </p:nvSpPr>
          <p:spPr>
            <a:xfrm>
              <a:off x="3237375" y="3505300"/>
              <a:ext cx="87450" cy="17350"/>
            </a:xfrm>
            <a:custGeom>
              <a:avLst/>
              <a:gdLst/>
              <a:ahLst/>
              <a:cxnLst/>
              <a:rect l="l" t="t" r="r" b="b"/>
              <a:pathLst>
                <a:path w="3498" h="694" extrusionOk="0">
                  <a:moveTo>
                    <a:pt x="32" y="1"/>
                  </a:moveTo>
                  <a:cubicBezTo>
                    <a:pt x="1" y="379"/>
                    <a:pt x="284" y="694"/>
                    <a:pt x="694" y="694"/>
                  </a:cubicBezTo>
                  <a:lnTo>
                    <a:pt x="2773" y="694"/>
                  </a:lnTo>
                  <a:cubicBezTo>
                    <a:pt x="3183" y="694"/>
                    <a:pt x="3498" y="379"/>
                    <a:pt x="34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26" name="Google Shape;9026;p79"/>
          <p:cNvSpPr/>
          <p:nvPr/>
        </p:nvSpPr>
        <p:spPr>
          <a:xfrm>
            <a:off x="7962474" y="1819331"/>
            <a:ext cx="367779" cy="350758"/>
          </a:xfrm>
          <a:custGeom>
            <a:avLst/>
            <a:gdLst/>
            <a:ahLst/>
            <a:cxnLst/>
            <a:rect l="l" t="t" r="r" b="b"/>
            <a:pathLst>
              <a:path w="12446" h="11870" extrusionOk="0">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27" name="Google Shape;9027;p79"/>
          <p:cNvGrpSpPr/>
          <p:nvPr/>
        </p:nvGrpSpPr>
        <p:grpSpPr>
          <a:xfrm>
            <a:off x="7970318" y="2266502"/>
            <a:ext cx="351940" cy="349163"/>
            <a:chOff x="3133425" y="3955025"/>
            <a:chExt cx="297750" cy="295400"/>
          </a:xfrm>
        </p:grpSpPr>
        <p:sp>
          <p:nvSpPr>
            <p:cNvPr id="9028" name="Google Shape;9028;p79"/>
            <p:cNvSpPr/>
            <p:nvPr/>
          </p:nvSpPr>
          <p:spPr>
            <a:xfrm>
              <a:off x="3133425" y="4058225"/>
              <a:ext cx="297750" cy="192200"/>
            </a:xfrm>
            <a:custGeom>
              <a:avLst/>
              <a:gdLst/>
              <a:ahLst/>
              <a:cxnLst/>
              <a:rect l="l" t="t" r="r" b="b"/>
              <a:pathLst>
                <a:path w="11910" h="7688" extrusionOk="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9" name="Google Shape;9029;p79"/>
            <p:cNvSpPr/>
            <p:nvPr/>
          </p:nvSpPr>
          <p:spPr>
            <a:xfrm>
              <a:off x="3263375" y="4007025"/>
              <a:ext cx="35475" cy="35450"/>
            </a:xfrm>
            <a:custGeom>
              <a:avLst/>
              <a:gdLst/>
              <a:ahLst/>
              <a:cxnLst/>
              <a:rect l="l" t="t" r="r" b="b"/>
              <a:pathLst>
                <a:path w="1419" h="1418" extrusionOk="0">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0" name="Google Shape;9030;p79"/>
            <p:cNvSpPr/>
            <p:nvPr/>
          </p:nvSpPr>
          <p:spPr>
            <a:xfrm>
              <a:off x="3203525" y="3955025"/>
              <a:ext cx="155175" cy="135500"/>
            </a:xfrm>
            <a:custGeom>
              <a:avLst/>
              <a:gdLst/>
              <a:ahLst/>
              <a:cxnLst/>
              <a:rect l="l" t="t" r="r" b="b"/>
              <a:pathLst>
                <a:path w="6207" h="5420" extrusionOk="0">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31" name="Google Shape;9031;p79"/>
          <p:cNvGrpSpPr/>
          <p:nvPr/>
        </p:nvGrpSpPr>
        <p:grpSpPr>
          <a:xfrm>
            <a:off x="6650491" y="2730090"/>
            <a:ext cx="350079" cy="351320"/>
            <a:chOff x="4991425" y="3234750"/>
            <a:chExt cx="296175" cy="297225"/>
          </a:xfrm>
        </p:grpSpPr>
        <p:sp>
          <p:nvSpPr>
            <p:cNvPr id="9032" name="Google Shape;9032;p79"/>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3" name="Google Shape;9033;p79"/>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4" name="Google Shape;9034;p79"/>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5" name="Google Shape;9035;p79"/>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6" name="Google Shape;9036;p79"/>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7" name="Google Shape;9037;p79"/>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38" name="Google Shape;9038;p79"/>
          <p:cNvGrpSpPr/>
          <p:nvPr/>
        </p:nvGrpSpPr>
        <p:grpSpPr>
          <a:xfrm>
            <a:off x="6650491" y="3199653"/>
            <a:ext cx="350079" cy="308177"/>
            <a:chOff x="4991425" y="3617150"/>
            <a:chExt cx="296175" cy="260725"/>
          </a:xfrm>
        </p:grpSpPr>
        <p:sp>
          <p:nvSpPr>
            <p:cNvPr id="9039" name="Google Shape;9039;p79"/>
            <p:cNvSpPr/>
            <p:nvPr/>
          </p:nvSpPr>
          <p:spPr>
            <a:xfrm>
              <a:off x="5069400" y="3738450"/>
              <a:ext cx="139425" cy="139425"/>
            </a:xfrm>
            <a:custGeom>
              <a:avLst/>
              <a:gdLst/>
              <a:ahLst/>
              <a:cxnLst/>
              <a:rect l="l" t="t" r="r" b="b"/>
              <a:pathLst>
                <a:path w="5577" h="5577" extrusionOk="0">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0" name="Google Shape;9040;p79"/>
            <p:cNvSpPr/>
            <p:nvPr/>
          </p:nvSpPr>
          <p:spPr>
            <a:xfrm>
              <a:off x="5200150" y="3617150"/>
              <a:ext cx="69325" cy="69325"/>
            </a:xfrm>
            <a:custGeom>
              <a:avLst/>
              <a:gdLst/>
              <a:ahLst/>
              <a:cxnLst/>
              <a:rect l="l" t="t" r="r" b="b"/>
              <a:pathLst>
                <a:path w="2773" h="2773" extrusionOk="0">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1" name="Google Shape;9041;p79"/>
            <p:cNvSpPr/>
            <p:nvPr/>
          </p:nvSpPr>
          <p:spPr>
            <a:xfrm>
              <a:off x="5009550" y="3617150"/>
              <a:ext cx="68525" cy="69325"/>
            </a:xfrm>
            <a:custGeom>
              <a:avLst/>
              <a:gdLst/>
              <a:ahLst/>
              <a:cxnLst/>
              <a:rect l="l" t="t" r="r" b="b"/>
              <a:pathLst>
                <a:path w="2741" h="2773" extrusionOk="0">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2" name="Google Shape;9042;p79"/>
            <p:cNvSpPr/>
            <p:nvPr/>
          </p:nvSpPr>
          <p:spPr>
            <a:xfrm>
              <a:off x="4991425" y="3686450"/>
              <a:ext cx="104775" cy="52025"/>
            </a:xfrm>
            <a:custGeom>
              <a:avLst/>
              <a:gdLst/>
              <a:ahLst/>
              <a:cxnLst/>
              <a:rect l="l" t="t" r="r" b="b"/>
              <a:pathLst>
                <a:path w="4191" h="2081" extrusionOk="0">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3" name="Google Shape;9043;p79"/>
            <p:cNvSpPr/>
            <p:nvPr/>
          </p:nvSpPr>
          <p:spPr>
            <a:xfrm>
              <a:off x="5183600" y="3686450"/>
              <a:ext cx="104000" cy="52025"/>
            </a:xfrm>
            <a:custGeom>
              <a:avLst/>
              <a:gdLst/>
              <a:ahLst/>
              <a:cxnLst/>
              <a:rect l="l" t="t" r="r" b="b"/>
              <a:pathLst>
                <a:path w="4160" h="2081" extrusionOk="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4" name="Google Shape;9044;p79"/>
            <p:cNvSpPr/>
            <p:nvPr/>
          </p:nvSpPr>
          <p:spPr>
            <a:xfrm>
              <a:off x="5187550" y="3755775"/>
              <a:ext cx="100050" cy="52800"/>
            </a:xfrm>
            <a:custGeom>
              <a:avLst/>
              <a:gdLst/>
              <a:ahLst/>
              <a:cxnLst/>
              <a:rect l="l" t="t" r="r" b="b"/>
              <a:pathLst>
                <a:path w="4002" h="2112" extrusionOk="0">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5" name="Google Shape;9045;p79"/>
            <p:cNvSpPr/>
            <p:nvPr/>
          </p:nvSpPr>
          <p:spPr>
            <a:xfrm>
              <a:off x="4991425" y="3755775"/>
              <a:ext cx="100850" cy="52000"/>
            </a:xfrm>
            <a:custGeom>
              <a:avLst/>
              <a:gdLst/>
              <a:ahLst/>
              <a:cxnLst/>
              <a:rect l="l" t="t" r="r" b="b"/>
              <a:pathLst>
                <a:path w="4034" h="2080" extrusionOk="0">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46" name="Google Shape;9046;p79"/>
          <p:cNvGrpSpPr/>
          <p:nvPr/>
        </p:nvGrpSpPr>
        <p:grpSpPr>
          <a:xfrm>
            <a:off x="6727764" y="3655244"/>
            <a:ext cx="195532" cy="349163"/>
            <a:chOff x="5056800" y="3962900"/>
            <a:chExt cx="165425" cy="295400"/>
          </a:xfrm>
        </p:grpSpPr>
        <p:sp>
          <p:nvSpPr>
            <p:cNvPr id="9047" name="Google Shape;9047;p79"/>
            <p:cNvSpPr/>
            <p:nvPr/>
          </p:nvSpPr>
          <p:spPr>
            <a:xfrm>
              <a:off x="5155250" y="4042450"/>
              <a:ext cx="66975" cy="104800"/>
            </a:xfrm>
            <a:custGeom>
              <a:avLst/>
              <a:gdLst/>
              <a:ahLst/>
              <a:cxnLst/>
              <a:rect l="l" t="t" r="r" b="b"/>
              <a:pathLst>
                <a:path w="2679" h="4192" extrusionOk="0">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8" name="Google Shape;9048;p79"/>
            <p:cNvSpPr/>
            <p:nvPr/>
          </p:nvSpPr>
          <p:spPr>
            <a:xfrm>
              <a:off x="5065450" y="3962900"/>
              <a:ext cx="88250" cy="52025"/>
            </a:xfrm>
            <a:custGeom>
              <a:avLst/>
              <a:gdLst/>
              <a:ahLst/>
              <a:cxnLst/>
              <a:rect l="l" t="t" r="r" b="b"/>
              <a:pathLst>
                <a:path w="3530" h="2081" extrusionOk="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9" name="Google Shape;9049;p79"/>
            <p:cNvSpPr/>
            <p:nvPr/>
          </p:nvSpPr>
          <p:spPr>
            <a:xfrm>
              <a:off x="5056800" y="4032225"/>
              <a:ext cx="104000" cy="226075"/>
            </a:xfrm>
            <a:custGeom>
              <a:avLst/>
              <a:gdLst/>
              <a:ahLst/>
              <a:cxnLst/>
              <a:rect l="l" t="t" r="r" b="b"/>
              <a:pathLst>
                <a:path w="4160" h="9043" extrusionOk="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50" name="Google Shape;9050;p79"/>
          <p:cNvGrpSpPr/>
          <p:nvPr/>
        </p:nvGrpSpPr>
        <p:grpSpPr>
          <a:xfrm>
            <a:off x="7979062" y="3655260"/>
            <a:ext cx="350995" cy="349133"/>
            <a:chOff x="6168925" y="3936925"/>
            <a:chExt cx="296950" cy="295375"/>
          </a:xfrm>
        </p:grpSpPr>
        <p:sp>
          <p:nvSpPr>
            <p:cNvPr id="9051" name="Google Shape;9051;p79"/>
            <p:cNvSpPr/>
            <p:nvPr/>
          </p:nvSpPr>
          <p:spPr>
            <a:xfrm>
              <a:off x="6220900" y="4164550"/>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2" name="Google Shape;9052;p79"/>
            <p:cNvSpPr/>
            <p:nvPr/>
          </p:nvSpPr>
          <p:spPr>
            <a:xfrm>
              <a:off x="6168925" y="3972375"/>
              <a:ext cx="227650" cy="259925"/>
            </a:xfrm>
            <a:custGeom>
              <a:avLst/>
              <a:gdLst/>
              <a:ahLst/>
              <a:cxnLst/>
              <a:rect l="l" t="t" r="r" b="b"/>
              <a:pathLst>
                <a:path w="9106" h="10397" extrusionOk="0">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3" name="Google Shape;9053;p79"/>
            <p:cNvSpPr/>
            <p:nvPr/>
          </p:nvSpPr>
          <p:spPr>
            <a:xfrm>
              <a:off x="6228775" y="3936925"/>
              <a:ext cx="106350" cy="53575"/>
            </a:xfrm>
            <a:custGeom>
              <a:avLst/>
              <a:gdLst/>
              <a:ahLst/>
              <a:cxnLst/>
              <a:rect l="l" t="t" r="r" b="b"/>
              <a:pathLst>
                <a:path w="4254" h="2143" extrusionOk="0">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4" name="Google Shape;9054;p79"/>
            <p:cNvSpPr/>
            <p:nvPr/>
          </p:nvSpPr>
          <p:spPr>
            <a:xfrm>
              <a:off x="6412300" y="4059000"/>
              <a:ext cx="52000" cy="105575"/>
            </a:xfrm>
            <a:custGeom>
              <a:avLst/>
              <a:gdLst/>
              <a:ahLst/>
              <a:cxnLst/>
              <a:rect l="l" t="t" r="r" b="b"/>
              <a:pathLst>
                <a:path w="2080" h="4223" extrusionOk="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5" name="Google Shape;9055;p79"/>
            <p:cNvSpPr/>
            <p:nvPr/>
          </p:nvSpPr>
          <p:spPr>
            <a:xfrm>
              <a:off x="6413875" y="4007025"/>
              <a:ext cx="52000" cy="34675"/>
            </a:xfrm>
            <a:custGeom>
              <a:avLst/>
              <a:gdLst/>
              <a:ahLst/>
              <a:cxnLst/>
              <a:rect l="l" t="t" r="r" b="b"/>
              <a:pathLst>
                <a:path w="2080" h="1387" extrusionOk="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6" name="Google Shape;9056;p79"/>
            <p:cNvSpPr/>
            <p:nvPr/>
          </p:nvSpPr>
          <p:spPr>
            <a:xfrm>
              <a:off x="6417800" y="4173200"/>
              <a:ext cx="43350" cy="43350"/>
            </a:xfrm>
            <a:custGeom>
              <a:avLst/>
              <a:gdLst/>
              <a:ahLst/>
              <a:cxnLst/>
              <a:rect l="l" t="t" r="r" b="b"/>
              <a:pathLst>
                <a:path w="1734" h="1734" extrusionOk="0">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57" name="Google Shape;9057;p79"/>
          <p:cNvGrpSpPr/>
          <p:nvPr/>
        </p:nvGrpSpPr>
        <p:grpSpPr>
          <a:xfrm>
            <a:off x="6192781" y="1372332"/>
            <a:ext cx="348188" cy="349133"/>
            <a:chOff x="1674750" y="3254050"/>
            <a:chExt cx="294575" cy="295375"/>
          </a:xfrm>
        </p:grpSpPr>
        <p:sp>
          <p:nvSpPr>
            <p:cNvPr id="9058" name="Google Shape;9058;p79"/>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9" name="Google Shape;9059;p79"/>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0" name="Google Shape;9060;p79"/>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61" name="Google Shape;9061;p79"/>
          <p:cNvGrpSpPr/>
          <p:nvPr/>
        </p:nvGrpSpPr>
        <p:grpSpPr>
          <a:xfrm>
            <a:off x="6207177" y="1820035"/>
            <a:ext cx="319347" cy="349133"/>
            <a:chOff x="1687350" y="3618725"/>
            <a:chExt cx="270175" cy="295375"/>
          </a:xfrm>
        </p:grpSpPr>
        <p:sp>
          <p:nvSpPr>
            <p:cNvPr id="9062" name="Google Shape;9062;p79"/>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3" name="Google Shape;9063;p79"/>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4" name="Google Shape;9064;p79"/>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65" name="Google Shape;9065;p79"/>
          <p:cNvGrpSpPr/>
          <p:nvPr/>
        </p:nvGrpSpPr>
        <p:grpSpPr>
          <a:xfrm>
            <a:off x="6190880" y="2266516"/>
            <a:ext cx="351940" cy="349133"/>
            <a:chOff x="1672375" y="3982600"/>
            <a:chExt cx="297750" cy="295375"/>
          </a:xfrm>
        </p:grpSpPr>
        <p:sp>
          <p:nvSpPr>
            <p:cNvPr id="9066" name="Google Shape;9066;p79"/>
            <p:cNvSpPr/>
            <p:nvPr/>
          </p:nvSpPr>
          <p:spPr>
            <a:xfrm>
              <a:off x="1796825" y="3982600"/>
              <a:ext cx="51225" cy="51225"/>
            </a:xfrm>
            <a:custGeom>
              <a:avLst/>
              <a:gdLst/>
              <a:ahLst/>
              <a:cxnLst/>
              <a:rect l="l" t="t" r="r" b="b"/>
              <a:pathLst>
                <a:path w="2049" h="2049" extrusionOk="0">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7" name="Google Shape;9067;p79"/>
            <p:cNvSpPr/>
            <p:nvPr/>
          </p:nvSpPr>
          <p:spPr>
            <a:xfrm>
              <a:off x="1672375" y="4092075"/>
              <a:ext cx="297750" cy="185900"/>
            </a:xfrm>
            <a:custGeom>
              <a:avLst/>
              <a:gdLst/>
              <a:ahLst/>
              <a:cxnLst/>
              <a:rect l="l" t="t" r="r" b="b"/>
              <a:pathLst>
                <a:path w="11910" h="7436" extrusionOk="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8" name="Google Shape;9068;p79"/>
            <p:cNvSpPr/>
            <p:nvPr/>
          </p:nvSpPr>
          <p:spPr>
            <a:xfrm>
              <a:off x="1778700" y="4051125"/>
              <a:ext cx="86675" cy="69325"/>
            </a:xfrm>
            <a:custGeom>
              <a:avLst/>
              <a:gdLst/>
              <a:ahLst/>
              <a:cxnLst/>
              <a:rect l="l" t="t" r="r" b="b"/>
              <a:pathLst>
                <a:path w="3467" h="2773" extrusionOk="0">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69" name="Google Shape;9069;p79"/>
          <p:cNvGrpSpPr/>
          <p:nvPr/>
        </p:nvGrpSpPr>
        <p:grpSpPr>
          <a:xfrm>
            <a:off x="4882872" y="2730711"/>
            <a:ext cx="350079" cy="350079"/>
            <a:chOff x="3497300" y="3227275"/>
            <a:chExt cx="296175" cy="296175"/>
          </a:xfrm>
        </p:grpSpPr>
        <p:sp>
          <p:nvSpPr>
            <p:cNvPr id="9070" name="Google Shape;9070;p79"/>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1" name="Google Shape;9071;p79"/>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2" name="Google Shape;9072;p79"/>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3" name="Google Shape;9073;p79"/>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4" name="Google Shape;9074;p79"/>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5" name="Google Shape;9075;p79"/>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6" name="Google Shape;9076;p79"/>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7" name="Google Shape;9077;p79"/>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78" name="Google Shape;9078;p79"/>
          <p:cNvGrpSpPr/>
          <p:nvPr/>
        </p:nvGrpSpPr>
        <p:grpSpPr>
          <a:xfrm>
            <a:off x="4883345" y="3180106"/>
            <a:ext cx="349133" cy="347272"/>
            <a:chOff x="3497300" y="3591950"/>
            <a:chExt cx="295375" cy="293800"/>
          </a:xfrm>
        </p:grpSpPr>
        <p:sp>
          <p:nvSpPr>
            <p:cNvPr id="9079" name="Google Shape;9079;p79"/>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0" name="Google Shape;9080;p79"/>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1" name="Google Shape;9081;p79"/>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2" name="Google Shape;9082;p79"/>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3" name="Google Shape;9083;p79"/>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4" name="Google Shape;9084;p79"/>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5" name="Google Shape;9085;p79"/>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6" name="Google Shape;9086;p79"/>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87" name="Google Shape;9087;p79"/>
          <p:cNvGrpSpPr/>
          <p:nvPr/>
        </p:nvGrpSpPr>
        <p:grpSpPr>
          <a:xfrm>
            <a:off x="4883345" y="3655244"/>
            <a:ext cx="349133" cy="349163"/>
            <a:chOff x="3497300" y="3955025"/>
            <a:chExt cx="295375" cy="295400"/>
          </a:xfrm>
        </p:grpSpPr>
        <p:sp>
          <p:nvSpPr>
            <p:cNvPr id="9088" name="Google Shape;9088;p79"/>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9" name="Google Shape;9089;p79"/>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0" name="Google Shape;9090;p79"/>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91" name="Google Shape;9091;p79"/>
          <p:cNvGrpSpPr/>
          <p:nvPr/>
        </p:nvGrpSpPr>
        <p:grpSpPr>
          <a:xfrm>
            <a:off x="7107917" y="2731435"/>
            <a:ext cx="327739" cy="348631"/>
            <a:chOff x="5364750" y="3235150"/>
            <a:chExt cx="277275" cy="294950"/>
          </a:xfrm>
        </p:grpSpPr>
        <p:sp>
          <p:nvSpPr>
            <p:cNvPr id="9092" name="Google Shape;9092;p79"/>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3" name="Google Shape;9093;p79"/>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4" name="Google Shape;9094;p79"/>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5" name="Google Shape;9095;p79"/>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6" name="Google Shape;9096;p79"/>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7" name="Google Shape;9097;p79"/>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8" name="Google Shape;9098;p79"/>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9" name="Google Shape;9099;p79"/>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00" name="Google Shape;9100;p79"/>
          <p:cNvGrpSpPr/>
          <p:nvPr/>
        </p:nvGrpSpPr>
        <p:grpSpPr>
          <a:xfrm>
            <a:off x="7096274" y="3177771"/>
            <a:ext cx="351024" cy="351941"/>
            <a:chOff x="5355300" y="3598250"/>
            <a:chExt cx="296975" cy="297750"/>
          </a:xfrm>
        </p:grpSpPr>
        <p:sp>
          <p:nvSpPr>
            <p:cNvPr id="9101" name="Google Shape;9101;p79"/>
            <p:cNvSpPr/>
            <p:nvPr/>
          </p:nvSpPr>
          <p:spPr>
            <a:xfrm>
              <a:off x="5355300" y="3703000"/>
              <a:ext cx="35475" cy="191425"/>
            </a:xfrm>
            <a:custGeom>
              <a:avLst/>
              <a:gdLst/>
              <a:ahLst/>
              <a:cxnLst/>
              <a:rect l="l" t="t" r="r" b="b"/>
              <a:pathLst>
                <a:path w="1419" h="7657" extrusionOk="0">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2" name="Google Shape;9102;p79"/>
            <p:cNvSpPr/>
            <p:nvPr/>
          </p:nvSpPr>
          <p:spPr>
            <a:xfrm>
              <a:off x="5389175" y="3773100"/>
              <a:ext cx="122900" cy="122900"/>
            </a:xfrm>
            <a:custGeom>
              <a:avLst/>
              <a:gdLst/>
              <a:ahLst/>
              <a:cxnLst/>
              <a:rect l="l" t="t" r="r" b="b"/>
              <a:pathLst>
                <a:path w="4916" h="4916" extrusionOk="0">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3" name="Google Shape;9103;p79"/>
            <p:cNvSpPr/>
            <p:nvPr/>
          </p:nvSpPr>
          <p:spPr>
            <a:xfrm>
              <a:off x="5527800" y="3598250"/>
              <a:ext cx="105550" cy="35450"/>
            </a:xfrm>
            <a:custGeom>
              <a:avLst/>
              <a:gdLst/>
              <a:ahLst/>
              <a:cxnLst/>
              <a:rect l="l" t="t" r="r" b="b"/>
              <a:pathLst>
                <a:path w="4222" h="1418" extrusionOk="0">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4" name="Google Shape;9104;p79"/>
            <p:cNvSpPr/>
            <p:nvPr/>
          </p:nvSpPr>
          <p:spPr>
            <a:xfrm>
              <a:off x="5545900" y="3651800"/>
              <a:ext cx="104800" cy="35475"/>
            </a:xfrm>
            <a:custGeom>
              <a:avLst/>
              <a:gdLst/>
              <a:ahLst/>
              <a:cxnLst/>
              <a:rect l="l" t="t" r="r" b="b"/>
              <a:pathLst>
                <a:path w="4192" h="1419" extrusionOk="0">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5" name="Google Shape;9105;p79"/>
            <p:cNvSpPr/>
            <p:nvPr/>
          </p:nvSpPr>
          <p:spPr>
            <a:xfrm>
              <a:off x="5529375" y="3754975"/>
              <a:ext cx="122100" cy="35475"/>
            </a:xfrm>
            <a:custGeom>
              <a:avLst/>
              <a:gdLst/>
              <a:ahLst/>
              <a:cxnLst/>
              <a:rect l="l" t="t" r="r" b="b"/>
              <a:pathLst>
                <a:path w="4884" h="1419" extrusionOk="0">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6" name="Google Shape;9106;p79"/>
            <p:cNvSpPr/>
            <p:nvPr/>
          </p:nvSpPr>
          <p:spPr>
            <a:xfrm>
              <a:off x="5511250" y="3703000"/>
              <a:ext cx="140225" cy="33900"/>
            </a:xfrm>
            <a:custGeom>
              <a:avLst/>
              <a:gdLst/>
              <a:ahLst/>
              <a:cxnLst/>
              <a:rect l="l" t="t" r="r" b="b"/>
              <a:pathLst>
                <a:path w="5609" h="1356" extrusionOk="0">
                  <a:moveTo>
                    <a:pt x="1" y="0"/>
                  </a:moveTo>
                  <a:lnTo>
                    <a:pt x="1" y="1355"/>
                  </a:lnTo>
                  <a:lnTo>
                    <a:pt x="5609" y="1355"/>
                  </a:lnTo>
                  <a:lnTo>
                    <a:pt x="5609" y="347"/>
                  </a:lnTo>
                  <a:cubicBezTo>
                    <a:pt x="5577" y="158"/>
                    <a:pt x="5451"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7" name="Google Shape;9107;p79"/>
            <p:cNvSpPr/>
            <p:nvPr/>
          </p:nvSpPr>
          <p:spPr>
            <a:xfrm>
              <a:off x="5529375" y="3808550"/>
              <a:ext cx="122900" cy="87450"/>
            </a:xfrm>
            <a:custGeom>
              <a:avLst/>
              <a:gdLst/>
              <a:ahLst/>
              <a:cxnLst/>
              <a:rect l="l" t="t" r="r" b="b"/>
              <a:pathLst>
                <a:path w="4916" h="3498" extrusionOk="0">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8" name="Google Shape;9108;p79"/>
            <p:cNvSpPr/>
            <p:nvPr/>
          </p:nvSpPr>
          <p:spPr>
            <a:xfrm>
              <a:off x="5408075" y="3651025"/>
              <a:ext cx="86675" cy="103975"/>
            </a:xfrm>
            <a:custGeom>
              <a:avLst/>
              <a:gdLst/>
              <a:ahLst/>
              <a:cxnLst/>
              <a:rect l="l" t="t" r="r" b="b"/>
              <a:pathLst>
                <a:path w="3467" h="4159" extrusionOk="0">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09" name="Google Shape;9109;p79"/>
          <p:cNvGrpSpPr/>
          <p:nvPr/>
        </p:nvGrpSpPr>
        <p:grpSpPr>
          <a:xfrm>
            <a:off x="7100470" y="3716693"/>
            <a:ext cx="342632" cy="226264"/>
            <a:chOff x="5358450" y="4015675"/>
            <a:chExt cx="289875" cy="191425"/>
          </a:xfrm>
        </p:grpSpPr>
        <p:sp>
          <p:nvSpPr>
            <p:cNvPr id="9110" name="Google Shape;9110;p79"/>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1" name="Google Shape;9111;p79"/>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2" name="Google Shape;9112;p79"/>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3" name="Google Shape;9113;p79"/>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14" name="Google Shape;9114;p79"/>
          <p:cNvGrpSpPr/>
          <p:nvPr/>
        </p:nvGrpSpPr>
        <p:grpSpPr>
          <a:xfrm>
            <a:off x="6226953" y="4099224"/>
            <a:ext cx="351024" cy="325464"/>
            <a:chOff x="6543825" y="3202075"/>
            <a:chExt cx="296975" cy="275350"/>
          </a:xfrm>
        </p:grpSpPr>
        <p:sp>
          <p:nvSpPr>
            <p:cNvPr id="9115" name="Google Shape;9115;p79"/>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6" name="Google Shape;9116;p79"/>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7" name="Google Shape;9117;p79"/>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8" name="Google Shape;9118;p79"/>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9" name="Google Shape;9119;p79"/>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0" name="Google Shape;9120;p79"/>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1" name="Google Shape;9121;p79"/>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22" name="Google Shape;9122;p79"/>
          <p:cNvGrpSpPr/>
          <p:nvPr/>
        </p:nvGrpSpPr>
        <p:grpSpPr>
          <a:xfrm>
            <a:off x="6633934" y="1378972"/>
            <a:ext cx="350079" cy="350079"/>
            <a:chOff x="2037825" y="3254050"/>
            <a:chExt cx="296175" cy="296175"/>
          </a:xfrm>
        </p:grpSpPr>
        <p:sp>
          <p:nvSpPr>
            <p:cNvPr id="9123" name="Google Shape;9123;p79"/>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4" name="Google Shape;9124;p79"/>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5" name="Google Shape;9125;p79"/>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6" name="Google Shape;9126;p79"/>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7" name="Google Shape;9127;p79"/>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8" name="Google Shape;9128;p79"/>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29" name="Google Shape;9129;p79"/>
          <p:cNvGrpSpPr/>
          <p:nvPr/>
        </p:nvGrpSpPr>
        <p:grpSpPr>
          <a:xfrm>
            <a:off x="6632072" y="1820139"/>
            <a:ext cx="353802" cy="348926"/>
            <a:chOff x="2034675" y="3617925"/>
            <a:chExt cx="299325" cy="295200"/>
          </a:xfrm>
        </p:grpSpPr>
        <p:sp>
          <p:nvSpPr>
            <p:cNvPr id="9130" name="Google Shape;9130;p79"/>
            <p:cNvSpPr/>
            <p:nvPr/>
          </p:nvSpPr>
          <p:spPr>
            <a:xfrm>
              <a:off x="2195350" y="3721900"/>
              <a:ext cx="69350" cy="33900"/>
            </a:xfrm>
            <a:custGeom>
              <a:avLst/>
              <a:gdLst/>
              <a:ahLst/>
              <a:cxnLst/>
              <a:rect l="l" t="t" r="r" b="b"/>
              <a:pathLst>
                <a:path w="2774" h="1356" extrusionOk="0">
                  <a:moveTo>
                    <a:pt x="1387" y="1"/>
                  </a:moveTo>
                  <a:cubicBezTo>
                    <a:pt x="631" y="1"/>
                    <a:pt x="1" y="631"/>
                    <a:pt x="1" y="1355"/>
                  </a:cubicBezTo>
                  <a:lnTo>
                    <a:pt x="2773" y="1355"/>
                  </a:ln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1" name="Google Shape;9131;p79"/>
            <p:cNvSpPr/>
            <p:nvPr/>
          </p:nvSpPr>
          <p:spPr>
            <a:xfrm>
              <a:off x="2211900" y="3669125"/>
              <a:ext cx="35475" cy="35475"/>
            </a:xfrm>
            <a:custGeom>
              <a:avLst/>
              <a:gdLst/>
              <a:ahLst/>
              <a:cxnLst/>
              <a:rect l="l" t="t" r="r" b="b"/>
              <a:pathLst>
                <a:path w="1419" h="1419" extrusionOk="0">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2" name="Google Shape;9132;p79"/>
            <p:cNvSpPr/>
            <p:nvPr/>
          </p:nvSpPr>
          <p:spPr>
            <a:xfrm>
              <a:off x="2125250" y="3617925"/>
              <a:ext cx="208750" cy="208750"/>
            </a:xfrm>
            <a:custGeom>
              <a:avLst/>
              <a:gdLst/>
              <a:ahLst/>
              <a:cxnLst/>
              <a:rect l="l" t="t" r="r" b="b"/>
              <a:pathLst>
                <a:path w="8350" h="8350" extrusionOk="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3" name="Google Shape;9133;p79"/>
            <p:cNvSpPr/>
            <p:nvPr/>
          </p:nvSpPr>
          <p:spPr>
            <a:xfrm>
              <a:off x="2107150" y="3771525"/>
              <a:ext cx="73275" cy="72475"/>
            </a:xfrm>
            <a:custGeom>
              <a:avLst/>
              <a:gdLst/>
              <a:ahLst/>
              <a:cxnLst/>
              <a:rect l="l" t="t" r="r" b="b"/>
              <a:pathLst>
                <a:path w="2931" h="2899" extrusionOk="0">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4" name="Google Shape;9134;p79"/>
            <p:cNvSpPr/>
            <p:nvPr/>
          </p:nvSpPr>
          <p:spPr>
            <a:xfrm>
              <a:off x="2034675" y="3816425"/>
              <a:ext cx="100050" cy="96700"/>
            </a:xfrm>
            <a:custGeom>
              <a:avLst/>
              <a:gdLst/>
              <a:ahLst/>
              <a:cxnLst/>
              <a:rect l="l" t="t" r="r" b="b"/>
              <a:pathLst>
                <a:path w="4002" h="3868" extrusionOk="0">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35" name="Google Shape;9135;p79"/>
          <p:cNvGrpSpPr/>
          <p:nvPr/>
        </p:nvGrpSpPr>
        <p:grpSpPr>
          <a:xfrm>
            <a:off x="6633934" y="2266516"/>
            <a:ext cx="350079" cy="349133"/>
            <a:chOff x="2037825" y="3981825"/>
            <a:chExt cx="296175" cy="295375"/>
          </a:xfrm>
        </p:grpSpPr>
        <p:sp>
          <p:nvSpPr>
            <p:cNvPr id="9136" name="Google Shape;9136;p79"/>
            <p:cNvSpPr/>
            <p:nvPr/>
          </p:nvSpPr>
          <p:spPr>
            <a:xfrm>
              <a:off x="2072500" y="4085775"/>
              <a:ext cx="88225" cy="86675"/>
            </a:xfrm>
            <a:custGeom>
              <a:avLst/>
              <a:gdLst/>
              <a:ahLst/>
              <a:cxnLst/>
              <a:rect l="l" t="t" r="r" b="b"/>
              <a:pathLst>
                <a:path w="3529" h="3467" extrusionOk="0">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7" name="Google Shape;9137;p79"/>
            <p:cNvSpPr/>
            <p:nvPr/>
          </p:nvSpPr>
          <p:spPr>
            <a:xfrm>
              <a:off x="2176450" y="3981825"/>
              <a:ext cx="157550" cy="155975"/>
            </a:xfrm>
            <a:custGeom>
              <a:avLst/>
              <a:gdLst/>
              <a:ahLst/>
              <a:cxnLst/>
              <a:rect l="l" t="t" r="r" b="b"/>
              <a:pathLst>
                <a:path w="6302" h="6239" extrusionOk="0">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8" name="Google Shape;9138;p79"/>
            <p:cNvSpPr/>
            <p:nvPr/>
          </p:nvSpPr>
          <p:spPr>
            <a:xfrm>
              <a:off x="2037825" y="4168475"/>
              <a:ext cx="157550" cy="108725"/>
            </a:xfrm>
            <a:custGeom>
              <a:avLst/>
              <a:gdLst/>
              <a:ahLst/>
              <a:cxnLst/>
              <a:rect l="l" t="t" r="r" b="b"/>
              <a:pathLst>
                <a:path w="6302" h="4349" extrusionOk="0">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39" name="Google Shape;9139;p79"/>
          <p:cNvGrpSpPr/>
          <p:nvPr/>
        </p:nvGrpSpPr>
        <p:grpSpPr>
          <a:xfrm>
            <a:off x="5318952" y="2762832"/>
            <a:ext cx="350079" cy="285837"/>
            <a:chOff x="3860400" y="3254050"/>
            <a:chExt cx="296175" cy="241825"/>
          </a:xfrm>
        </p:grpSpPr>
        <p:sp>
          <p:nvSpPr>
            <p:cNvPr id="9140" name="Google Shape;9140;p79"/>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1" name="Google Shape;9141;p79"/>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2" name="Google Shape;9142;p79"/>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3" name="Google Shape;9143;p79"/>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4" name="Google Shape;9144;p79"/>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5" name="Google Shape;9145;p79"/>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6" name="Google Shape;9146;p79"/>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47" name="Google Shape;9147;p79"/>
          <p:cNvGrpSpPr/>
          <p:nvPr/>
        </p:nvGrpSpPr>
        <p:grpSpPr>
          <a:xfrm>
            <a:off x="5318479" y="3178702"/>
            <a:ext cx="351024" cy="350079"/>
            <a:chOff x="3859600" y="3591950"/>
            <a:chExt cx="296975" cy="296175"/>
          </a:xfrm>
        </p:grpSpPr>
        <p:sp>
          <p:nvSpPr>
            <p:cNvPr id="9148" name="Google Shape;9148;p79"/>
            <p:cNvSpPr/>
            <p:nvPr/>
          </p:nvSpPr>
          <p:spPr>
            <a:xfrm>
              <a:off x="4034450" y="3766000"/>
              <a:ext cx="122125" cy="122125"/>
            </a:xfrm>
            <a:custGeom>
              <a:avLst/>
              <a:gdLst/>
              <a:ahLst/>
              <a:cxnLst/>
              <a:rect l="l" t="t" r="r" b="b"/>
              <a:pathLst>
                <a:path w="4885" h="4885" extrusionOk="0">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9" name="Google Shape;9149;p79"/>
            <p:cNvSpPr/>
            <p:nvPr/>
          </p:nvSpPr>
          <p:spPr>
            <a:xfrm>
              <a:off x="3860400" y="3679375"/>
              <a:ext cx="260725" cy="173300"/>
            </a:xfrm>
            <a:custGeom>
              <a:avLst/>
              <a:gdLst/>
              <a:ahLst/>
              <a:cxnLst/>
              <a:rect l="l" t="t" r="r" b="b"/>
              <a:pathLst>
                <a:path w="10429" h="6932" extrusionOk="0">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0" name="Google Shape;9150;p79"/>
            <p:cNvSpPr/>
            <p:nvPr/>
          </p:nvSpPr>
          <p:spPr>
            <a:xfrm>
              <a:off x="3859600" y="3591950"/>
              <a:ext cx="261525" cy="70900"/>
            </a:xfrm>
            <a:custGeom>
              <a:avLst/>
              <a:gdLst/>
              <a:ahLst/>
              <a:cxnLst/>
              <a:rect l="l" t="t" r="r" b="b"/>
              <a:pathLst>
                <a:path w="10461" h="2836" extrusionOk="0">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51" name="Google Shape;9151;p79"/>
          <p:cNvGrpSpPr/>
          <p:nvPr/>
        </p:nvGrpSpPr>
        <p:grpSpPr>
          <a:xfrm>
            <a:off x="5318952" y="3654786"/>
            <a:ext cx="350079" cy="350079"/>
            <a:chOff x="3860400" y="3955025"/>
            <a:chExt cx="296175" cy="296175"/>
          </a:xfrm>
        </p:grpSpPr>
        <p:sp>
          <p:nvSpPr>
            <p:cNvPr id="9152" name="Google Shape;9152;p79"/>
            <p:cNvSpPr/>
            <p:nvPr/>
          </p:nvSpPr>
          <p:spPr>
            <a:xfrm>
              <a:off x="3973825" y="3955025"/>
              <a:ext cx="68525" cy="68550"/>
            </a:xfrm>
            <a:custGeom>
              <a:avLst/>
              <a:gdLst/>
              <a:ahLst/>
              <a:cxnLst/>
              <a:rect l="l" t="t" r="r" b="b"/>
              <a:pathLst>
                <a:path w="2741" h="2742" extrusionOk="0">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3" name="Google Shape;9153;p79"/>
            <p:cNvSpPr/>
            <p:nvPr/>
          </p:nvSpPr>
          <p:spPr>
            <a:xfrm>
              <a:off x="3947025" y="4021975"/>
              <a:ext cx="122125" cy="71700"/>
            </a:xfrm>
            <a:custGeom>
              <a:avLst/>
              <a:gdLst/>
              <a:ahLst/>
              <a:cxnLst/>
              <a:rect l="l" t="t" r="r" b="b"/>
              <a:pathLst>
                <a:path w="4885" h="2868" extrusionOk="0">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4" name="Google Shape;9154;p79"/>
            <p:cNvSpPr/>
            <p:nvPr/>
          </p:nvSpPr>
          <p:spPr>
            <a:xfrm>
              <a:off x="4086450" y="4145650"/>
              <a:ext cx="70125" cy="104775"/>
            </a:xfrm>
            <a:custGeom>
              <a:avLst/>
              <a:gdLst/>
              <a:ahLst/>
              <a:cxnLst/>
              <a:rect l="l" t="t" r="r" b="b"/>
              <a:pathLst>
                <a:path w="2805" h="4191" extrusionOk="0">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5" name="Google Shape;9155;p79"/>
            <p:cNvSpPr/>
            <p:nvPr/>
          </p:nvSpPr>
          <p:spPr>
            <a:xfrm>
              <a:off x="3860400" y="4180300"/>
              <a:ext cx="70125" cy="70125"/>
            </a:xfrm>
            <a:custGeom>
              <a:avLst/>
              <a:gdLst/>
              <a:ahLst/>
              <a:cxnLst/>
              <a:rect l="l" t="t" r="r" b="b"/>
              <a:pathLst>
                <a:path w="2805" h="2805" extrusionOk="0">
                  <a:moveTo>
                    <a:pt x="347" y="0"/>
                  </a:moveTo>
                  <a:cubicBezTo>
                    <a:pt x="158" y="0"/>
                    <a:pt x="0" y="189"/>
                    <a:pt x="0" y="347"/>
                  </a:cubicBezTo>
                  <a:lnTo>
                    <a:pt x="0" y="2458"/>
                  </a:lnTo>
                  <a:cubicBezTo>
                    <a:pt x="0" y="2678"/>
                    <a:pt x="158" y="2804"/>
                    <a:pt x="347" y="2804"/>
                  </a:cubicBezTo>
                  <a:lnTo>
                    <a:pt x="2804" y="2804"/>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6" name="Google Shape;9156;p79"/>
            <p:cNvSpPr/>
            <p:nvPr/>
          </p:nvSpPr>
          <p:spPr>
            <a:xfrm>
              <a:off x="3947025" y="4111775"/>
              <a:ext cx="122125" cy="139425"/>
            </a:xfrm>
            <a:custGeom>
              <a:avLst/>
              <a:gdLst/>
              <a:ahLst/>
              <a:cxnLst/>
              <a:rect l="l" t="t" r="r" b="b"/>
              <a:pathLst>
                <a:path w="4885" h="5577" extrusionOk="0">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57" name="Google Shape;9157;p79"/>
          <p:cNvGrpSpPr/>
          <p:nvPr/>
        </p:nvGrpSpPr>
        <p:grpSpPr>
          <a:xfrm>
            <a:off x="7534167" y="2731184"/>
            <a:ext cx="355664" cy="349133"/>
            <a:chOff x="5716825" y="3235950"/>
            <a:chExt cx="300900" cy="295375"/>
          </a:xfrm>
        </p:grpSpPr>
        <p:sp>
          <p:nvSpPr>
            <p:cNvPr id="9158" name="Google Shape;9158;p79"/>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9" name="Google Shape;9159;p79"/>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0" name="Google Shape;9160;p79"/>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1" name="Google Shape;9161;p79"/>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62" name="Google Shape;9162;p79"/>
          <p:cNvGrpSpPr/>
          <p:nvPr/>
        </p:nvGrpSpPr>
        <p:grpSpPr>
          <a:xfrm>
            <a:off x="7547199" y="3189872"/>
            <a:ext cx="329601" cy="327739"/>
            <a:chOff x="5727850" y="3609275"/>
            <a:chExt cx="278850" cy="277275"/>
          </a:xfrm>
        </p:grpSpPr>
        <p:sp>
          <p:nvSpPr>
            <p:cNvPr id="9163" name="Google Shape;9163;p79"/>
            <p:cNvSpPr/>
            <p:nvPr/>
          </p:nvSpPr>
          <p:spPr>
            <a:xfrm>
              <a:off x="5884600" y="3765225"/>
              <a:ext cx="122100" cy="121325"/>
            </a:xfrm>
            <a:custGeom>
              <a:avLst/>
              <a:gdLst/>
              <a:ahLst/>
              <a:cxnLst/>
              <a:rect l="l" t="t" r="r" b="b"/>
              <a:pathLst>
                <a:path w="4884" h="4853" extrusionOk="0">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4" name="Google Shape;9164;p79"/>
            <p:cNvSpPr/>
            <p:nvPr/>
          </p:nvSpPr>
          <p:spPr>
            <a:xfrm>
              <a:off x="5727850" y="3669125"/>
              <a:ext cx="35475" cy="216625"/>
            </a:xfrm>
            <a:custGeom>
              <a:avLst/>
              <a:gdLst/>
              <a:ahLst/>
              <a:cxnLst/>
              <a:rect l="l" t="t" r="r" b="b"/>
              <a:pathLst>
                <a:path w="1419" h="8665" extrusionOk="0">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5" name="Google Shape;9165;p79"/>
            <p:cNvSpPr/>
            <p:nvPr/>
          </p:nvSpPr>
          <p:spPr>
            <a:xfrm>
              <a:off x="5779825" y="3677800"/>
              <a:ext cx="174900" cy="207950"/>
            </a:xfrm>
            <a:custGeom>
              <a:avLst/>
              <a:gdLst/>
              <a:ahLst/>
              <a:cxnLst/>
              <a:rect l="l" t="t" r="r" b="b"/>
              <a:pathLst>
                <a:path w="6996" h="8318" extrusionOk="0">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6" name="Google Shape;9166;p79"/>
            <p:cNvSpPr/>
            <p:nvPr/>
          </p:nvSpPr>
          <p:spPr>
            <a:xfrm>
              <a:off x="5815275" y="3781750"/>
              <a:ext cx="66200" cy="17350"/>
            </a:xfrm>
            <a:custGeom>
              <a:avLst/>
              <a:gdLst/>
              <a:ahLst/>
              <a:cxnLst/>
              <a:rect l="l" t="t" r="r" b="b"/>
              <a:pathLst>
                <a:path w="2648" h="694" extrusionOk="0">
                  <a:moveTo>
                    <a:pt x="1" y="1"/>
                  </a:moveTo>
                  <a:lnTo>
                    <a:pt x="1" y="694"/>
                  </a:lnTo>
                  <a:lnTo>
                    <a:pt x="2301" y="694"/>
                  </a:lnTo>
                  <a:cubicBezTo>
                    <a:pt x="2364" y="473"/>
                    <a:pt x="2490" y="221"/>
                    <a:pt x="2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7" name="Google Shape;9167;p79"/>
            <p:cNvSpPr/>
            <p:nvPr/>
          </p:nvSpPr>
          <p:spPr>
            <a:xfrm>
              <a:off x="5727850" y="3609275"/>
              <a:ext cx="226075" cy="51225"/>
            </a:xfrm>
            <a:custGeom>
              <a:avLst/>
              <a:gdLst/>
              <a:ahLst/>
              <a:cxnLst/>
              <a:rect l="l" t="t" r="r" b="b"/>
              <a:pathLst>
                <a:path w="9043" h="2049" extrusionOk="0">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68" name="Google Shape;9168;p79"/>
          <p:cNvGrpSpPr/>
          <p:nvPr/>
        </p:nvGrpSpPr>
        <p:grpSpPr>
          <a:xfrm>
            <a:off x="7558383" y="3655259"/>
            <a:ext cx="307231" cy="349133"/>
            <a:chOff x="5736525" y="3963700"/>
            <a:chExt cx="259925" cy="295375"/>
          </a:xfrm>
        </p:grpSpPr>
        <p:sp>
          <p:nvSpPr>
            <p:cNvPr id="9169" name="Google Shape;9169;p79"/>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0" name="Google Shape;9170;p79"/>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1" name="Google Shape;9171;p79"/>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2" name="Google Shape;9172;p79"/>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3" name="Google Shape;9173;p79"/>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4" name="Google Shape;9174;p79"/>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5" name="Google Shape;9175;p79"/>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76" name="Google Shape;9176;p79"/>
          <p:cNvGrpSpPr/>
          <p:nvPr/>
        </p:nvGrpSpPr>
        <p:grpSpPr>
          <a:xfrm>
            <a:off x="6649963" y="4104585"/>
            <a:ext cx="351024" cy="350079"/>
            <a:chOff x="6553275" y="3604550"/>
            <a:chExt cx="296975" cy="296175"/>
          </a:xfrm>
        </p:grpSpPr>
        <p:sp>
          <p:nvSpPr>
            <p:cNvPr id="9177" name="Google Shape;9177;p79"/>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8" name="Google Shape;9178;p79"/>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9" name="Google Shape;9179;p79"/>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0" name="Google Shape;9180;p79"/>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1" name="Google Shape;9181;p79"/>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2" name="Google Shape;9182;p79"/>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83" name="Google Shape;9183;p79"/>
          <p:cNvSpPr txBox="1"/>
          <p:nvPr/>
        </p:nvSpPr>
        <p:spPr>
          <a:xfrm>
            <a:off x="849675" y="71597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Business Icons</a:t>
            </a:r>
            <a:endParaRPr sz="2400">
              <a:solidFill>
                <a:srgbClr val="FFFFFF"/>
              </a:solidFill>
            </a:endParaRPr>
          </a:p>
        </p:txBody>
      </p:sp>
      <p:sp>
        <p:nvSpPr>
          <p:cNvPr id="9184" name="Google Shape;9184;p79"/>
          <p:cNvSpPr txBox="1"/>
          <p:nvPr/>
        </p:nvSpPr>
        <p:spPr>
          <a:xfrm>
            <a:off x="4858400" y="71597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Teamwork Icons</a:t>
            </a:r>
            <a:endParaRPr sz="2400">
              <a:solidFill>
                <a:srgbClr val="FFFFFF"/>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188"/>
        <p:cNvGrpSpPr/>
        <p:nvPr/>
      </p:nvGrpSpPr>
      <p:grpSpPr>
        <a:xfrm>
          <a:off x="0" y="0"/>
          <a:ext cx="0" cy="0"/>
          <a:chOff x="0" y="0"/>
          <a:chExt cx="0" cy="0"/>
        </a:xfrm>
      </p:grpSpPr>
      <p:grpSp>
        <p:nvGrpSpPr>
          <p:cNvPr id="9189" name="Google Shape;9189;p80"/>
          <p:cNvGrpSpPr/>
          <p:nvPr/>
        </p:nvGrpSpPr>
        <p:grpSpPr>
          <a:xfrm>
            <a:off x="877057" y="1380546"/>
            <a:ext cx="294401" cy="353645"/>
            <a:chOff x="-35814600" y="3202075"/>
            <a:chExt cx="242625" cy="291450"/>
          </a:xfrm>
        </p:grpSpPr>
        <p:sp>
          <p:nvSpPr>
            <p:cNvPr id="9190" name="Google Shape;9190;p80"/>
            <p:cNvSpPr/>
            <p:nvPr/>
          </p:nvSpPr>
          <p:spPr>
            <a:xfrm>
              <a:off x="-35814600" y="3202075"/>
              <a:ext cx="51225" cy="202450"/>
            </a:xfrm>
            <a:custGeom>
              <a:avLst/>
              <a:gdLst/>
              <a:ahLst/>
              <a:cxnLst/>
              <a:rect l="l" t="t" r="r" b="b"/>
              <a:pathLst>
                <a:path w="2049" h="8098" extrusionOk="0">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1" name="Google Shape;9191;p80"/>
            <p:cNvSpPr/>
            <p:nvPr/>
          </p:nvSpPr>
          <p:spPr>
            <a:xfrm>
              <a:off x="-35814600" y="3407650"/>
              <a:ext cx="242625" cy="68550"/>
            </a:xfrm>
            <a:custGeom>
              <a:avLst/>
              <a:gdLst/>
              <a:ahLst/>
              <a:cxnLst/>
              <a:rect l="l" t="t" r="r" b="b"/>
              <a:pathLst>
                <a:path w="9705" h="2742" extrusionOk="0">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2" name="Google Shape;9192;p80"/>
            <p:cNvSpPr/>
            <p:nvPr/>
          </p:nvSpPr>
          <p:spPr>
            <a:xfrm>
              <a:off x="-35627125" y="3450950"/>
              <a:ext cx="55150" cy="25250"/>
            </a:xfrm>
            <a:custGeom>
              <a:avLst/>
              <a:gdLst/>
              <a:ahLst/>
              <a:cxnLst/>
              <a:rect l="l" t="t" r="r" b="b"/>
              <a:pathLst>
                <a:path w="2206" h="1010" extrusionOk="0">
                  <a:moveTo>
                    <a:pt x="0" y="1"/>
                  </a:moveTo>
                  <a:lnTo>
                    <a:pt x="0" y="1009"/>
                  </a:lnTo>
                  <a:lnTo>
                    <a:pt x="1670" y="1009"/>
                  </a:lnTo>
                  <a:cubicBezTo>
                    <a:pt x="1953" y="1009"/>
                    <a:pt x="2205" y="788"/>
                    <a:pt x="1953" y="505"/>
                  </a:cubicBezTo>
                  <a:cubicBezTo>
                    <a:pt x="1827" y="347"/>
                    <a:pt x="1764" y="190"/>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3" name="Google Shape;9193;p80"/>
            <p:cNvSpPr/>
            <p:nvPr/>
          </p:nvSpPr>
          <p:spPr>
            <a:xfrm>
              <a:off x="-35703525" y="3305250"/>
              <a:ext cx="84300" cy="34675"/>
            </a:xfrm>
            <a:custGeom>
              <a:avLst/>
              <a:gdLst/>
              <a:ahLst/>
              <a:cxnLst/>
              <a:rect l="l" t="t" r="r" b="b"/>
              <a:pathLst>
                <a:path w="3372" h="1387" extrusionOk="0">
                  <a:moveTo>
                    <a:pt x="1701" y="0"/>
                  </a:moveTo>
                  <a:cubicBezTo>
                    <a:pt x="882" y="0"/>
                    <a:pt x="221" y="599"/>
                    <a:pt x="0" y="1387"/>
                  </a:cubicBezTo>
                  <a:lnTo>
                    <a:pt x="3371" y="1387"/>
                  </a:lnTo>
                  <a:cubicBezTo>
                    <a:pt x="3214" y="599"/>
                    <a:pt x="2521"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4" name="Google Shape;9194;p80"/>
            <p:cNvSpPr/>
            <p:nvPr/>
          </p:nvSpPr>
          <p:spPr>
            <a:xfrm>
              <a:off x="-35677550" y="3254050"/>
              <a:ext cx="33100" cy="33100"/>
            </a:xfrm>
            <a:custGeom>
              <a:avLst/>
              <a:gdLst/>
              <a:ahLst/>
              <a:cxnLst/>
              <a:rect l="l" t="t" r="r" b="b"/>
              <a:pathLst>
                <a:path w="1324" h="1324" extrusionOk="0">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5" name="Google Shape;9195;p80"/>
            <p:cNvSpPr/>
            <p:nvPr/>
          </p:nvSpPr>
          <p:spPr>
            <a:xfrm>
              <a:off x="-35746850" y="3202075"/>
              <a:ext cx="171725" cy="189050"/>
            </a:xfrm>
            <a:custGeom>
              <a:avLst/>
              <a:gdLst/>
              <a:ahLst/>
              <a:cxnLst/>
              <a:rect l="l" t="t" r="r" b="b"/>
              <a:pathLst>
                <a:path w="6869" h="7562" extrusionOk="0">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6" name="Google Shape;9196;p80"/>
            <p:cNvSpPr/>
            <p:nvPr/>
          </p:nvSpPr>
          <p:spPr>
            <a:xfrm>
              <a:off x="-35677550" y="3450950"/>
              <a:ext cx="34675" cy="42575"/>
            </a:xfrm>
            <a:custGeom>
              <a:avLst/>
              <a:gdLst/>
              <a:ahLst/>
              <a:cxnLst/>
              <a:rect l="l" t="t" r="r" b="b"/>
              <a:pathLst>
                <a:path w="1387" h="1703" extrusionOk="0">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97" name="Google Shape;9197;p80"/>
          <p:cNvGrpSpPr/>
          <p:nvPr/>
        </p:nvGrpSpPr>
        <p:grpSpPr>
          <a:xfrm>
            <a:off x="847435" y="1821466"/>
            <a:ext cx="353645" cy="353888"/>
            <a:chOff x="-35839800" y="3561025"/>
            <a:chExt cx="291450" cy="291650"/>
          </a:xfrm>
        </p:grpSpPr>
        <p:sp>
          <p:nvSpPr>
            <p:cNvPr id="9198" name="Google Shape;9198;p80"/>
            <p:cNvSpPr/>
            <p:nvPr/>
          </p:nvSpPr>
          <p:spPr>
            <a:xfrm>
              <a:off x="-35772850" y="3612425"/>
              <a:ext cx="155200" cy="142575"/>
            </a:xfrm>
            <a:custGeom>
              <a:avLst/>
              <a:gdLst/>
              <a:ahLst/>
              <a:cxnLst/>
              <a:rect l="l" t="t" r="r" b="b"/>
              <a:pathLst>
                <a:path w="6208" h="5703" extrusionOk="0">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9" name="Google Shape;9199;p80"/>
            <p:cNvSpPr/>
            <p:nvPr/>
          </p:nvSpPr>
          <p:spPr>
            <a:xfrm>
              <a:off x="-35621625" y="3694325"/>
              <a:ext cx="73275" cy="143375"/>
            </a:xfrm>
            <a:custGeom>
              <a:avLst/>
              <a:gdLst/>
              <a:ahLst/>
              <a:cxnLst/>
              <a:rect l="l" t="t" r="r" b="b"/>
              <a:pathLst>
                <a:path w="2931" h="5735" extrusionOk="0">
                  <a:moveTo>
                    <a:pt x="2931" y="1"/>
                  </a:moveTo>
                  <a:lnTo>
                    <a:pt x="1" y="2899"/>
                  </a:lnTo>
                  <a:lnTo>
                    <a:pt x="2805" y="5735"/>
                  </a:lnTo>
                  <a:cubicBezTo>
                    <a:pt x="2868" y="5609"/>
                    <a:pt x="2931" y="5451"/>
                    <a:pt x="2931" y="5294"/>
                  </a:cubicBez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0" name="Google Shape;9200;p80"/>
            <p:cNvSpPr/>
            <p:nvPr/>
          </p:nvSpPr>
          <p:spPr>
            <a:xfrm>
              <a:off x="-35827200" y="3748675"/>
              <a:ext cx="263100" cy="104000"/>
            </a:xfrm>
            <a:custGeom>
              <a:avLst/>
              <a:gdLst/>
              <a:ahLst/>
              <a:cxnLst/>
              <a:rect l="l" t="t" r="r" b="b"/>
              <a:pathLst>
                <a:path w="10524" h="4160" extrusionOk="0">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1" name="Google Shape;9201;p80"/>
            <p:cNvSpPr/>
            <p:nvPr/>
          </p:nvSpPr>
          <p:spPr>
            <a:xfrm>
              <a:off x="-35831925" y="3635275"/>
              <a:ext cx="41775" cy="85075"/>
            </a:xfrm>
            <a:custGeom>
              <a:avLst/>
              <a:gdLst/>
              <a:ahLst/>
              <a:cxnLst/>
              <a:rect l="l" t="t" r="r" b="b"/>
              <a:pathLst>
                <a:path w="1671" h="3403" extrusionOk="0">
                  <a:moveTo>
                    <a:pt x="1671" y="0"/>
                  </a:moveTo>
                  <a:lnTo>
                    <a:pt x="1" y="1701"/>
                  </a:lnTo>
                  <a:lnTo>
                    <a:pt x="1671" y="3403"/>
                  </a:ln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2" name="Google Shape;9202;p80"/>
            <p:cNvSpPr/>
            <p:nvPr/>
          </p:nvSpPr>
          <p:spPr>
            <a:xfrm>
              <a:off x="-35601150" y="3635275"/>
              <a:ext cx="43350" cy="85075"/>
            </a:xfrm>
            <a:custGeom>
              <a:avLst/>
              <a:gdLst/>
              <a:ahLst/>
              <a:cxnLst/>
              <a:rect l="l" t="t" r="r" b="b"/>
              <a:pathLst>
                <a:path w="1734" h="3403" extrusionOk="0">
                  <a:moveTo>
                    <a:pt x="1" y="0"/>
                  </a:moveTo>
                  <a:lnTo>
                    <a:pt x="1" y="3403"/>
                  </a:lnTo>
                  <a:lnTo>
                    <a:pt x="1734" y="170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3" name="Google Shape;9203;p80"/>
            <p:cNvSpPr/>
            <p:nvPr/>
          </p:nvSpPr>
          <p:spPr>
            <a:xfrm>
              <a:off x="-35750000" y="3561025"/>
              <a:ext cx="111075" cy="35675"/>
            </a:xfrm>
            <a:custGeom>
              <a:avLst/>
              <a:gdLst/>
              <a:ahLst/>
              <a:cxnLst/>
              <a:rect l="l" t="t" r="r" b="b"/>
              <a:pathLst>
                <a:path w="4443" h="1427" extrusionOk="0">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4" name="Google Shape;9204;p80"/>
            <p:cNvSpPr/>
            <p:nvPr/>
          </p:nvSpPr>
          <p:spPr>
            <a:xfrm>
              <a:off x="-35839800" y="3694325"/>
              <a:ext cx="72500" cy="143375"/>
            </a:xfrm>
            <a:custGeom>
              <a:avLst/>
              <a:gdLst/>
              <a:ahLst/>
              <a:cxnLst/>
              <a:rect l="l" t="t" r="r" b="b"/>
              <a:pathLst>
                <a:path w="2900" h="5735" extrusionOk="0">
                  <a:moveTo>
                    <a:pt x="1" y="1"/>
                  </a:moveTo>
                  <a:lnTo>
                    <a:pt x="1" y="5294"/>
                  </a:lnTo>
                  <a:cubicBezTo>
                    <a:pt x="1" y="5451"/>
                    <a:pt x="32" y="5609"/>
                    <a:pt x="95" y="5735"/>
                  </a:cubicBezTo>
                  <a:lnTo>
                    <a:pt x="2899" y="289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05" name="Google Shape;9205;p80"/>
          <p:cNvSpPr/>
          <p:nvPr/>
        </p:nvSpPr>
        <p:spPr>
          <a:xfrm>
            <a:off x="845859" y="2257004"/>
            <a:ext cx="355557" cy="353645"/>
          </a:xfrm>
          <a:custGeom>
            <a:avLst/>
            <a:gdLst/>
            <a:ahLst/>
            <a:cxnLst/>
            <a:rect l="l" t="t" r="r" b="b"/>
            <a:pathLst>
              <a:path w="11721" h="11658" extrusionOk="0">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06" name="Google Shape;9206;p80"/>
          <p:cNvGrpSpPr/>
          <p:nvPr/>
        </p:nvGrpSpPr>
        <p:grpSpPr>
          <a:xfrm>
            <a:off x="3084980" y="1380546"/>
            <a:ext cx="353645" cy="353645"/>
            <a:chOff x="-34003850" y="3227275"/>
            <a:chExt cx="291450" cy="291450"/>
          </a:xfrm>
        </p:grpSpPr>
        <p:sp>
          <p:nvSpPr>
            <p:cNvPr id="9207" name="Google Shape;9207;p80"/>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8" name="Google Shape;9208;p80"/>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9" name="Google Shape;9209;p80"/>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0" name="Google Shape;9210;p80"/>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1" name="Google Shape;9211;p80"/>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12" name="Google Shape;9212;p80"/>
          <p:cNvGrpSpPr/>
          <p:nvPr/>
        </p:nvGrpSpPr>
        <p:grpSpPr>
          <a:xfrm>
            <a:off x="3084510" y="1821238"/>
            <a:ext cx="354586" cy="354343"/>
            <a:chOff x="-34004625" y="3585850"/>
            <a:chExt cx="292225" cy="292025"/>
          </a:xfrm>
        </p:grpSpPr>
        <p:sp>
          <p:nvSpPr>
            <p:cNvPr id="9213" name="Google Shape;9213;p80"/>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4" name="Google Shape;9214;p80"/>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5" name="Google Shape;9215;p80"/>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6" name="Google Shape;9216;p80"/>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7" name="Google Shape;9217;p80"/>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18" name="Google Shape;9218;p80"/>
          <p:cNvGrpSpPr/>
          <p:nvPr/>
        </p:nvGrpSpPr>
        <p:grpSpPr>
          <a:xfrm>
            <a:off x="3084025" y="2256439"/>
            <a:ext cx="355557" cy="354616"/>
            <a:chOff x="-34005425" y="3945575"/>
            <a:chExt cx="293025" cy="292250"/>
          </a:xfrm>
        </p:grpSpPr>
        <p:sp>
          <p:nvSpPr>
            <p:cNvPr id="9219" name="Google Shape;9219;p80"/>
            <p:cNvSpPr/>
            <p:nvPr/>
          </p:nvSpPr>
          <p:spPr>
            <a:xfrm>
              <a:off x="-33952650" y="3998350"/>
              <a:ext cx="186700" cy="186700"/>
            </a:xfrm>
            <a:custGeom>
              <a:avLst/>
              <a:gdLst/>
              <a:ahLst/>
              <a:cxnLst/>
              <a:rect l="l" t="t" r="r" b="b"/>
              <a:pathLst>
                <a:path w="7468" h="7468" extrusionOk="0">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0" name="Google Shape;9220;p80"/>
            <p:cNvSpPr/>
            <p:nvPr/>
          </p:nvSpPr>
          <p:spPr>
            <a:xfrm>
              <a:off x="-33944775" y="3945575"/>
              <a:ext cx="232375" cy="247350"/>
            </a:xfrm>
            <a:custGeom>
              <a:avLst/>
              <a:gdLst/>
              <a:ahLst/>
              <a:cxnLst/>
              <a:rect l="l" t="t" r="r" b="b"/>
              <a:pathLst>
                <a:path w="9295" h="9894" extrusionOk="0">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1" name="Google Shape;9221;p80"/>
            <p:cNvSpPr/>
            <p:nvPr/>
          </p:nvSpPr>
          <p:spPr>
            <a:xfrm>
              <a:off x="-34005425" y="3987325"/>
              <a:ext cx="237100" cy="250500"/>
            </a:xfrm>
            <a:custGeom>
              <a:avLst/>
              <a:gdLst/>
              <a:ahLst/>
              <a:cxnLst/>
              <a:rect l="l" t="t" r="r" b="b"/>
              <a:pathLst>
                <a:path w="9484" h="10020" extrusionOk="0">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22" name="Google Shape;9222;p80"/>
          <p:cNvGrpSpPr/>
          <p:nvPr/>
        </p:nvGrpSpPr>
        <p:grpSpPr>
          <a:xfrm>
            <a:off x="1731124" y="2729615"/>
            <a:ext cx="358408" cy="355557"/>
            <a:chOff x="-32174975" y="3192625"/>
            <a:chExt cx="295375" cy="293025"/>
          </a:xfrm>
        </p:grpSpPr>
        <p:sp>
          <p:nvSpPr>
            <p:cNvPr id="9223" name="Google Shape;9223;p80"/>
            <p:cNvSpPr/>
            <p:nvPr/>
          </p:nvSpPr>
          <p:spPr>
            <a:xfrm>
              <a:off x="-32171050" y="3279250"/>
              <a:ext cx="291450" cy="153625"/>
            </a:xfrm>
            <a:custGeom>
              <a:avLst/>
              <a:gdLst/>
              <a:ahLst/>
              <a:cxnLst/>
              <a:rect l="l" t="t" r="r" b="b"/>
              <a:pathLst>
                <a:path w="11658" h="6145" extrusionOk="0">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4" name="Google Shape;9224;p80"/>
            <p:cNvSpPr/>
            <p:nvPr/>
          </p:nvSpPr>
          <p:spPr>
            <a:xfrm>
              <a:off x="-32067075" y="3313925"/>
              <a:ext cx="84300" cy="85075"/>
            </a:xfrm>
            <a:custGeom>
              <a:avLst/>
              <a:gdLst/>
              <a:ahLst/>
              <a:cxnLst/>
              <a:rect l="l" t="t" r="r" b="b"/>
              <a:pathLst>
                <a:path w="3372" h="3403" extrusionOk="0">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5" name="Google Shape;9225;p80"/>
            <p:cNvSpPr/>
            <p:nvPr/>
          </p:nvSpPr>
          <p:spPr>
            <a:xfrm>
              <a:off x="-32171050" y="3450950"/>
              <a:ext cx="291450" cy="34700"/>
            </a:xfrm>
            <a:custGeom>
              <a:avLst/>
              <a:gdLst/>
              <a:ahLst/>
              <a:cxnLst/>
              <a:rect l="l" t="t" r="r" b="b"/>
              <a:pathLst>
                <a:path w="11658" h="1388" extrusionOk="0">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6" name="Google Shape;9226;p80"/>
            <p:cNvSpPr/>
            <p:nvPr/>
          </p:nvSpPr>
          <p:spPr>
            <a:xfrm>
              <a:off x="-32174975" y="3192625"/>
              <a:ext cx="295375" cy="70125"/>
            </a:xfrm>
            <a:custGeom>
              <a:avLst/>
              <a:gdLst/>
              <a:ahLst/>
              <a:cxnLst/>
              <a:rect l="l" t="t" r="r" b="b"/>
              <a:pathLst>
                <a:path w="11815" h="2805" extrusionOk="0">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27" name="Google Shape;9227;p80"/>
          <p:cNvSpPr/>
          <p:nvPr/>
        </p:nvSpPr>
        <p:spPr>
          <a:xfrm>
            <a:off x="1728170" y="3200679"/>
            <a:ext cx="363201" cy="354859"/>
          </a:xfrm>
          <a:custGeom>
            <a:avLst/>
            <a:gdLst/>
            <a:ahLst/>
            <a:cxnLst/>
            <a:rect l="l" t="t" r="r" b="b"/>
            <a:pathLst>
              <a:path w="11973" h="11698" extrusionOk="0">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8" name="Google Shape;9228;p80"/>
          <p:cNvSpPr/>
          <p:nvPr/>
        </p:nvSpPr>
        <p:spPr>
          <a:xfrm>
            <a:off x="1732948" y="3665764"/>
            <a:ext cx="353645" cy="354586"/>
          </a:xfrm>
          <a:custGeom>
            <a:avLst/>
            <a:gdLst/>
            <a:ahLst/>
            <a:cxnLst/>
            <a:rect l="l" t="t" r="r" b="b"/>
            <a:pathLst>
              <a:path w="11658" h="11689" extrusionOk="0">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29" name="Google Shape;9229;p80"/>
          <p:cNvGrpSpPr/>
          <p:nvPr/>
        </p:nvGrpSpPr>
        <p:grpSpPr>
          <a:xfrm>
            <a:off x="3970274" y="2730570"/>
            <a:ext cx="354586" cy="353645"/>
            <a:chOff x="-30345325" y="3184750"/>
            <a:chExt cx="292225" cy="291450"/>
          </a:xfrm>
        </p:grpSpPr>
        <p:sp>
          <p:nvSpPr>
            <p:cNvPr id="9230" name="Google Shape;9230;p80"/>
            <p:cNvSpPr/>
            <p:nvPr/>
          </p:nvSpPr>
          <p:spPr>
            <a:xfrm>
              <a:off x="-30328000" y="3184750"/>
              <a:ext cx="258375" cy="120950"/>
            </a:xfrm>
            <a:custGeom>
              <a:avLst/>
              <a:gdLst/>
              <a:ahLst/>
              <a:cxnLst/>
              <a:rect l="l" t="t" r="r" b="b"/>
              <a:pathLst>
                <a:path w="10335" h="4838" extrusionOk="0">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1" name="Google Shape;9231;p80"/>
            <p:cNvSpPr/>
            <p:nvPr/>
          </p:nvSpPr>
          <p:spPr>
            <a:xfrm>
              <a:off x="-30310675" y="3322575"/>
              <a:ext cx="68550" cy="69350"/>
            </a:xfrm>
            <a:custGeom>
              <a:avLst/>
              <a:gdLst/>
              <a:ahLst/>
              <a:cxnLst/>
              <a:rect l="l" t="t" r="r" b="b"/>
              <a:pathLst>
                <a:path w="2742" h="2774" extrusionOk="0">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2" name="Google Shape;9232;p80"/>
            <p:cNvSpPr/>
            <p:nvPr/>
          </p:nvSpPr>
          <p:spPr>
            <a:xfrm>
              <a:off x="-30345325" y="3408425"/>
              <a:ext cx="137075" cy="67775"/>
            </a:xfrm>
            <a:custGeom>
              <a:avLst/>
              <a:gdLst/>
              <a:ahLst/>
              <a:cxnLst/>
              <a:rect l="l" t="t" r="r" b="b"/>
              <a:pathLst>
                <a:path w="5483" h="2711" extrusionOk="0">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3" name="Google Shape;9233;p80"/>
            <p:cNvSpPr/>
            <p:nvPr/>
          </p:nvSpPr>
          <p:spPr>
            <a:xfrm>
              <a:off x="-30156300" y="3322575"/>
              <a:ext cx="68550" cy="69350"/>
            </a:xfrm>
            <a:custGeom>
              <a:avLst/>
              <a:gdLst/>
              <a:ahLst/>
              <a:cxnLst/>
              <a:rect l="l" t="t" r="r" b="b"/>
              <a:pathLst>
                <a:path w="2742" h="2774" extrusionOk="0">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4" name="Google Shape;9234;p80"/>
            <p:cNvSpPr/>
            <p:nvPr/>
          </p:nvSpPr>
          <p:spPr>
            <a:xfrm>
              <a:off x="-30190950" y="3408425"/>
              <a:ext cx="137850" cy="67775"/>
            </a:xfrm>
            <a:custGeom>
              <a:avLst/>
              <a:gdLst/>
              <a:ahLst/>
              <a:cxnLst/>
              <a:rect l="l" t="t" r="r" b="b"/>
              <a:pathLst>
                <a:path w="5514" h="2711" extrusionOk="0">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35" name="Google Shape;9235;p80"/>
          <p:cNvGrpSpPr/>
          <p:nvPr/>
        </p:nvGrpSpPr>
        <p:grpSpPr>
          <a:xfrm>
            <a:off x="1295026" y="1380546"/>
            <a:ext cx="353645" cy="353645"/>
            <a:chOff x="-35481425" y="3202075"/>
            <a:chExt cx="291450" cy="291450"/>
          </a:xfrm>
        </p:grpSpPr>
        <p:sp>
          <p:nvSpPr>
            <p:cNvPr id="9236" name="Google Shape;9236;p80"/>
            <p:cNvSpPr/>
            <p:nvPr/>
          </p:nvSpPr>
          <p:spPr>
            <a:xfrm>
              <a:off x="-35414475" y="3304600"/>
              <a:ext cx="154400" cy="85975"/>
            </a:xfrm>
            <a:custGeom>
              <a:avLst/>
              <a:gdLst/>
              <a:ahLst/>
              <a:cxnLst/>
              <a:rect l="l" t="t" r="r" b="b"/>
              <a:pathLst>
                <a:path w="6176" h="3439" extrusionOk="0">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7" name="Google Shape;9237;p80"/>
            <p:cNvSpPr/>
            <p:nvPr/>
          </p:nvSpPr>
          <p:spPr>
            <a:xfrm>
              <a:off x="-35413700" y="3202075"/>
              <a:ext cx="34700" cy="103200"/>
            </a:xfrm>
            <a:custGeom>
              <a:avLst/>
              <a:gdLst/>
              <a:ahLst/>
              <a:cxnLst/>
              <a:rect l="l" t="t" r="r" b="b"/>
              <a:pathLst>
                <a:path w="1388" h="4128" extrusionOk="0">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8" name="Google Shape;9238;p80"/>
            <p:cNvSpPr/>
            <p:nvPr/>
          </p:nvSpPr>
          <p:spPr>
            <a:xfrm>
              <a:off x="-35413700" y="3389525"/>
              <a:ext cx="34700" cy="103250"/>
            </a:xfrm>
            <a:custGeom>
              <a:avLst/>
              <a:gdLst/>
              <a:ahLst/>
              <a:cxnLst/>
              <a:rect l="l" t="t" r="r" b="b"/>
              <a:pathLst>
                <a:path w="1388" h="4130" extrusionOk="0">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9" name="Google Shape;9239;p80"/>
            <p:cNvSpPr/>
            <p:nvPr/>
          </p:nvSpPr>
          <p:spPr>
            <a:xfrm>
              <a:off x="-35292400" y="3202075"/>
              <a:ext cx="33900" cy="103200"/>
            </a:xfrm>
            <a:custGeom>
              <a:avLst/>
              <a:gdLst/>
              <a:ahLst/>
              <a:cxnLst/>
              <a:rect l="l" t="t" r="r" b="b"/>
              <a:pathLst>
                <a:path w="1356" h="4128" extrusionOk="0">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0" name="Google Shape;9240;p80"/>
            <p:cNvSpPr/>
            <p:nvPr/>
          </p:nvSpPr>
          <p:spPr>
            <a:xfrm>
              <a:off x="-35241200" y="3202850"/>
              <a:ext cx="51225" cy="290675"/>
            </a:xfrm>
            <a:custGeom>
              <a:avLst/>
              <a:gdLst/>
              <a:ahLst/>
              <a:cxnLst/>
              <a:rect l="l" t="t" r="r" b="b"/>
              <a:pathLst>
                <a:path w="2049" h="11627" extrusionOk="0">
                  <a:moveTo>
                    <a:pt x="1" y="1"/>
                  </a:moveTo>
                  <a:lnTo>
                    <a:pt x="1" y="11626"/>
                  </a:lnTo>
                  <a:cubicBezTo>
                    <a:pt x="1135" y="11469"/>
                    <a:pt x="2048" y="10460"/>
                    <a:pt x="2048" y="9263"/>
                  </a:cubicBezTo>
                  <a:lnTo>
                    <a:pt x="2048" y="2395"/>
                  </a:lnTo>
                  <a:cubicBezTo>
                    <a:pt x="2048" y="1167"/>
                    <a:pt x="1135"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1" name="Google Shape;9241;p80"/>
            <p:cNvSpPr/>
            <p:nvPr/>
          </p:nvSpPr>
          <p:spPr>
            <a:xfrm>
              <a:off x="-35292400" y="3389525"/>
              <a:ext cx="33900" cy="104000"/>
            </a:xfrm>
            <a:custGeom>
              <a:avLst/>
              <a:gdLst/>
              <a:ahLst/>
              <a:cxnLst/>
              <a:rect l="l" t="t" r="r" b="b"/>
              <a:pathLst>
                <a:path w="1356" h="4160" extrusionOk="0">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2" name="Google Shape;9242;p80"/>
            <p:cNvSpPr/>
            <p:nvPr/>
          </p:nvSpPr>
          <p:spPr>
            <a:xfrm>
              <a:off x="-35481425" y="3202075"/>
              <a:ext cx="51225" cy="289875"/>
            </a:xfrm>
            <a:custGeom>
              <a:avLst/>
              <a:gdLst/>
              <a:ahLst/>
              <a:cxnLst/>
              <a:rect l="l" t="t" r="r" b="b"/>
              <a:pathLst>
                <a:path w="2049" h="11595" extrusionOk="0">
                  <a:moveTo>
                    <a:pt x="2048" y="0"/>
                  </a:moveTo>
                  <a:cubicBezTo>
                    <a:pt x="883" y="158"/>
                    <a:pt x="1" y="1166"/>
                    <a:pt x="1" y="2363"/>
                  </a:cubicBezTo>
                  <a:lnTo>
                    <a:pt x="1" y="9200"/>
                  </a:lnTo>
                  <a:cubicBezTo>
                    <a:pt x="1" y="10460"/>
                    <a:pt x="851" y="11437"/>
                    <a:pt x="2048" y="11594"/>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43" name="Google Shape;9243;p80"/>
          <p:cNvGrpSpPr/>
          <p:nvPr/>
        </p:nvGrpSpPr>
        <p:grpSpPr>
          <a:xfrm>
            <a:off x="1294556" y="1822072"/>
            <a:ext cx="354586" cy="352675"/>
            <a:chOff x="-35482200" y="3561225"/>
            <a:chExt cx="292225" cy="290650"/>
          </a:xfrm>
        </p:grpSpPr>
        <p:sp>
          <p:nvSpPr>
            <p:cNvPr id="9244" name="Google Shape;9244;p80"/>
            <p:cNvSpPr/>
            <p:nvPr/>
          </p:nvSpPr>
          <p:spPr>
            <a:xfrm>
              <a:off x="-35482200" y="3749475"/>
              <a:ext cx="292225" cy="102400"/>
            </a:xfrm>
            <a:custGeom>
              <a:avLst/>
              <a:gdLst/>
              <a:ahLst/>
              <a:cxnLst/>
              <a:rect l="l" t="t" r="r" b="b"/>
              <a:pathLst>
                <a:path w="11689" h="4096" extrusionOk="0">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5" name="Google Shape;9245;p80"/>
            <p:cNvSpPr/>
            <p:nvPr/>
          </p:nvSpPr>
          <p:spPr>
            <a:xfrm>
              <a:off x="-35371150" y="3561225"/>
              <a:ext cx="68550" cy="68550"/>
            </a:xfrm>
            <a:custGeom>
              <a:avLst/>
              <a:gdLst/>
              <a:ahLst/>
              <a:cxnLst/>
              <a:rect l="l" t="t" r="r" b="b"/>
              <a:pathLst>
                <a:path w="2742" h="2742" extrusionOk="0">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6" name="Google Shape;9246;p80"/>
            <p:cNvSpPr/>
            <p:nvPr/>
          </p:nvSpPr>
          <p:spPr>
            <a:xfrm>
              <a:off x="-35405025" y="3647075"/>
              <a:ext cx="136275" cy="119750"/>
            </a:xfrm>
            <a:custGeom>
              <a:avLst/>
              <a:gdLst/>
              <a:ahLst/>
              <a:cxnLst/>
              <a:rect l="l" t="t" r="r" b="b"/>
              <a:pathLst>
                <a:path w="5451" h="4790" extrusionOk="0">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47" name="Google Shape;9247;p80"/>
          <p:cNvGrpSpPr/>
          <p:nvPr/>
        </p:nvGrpSpPr>
        <p:grpSpPr>
          <a:xfrm>
            <a:off x="1295026" y="2256940"/>
            <a:ext cx="353645" cy="353615"/>
            <a:chOff x="-35481425" y="3919600"/>
            <a:chExt cx="291450" cy="291425"/>
          </a:xfrm>
        </p:grpSpPr>
        <p:sp>
          <p:nvSpPr>
            <p:cNvPr id="9248" name="Google Shape;9248;p80"/>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9" name="Google Shape;9249;p80"/>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0" name="Google Shape;9250;p80"/>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1" name="Google Shape;9251;p80"/>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2" name="Google Shape;9252;p80"/>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3" name="Google Shape;9253;p80"/>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4" name="Google Shape;9254;p80"/>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5" name="Google Shape;9255;p80"/>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56" name="Google Shape;9256;p80"/>
          <p:cNvGrpSpPr/>
          <p:nvPr/>
        </p:nvGrpSpPr>
        <p:grpSpPr>
          <a:xfrm>
            <a:off x="3530661" y="1381031"/>
            <a:ext cx="357468" cy="352675"/>
            <a:chOff x="-33645475" y="3228075"/>
            <a:chExt cx="294600" cy="290650"/>
          </a:xfrm>
        </p:grpSpPr>
        <p:sp>
          <p:nvSpPr>
            <p:cNvPr id="9257" name="Google Shape;9257;p80"/>
            <p:cNvSpPr/>
            <p:nvPr/>
          </p:nvSpPr>
          <p:spPr>
            <a:xfrm>
              <a:off x="-33456450" y="3261925"/>
              <a:ext cx="84300" cy="85100"/>
            </a:xfrm>
            <a:custGeom>
              <a:avLst/>
              <a:gdLst/>
              <a:ahLst/>
              <a:cxnLst/>
              <a:rect l="l" t="t" r="r" b="b"/>
              <a:pathLst>
                <a:path w="3372" h="3404" extrusionOk="0">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8" name="Google Shape;9258;p80"/>
            <p:cNvSpPr/>
            <p:nvPr/>
          </p:nvSpPr>
          <p:spPr>
            <a:xfrm>
              <a:off x="-33575375" y="3433625"/>
              <a:ext cx="85075" cy="85100"/>
            </a:xfrm>
            <a:custGeom>
              <a:avLst/>
              <a:gdLst/>
              <a:ahLst/>
              <a:cxnLst/>
              <a:rect l="l" t="t" r="r" b="b"/>
              <a:pathLst>
                <a:path w="3403" h="3404" extrusionOk="0">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9" name="Google Shape;9259;p80"/>
            <p:cNvSpPr/>
            <p:nvPr/>
          </p:nvSpPr>
          <p:spPr>
            <a:xfrm>
              <a:off x="-33645475" y="3228075"/>
              <a:ext cx="206375" cy="153600"/>
            </a:xfrm>
            <a:custGeom>
              <a:avLst/>
              <a:gdLst/>
              <a:ahLst/>
              <a:cxnLst/>
              <a:rect l="l" t="t" r="r" b="b"/>
              <a:pathLst>
                <a:path w="8255" h="6144" extrusionOk="0">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0" name="Google Shape;9260;p80"/>
            <p:cNvSpPr/>
            <p:nvPr/>
          </p:nvSpPr>
          <p:spPr>
            <a:xfrm>
              <a:off x="-33593500" y="3279250"/>
              <a:ext cx="104775" cy="52275"/>
            </a:xfrm>
            <a:custGeom>
              <a:avLst/>
              <a:gdLst/>
              <a:ahLst/>
              <a:cxnLst/>
              <a:rect l="l" t="t" r="r" b="b"/>
              <a:pathLst>
                <a:path w="4191" h="2091" extrusionOk="0">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1" name="Google Shape;9261;p80"/>
            <p:cNvSpPr/>
            <p:nvPr/>
          </p:nvSpPr>
          <p:spPr>
            <a:xfrm>
              <a:off x="-33593500" y="3341475"/>
              <a:ext cx="104775" cy="74075"/>
            </a:xfrm>
            <a:custGeom>
              <a:avLst/>
              <a:gdLst/>
              <a:ahLst/>
              <a:cxnLst/>
              <a:rect l="l" t="t" r="r" b="b"/>
              <a:pathLst>
                <a:path w="4191" h="2963" extrusionOk="0">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2" name="Google Shape;9262;p80"/>
            <p:cNvSpPr/>
            <p:nvPr/>
          </p:nvSpPr>
          <p:spPr>
            <a:xfrm>
              <a:off x="-33455650" y="3381650"/>
              <a:ext cx="104775" cy="52250"/>
            </a:xfrm>
            <a:custGeom>
              <a:avLst/>
              <a:gdLst/>
              <a:ahLst/>
              <a:cxnLst/>
              <a:rect l="l" t="t" r="r" b="b"/>
              <a:pathLst>
                <a:path w="4191" h="2090" extrusionOk="0">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3" name="Google Shape;9263;p80"/>
            <p:cNvSpPr/>
            <p:nvPr/>
          </p:nvSpPr>
          <p:spPr>
            <a:xfrm>
              <a:off x="-33456450" y="3443875"/>
              <a:ext cx="102425" cy="74850"/>
            </a:xfrm>
            <a:custGeom>
              <a:avLst/>
              <a:gdLst/>
              <a:ahLst/>
              <a:cxnLst/>
              <a:rect l="l" t="t" r="r" b="b"/>
              <a:pathLst>
                <a:path w="4097" h="2994" extrusionOk="0">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64" name="Google Shape;9264;p80"/>
          <p:cNvGrpSpPr/>
          <p:nvPr/>
        </p:nvGrpSpPr>
        <p:grpSpPr>
          <a:xfrm>
            <a:off x="3531631" y="1821116"/>
            <a:ext cx="355526" cy="354586"/>
            <a:chOff x="-33646250" y="3586425"/>
            <a:chExt cx="293000" cy="292225"/>
          </a:xfrm>
        </p:grpSpPr>
        <p:sp>
          <p:nvSpPr>
            <p:cNvPr id="9265" name="Google Shape;9265;p80"/>
            <p:cNvSpPr/>
            <p:nvPr/>
          </p:nvSpPr>
          <p:spPr>
            <a:xfrm>
              <a:off x="-33646250" y="3739225"/>
              <a:ext cx="141775" cy="139425"/>
            </a:xfrm>
            <a:custGeom>
              <a:avLst/>
              <a:gdLst/>
              <a:ahLst/>
              <a:cxnLst/>
              <a:rect l="l" t="t" r="r" b="b"/>
              <a:pathLst>
                <a:path w="5671" h="5577" extrusionOk="0">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6" name="Google Shape;9266;p80"/>
            <p:cNvSpPr/>
            <p:nvPr/>
          </p:nvSpPr>
          <p:spPr>
            <a:xfrm>
              <a:off x="-33541500" y="3586425"/>
              <a:ext cx="188250" cy="187475"/>
            </a:xfrm>
            <a:custGeom>
              <a:avLst/>
              <a:gdLst/>
              <a:ahLst/>
              <a:cxnLst/>
              <a:rect l="l" t="t" r="r" b="b"/>
              <a:pathLst>
                <a:path w="7530" h="7499" extrusionOk="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67" name="Google Shape;9267;p80"/>
          <p:cNvGrpSpPr/>
          <p:nvPr/>
        </p:nvGrpSpPr>
        <p:grpSpPr>
          <a:xfrm>
            <a:off x="3532101" y="2255969"/>
            <a:ext cx="354586" cy="355557"/>
            <a:chOff x="-33645475" y="3944800"/>
            <a:chExt cx="292225" cy="293025"/>
          </a:xfrm>
        </p:grpSpPr>
        <p:sp>
          <p:nvSpPr>
            <p:cNvPr id="9268" name="Google Shape;9268;p80"/>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9" name="Google Shape;9269;p80"/>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0" name="Google Shape;9270;p80"/>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1" name="Google Shape;9271;p80"/>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2" name="Google Shape;9272;p80"/>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3" name="Google Shape;9273;p80"/>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4" name="Google Shape;9274;p80"/>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5" name="Google Shape;9275;p80"/>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6" name="Google Shape;9276;p80"/>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7" name="Google Shape;9277;p80"/>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78" name="Google Shape;9278;p80"/>
          <p:cNvGrpSpPr/>
          <p:nvPr/>
        </p:nvGrpSpPr>
        <p:grpSpPr>
          <a:xfrm>
            <a:off x="2185320" y="2729706"/>
            <a:ext cx="352675" cy="355375"/>
            <a:chOff x="-31809525" y="3192625"/>
            <a:chExt cx="290650" cy="292875"/>
          </a:xfrm>
        </p:grpSpPr>
        <p:sp>
          <p:nvSpPr>
            <p:cNvPr id="9279" name="Google Shape;9279;p80"/>
            <p:cNvSpPr/>
            <p:nvPr/>
          </p:nvSpPr>
          <p:spPr>
            <a:xfrm>
              <a:off x="-31767775" y="3192625"/>
              <a:ext cx="204800" cy="153600"/>
            </a:xfrm>
            <a:custGeom>
              <a:avLst/>
              <a:gdLst/>
              <a:ahLst/>
              <a:cxnLst/>
              <a:rect l="l" t="t" r="r" b="b"/>
              <a:pathLst>
                <a:path w="8192" h="6144" extrusionOk="0">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0" name="Google Shape;9280;p80"/>
            <p:cNvSpPr/>
            <p:nvPr/>
          </p:nvSpPr>
          <p:spPr>
            <a:xfrm>
              <a:off x="-31715000" y="3244600"/>
              <a:ext cx="101625" cy="52450"/>
            </a:xfrm>
            <a:custGeom>
              <a:avLst/>
              <a:gdLst/>
              <a:ahLst/>
              <a:cxnLst/>
              <a:rect l="l" t="t" r="r" b="b"/>
              <a:pathLst>
                <a:path w="4065" h="2098" extrusionOk="0">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1" name="Google Shape;9281;p80"/>
            <p:cNvSpPr/>
            <p:nvPr/>
          </p:nvSpPr>
          <p:spPr>
            <a:xfrm>
              <a:off x="-31716575" y="3308400"/>
              <a:ext cx="102400" cy="73275"/>
            </a:xfrm>
            <a:custGeom>
              <a:avLst/>
              <a:gdLst/>
              <a:ahLst/>
              <a:cxnLst/>
              <a:rect l="l" t="t" r="r" b="b"/>
              <a:pathLst>
                <a:path w="4096" h="2931" extrusionOk="0">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2" name="Google Shape;9282;p80"/>
            <p:cNvSpPr/>
            <p:nvPr/>
          </p:nvSpPr>
          <p:spPr>
            <a:xfrm>
              <a:off x="-31809525" y="3386375"/>
              <a:ext cx="290650" cy="99125"/>
            </a:xfrm>
            <a:custGeom>
              <a:avLst/>
              <a:gdLst/>
              <a:ahLst/>
              <a:cxnLst/>
              <a:rect l="l" t="t" r="r" b="b"/>
              <a:pathLst>
                <a:path w="11626" h="3965" extrusionOk="0">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83" name="Google Shape;9283;p80"/>
          <p:cNvGrpSpPr/>
          <p:nvPr/>
        </p:nvGrpSpPr>
        <p:grpSpPr>
          <a:xfrm>
            <a:off x="2184835" y="3200258"/>
            <a:ext cx="353645" cy="355557"/>
            <a:chOff x="-31811100" y="3550975"/>
            <a:chExt cx="291450" cy="293025"/>
          </a:xfrm>
        </p:grpSpPr>
        <p:sp>
          <p:nvSpPr>
            <p:cNvPr id="9284" name="Google Shape;9284;p80"/>
            <p:cNvSpPr/>
            <p:nvPr/>
          </p:nvSpPr>
          <p:spPr>
            <a:xfrm>
              <a:off x="-31554325" y="3595875"/>
              <a:ext cx="34675" cy="33900"/>
            </a:xfrm>
            <a:custGeom>
              <a:avLst/>
              <a:gdLst/>
              <a:ahLst/>
              <a:cxnLst/>
              <a:rect l="l" t="t" r="r" b="b"/>
              <a:pathLst>
                <a:path w="1387" h="1356" extrusionOk="0">
                  <a:moveTo>
                    <a:pt x="0" y="1"/>
                  </a:moveTo>
                  <a:lnTo>
                    <a:pt x="0" y="1355"/>
                  </a:lnTo>
                  <a:lnTo>
                    <a:pt x="662" y="1355"/>
                  </a:lnTo>
                  <a:cubicBezTo>
                    <a:pt x="1071" y="1355"/>
                    <a:pt x="1324" y="1040"/>
                    <a:pt x="1324" y="694"/>
                  </a:cubicBezTo>
                  <a:cubicBezTo>
                    <a:pt x="1387" y="316"/>
                    <a:pt x="107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5" name="Google Shape;9285;p80"/>
            <p:cNvSpPr/>
            <p:nvPr/>
          </p:nvSpPr>
          <p:spPr>
            <a:xfrm>
              <a:off x="-31659075" y="3628650"/>
              <a:ext cx="139425" cy="71650"/>
            </a:xfrm>
            <a:custGeom>
              <a:avLst/>
              <a:gdLst/>
              <a:ahLst/>
              <a:cxnLst/>
              <a:rect l="l" t="t" r="r" b="b"/>
              <a:pathLst>
                <a:path w="5577" h="2866" extrusionOk="0">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6" name="Google Shape;9286;p80"/>
            <p:cNvSpPr/>
            <p:nvPr/>
          </p:nvSpPr>
          <p:spPr>
            <a:xfrm>
              <a:off x="-31811100" y="3647075"/>
              <a:ext cx="33100" cy="33100"/>
            </a:xfrm>
            <a:custGeom>
              <a:avLst/>
              <a:gdLst/>
              <a:ahLst/>
              <a:cxnLst/>
              <a:rect l="l" t="t" r="r" b="b"/>
              <a:pathLst>
                <a:path w="1324" h="1324" extrusionOk="0">
                  <a:moveTo>
                    <a:pt x="662" y="1"/>
                  </a:moveTo>
                  <a:cubicBezTo>
                    <a:pt x="253" y="1"/>
                    <a:pt x="1" y="316"/>
                    <a:pt x="1" y="662"/>
                  </a:cubicBezTo>
                  <a:cubicBezTo>
                    <a:pt x="1" y="1040"/>
                    <a:pt x="316" y="1324"/>
                    <a:pt x="662" y="1324"/>
                  </a:cubicBezTo>
                  <a:lnTo>
                    <a:pt x="1324" y="1324"/>
                  </a:lnTo>
                  <a:lnTo>
                    <a:pt x="13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7" name="Google Shape;9287;p80"/>
            <p:cNvSpPr/>
            <p:nvPr/>
          </p:nvSpPr>
          <p:spPr>
            <a:xfrm>
              <a:off x="-31811100" y="3678325"/>
              <a:ext cx="138650" cy="72250"/>
            </a:xfrm>
            <a:custGeom>
              <a:avLst/>
              <a:gdLst/>
              <a:ahLst/>
              <a:cxnLst/>
              <a:rect l="l" t="t" r="r" b="b"/>
              <a:pathLst>
                <a:path w="5546" h="2890" extrusionOk="0">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8" name="Google Shape;9288;p80"/>
            <p:cNvSpPr/>
            <p:nvPr/>
          </p:nvSpPr>
          <p:spPr>
            <a:xfrm>
              <a:off x="-31759900" y="3791200"/>
              <a:ext cx="187475" cy="52800"/>
            </a:xfrm>
            <a:custGeom>
              <a:avLst/>
              <a:gdLst/>
              <a:ahLst/>
              <a:cxnLst/>
              <a:rect l="l" t="t" r="r" b="b"/>
              <a:pathLst>
                <a:path w="7499" h="2112" extrusionOk="0">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9" name="Google Shape;9289;p80"/>
            <p:cNvSpPr/>
            <p:nvPr/>
          </p:nvSpPr>
          <p:spPr>
            <a:xfrm>
              <a:off x="-31759900" y="3550975"/>
              <a:ext cx="187475" cy="35475"/>
            </a:xfrm>
            <a:custGeom>
              <a:avLst/>
              <a:gdLst/>
              <a:ahLst/>
              <a:cxnLst/>
              <a:rect l="l" t="t" r="r" b="b"/>
              <a:pathLst>
                <a:path w="7499" h="1419" extrusionOk="0">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0" name="Google Shape;9290;p80"/>
            <p:cNvSpPr/>
            <p:nvPr/>
          </p:nvSpPr>
          <p:spPr>
            <a:xfrm>
              <a:off x="-31759100" y="3602975"/>
              <a:ext cx="188250" cy="172500"/>
            </a:xfrm>
            <a:custGeom>
              <a:avLst/>
              <a:gdLst/>
              <a:ahLst/>
              <a:cxnLst/>
              <a:rect l="l" t="t" r="r" b="b"/>
              <a:pathLst>
                <a:path w="7530" h="6900" extrusionOk="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91" name="Google Shape;9291;p80"/>
          <p:cNvGrpSpPr/>
          <p:nvPr/>
        </p:nvGrpSpPr>
        <p:grpSpPr>
          <a:xfrm>
            <a:off x="2178631" y="3664562"/>
            <a:ext cx="366052" cy="356831"/>
            <a:chOff x="-31817400" y="3910025"/>
            <a:chExt cx="301675" cy="294075"/>
          </a:xfrm>
        </p:grpSpPr>
        <p:sp>
          <p:nvSpPr>
            <p:cNvPr id="9292" name="Google Shape;9292;p80"/>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3" name="Google Shape;9293;p80"/>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4" name="Google Shape;9294;p80"/>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95" name="Google Shape;9295;p80"/>
          <p:cNvGrpSpPr/>
          <p:nvPr/>
        </p:nvGrpSpPr>
        <p:grpSpPr>
          <a:xfrm>
            <a:off x="3970259" y="3200743"/>
            <a:ext cx="354616" cy="354586"/>
            <a:chOff x="-30354000" y="3569100"/>
            <a:chExt cx="292250" cy="292225"/>
          </a:xfrm>
        </p:grpSpPr>
        <p:sp>
          <p:nvSpPr>
            <p:cNvPr id="9296" name="Google Shape;9296;p80"/>
            <p:cNvSpPr/>
            <p:nvPr/>
          </p:nvSpPr>
          <p:spPr>
            <a:xfrm>
              <a:off x="-30354000" y="3604550"/>
              <a:ext cx="137875" cy="256000"/>
            </a:xfrm>
            <a:custGeom>
              <a:avLst/>
              <a:gdLst/>
              <a:ahLst/>
              <a:cxnLst/>
              <a:rect l="l" t="t" r="r" b="b"/>
              <a:pathLst>
                <a:path w="5515" h="10240" extrusionOk="0">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7" name="Google Shape;9297;p80"/>
            <p:cNvSpPr/>
            <p:nvPr/>
          </p:nvSpPr>
          <p:spPr>
            <a:xfrm>
              <a:off x="-30198825" y="3604550"/>
              <a:ext cx="137075" cy="256775"/>
            </a:xfrm>
            <a:custGeom>
              <a:avLst/>
              <a:gdLst/>
              <a:ahLst/>
              <a:cxnLst/>
              <a:rect l="l" t="t" r="r" b="b"/>
              <a:pathLst>
                <a:path w="5483" h="10271" extrusionOk="0">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8" name="Google Shape;9298;p80"/>
            <p:cNvSpPr/>
            <p:nvPr/>
          </p:nvSpPr>
          <p:spPr>
            <a:xfrm>
              <a:off x="-30139750" y="3636850"/>
              <a:ext cx="26000" cy="37825"/>
            </a:xfrm>
            <a:custGeom>
              <a:avLst/>
              <a:gdLst/>
              <a:ahLst/>
              <a:cxnLst/>
              <a:rect l="l" t="t" r="r" b="b"/>
              <a:pathLst>
                <a:path w="1040" h="1513" extrusionOk="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9" name="Google Shape;9299;p80"/>
            <p:cNvSpPr/>
            <p:nvPr/>
          </p:nvSpPr>
          <p:spPr>
            <a:xfrm>
              <a:off x="-30302800" y="3638950"/>
              <a:ext cx="25225" cy="36500"/>
            </a:xfrm>
            <a:custGeom>
              <a:avLst/>
              <a:gdLst/>
              <a:ahLst/>
              <a:cxnLst/>
              <a:rect l="l" t="t" r="r" b="b"/>
              <a:pathLst>
                <a:path w="1009" h="1460" extrusionOk="0">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0" name="Google Shape;9300;p80"/>
            <p:cNvSpPr/>
            <p:nvPr/>
          </p:nvSpPr>
          <p:spPr>
            <a:xfrm>
              <a:off x="-30242925" y="3569100"/>
              <a:ext cx="68525" cy="68550"/>
            </a:xfrm>
            <a:custGeom>
              <a:avLst/>
              <a:gdLst/>
              <a:ahLst/>
              <a:cxnLst/>
              <a:rect l="l" t="t" r="r" b="b"/>
              <a:pathLst>
                <a:path w="2741" h="2742" extrusionOk="0">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1" name="Google Shape;9301;p80"/>
            <p:cNvSpPr/>
            <p:nvPr/>
          </p:nvSpPr>
          <p:spPr>
            <a:xfrm>
              <a:off x="-30262625" y="3654950"/>
              <a:ext cx="107925" cy="68550"/>
            </a:xfrm>
            <a:custGeom>
              <a:avLst/>
              <a:gdLst/>
              <a:ahLst/>
              <a:cxnLst/>
              <a:rect l="l" t="t" r="r" b="b"/>
              <a:pathLst>
                <a:path w="4317" h="2742" extrusionOk="0">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02" name="Google Shape;9302;p80"/>
          <p:cNvGrpSpPr/>
          <p:nvPr/>
        </p:nvGrpSpPr>
        <p:grpSpPr>
          <a:xfrm>
            <a:off x="1748837" y="1380546"/>
            <a:ext cx="342148" cy="353645"/>
            <a:chOff x="-35118325" y="3202075"/>
            <a:chExt cx="281975" cy="291450"/>
          </a:xfrm>
        </p:grpSpPr>
        <p:sp>
          <p:nvSpPr>
            <p:cNvPr id="9303" name="Google Shape;9303;p80"/>
            <p:cNvSpPr/>
            <p:nvPr/>
          </p:nvSpPr>
          <p:spPr>
            <a:xfrm>
              <a:off x="-35008050" y="3202075"/>
              <a:ext cx="171700" cy="171250"/>
            </a:xfrm>
            <a:custGeom>
              <a:avLst/>
              <a:gdLst/>
              <a:ahLst/>
              <a:cxnLst/>
              <a:rect l="l" t="t" r="r" b="b"/>
              <a:pathLst>
                <a:path w="6868" h="6850" extrusionOk="0">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4" name="Google Shape;9304;p80"/>
            <p:cNvSpPr/>
            <p:nvPr/>
          </p:nvSpPr>
          <p:spPr>
            <a:xfrm>
              <a:off x="-34937975" y="3254050"/>
              <a:ext cx="33125" cy="67775"/>
            </a:xfrm>
            <a:custGeom>
              <a:avLst/>
              <a:gdLst/>
              <a:ahLst/>
              <a:cxnLst/>
              <a:rect l="l" t="t" r="r" b="b"/>
              <a:pathLst>
                <a:path w="1325" h="2711" extrusionOk="0">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5" name="Google Shape;9305;p80"/>
            <p:cNvSpPr/>
            <p:nvPr/>
          </p:nvSpPr>
          <p:spPr>
            <a:xfrm>
              <a:off x="-35085250" y="3338325"/>
              <a:ext cx="69325" cy="69350"/>
            </a:xfrm>
            <a:custGeom>
              <a:avLst/>
              <a:gdLst/>
              <a:ahLst/>
              <a:cxnLst/>
              <a:rect l="l" t="t" r="r" b="b"/>
              <a:pathLst>
                <a:path w="2773" h="2774" extrusionOk="0">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6" name="Google Shape;9306;p80"/>
            <p:cNvSpPr/>
            <p:nvPr/>
          </p:nvSpPr>
          <p:spPr>
            <a:xfrm>
              <a:off x="-35118325" y="3424175"/>
              <a:ext cx="137075" cy="69350"/>
            </a:xfrm>
            <a:custGeom>
              <a:avLst/>
              <a:gdLst/>
              <a:ahLst/>
              <a:cxnLst/>
              <a:rect l="l" t="t" r="r" b="b"/>
              <a:pathLst>
                <a:path w="5483" h="2774" extrusionOk="0">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07" name="Google Shape;9307;p80"/>
          <p:cNvGrpSpPr/>
          <p:nvPr/>
        </p:nvGrpSpPr>
        <p:grpSpPr>
          <a:xfrm>
            <a:off x="1742618" y="1821799"/>
            <a:ext cx="354586" cy="353221"/>
            <a:chOff x="-35123050" y="3561225"/>
            <a:chExt cx="292225" cy="291100"/>
          </a:xfrm>
        </p:grpSpPr>
        <p:sp>
          <p:nvSpPr>
            <p:cNvPr id="9308" name="Google Shape;9308;p80"/>
            <p:cNvSpPr/>
            <p:nvPr/>
          </p:nvSpPr>
          <p:spPr>
            <a:xfrm>
              <a:off x="-35123050" y="3629750"/>
              <a:ext cx="205575" cy="222575"/>
            </a:xfrm>
            <a:custGeom>
              <a:avLst/>
              <a:gdLst/>
              <a:ahLst/>
              <a:cxnLst/>
              <a:rect l="l" t="t" r="r" b="b"/>
              <a:pathLst>
                <a:path w="8223" h="8903" extrusionOk="0">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9" name="Google Shape;9309;p80"/>
            <p:cNvSpPr/>
            <p:nvPr/>
          </p:nvSpPr>
          <p:spPr>
            <a:xfrm>
              <a:off x="-35053750" y="3561225"/>
              <a:ext cx="222925" cy="221825"/>
            </a:xfrm>
            <a:custGeom>
              <a:avLst/>
              <a:gdLst/>
              <a:ahLst/>
              <a:cxnLst/>
              <a:rect l="l" t="t" r="r" b="b"/>
              <a:pathLst>
                <a:path w="8917" h="8873" extrusionOk="0">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10" name="Google Shape;9310;p80"/>
          <p:cNvGrpSpPr/>
          <p:nvPr/>
        </p:nvGrpSpPr>
        <p:grpSpPr>
          <a:xfrm>
            <a:off x="1784677" y="2256940"/>
            <a:ext cx="270467" cy="353615"/>
            <a:chOff x="-35089175" y="3919600"/>
            <a:chExt cx="222900" cy="291425"/>
          </a:xfrm>
        </p:grpSpPr>
        <p:sp>
          <p:nvSpPr>
            <p:cNvPr id="9311" name="Google Shape;9311;p80"/>
            <p:cNvSpPr/>
            <p:nvPr/>
          </p:nvSpPr>
          <p:spPr>
            <a:xfrm>
              <a:off x="-35089175" y="3919600"/>
              <a:ext cx="222900" cy="291425"/>
            </a:xfrm>
            <a:custGeom>
              <a:avLst/>
              <a:gdLst/>
              <a:ahLst/>
              <a:cxnLst/>
              <a:rect l="l" t="t" r="r" b="b"/>
              <a:pathLst>
                <a:path w="8916" h="11657" extrusionOk="0">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2" name="Google Shape;9312;p80"/>
            <p:cNvSpPr/>
            <p:nvPr/>
          </p:nvSpPr>
          <p:spPr>
            <a:xfrm>
              <a:off x="-35038000" y="3971575"/>
              <a:ext cx="120525" cy="120525"/>
            </a:xfrm>
            <a:custGeom>
              <a:avLst/>
              <a:gdLst/>
              <a:ahLst/>
              <a:cxnLst/>
              <a:rect l="l" t="t" r="r" b="b"/>
              <a:pathLst>
                <a:path w="4821" h="4821" extrusionOk="0">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13" name="Google Shape;9313;p80"/>
          <p:cNvGrpSpPr/>
          <p:nvPr/>
        </p:nvGrpSpPr>
        <p:grpSpPr>
          <a:xfrm>
            <a:off x="3981673" y="1380303"/>
            <a:ext cx="336445" cy="354131"/>
            <a:chOff x="-33277650" y="3226875"/>
            <a:chExt cx="277275" cy="291850"/>
          </a:xfrm>
        </p:grpSpPr>
        <p:sp>
          <p:nvSpPr>
            <p:cNvPr id="9314" name="Google Shape;9314;p80"/>
            <p:cNvSpPr/>
            <p:nvPr/>
          </p:nvSpPr>
          <p:spPr>
            <a:xfrm>
              <a:off x="-33071300" y="3440725"/>
              <a:ext cx="33100" cy="33900"/>
            </a:xfrm>
            <a:custGeom>
              <a:avLst/>
              <a:gdLst/>
              <a:ahLst/>
              <a:cxnLst/>
              <a:rect l="l" t="t" r="r" b="b"/>
              <a:pathLst>
                <a:path w="1324" h="1356" extrusionOk="0">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5" name="Google Shape;9315;p80"/>
            <p:cNvSpPr/>
            <p:nvPr/>
          </p:nvSpPr>
          <p:spPr>
            <a:xfrm>
              <a:off x="-33157925" y="3227275"/>
              <a:ext cx="17350" cy="103200"/>
            </a:xfrm>
            <a:custGeom>
              <a:avLst/>
              <a:gdLst/>
              <a:ahLst/>
              <a:cxnLst/>
              <a:rect l="l" t="t" r="r" b="b"/>
              <a:pathLst>
                <a:path w="694" h="4128" extrusionOk="0">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6" name="Google Shape;9316;p80"/>
            <p:cNvSpPr/>
            <p:nvPr/>
          </p:nvSpPr>
          <p:spPr>
            <a:xfrm>
              <a:off x="-33175250" y="3347650"/>
              <a:ext cx="51200" cy="51350"/>
            </a:xfrm>
            <a:custGeom>
              <a:avLst/>
              <a:gdLst/>
              <a:ahLst/>
              <a:cxnLst/>
              <a:rect l="l" t="t" r="r" b="b"/>
              <a:pathLst>
                <a:path w="2048" h="2054" extrusionOk="0">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7" name="Google Shape;9317;p80"/>
            <p:cNvSpPr/>
            <p:nvPr/>
          </p:nvSpPr>
          <p:spPr>
            <a:xfrm>
              <a:off x="-33224875" y="3404500"/>
              <a:ext cx="159900" cy="114225"/>
            </a:xfrm>
            <a:custGeom>
              <a:avLst/>
              <a:gdLst/>
              <a:ahLst/>
              <a:cxnLst/>
              <a:rect l="l" t="t" r="r" b="b"/>
              <a:pathLst>
                <a:path w="6396" h="4569" extrusionOk="0">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8" name="Google Shape;9318;p80"/>
            <p:cNvSpPr/>
            <p:nvPr/>
          </p:nvSpPr>
          <p:spPr>
            <a:xfrm>
              <a:off x="-33141400" y="3312350"/>
              <a:ext cx="127625" cy="138625"/>
            </a:xfrm>
            <a:custGeom>
              <a:avLst/>
              <a:gdLst/>
              <a:ahLst/>
              <a:cxnLst/>
              <a:rect l="l" t="t" r="r" b="b"/>
              <a:pathLst>
                <a:path w="5105" h="5545" extrusionOk="0">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9" name="Google Shape;9319;p80"/>
            <p:cNvSpPr/>
            <p:nvPr/>
          </p:nvSpPr>
          <p:spPr>
            <a:xfrm>
              <a:off x="-33122500" y="3226875"/>
              <a:ext cx="122125" cy="83925"/>
            </a:xfrm>
            <a:custGeom>
              <a:avLst/>
              <a:gdLst/>
              <a:ahLst/>
              <a:cxnLst/>
              <a:rect l="l" t="t" r="r" b="b"/>
              <a:pathLst>
                <a:path w="4885" h="3357" extrusionOk="0">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0" name="Google Shape;9320;p80"/>
            <p:cNvSpPr/>
            <p:nvPr/>
          </p:nvSpPr>
          <p:spPr>
            <a:xfrm>
              <a:off x="-33277650" y="3245400"/>
              <a:ext cx="102400" cy="198500"/>
            </a:xfrm>
            <a:custGeom>
              <a:avLst/>
              <a:gdLst/>
              <a:ahLst/>
              <a:cxnLst/>
              <a:rect l="l" t="t" r="r" b="b"/>
              <a:pathLst>
                <a:path w="4096" h="7940" extrusionOk="0">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21" name="Google Shape;9321;p80"/>
          <p:cNvGrpSpPr/>
          <p:nvPr/>
        </p:nvGrpSpPr>
        <p:grpSpPr>
          <a:xfrm>
            <a:off x="3973073" y="1821587"/>
            <a:ext cx="353645" cy="353645"/>
            <a:chOff x="-33286325" y="3586425"/>
            <a:chExt cx="291450" cy="291450"/>
          </a:xfrm>
        </p:grpSpPr>
        <p:sp>
          <p:nvSpPr>
            <p:cNvPr id="9322" name="Google Shape;9322;p80"/>
            <p:cNvSpPr/>
            <p:nvPr/>
          </p:nvSpPr>
          <p:spPr>
            <a:xfrm>
              <a:off x="-33114625" y="3586425"/>
              <a:ext cx="119750" cy="120525"/>
            </a:xfrm>
            <a:custGeom>
              <a:avLst/>
              <a:gdLst/>
              <a:ahLst/>
              <a:cxnLst/>
              <a:rect l="l" t="t" r="r" b="b"/>
              <a:pathLst>
                <a:path w="4790" h="4821" extrusionOk="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3" name="Google Shape;9323;p80"/>
            <p:cNvSpPr/>
            <p:nvPr/>
          </p:nvSpPr>
          <p:spPr>
            <a:xfrm>
              <a:off x="-33286325" y="3825875"/>
              <a:ext cx="241050" cy="52000"/>
            </a:xfrm>
            <a:custGeom>
              <a:avLst/>
              <a:gdLst/>
              <a:ahLst/>
              <a:cxnLst/>
              <a:rect l="l" t="t" r="r" b="b"/>
              <a:pathLst>
                <a:path w="9642" h="2080" extrusionOk="0">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4" name="Google Shape;9324;p80"/>
            <p:cNvSpPr/>
            <p:nvPr/>
          </p:nvSpPr>
          <p:spPr>
            <a:xfrm>
              <a:off x="-33183925" y="3756550"/>
              <a:ext cx="103200" cy="52025"/>
            </a:xfrm>
            <a:custGeom>
              <a:avLst/>
              <a:gdLst/>
              <a:ahLst/>
              <a:cxnLst/>
              <a:rect l="l" t="t" r="r" b="b"/>
              <a:pathLst>
                <a:path w="4128" h="2081" extrusionOk="0">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5" name="Google Shape;9325;p80"/>
            <p:cNvSpPr/>
            <p:nvPr/>
          </p:nvSpPr>
          <p:spPr>
            <a:xfrm>
              <a:off x="-33252450" y="3636850"/>
              <a:ext cx="68550" cy="69325"/>
            </a:xfrm>
            <a:custGeom>
              <a:avLst/>
              <a:gdLst/>
              <a:ahLst/>
              <a:cxnLst/>
              <a:rect l="l" t="t" r="r" b="b"/>
              <a:pathLst>
                <a:path w="2742" h="2773" extrusionOk="0">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6" name="Google Shape;9326;p80"/>
            <p:cNvSpPr/>
            <p:nvPr/>
          </p:nvSpPr>
          <p:spPr>
            <a:xfrm>
              <a:off x="-33286325" y="3723050"/>
              <a:ext cx="116600" cy="85525"/>
            </a:xfrm>
            <a:custGeom>
              <a:avLst/>
              <a:gdLst/>
              <a:ahLst/>
              <a:cxnLst/>
              <a:rect l="l" t="t" r="r" b="b"/>
              <a:pathLst>
                <a:path w="4664" h="3421" extrusionOk="0">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27" name="Google Shape;9327;p80"/>
          <p:cNvGrpSpPr/>
          <p:nvPr/>
        </p:nvGrpSpPr>
        <p:grpSpPr>
          <a:xfrm>
            <a:off x="3973073" y="2255969"/>
            <a:ext cx="353645" cy="355557"/>
            <a:chOff x="-33286325" y="3944800"/>
            <a:chExt cx="291450" cy="293025"/>
          </a:xfrm>
        </p:grpSpPr>
        <p:sp>
          <p:nvSpPr>
            <p:cNvPr id="9328" name="Google Shape;9328;p80"/>
            <p:cNvSpPr/>
            <p:nvPr/>
          </p:nvSpPr>
          <p:spPr>
            <a:xfrm>
              <a:off x="-33194950" y="3996000"/>
              <a:ext cx="200075" cy="241825"/>
            </a:xfrm>
            <a:custGeom>
              <a:avLst/>
              <a:gdLst/>
              <a:ahLst/>
              <a:cxnLst/>
              <a:rect l="l" t="t" r="r" b="b"/>
              <a:pathLst>
                <a:path w="8003" h="9673" extrusionOk="0">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9" name="Google Shape;9329;p80"/>
            <p:cNvSpPr/>
            <p:nvPr/>
          </p:nvSpPr>
          <p:spPr>
            <a:xfrm>
              <a:off x="-33027975" y="3962900"/>
              <a:ext cx="33100" cy="105575"/>
            </a:xfrm>
            <a:custGeom>
              <a:avLst/>
              <a:gdLst/>
              <a:ahLst/>
              <a:cxnLst/>
              <a:rect l="l" t="t" r="r" b="b"/>
              <a:pathLst>
                <a:path w="1324" h="4223" extrusionOk="0">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0" name="Google Shape;9330;p80"/>
            <p:cNvSpPr/>
            <p:nvPr/>
          </p:nvSpPr>
          <p:spPr>
            <a:xfrm>
              <a:off x="-33286325" y="3962125"/>
              <a:ext cx="96125" cy="205600"/>
            </a:xfrm>
            <a:custGeom>
              <a:avLst/>
              <a:gdLst/>
              <a:ahLst/>
              <a:cxnLst/>
              <a:rect l="l" t="t" r="r" b="b"/>
              <a:pathLst>
                <a:path w="3845" h="8224" extrusionOk="0">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1" name="Google Shape;9331;p80"/>
            <p:cNvSpPr/>
            <p:nvPr/>
          </p:nvSpPr>
          <p:spPr>
            <a:xfrm>
              <a:off x="-33235125" y="3944800"/>
              <a:ext cx="189050" cy="171725"/>
            </a:xfrm>
            <a:custGeom>
              <a:avLst/>
              <a:gdLst/>
              <a:ahLst/>
              <a:cxnLst/>
              <a:rect l="l" t="t" r="r" b="b"/>
              <a:pathLst>
                <a:path w="7562" h="6869" extrusionOk="0">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32" name="Google Shape;9332;p80"/>
          <p:cNvGrpSpPr/>
          <p:nvPr/>
        </p:nvGrpSpPr>
        <p:grpSpPr>
          <a:xfrm>
            <a:off x="2631470" y="2729129"/>
            <a:ext cx="353645" cy="356527"/>
            <a:chOff x="-31452725" y="3191825"/>
            <a:chExt cx="291450" cy="293825"/>
          </a:xfrm>
        </p:grpSpPr>
        <p:sp>
          <p:nvSpPr>
            <p:cNvPr id="9333" name="Google Shape;9333;p80"/>
            <p:cNvSpPr/>
            <p:nvPr/>
          </p:nvSpPr>
          <p:spPr>
            <a:xfrm>
              <a:off x="-31314900" y="3278475"/>
              <a:ext cx="103200" cy="18125"/>
            </a:xfrm>
            <a:custGeom>
              <a:avLst/>
              <a:gdLst/>
              <a:ahLst/>
              <a:cxnLst/>
              <a:rect l="l" t="t" r="r" b="b"/>
              <a:pathLst>
                <a:path w="4128" h="725" extrusionOk="0">
                  <a:moveTo>
                    <a:pt x="1" y="0"/>
                  </a:moveTo>
                  <a:lnTo>
                    <a:pt x="1" y="725"/>
                  </a:lnTo>
                  <a:lnTo>
                    <a:pt x="4128" y="725"/>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4" name="Google Shape;9334;p80"/>
            <p:cNvSpPr/>
            <p:nvPr/>
          </p:nvSpPr>
          <p:spPr>
            <a:xfrm>
              <a:off x="-31367675" y="3227275"/>
              <a:ext cx="206400" cy="221350"/>
            </a:xfrm>
            <a:custGeom>
              <a:avLst/>
              <a:gdLst/>
              <a:ahLst/>
              <a:cxnLst/>
              <a:rect l="l" t="t" r="r" b="b"/>
              <a:pathLst>
                <a:path w="8256" h="8854" extrusionOk="0">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5" name="Google Shape;9335;p80"/>
            <p:cNvSpPr/>
            <p:nvPr/>
          </p:nvSpPr>
          <p:spPr>
            <a:xfrm>
              <a:off x="-31452725" y="3191825"/>
              <a:ext cx="86650" cy="259150"/>
            </a:xfrm>
            <a:custGeom>
              <a:avLst/>
              <a:gdLst/>
              <a:ahLst/>
              <a:cxnLst/>
              <a:rect l="l" t="t" r="r" b="b"/>
              <a:pathLst>
                <a:path w="3466" h="10366" extrusionOk="0">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6" name="Google Shape;9336;p80"/>
            <p:cNvSpPr/>
            <p:nvPr/>
          </p:nvSpPr>
          <p:spPr>
            <a:xfrm>
              <a:off x="-31409400" y="3468275"/>
              <a:ext cx="92950" cy="17375"/>
            </a:xfrm>
            <a:custGeom>
              <a:avLst/>
              <a:gdLst/>
              <a:ahLst/>
              <a:cxnLst/>
              <a:rect l="l" t="t" r="r" b="b"/>
              <a:pathLst>
                <a:path w="3718" h="695" extrusionOk="0">
                  <a:moveTo>
                    <a:pt x="0" y="1"/>
                  </a:moveTo>
                  <a:cubicBezTo>
                    <a:pt x="0" y="379"/>
                    <a:pt x="315" y="694"/>
                    <a:pt x="662" y="694"/>
                  </a:cubicBezTo>
                  <a:lnTo>
                    <a:pt x="3056" y="694"/>
                  </a:lnTo>
                  <a:cubicBezTo>
                    <a:pt x="3466" y="694"/>
                    <a:pt x="3718" y="379"/>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37" name="Google Shape;9337;p80"/>
          <p:cNvGrpSpPr/>
          <p:nvPr/>
        </p:nvGrpSpPr>
        <p:grpSpPr>
          <a:xfrm>
            <a:off x="2631000" y="3200744"/>
            <a:ext cx="354586" cy="354586"/>
            <a:chOff x="-31452725" y="3551775"/>
            <a:chExt cx="292225" cy="292225"/>
          </a:xfrm>
        </p:grpSpPr>
        <p:sp>
          <p:nvSpPr>
            <p:cNvPr id="9338" name="Google Shape;9338;p80"/>
            <p:cNvSpPr/>
            <p:nvPr/>
          </p:nvSpPr>
          <p:spPr>
            <a:xfrm>
              <a:off x="-31452725" y="3756550"/>
              <a:ext cx="155175" cy="34675"/>
            </a:xfrm>
            <a:custGeom>
              <a:avLst/>
              <a:gdLst/>
              <a:ahLst/>
              <a:cxnLst/>
              <a:rect l="l" t="t" r="r" b="b"/>
              <a:pathLst>
                <a:path w="6207" h="1387" extrusionOk="0">
                  <a:moveTo>
                    <a:pt x="32" y="1"/>
                  </a:moveTo>
                  <a:lnTo>
                    <a:pt x="32" y="1040"/>
                  </a:lnTo>
                  <a:cubicBezTo>
                    <a:pt x="0" y="1292"/>
                    <a:pt x="158" y="1387"/>
                    <a:pt x="347" y="1387"/>
                  </a:cubicBezTo>
                  <a:lnTo>
                    <a:pt x="6207" y="1387"/>
                  </a:lnTo>
                  <a:lnTo>
                    <a:pt x="62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9" name="Google Shape;9339;p80"/>
            <p:cNvSpPr/>
            <p:nvPr/>
          </p:nvSpPr>
          <p:spPr>
            <a:xfrm>
              <a:off x="-31452725" y="3551775"/>
              <a:ext cx="183525" cy="188275"/>
            </a:xfrm>
            <a:custGeom>
              <a:avLst/>
              <a:gdLst/>
              <a:ahLst/>
              <a:cxnLst/>
              <a:rect l="l" t="t" r="r" b="b"/>
              <a:pathLst>
                <a:path w="7341" h="7531" extrusionOk="0">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0" name="Google Shape;9340;p80"/>
            <p:cNvSpPr/>
            <p:nvPr/>
          </p:nvSpPr>
          <p:spPr>
            <a:xfrm>
              <a:off x="-31366100" y="3808550"/>
              <a:ext cx="52025" cy="35450"/>
            </a:xfrm>
            <a:custGeom>
              <a:avLst/>
              <a:gdLst/>
              <a:ahLst/>
              <a:cxnLst/>
              <a:rect l="l" t="t" r="r" b="b"/>
              <a:pathLst>
                <a:path w="2081" h="1418" extrusionOk="0">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1" name="Google Shape;9341;p80"/>
            <p:cNvSpPr/>
            <p:nvPr/>
          </p:nvSpPr>
          <p:spPr>
            <a:xfrm>
              <a:off x="-31281025" y="3621075"/>
              <a:ext cx="120525" cy="171725"/>
            </a:xfrm>
            <a:custGeom>
              <a:avLst/>
              <a:gdLst/>
              <a:ahLst/>
              <a:cxnLst/>
              <a:rect l="l" t="t" r="r" b="b"/>
              <a:pathLst>
                <a:path w="4821" h="6869" extrusionOk="0">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42" name="Google Shape;9342;p80"/>
          <p:cNvGrpSpPr/>
          <p:nvPr/>
        </p:nvGrpSpPr>
        <p:grpSpPr>
          <a:xfrm>
            <a:off x="2629559" y="3664729"/>
            <a:ext cx="357468" cy="356497"/>
            <a:chOff x="-31455100" y="3909350"/>
            <a:chExt cx="294600" cy="293800"/>
          </a:xfrm>
        </p:grpSpPr>
        <p:sp>
          <p:nvSpPr>
            <p:cNvPr id="9343" name="Google Shape;9343;p80"/>
            <p:cNvSpPr/>
            <p:nvPr/>
          </p:nvSpPr>
          <p:spPr>
            <a:xfrm>
              <a:off x="-31455100" y="3909350"/>
              <a:ext cx="294600" cy="293800"/>
            </a:xfrm>
            <a:custGeom>
              <a:avLst/>
              <a:gdLst/>
              <a:ahLst/>
              <a:cxnLst/>
              <a:rect l="l" t="t" r="r" b="b"/>
              <a:pathLst>
                <a:path w="11784" h="11752" extrusionOk="0">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4" name="Google Shape;9344;p80"/>
            <p:cNvSpPr/>
            <p:nvPr/>
          </p:nvSpPr>
          <p:spPr>
            <a:xfrm>
              <a:off x="-31455100" y="3997350"/>
              <a:ext cx="215050" cy="205025"/>
            </a:xfrm>
            <a:custGeom>
              <a:avLst/>
              <a:gdLst/>
              <a:ahLst/>
              <a:cxnLst/>
              <a:rect l="l" t="t" r="r" b="b"/>
              <a:pathLst>
                <a:path w="8602" h="8201" extrusionOk="0">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45" name="Google Shape;9345;p80"/>
          <p:cNvGrpSpPr/>
          <p:nvPr/>
        </p:nvGrpSpPr>
        <p:grpSpPr>
          <a:xfrm>
            <a:off x="3970744" y="3665684"/>
            <a:ext cx="353645" cy="354586"/>
            <a:chOff x="-30345325" y="3918800"/>
            <a:chExt cx="291450" cy="292225"/>
          </a:xfrm>
        </p:grpSpPr>
        <p:sp>
          <p:nvSpPr>
            <p:cNvPr id="9346" name="Google Shape;9346;p80"/>
            <p:cNvSpPr/>
            <p:nvPr/>
          </p:nvSpPr>
          <p:spPr>
            <a:xfrm>
              <a:off x="-30174425" y="3988125"/>
              <a:ext cx="120550" cy="120175"/>
            </a:xfrm>
            <a:custGeom>
              <a:avLst/>
              <a:gdLst/>
              <a:ahLst/>
              <a:cxnLst/>
              <a:rect l="l" t="t" r="r" b="b"/>
              <a:pathLst>
                <a:path w="4822" h="4807" extrusionOk="0">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7" name="Google Shape;9347;p80"/>
            <p:cNvSpPr/>
            <p:nvPr/>
          </p:nvSpPr>
          <p:spPr>
            <a:xfrm>
              <a:off x="-30345325" y="3988125"/>
              <a:ext cx="119750" cy="120175"/>
            </a:xfrm>
            <a:custGeom>
              <a:avLst/>
              <a:gdLst/>
              <a:ahLst/>
              <a:cxnLst/>
              <a:rect l="l" t="t" r="r" b="b"/>
              <a:pathLst>
                <a:path w="4790" h="4807" extrusionOk="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8" name="Google Shape;9348;p80"/>
            <p:cNvSpPr/>
            <p:nvPr/>
          </p:nvSpPr>
          <p:spPr>
            <a:xfrm>
              <a:off x="-30293350" y="4159025"/>
              <a:ext cx="188275" cy="52000"/>
            </a:xfrm>
            <a:custGeom>
              <a:avLst/>
              <a:gdLst/>
              <a:ahLst/>
              <a:cxnLst/>
              <a:rect l="l" t="t" r="r" b="b"/>
              <a:pathLst>
                <a:path w="7531" h="2080" extrusionOk="0">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9" name="Google Shape;9349;p80"/>
            <p:cNvSpPr/>
            <p:nvPr/>
          </p:nvSpPr>
          <p:spPr>
            <a:xfrm>
              <a:off x="-30293350" y="3918800"/>
              <a:ext cx="188275" cy="34675"/>
            </a:xfrm>
            <a:custGeom>
              <a:avLst/>
              <a:gdLst/>
              <a:ahLst/>
              <a:cxnLst/>
              <a:rect l="l" t="t" r="r" b="b"/>
              <a:pathLst>
                <a:path w="7531" h="1387" extrusionOk="0">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0" name="Google Shape;9350;p80"/>
            <p:cNvSpPr/>
            <p:nvPr/>
          </p:nvSpPr>
          <p:spPr>
            <a:xfrm>
              <a:off x="-30294125" y="3970800"/>
              <a:ext cx="188250" cy="170925"/>
            </a:xfrm>
            <a:custGeom>
              <a:avLst/>
              <a:gdLst/>
              <a:ahLst/>
              <a:cxnLst/>
              <a:rect l="l" t="t" r="r" b="b"/>
              <a:pathLst>
                <a:path w="7530" h="6837" extrusionOk="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51" name="Google Shape;9351;p80"/>
          <p:cNvGrpSpPr/>
          <p:nvPr/>
        </p:nvGrpSpPr>
        <p:grpSpPr>
          <a:xfrm>
            <a:off x="2200736" y="1380546"/>
            <a:ext cx="332593" cy="353645"/>
            <a:chOff x="-34755225" y="3202075"/>
            <a:chExt cx="274100" cy="291450"/>
          </a:xfrm>
        </p:grpSpPr>
        <p:sp>
          <p:nvSpPr>
            <p:cNvPr id="9352" name="Google Shape;9352;p80"/>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3" name="Google Shape;9353;p80"/>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4" name="Google Shape;9354;p80"/>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5" name="Google Shape;9355;p80"/>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6" name="Google Shape;9356;p80"/>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7" name="Google Shape;9357;p80"/>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8" name="Google Shape;9358;p80"/>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59" name="Google Shape;9359;p80"/>
          <p:cNvGrpSpPr/>
          <p:nvPr/>
        </p:nvGrpSpPr>
        <p:grpSpPr>
          <a:xfrm>
            <a:off x="2190209" y="1821587"/>
            <a:ext cx="353645" cy="353645"/>
            <a:chOff x="-34763900" y="3561225"/>
            <a:chExt cx="291450" cy="291450"/>
          </a:xfrm>
        </p:grpSpPr>
        <p:sp>
          <p:nvSpPr>
            <p:cNvPr id="9360" name="Google Shape;9360;p80"/>
            <p:cNvSpPr/>
            <p:nvPr/>
          </p:nvSpPr>
          <p:spPr>
            <a:xfrm>
              <a:off x="-34693800" y="3629750"/>
              <a:ext cx="152025" cy="152825"/>
            </a:xfrm>
            <a:custGeom>
              <a:avLst/>
              <a:gdLst/>
              <a:ahLst/>
              <a:cxnLst/>
              <a:rect l="l" t="t" r="r" b="b"/>
              <a:pathLst>
                <a:path w="6081" h="6113" extrusionOk="0">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1" name="Google Shape;9361;p80"/>
            <p:cNvSpPr/>
            <p:nvPr/>
          </p:nvSpPr>
          <p:spPr>
            <a:xfrm>
              <a:off x="-34763900" y="3561225"/>
              <a:ext cx="291450" cy="291450"/>
            </a:xfrm>
            <a:custGeom>
              <a:avLst/>
              <a:gdLst/>
              <a:ahLst/>
              <a:cxnLst/>
              <a:rect l="l" t="t" r="r" b="b"/>
              <a:pathLst>
                <a:path w="11658" h="11658" extrusionOk="0">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2" name="Google Shape;9362;p80"/>
            <p:cNvSpPr/>
            <p:nvPr/>
          </p:nvSpPr>
          <p:spPr>
            <a:xfrm>
              <a:off x="-34644175" y="3680950"/>
              <a:ext cx="51225" cy="51225"/>
            </a:xfrm>
            <a:custGeom>
              <a:avLst/>
              <a:gdLst/>
              <a:ahLst/>
              <a:cxnLst/>
              <a:rect l="l" t="t" r="r" b="b"/>
              <a:pathLst>
                <a:path w="2049" h="2049" extrusionOk="0">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63" name="Google Shape;9363;p80"/>
          <p:cNvSpPr/>
          <p:nvPr/>
        </p:nvSpPr>
        <p:spPr>
          <a:xfrm>
            <a:off x="2189608" y="2257019"/>
            <a:ext cx="353645" cy="353615"/>
          </a:xfrm>
          <a:custGeom>
            <a:avLst/>
            <a:gdLst/>
            <a:ahLst/>
            <a:cxnLst/>
            <a:rect l="l" t="t" r="r" b="b"/>
            <a:pathLst>
              <a:path w="11658" h="11657" extrusionOk="0">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64" name="Google Shape;9364;p80"/>
          <p:cNvGrpSpPr/>
          <p:nvPr/>
        </p:nvGrpSpPr>
        <p:grpSpPr>
          <a:xfrm>
            <a:off x="845106" y="2730099"/>
            <a:ext cx="354586" cy="354586"/>
            <a:chOff x="-32927950" y="3227275"/>
            <a:chExt cx="292225" cy="292225"/>
          </a:xfrm>
        </p:grpSpPr>
        <p:sp>
          <p:nvSpPr>
            <p:cNvPr id="9365" name="Google Shape;9365;p80"/>
            <p:cNvSpPr/>
            <p:nvPr/>
          </p:nvSpPr>
          <p:spPr>
            <a:xfrm>
              <a:off x="-32927950" y="3228075"/>
              <a:ext cx="69325" cy="291425"/>
            </a:xfrm>
            <a:custGeom>
              <a:avLst/>
              <a:gdLst/>
              <a:ahLst/>
              <a:cxnLst/>
              <a:rect l="l" t="t" r="r" b="b"/>
              <a:pathLst>
                <a:path w="2773" h="11657" extrusionOk="0">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6" name="Google Shape;9366;p80"/>
            <p:cNvSpPr/>
            <p:nvPr/>
          </p:nvSpPr>
          <p:spPr>
            <a:xfrm>
              <a:off x="-32841300" y="3227275"/>
              <a:ext cx="154400" cy="291450"/>
            </a:xfrm>
            <a:custGeom>
              <a:avLst/>
              <a:gdLst/>
              <a:ahLst/>
              <a:cxnLst/>
              <a:rect l="l" t="t" r="r" b="b"/>
              <a:pathLst>
                <a:path w="6176" h="11658" extrusionOk="0">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7" name="Google Shape;9367;p80"/>
            <p:cNvSpPr/>
            <p:nvPr/>
          </p:nvSpPr>
          <p:spPr>
            <a:xfrm>
              <a:off x="-32669600" y="3261925"/>
              <a:ext cx="33875" cy="51225"/>
            </a:xfrm>
            <a:custGeom>
              <a:avLst/>
              <a:gdLst/>
              <a:ahLst/>
              <a:cxnLst/>
              <a:rect l="l" t="t" r="r" b="b"/>
              <a:pathLst>
                <a:path w="1355" h="2049" extrusionOk="0">
                  <a:moveTo>
                    <a:pt x="0" y="1"/>
                  </a:moveTo>
                  <a:lnTo>
                    <a:pt x="0" y="2049"/>
                  </a:lnTo>
                  <a:lnTo>
                    <a:pt x="1355" y="2049"/>
                  </a:lnTo>
                  <a:lnTo>
                    <a:pt x="1355" y="347"/>
                  </a:lnTo>
                  <a:cubicBezTo>
                    <a:pt x="1355" y="158"/>
                    <a:pt x="1197"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8" name="Google Shape;9368;p80"/>
            <p:cNvSpPr/>
            <p:nvPr/>
          </p:nvSpPr>
          <p:spPr>
            <a:xfrm>
              <a:off x="-32669600" y="3329675"/>
              <a:ext cx="33875" cy="35450"/>
            </a:xfrm>
            <a:custGeom>
              <a:avLst/>
              <a:gdLst/>
              <a:ahLst/>
              <a:cxnLst/>
              <a:rect l="l" t="t" r="r" b="b"/>
              <a:pathLst>
                <a:path w="1355" h="1418" extrusionOk="0">
                  <a:moveTo>
                    <a:pt x="0" y="0"/>
                  </a:moveTo>
                  <a:lnTo>
                    <a:pt x="0" y="1418"/>
                  </a:lnTo>
                  <a:lnTo>
                    <a:pt x="1355" y="1418"/>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9" name="Google Shape;9369;p80"/>
            <p:cNvSpPr/>
            <p:nvPr/>
          </p:nvSpPr>
          <p:spPr>
            <a:xfrm>
              <a:off x="-32669600" y="3381650"/>
              <a:ext cx="33875" cy="51225"/>
            </a:xfrm>
            <a:custGeom>
              <a:avLst/>
              <a:gdLst/>
              <a:ahLst/>
              <a:cxnLst/>
              <a:rect l="l" t="t" r="r" b="b"/>
              <a:pathLst>
                <a:path w="1355" h="2049" extrusionOk="0">
                  <a:moveTo>
                    <a:pt x="0" y="0"/>
                  </a:moveTo>
                  <a:lnTo>
                    <a:pt x="0" y="2048"/>
                  </a:lnTo>
                  <a:lnTo>
                    <a:pt x="1008" y="2048"/>
                  </a:lnTo>
                  <a:cubicBezTo>
                    <a:pt x="1197" y="2048"/>
                    <a:pt x="1355" y="1891"/>
                    <a:pt x="1355" y="170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70" name="Google Shape;9370;p80"/>
          <p:cNvGrpSpPr/>
          <p:nvPr/>
        </p:nvGrpSpPr>
        <p:grpSpPr>
          <a:xfrm>
            <a:off x="844621" y="3201213"/>
            <a:ext cx="355557" cy="353645"/>
            <a:chOff x="-32927950" y="3586425"/>
            <a:chExt cx="293025" cy="291450"/>
          </a:xfrm>
        </p:grpSpPr>
        <p:sp>
          <p:nvSpPr>
            <p:cNvPr id="9371" name="Google Shape;9371;p80"/>
            <p:cNvSpPr/>
            <p:nvPr/>
          </p:nvSpPr>
          <p:spPr>
            <a:xfrm>
              <a:off x="-32927950" y="3843975"/>
              <a:ext cx="293025" cy="33900"/>
            </a:xfrm>
            <a:custGeom>
              <a:avLst/>
              <a:gdLst/>
              <a:ahLst/>
              <a:cxnLst/>
              <a:rect l="l" t="t" r="r" b="b"/>
              <a:pathLst>
                <a:path w="11721" h="1356" extrusionOk="0">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2" name="Google Shape;9372;p80"/>
            <p:cNvSpPr/>
            <p:nvPr/>
          </p:nvSpPr>
          <p:spPr>
            <a:xfrm>
              <a:off x="-32872025" y="3723475"/>
              <a:ext cx="180400" cy="52000"/>
            </a:xfrm>
            <a:custGeom>
              <a:avLst/>
              <a:gdLst/>
              <a:ahLst/>
              <a:cxnLst/>
              <a:rect l="l" t="t" r="r" b="b"/>
              <a:pathLst>
                <a:path w="7216" h="2080" extrusionOk="0">
                  <a:moveTo>
                    <a:pt x="757" y="1"/>
                  </a:moveTo>
                  <a:lnTo>
                    <a:pt x="0" y="2080"/>
                  </a:lnTo>
                  <a:lnTo>
                    <a:pt x="7215" y="2080"/>
                  </a:lnTo>
                  <a:lnTo>
                    <a:pt x="65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3" name="Google Shape;9373;p80"/>
            <p:cNvSpPr/>
            <p:nvPr/>
          </p:nvSpPr>
          <p:spPr>
            <a:xfrm>
              <a:off x="-32890150" y="3792775"/>
              <a:ext cx="217425" cy="33900"/>
            </a:xfrm>
            <a:custGeom>
              <a:avLst/>
              <a:gdLst/>
              <a:ahLst/>
              <a:cxnLst/>
              <a:rect l="l" t="t" r="r" b="b"/>
              <a:pathLst>
                <a:path w="8697" h="1356" extrusionOk="0">
                  <a:moveTo>
                    <a:pt x="505" y="1"/>
                  </a:moveTo>
                  <a:lnTo>
                    <a:pt x="1" y="1356"/>
                  </a:lnTo>
                  <a:lnTo>
                    <a:pt x="8696" y="1356"/>
                  </a:lnTo>
                  <a:lnTo>
                    <a:pt x="82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4" name="Google Shape;9374;p80"/>
            <p:cNvSpPr/>
            <p:nvPr/>
          </p:nvSpPr>
          <p:spPr>
            <a:xfrm>
              <a:off x="-32822400" y="3586425"/>
              <a:ext cx="82725" cy="52800"/>
            </a:xfrm>
            <a:custGeom>
              <a:avLst/>
              <a:gdLst/>
              <a:ahLst/>
              <a:cxnLst/>
              <a:rect l="l" t="t" r="r" b="b"/>
              <a:pathLst>
                <a:path w="3309" h="2112" extrusionOk="0">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5" name="Google Shape;9375;p80"/>
            <p:cNvSpPr/>
            <p:nvPr/>
          </p:nvSpPr>
          <p:spPr>
            <a:xfrm>
              <a:off x="-32846825" y="3655750"/>
              <a:ext cx="131550" cy="51200"/>
            </a:xfrm>
            <a:custGeom>
              <a:avLst/>
              <a:gdLst/>
              <a:ahLst/>
              <a:cxnLst/>
              <a:rect l="l" t="t" r="r" b="b"/>
              <a:pathLst>
                <a:path w="5262" h="2048" extrusionOk="0">
                  <a:moveTo>
                    <a:pt x="694" y="0"/>
                  </a:moveTo>
                  <a:lnTo>
                    <a:pt x="1" y="2048"/>
                  </a:lnTo>
                  <a:lnTo>
                    <a:pt x="5262" y="2048"/>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76" name="Google Shape;9376;p80"/>
          <p:cNvGrpSpPr/>
          <p:nvPr/>
        </p:nvGrpSpPr>
        <p:grpSpPr>
          <a:xfrm>
            <a:off x="845106" y="3665198"/>
            <a:ext cx="354586" cy="355557"/>
            <a:chOff x="-32927950" y="3944800"/>
            <a:chExt cx="292225" cy="293025"/>
          </a:xfrm>
        </p:grpSpPr>
        <p:sp>
          <p:nvSpPr>
            <p:cNvPr id="9377" name="Google Shape;9377;p80"/>
            <p:cNvSpPr/>
            <p:nvPr/>
          </p:nvSpPr>
          <p:spPr>
            <a:xfrm>
              <a:off x="-32927950" y="3944800"/>
              <a:ext cx="69325" cy="292225"/>
            </a:xfrm>
            <a:custGeom>
              <a:avLst/>
              <a:gdLst/>
              <a:ahLst/>
              <a:cxnLst/>
              <a:rect l="l" t="t" r="r" b="b"/>
              <a:pathLst>
                <a:path w="2773" h="11689" extrusionOk="0">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8" name="Google Shape;9378;p80"/>
            <p:cNvSpPr/>
            <p:nvPr/>
          </p:nvSpPr>
          <p:spPr>
            <a:xfrm>
              <a:off x="-32720800" y="4057425"/>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9" name="Google Shape;9379;p80"/>
            <p:cNvSpPr/>
            <p:nvPr/>
          </p:nvSpPr>
          <p:spPr>
            <a:xfrm>
              <a:off x="-32720800" y="4099950"/>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0" name="Google Shape;9380;p80"/>
            <p:cNvSpPr/>
            <p:nvPr/>
          </p:nvSpPr>
          <p:spPr>
            <a:xfrm>
              <a:off x="-32720800" y="4141700"/>
              <a:ext cx="67750" cy="26025"/>
            </a:xfrm>
            <a:custGeom>
              <a:avLst/>
              <a:gdLst/>
              <a:ahLst/>
              <a:cxnLst/>
              <a:rect l="l" t="t" r="r" b="b"/>
              <a:pathLst>
                <a:path w="2710" h="1041" extrusionOk="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1" name="Google Shape;9381;p80"/>
            <p:cNvSpPr/>
            <p:nvPr/>
          </p:nvSpPr>
          <p:spPr>
            <a:xfrm>
              <a:off x="-32754675" y="3944800"/>
              <a:ext cx="51225" cy="52000"/>
            </a:xfrm>
            <a:custGeom>
              <a:avLst/>
              <a:gdLst/>
              <a:ahLst/>
              <a:cxnLst/>
              <a:rect l="l" t="t" r="r" b="b"/>
              <a:pathLst>
                <a:path w="2049" h="2080" extrusionOk="0">
                  <a:moveTo>
                    <a:pt x="1702" y="0"/>
                  </a:moveTo>
                  <a:cubicBezTo>
                    <a:pt x="757" y="0"/>
                    <a:pt x="1" y="788"/>
                    <a:pt x="1" y="1733"/>
                  </a:cubicBezTo>
                  <a:lnTo>
                    <a:pt x="1" y="2080"/>
                  </a:lnTo>
                  <a:lnTo>
                    <a:pt x="2049" y="2080"/>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2" name="Google Shape;9382;p80"/>
            <p:cNvSpPr/>
            <p:nvPr/>
          </p:nvSpPr>
          <p:spPr>
            <a:xfrm>
              <a:off x="-32687725" y="3944800"/>
              <a:ext cx="34675" cy="55150"/>
            </a:xfrm>
            <a:custGeom>
              <a:avLst/>
              <a:gdLst/>
              <a:ahLst/>
              <a:cxnLst/>
              <a:rect l="l" t="t" r="r" b="b"/>
              <a:pathLst>
                <a:path w="1387" h="2206" extrusionOk="0">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3" name="Google Shape;9383;p80"/>
            <p:cNvSpPr/>
            <p:nvPr/>
          </p:nvSpPr>
          <p:spPr>
            <a:xfrm>
              <a:off x="-32860200" y="4014100"/>
              <a:ext cx="207150" cy="153625"/>
            </a:xfrm>
            <a:custGeom>
              <a:avLst/>
              <a:gdLst/>
              <a:ahLst/>
              <a:cxnLst/>
              <a:rect l="l" t="t" r="r" b="b"/>
              <a:pathLst>
                <a:path w="8286" h="6145" extrusionOk="0">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4" name="Google Shape;9384;p80"/>
            <p:cNvSpPr/>
            <p:nvPr/>
          </p:nvSpPr>
          <p:spPr>
            <a:xfrm>
              <a:off x="-32755450" y="4055850"/>
              <a:ext cx="51200" cy="181175"/>
            </a:xfrm>
            <a:custGeom>
              <a:avLst/>
              <a:gdLst/>
              <a:ahLst/>
              <a:cxnLst/>
              <a:rect l="l" t="t" r="r" b="b"/>
              <a:pathLst>
                <a:path w="2048" h="7247" extrusionOk="0">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5" name="Google Shape;9385;p80"/>
            <p:cNvSpPr/>
            <p:nvPr/>
          </p:nvSpPr>
          <p:spPr>
            <a:xfrm>
              <a:off x="-32686925" y="4182650"/>
              <a:ext cx="34675" cy="55175"/>
            </a:xfrm>
            <a:custGeom>
              <a:avLst/>
              <a:gdLst/>
              <a:ahLst/>
              <a:cxnLst/>
              <a:rect l="l" t="t" r="r" b="b"/>
              <a:pathLst>
                <a:path w="1387" h="2207" extrusionOk="0">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6" name="Google Shape;9386;p80"/>
          <p:cNvGrpSpPr/>
          <p:nvPr/>
        </p:nvGrpSpPr>
        <p:grpSpPr>
          <a:xfrm>
            <a:off x="3073898" y="2730449"/>
            <a:ext cx="354586" cy="353888"/>
            <a:chOff x="-31094350" y="3194000"/>
            <a:chExt cx="292225" cy="291650"/>
          </a:xfrm>
        </p:grpSpPr>
        <p:sp>
          <p:nvSpPr>
            <p:cNvPr id="9387" name="Google Shape;9387;p80"/>
            <p:cNvSpPr/>
            <p:nvPr/>
          </p:nvSpPr>
          <p:spPr>
            <a:xfrm>
              <a:off x="-31033700" y="3194000"/>
              <a:ext cx="103200" cy="34100"/>
            </a:xfrm>
            <a:custGeom>
              <a:avLst/>
              <a:gdLst/>
              <a:ahLst/>
              <a:cxnLst/>
              <a:rect l="l" t="t" r="r" b="b"/>
              <a:pathLst>
                <a:path w="4128" h="1364" extrusionOk="0">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8" name="Google Shape;9388;p80"/>
            <p:cNvSpPr/>
            <p:nvPr/>
          </p:nvSpPr>
          <p:spPr>
            <a:xfrm>
              <a:off x="-31042375" y="3346200"/>
              <a:ext cx="16550" cy="18150"/>
            </a:xfrm>
            <a:custGeom>
              <a:avLst/>
              <a:gdLst/>
              <a:ahLst/>
              <a:cxnLst/>
              <a:rect l="l" t="t" r="r" b="b"/>
              <a:pathLst>
                <a:path w="662" h="726" extrusionOk="0">
                  <a:moveTo>
                    <a:pt x="1" y="1"/>
                  </a:moveTo>
                  <a:lnTo>
                    <a:pt x="1" y="725"/>
                  </a:lnTo>
                  <a:lnTo>
                    <a:pt x="662" y="725"/>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9" name="Google Shape;9389;p80"/>
            <p:cNvSpPr/>
            <p:nvPr/>
          </p:nvSpPr>
          <p:spPr>
            <a:xfrm>
              <a:off x="-31042375" y="3278475"/>
              <a:ext cx="16550" cy="16550"/>
            </a:xfrm>
            <a:custGeom>
              <a:avLst/>
              <a:gdLst/>
              <a:ahLst/>
              <a:cxnLst/>
              <a:rect l="l" t="t" r="r" b="b"/>
              <a:pathLst>
                <a:path w="662" h="662" extrusionOk="0">
                  <a:moveTo>
                    <a:pt x="1" y="0"/>
                  </a:moveTo>
                  <a:lnTo>
                    <a:pt x="1" y="662"/>
                  </a:lnTo>
                  <a:lnTo>
                    <a:pt x="662" y="662"/>
                  </a:ln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0" name="Google Shape;9390;p80"/>
            <p:cNvSpPr/>
            <p:nvPr/>
          </p:nvSpPr>
          <p:spPr>
            <a:xfrm>
              <a:off x="-31042375" y="3416300"/>
              <a:ext cx="16550" cy="16575"/>
            </a:xfrm>
            <a:custGeom>
              <a:avLst/>
              <a:gdLst/>
              <a:ahLst/>
              <a:cxnLst/>
              <a:rect l="l" t="t" r="r" b="b"/>
              <a:pathLst>
                <a:path w="662" h="663" extrusionOk="0">
                  <a:moveTo>
                    <a:pt x="1" y="1"/>
                  </a:moveTo>
                  <a:lnTo>
                    <a:pt x="1" y="662"/>
                  </a:lnTo>
                  <a:lnTo>
                    <a:pt x="662" y="662"/>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1" name="Google Shape;9391;p80"/>
            <p:cNvSpPr/>
            <p:nvPr/>
          </p:nvSpPr>
          <p:spPr>
            <a:xfrm>
              <a:off x="-31094350" y="3210725"/>
              <a:ext cx="222900" cy="274925"/>
            </a:xfrm>
            <a:custGeom>
              <a:avLst/>
              <a:gdLst/>
              <a:ahLst/>
              <a:cxnLst/>
              <a:rect l="l" t="t" r="r" b="b"/>
              <a:pathLst>
                <a:path w="8916" h="10997" extrusionOk="0">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2" name="Google Shape;9392;p80"/>
            <p:cNvSpPr/>
            <p:nvPr/>
          </p:nvSpPr>
          <p:spPr>
            <a:xfrm>
              <a:off x="-30853350" y="3295000"/>
              <a:ext cx="51225" cy="104000"/>
            </a:xfrm>
            <a:custGeom>
              <a:avLst/>
              <a:gdLst/>
              <a:ahLst/>
              <a:cxnLst/>
              <a:rect l="l" t="t" r="r" b="b"/>
              <a:pathLst>
                <a:path w="2049" h="4160" extrusionOk="0">
                  <a:moveTo>
                    <a:pt x="1" y="1"/>
                  </a:moveTo>
                  <a:lnTo>
                    <a:pt x="1" y="4160"/>
                  </a:lnTo>
                  <a:lnTo>
                    <a:pt x="2049" y="4160"/>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3" name="Google Shape;9393;p80"/>
            <p:cNvSpPr/>
            <p:nvPr/>
          </p:nvSpPr>
          <p:spPr>
            <a:xfrm>
              <a:off x="-30853350" y="3227275"/>
              <a:ext cx="51225" cy="51225"/>
            </a:xfrm>
            <a:custGeom>
              <a:avLst/>
              <a:gdLst/>
              <a:ahLst/>
              <a:cxnLst/>
              <a:rect l="l" t="t" r="r" b="b"/>
              <a:pathLst>
                <a:path w="2049" h="2049" extrusionOk="0">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4" name="Google Shape;9394;p80"/>
            <p:cNvSpPr/>
            <p:nvPr/>
          </p:nvSpPr>
          <p:spPr>
            <a:xfrm>
              <a:off x="-30851775" y="3416300"/>
              <a:ext cx="46500" cy="51225"/>
            </a:xfrm>
            <a:custGeom>
              <a:avLst/>
              <a:gdLst/>
              <a:ahLst/>
              <a:cxnLst/>
              <a:rect l="l" t="t" r="r" b="b"/>
              <a:pathLst>
                <a:path w="1860" h="2049" extrusionOk="0">
                  <a:moveTo>
                    <a:pt x="1" y="1"/>
                  </a:moveTo>
                  <a:lnTo>
                    <a:pt x="599" y="1796"/>
                  </a:lnTo>
                  <a:cubicBezTo>
                    <a:pt x="694" y="1985"/>
                    <a:pt x="788" y="2048"/>
                    <a:pt x="946" y="2048"/>
                  </a:cubicBezTo>
                  <a:cubicBezTo>
                    <a:pt x="1103" y="2048"/>
                    <a:pt x="1229" y="1985"/>
                    <a:pt x="1261" y="1796"/>
                  </a:cubicBezTo>
                  <a:lnTo>
                    <a:pt x="18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95" name="Google Shape;9395;p80"/>
          <p:cNvGrpSpPr/>
          <p:nvPr/>
        </p:nvGrpSpPr>
        <p:grpSpPr>
          <a:xfrm>
            <a:off x="3074368" y="3200941"/>
            <a:ext cx="353645" cy="354191"/>
            <a:chOff x="-31093575" y="3552550"/>
            <a:chExt cx="291450" cy="291900"/>
          </a:xfrm>
        </p:grpSpPr>
        <p:sp>
          <p:nvSpPr>
            <p:cNvPr id="9396" name="Google Shape;9396;p80"/>
            <p:cNvSpPr/>
            <p:nvPr/>
          </p:nvSpPr>
          <p:spPr>
            <a:xfrm>
              <a:off x="-31011650" y="3745525"/>
              <a:ext cx="7900" cy="12625"/>
            </a:xfrm>
            <a:custGeom>
              <a:avLst/>
              <a:gdLst/>
              <a:ahLst/>
              <a:cxnLst/>
              <a:rect l="l" t="t" r="r" b="b"/>
              <a:pathLst>
                <a:path w="316" h="505" extrusionOk="0">
                  <a:moveTo>
                    <a:pt x="158" y="1"/>
                  </a:moveTo>
                  <a:lnTo>
                    <a:pt x="0" y="505"/>
                  </a:lnTo>
                  <a:lnTo>
                    <a:pt x="315" y="505"/>
                  </a:lnTo>
                  <a:lnTo>
                    <a:pt x="1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7" name="Google Shape;9397;p80"/>
            <p:cNvSpPr/>
            <p:nvPr/>
          </p:nvSpPr>
          <p:spPr>
            <a:xfrm>
              <a:off x="-31093575" y="3671500"/>
              <a:ext cx="171725" cy="172950"/>
            </a:xfrm>
            <a:custGeom>
              <a:avLst/>
              <a:gdLst/>
              <a:ahLst/>
              <a:cxnLst/>
              <a:rect l="l" t="t" r="r" b="b"/>
              <a:pathLst>
                <a:path w="6869" h="6918" extrusionOk="0">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8" name="Google Shape;9398;p80"/>
            <p:cNvSpPr/>
            <p:nvPr/>
          </p:nvSpPr>
          <p:spPr>
            <a:xfrm>
              <a:off x="-30895875" y="3621075"/>
              <a:ext cx="15775" cy="26025"/>
            </a:xfrm>
            <a:custGeom>
              <a:avLst/>
              <a:gdLst/>
              <a:ahLst/>
              <a:cxnLst/>
              <a:rect l="l" t="t" r="r" b="b"/>
              <a:pathLst>
                <a:path w="631" h="1041" extrusionOk="0">
                  <a:moveTo>
                    <a:pt x="0" y="1"/>
                  </a:moveTo>
                  <a:cubicBezTo>
                    <a:pt x="32" y="410"/>
                    <a:pt x="126" y="694"/>
                    <a:pt x="315" y="1041"/>
                  </a:cubicBezTo>
                  <a:cubicBezTo>
                    <a:pt x="473" y="694"/>
                    <a:pt x="599" y="347"/>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9" name="Google Shape;9399;p80"/>
            <p:cNvSpPr/>
            <p:nvPr/>
          </p:nvSpPr>
          <p:spPr>
            <a:xfrm>
              <a:off x="-30974650" y="3552550"/>
              <a:ext cx="172525" cy="172400"/>
            </a:xfrm>
            <a:custGeom>
              <a:avLst/>
              <a:gdLst/>
              <a:ahLst/>
              <a:cxnLst/>
              <a:rect l="l" t="t" r="r" b="b"/>
              <a:pathLst>
                <a:path w="6901" h="6896" extrusionOk="0">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00" name="Google Shape;9400;p80"/>
          <p:cNvGrpSpPr/>
          <p:nvPr/>
        </p:nvGrpSpPr>
        <p:grpSpPr>
          <a:xfrm>
            <a:off x="3074368" y="3666169"/>
            <a:ext cx="353645" cy="353615"/>
            <a:chOff x="-31093575" y="3911725"/>
            <a:chExt cx="291450" cy="291425"/>
          </a:xfrm>
        </p:grpSpPr>
        <p:sp>
          <p:nvSpPr>
            <p:cNvPr id="9401" name="Google Shape;9401;p80"/>
            <p:cNvSpPr/>
            <p:nvPr/>
          </p:nvSpPr>
          <p:spPr>
            <a:xfrm>
              <a:off x="-31093575" y="3911725"/>
              <a:ext cx="291450" cy="291425"/>
            </a:xfrm>
            <a:custGeom>
              <a:avLst/>
              <a:gdLst/>
              <a:ahLst/>
              <a:cxnLst/>
              <a:rect l="l" t="t" r="r" b="b"/>
              <a:pathLst>
                <a:path w="11658" h="11657" extrusionOk="0">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2" name="Google Shape;9402;p80"/>
            <p:cNvSpPr/>
            <p:nvPr/>
          </p:nvSpPr>
          <p:spPr>
            <a:xfrm>
              <a:off x="-31025825" y="3980250"/>
              <a:ext cx="156750" cy="154250"/>
            </a:xfrm>
            <a:custGeom>
              <a:avLst/>
              <a:gdLst/>
              <a:ahLst/>
              <a:cxnLst/>
              <a:rect l="l" t="t" r="r" b="b"/>
              <a:pathLst>
                <a:path w="6270" h="6170" extrusionOk="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03" name="Google Shape;9403;p80"/>
          <p:cNvGrpSpPr/>
          <p:nvPr/>
        </p:nvGrpSpPr>
        <p:grpSpPr>
          <a:xfrm>
            <a:off x="2183798" y="4123136"/>
            <a:ext cx="356497" cy="354586"/>
            <a:chOff x="-29946000" y="3183175"/>
            <a:chExt cx="293800" cy="292225"/>
          </a:xfrm>
        </p:grpSpPr>
        <p:sp>
          <p:nvSpPr>
            <p:cNvPr id="9404" name="Google Shape;9404;p80"/>
            <p:cNvSpPr/>
            <p:nvPr/>
          </p:nvSpPr>
          <p:spPr>
            <a:xfrm>
              <a:off x="-29839675" y="3355650"/>
              <a:ext cx="186700" cy="33900"/>
            </a:xfrm>
            <a:custGeom>
              <a:avLst/>
              <a:gdLst/>
              <a:ahLst/>
              <a:cxnLst/>
              <a:rect l="l" t="t" r="r" b="b"/>
              <a:pathLst>
                <a:path w="7468" h="1356" extrusionOk="0">
                  <a:moveTo>
                    <a:pt x="568" y="1"/>
                  </a:moveTo>
                  <a:cubicBezTo>
                    <a:pt x="568" y="505"/>
                    <a:pt x="379" y="977"/>
                    <a:pt x="1" y="1356"/>
                  </a:cubicBezTo>
                  <a:lnTo>
                    <a:pt x="7467" y="1356"/>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5" name="Google Shape;9405;p80"/>
            <p:cNvSpPr/>
            <p:nvPr/>
          </p:nvSpPr>
          <p:spPr>
            <a:xfrm>
              <a:off x="-29824700" y="3406850"/>
              <a:ext cx="172500" cy="68550"/>
            </a:xfrm>
            <a:custGeom>
              <a:avLst/>
              <a:gdLst/>
              <a:ahLst/>
              <a:cxnLst/>
              <a:rect l="l" t="t" r="r" b="b"/>
              <a:pathLst>
                <a:path w="6900" h="2742" extrusionOk="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6" name="Google Shape;9406;p80"/>
            <p:cNvSpPr/>
            <p:nvPr/>
          </p:nvSpPr>
          <p:spPr>
            <a:xfrm>
              <a:off x="-29756975" y="3183175"/>
              <a:ext cx="69325" cy="68550"/>
            </a:xfrm>
            <a:custGeom>
              <a:avLst/>
              <a:gdLst/>
              <a:ahLst/>
              <a:cxnLst/>
              <a:rect l="l" t="t" r="r" b="b"/>
              <a:pathLst>
                <a:path w="2773" h="2742" extrusionOk="0">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7" name="Google Shape;9407;p80"/>
            <p:cNvSpPr/>
            <p:nvPr/>
          </p:nvSpPr>
          <p:spPr>
            <a:xfrm>
              <a:off x="-29790850" y="3269025"/>
              <a:ext cx="137875" cy="68550"/>
            </a:xfrm>
            <a:custGeom>
              <a:avLst/>
              <a:gdLst/>
              <a:ahLst/>
              <a:cxnLst/>
              <a:rect l="l" t="t" r="r" b="b"/>
              <a:pathLst>
                <a:path w="5515" h="2742" extrusionOk="0">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8" name="Google Shape;9408;p80"/>
            <p:cNvSpPr/>
            <p:nvPr/>
          </p:nvSpPr>
          <p:spPr>
            <a:xfrm>
              <a:off x="-29911350" y="3321000"/>
              <a:ext cx="69325" cy="68550"/>
            </a:xfrm>
            <a:custGeom>
              <a:avLst/>
              <a:gdLst/>
              <a:ahLst/>
              <a:cxnLst/>
              <a:rect l="l" t="t" r="r" b="b"/>
              <a:pathLst>
                <a:path w="2773" h="2742" extrusionOk="0">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9" name="Google Shape;9409;p80"/>
            <p:cNvSpPr/>
            <p:nvPr/>
          </p:nvSpPr>
          <p:spPr>
            <a:xfrm>
              <a:off x="-29946000" y="3406850"/>
              <a:ext cx="137075" cy="67775"/>
            </a:xfrm>
            <a:custGeom>
              <a:avLst/>
              <a:gdLst/>
              <a:ahLst/>
              <a:cxnLst/>
              <a:rect l="l" t="t" r="r" b="b"/>
              <a:pathLst>
                <a:path w="5483" h="2711" extrusionOk="0">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10" name="Google Shape;9410;p80"/>
          <p:cNvGrpSpPr/>
          <p:nvPr/>
        </p:nvGrpSpPr>
        <p:grpSpPr>
          <a:xfrm>
            <a:off x="2628330" y="1380289"/>
            <a:ext cx="358408" cy="354161"/>
            <a:chOff x="-34408675" y="3202075"/>
            <a:chExt cx="295375" cy="291875"/>
          </a:xfrm>
        </p:grpSpPr>
        <p:sp>
          <p:nvSpPr>
            <p:cNvPr id="9411" name="Google Shape;9411;p80"/>
            <p:cNvSpPr/>
            <p:nvPr/>
          </p:nvSpPr>
          <p:spPr>
            <a:xfrm>
              <a:off x="-34274775" y="3202075"/>
              <a:ext cx="161475" cy="161475"/>
            </a:xfrm>
            <a:custGeom>
              <a:avLst/>
              <a:gdLst/>
              <a:ahLst/>
              <a:cxnLst/>
              <a:rect l="l" t="t" r="r" b="b"/>
              <a:pathLst>
                <a:path w="6459" h="6459" extrusionOk="0">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2" name="Google Shape;9412;p80"/>
            <p:cNvSpPr/>
            <p:nvPr/>
          </p:nvSpPr>
          <p:spPr>
            <a:xfrm>
              <a:off x="-34378750" y="3263175"/>
              <a:ext cx="76425" cy="73600"/>
            </a:xfrm>
            <a:custGeom>
              <a:avLst/>
              <a:gdLst/>
              <a:ahLst/>
              <a:cxnLst/>
              <a:rect l="l" t="t" r="r" b="b"/>
              <a:pathLst>
                <a:path w="3057" h="2944" extrusionOk="0">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3" name="Google Shape;9413;p80"/>
            <p:cNvSpPr/>
            <p:nvPr/>
          </p:nvSpPr>
          <p:spPr>
            <a:xfrm>
              <a:off x="-34250375" y="3392300"/>
              <a:ext cx="77225" cy="74425"/>
            </a:xfrm>
            <a:custGeom>
              <a:avLst/>
              <a:gdLst/>
              <a:ahLst/>
              <a:cxnLst/>
              <a:rect l="l" t="t" r="r" b="b"/>
              <a:pathLst>
                <a:path w="3089" h="2977" extrusionOk="0">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4" name="Google Shape;9414;p80"/>
            <p:cNvSpPr/>
            <p:nvPr/>
          </p:nvSpPr>
          <p:spPr>
            <a:xfrm>
              <a:off x="-34408675" y="3290275"/>
              <a:ext cx="207150" cy="203675"/>
            </a:xfrm>
            <a:custGeom>
              <a:avLst/>
              <a:gdLst/>
              <a:ahLst/>
              <a:cxnLst/>
              <a:rect l="l" t="t" r="r" b="b"/>
              <a:pathLst>
                <a:path w="8286" h="8147" extrusionOk="0">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15" name="Google Shape;9415;p80"/>
          <p:cNvGrpSpPr/>
          <p:nvPr/>
        </p:nvGrpSpPr>
        <p:grpSpPr>
          <a:xfrm>
            <a:off x="2630241" y="1820283"/>
            <a:ext cx="354586" cy="356254"/>
            <a:chOff x="-34405525" y="3558075"/>
            <a:chExt cx="292225" cy="293600"/>
          </a:xfrm>
        </p:grpSpPr>
        <p:sp>
          <p:nvSpPr>
            <p:cNvPr id="9416" name="Google Shape;9416;p80"/>
            <p:cNvSpPr/>
            <p:nvPr/>
          </p:nvSpPr>
          <p:spPr>
            <a:xfrm>
              <a:off x="-34303150" y="3663825"/>
              <a:ext cx="189850" cy="187850"/>
            </a:xfrm>
            <a:custGeom>
              <a:avLst/>
              <a:gdLst/>
              <a:ahLst/>
              <a:cxnLst/>
              <a:rect l="l" t="t" r="r" b="b"/>
              <a:pathLst>
                <a:path w="7594" h="7514" extrusionOk="0">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7" name="Google Shape;9417;p80"/>
            <p:cNvSpPr/>
            <p:nvPr/>
          </p:nvSpPr>
          <p:spPr>
            <a:xfrm>
              <a:off x="-34250375" y="3565950"/>
              <a:ext cx="46500" cy="46500"/>
            </a:xfrm>
            <a:custGeom>
              <a:avLst/>
              <a:gdLst/>
              <a:ahLst/>
              <a:cxnLst/>
              <a:rect l="l" t="t" r="r" b="b"/>
              <a:pathLst>
                <a:path w="1860" h="1860" extrusionOk="0">
                  <a:moveTo>
                    <a:pt x="1" y="1"/>
                  </a:moveTo>
                  <a:lnTo>
                    <a:pt x="1" y="1859"/>
                  </a:lnTo>
                  <a:lnTo>
                    <a:pt x="1860" y="185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8" name="Google Shape;9418;p80"/>
            <p:cNvSpPr/>
            <p:nvPr/>
          </p:nvSpPr>
          <p:spPr>
            <a:xfrm>
              <a:off x="-34405525" y="3558075"/>
              <a:ext cx="206375" cy="276475"/>
            </a:xfrm>
            <a:custGeom>
              <a:avLst/>
              <a:gdLst/>
              <a:ahLst/>
              <a:cxnLst/>
              <a:rect l="l" t="t" r="r" b="b"/>
              <a:pathLst>
                <a:path w="8255" h="11059" extrusionOk="0">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19" name="Google Shape;9419;p80"/>
          <p:cNvGrpSpPr/>
          <p:nvPr/>
        </p:nvGrpSpPr>
        <p:grpSpPr>
          <a:xfrm>
            <a:off x="2629755" y="2256940"/>
            <a:ext cx="355557" cy="353615"/>
            <a:chOff x="-34406325" y="3919600"/>
            <a:chExt cx="293025" cy="291425"/>
          </a:xfrm>
        </p:grpSpPr>
        <p:sp>
          <p:nvSpPr>
            <p:cNvPr id="9420" name="Google Shape;9420;p80"/>
            <p:cNvSpPr/>
            <p:nvPr/>
          </p:nvSpPr>
          <p:spPr>
            <a:xfrm>
              <a:off x="-34167675" y="3932000"/>
              <a:ext cx="42550" cy="40575"/>
            </a:xfrm>
            <a:custGeom>
              <a:avLst/>
              <a:gdLst/>
              <a:ahLst/>
              <a:cxnLst/>
              <a:rect l="l" t="t" r="r" b="b"/>
              <a:pathLst>
                <a:path w="1702" h="1623" extrusionOk="0">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1" name="Google Shape;9421;p80"/>
            <p:cNvSpPr/>
            <p:nvPr/>
          </p:nvSpPr>
          <p:spPr>
            <a:xfrm>
              <a:off x="-34286600" y="3922950"/>
              <a:ext cx="171725" cy="167575"/>
            </a:xfrm>
            <a:custGeom>
              <a:avLst/>
              <a:gdLst/>
              <a:ahLst/>
              <a:cxnLst/>
              <a:rect l="l" t="t" r="r" b="b"/>
              <a:pathLst>
                <a:path w="6869" h="6703" extrusionOk="0">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2" name="Google Shape;9422;p80"/>
            <p:cNvSpPr/>
            <p:nvPr/>
          </p:nvSpPr>
          <p:spPr>
            <a:xfrm>
              <a:off x="-34406325" y="4115900"/>
              <a:ext cx="98475" cy="95125"/>
            </a:xfrm>
            <a:custGeom>
              <a:avLst/>
              <a:gdLst/>
              <a:ahLst/>
              <a:cxnLst/>
              <a:rect l="l" t="t" r="r" b="b"/>
              <a:pathLst>
                <a:path w="3939" h="3805" extrusionOk="0">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3" name="Google Shape;9423;p80"/>
            <p:cNvSpPr/>
            <p:nvPr/>
          </p:nvSpPr>
          <p:spPr>
            <a:xfrm>
              <a:off x="-34364575" y="3966850"/>
              <a:ext cx="204025" cy="204025"/>
            </a:xfrm>
            <a:custGeom>
              <a:avLst/>
              <a:gdLst/>
              <a:ahLst/>
              <a:cxnLst/>
              <a:rect l="l" t="t" r="r" b="b"/>
              <a:pathLst>
                <a:path w="8161" h="8161" extrusionOk="0">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4" name="Google Shape;9424;p80"/>
            <p:cNvSpPr/>
            <p:nvPr/>
          </p:nvSpPr>
          <p:spPr>
            <a:xfrm>
              <a:off x="-34200750" y="3919600"/>
              <a:ext cx="17350" cy="33875"/>
            </a:xfrm>
            <a:custGeom>
              <a:avLst/>
              <a:gdLst/>
              <a:ahLst/>
              <a:cxnLst/>
              <a:rect l="l" t="t" r="r" b="b"/>
              <a:pathLst>
                <a:path w="694" h="1355" extrusionOk="0">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5" name="Google Shape;9425;p80"/>
            <p:cNvSpPr/>
            <p:nvPr/>
          </p:nvSpPr>
          <p:spPr>
            <a:xfrm>
              <a:off x="-34147975" y="3989700"/>
              <a:ext cx="34675" cy="17350"/>
            </a:xfrm>
            <a:custGeom>
              <a:avLst/>
              <a:gdLst/>
              <a:ahLst/>
              <a:cxnLst/>
              <a:rect l="l" t="t" r="r" b="b"/>
              <a:pathLst>
                <a:path w="1387" h="694" extrusionOk="0">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6" name="Google Shape;9426;p80"/>
            <p:cNvSpPr/>
            <p:nvPr/>
          </p:nvSpPr>
          <p:spPr>
            <a:xfrm>
              <a:off x="-34278725" y="4116500"/>
              <a:ext cx="116600" cy="68600"/>
            </a:xfrm>
            <a:custGeom>
              <a:avLst/>
              <a:gdLst/>
              <a:ahLst/>
              <a:cxnLst/>
              <a:rect l="l" t="t" r="r" b="b"/>
              <a:pathLst>
                <a:path w="4664" h="2744" extrusionOk="0">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27" name="Google Shape;9427;p80"/>
          <p:cNvGrpSpPr/>
          <p:nvPr/>
        </p:nvGrpSpPr>
        <p:grpSpPr>
          <a:xfrm>
            <a:off x="1293653" y="2736303"/>
            <a:ext cx="353645" cy="342179"/>
            <a:chOff x="-32568800" y="3232000"/>
            <a:chExt cx="291450" cy="282000"/>
          </a:xfrm>
        </p:grpSpPr>
        <p:sp>
          <p:nvSpPr>
            <p:cNvPr id="9428" name="Google Shape;9428;p80"/>
            <p:cNvSpPr/>
            <p:nvPr/>
          </p:nvSpPr>
          <p:spPr>
            <a:xfrm>
              <a:off x="-32545150" y="3232000"/>
              <a:ext cx="244175" cy="246550"/>
            </a:xfrm>
            <a:custGeom>
              <a:avLst/>
              <a:gdLst/>
              <a:ahLst/>
              <a:cxnLst/>
              <a:rect l="l" t="t" r="r" b="b"/>
              <a:pathLst>
                <a:path w="9767" h="9862" extrusionOk="0">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9" name="Google Shape;9429;p80"/>
            <p:cNvSpPr/>
            <p:nvPr/>
          </p:nvSpPr>
          <p:spPr>
            <a:xfrm>
              <a:off x="-32568800" y="3392675"/>
              <a:ext cx="291450" cy="121325"/>
            </a:xfrm>
            <a:custGeom>
              <a:avLst/>
              <a:gdLst/>
              <a:ahLst/>
              <a:cxnLst/>
              <a:rect l="l" t="t" r="r" b="b"/>
              <a:pathLst>
                <a:path w="11658" h="4853" extrusionOk="0">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30" name="Google Shape;9430;p80"/>
          <p:cNvGrpSpPr/>
          <p:nvPr/>
        </p:nvGrpSpPr>
        <p:grpSpPr>
          <a:xfrm>
            <a:off x="1293183" y="3201213"/>
            <a:ext cx="354586" cy="353645"/>
            <a:chOff x="-32569575" y="3586425"/>
            <a:chExt cx="292225" cy="291450"/>
          </a:xfrm>
        </p:grpSpPr>
        <p:sp>
          <p:nvSpPr>
            <p:cNvPr id="9431" name="Google Shape;9431;p80"/>
            <p:cNvSpPr/>
            <p:nvPr/>
          </p:nvSpPr>
          <p:spPr>
            <a:xfrm>
              <a:off x="-32569575" y="3672275"/>
              <a:ext cx="292225" cy="205600"/>
            </a:xfrm>
            <a:custGeom>
              <a:avLst/>
              <a:gdLst/>
              <a:ahLst/>
              <a:cxnLst/>
              <a:rect l="l" t="t" r="r" b="b"/>
              <a:pathLst>
                <a:path w="11689" h="8224" extrusionOk="0">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2" name="Google Shape;9432;p80"/>
            <p:cNvSpPr/>
            <p:nvPr/>
          </p:nvSpPr>
          <p:spPr>
            <a:xfrm>
              <a:off x="-32456950" y="3586425"/>
              <a:ext cx="68550" cy="69350"/>
            </a:xfrm>
            <a:custGeom>
              <a:avLst/>
              <a:gdLst/>
              <a:ahLst/>
              <a:cxnLst/>
              <a:rect l="l" t="t" r="r" b="b"/>
              <a:pathLst>
                <a:path w="2742" h="2774" extrusionOk="0">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33" name="Google Shape;9433;p80"/>
          <p:cNvGrpSpPr/>
          <p:nvPr/>
        </p:nvGrpSpPr>
        <p:grpSpPr>
          <a:xfrm>
            <a:off x="1284098" y="3665805"/>
            <a:ext cx="372756" cy="354343"/>
            <a:chOff x="-32576675" y="3944600"/>
            <a:chExt cx="307200" cy="292025"/>
          </a:xfrm>
        </p:grpSpPr>
        <p:sp>
          <p:nvSpPr>
            <p:cNvPr id="9434" name="Google Shape;9434;p80"/>
            <p:cNvSpPr/>
            <p:nvPr/>
          </p:nvSpPr>
          <p:spPr>
            <a:xfrm>
              <a:off x="-32482950" y="3944600"/>
              <a:ext cx="213475" cy="214650"/>
            </a:xfrm>
            <a:custGeom>
              <a:avLst/>
              <a:gdLst/>
              <a:ahLst/>
              <a:cxnLst/>
              <a:rect l="l" t="t" r="r" b="b"/>
              <a:pathLst>
                <a:path w="8539" h="8586" extrusionOk="0">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5" name="Google Shape;9435;p80"/>
            <p:cNvSpPr/>
            <p:nvPr/>
          </p:nvSpPr>
          <p:spPr>
            <a:xfrm>
              <a:off x="-32576675" y="4020200"/>
              <a:ext cx="215850" cy="216425"/>
            </a:xfrm>
            <a:custGeom>
              <a:avLst/>
              <a:gdLst/>
              <a:ahLst/>
              <a:cxnLst/>
              <a:rect l="l" t="t" r="r" b="b"/>
              <a:pathLst>
                <a:path w="8634" h="8657" extrusionOk="0">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36" name="Google Shape;9436;p80"/>
          <p:cNvGrpSpPr/>
          <p:nvPr/>
        </p:nvGrpSpPr>
        <p:grpSpPr>
          <a:xfrm>
            <a:off x="3529065" y="2730100"/>
            <a:ext cx="354586" cy="354586"/>
            <a:chOff x="-30735200" y="3192625"/>
            <a:chExt cx="292225" cy="292225"/>
          </a:xfrm>
        </p:grpSpPr>
        <p:sp>
          <p:nvSpPr>
            <p:cNvPr id="9437" name="Google Shape;9437;p80"/>
            <p:cNvSpPr/>
            <p:nvPr/>
          </p:nvSpPr>
          <p:spPr>
            <a:xfrm>
              <a:off x="-30665100" y="3192625"/>
              <a:ext cx="175650" cy="223700"/>
            </a:xfrm>
            <a:custGeom>
              <a:avLst/>
              <a:gdLst/>
              <a:ahLst/>
              <a:cxnLst/>
              <a:rect l="l" t="t" r="r" b="b"/>
              <a:pathLst>
                <a:path w="7026" h="8948" extrusionOk="0">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8" name="Google Shape;9438;p80"/>
            <p:cNvSpPr/>
            <p:nvPr/>
          </p:nvSpPr>
          <p:spPr>
            <a:xfrm>
              <a:off x="-30615475" y="3278475"/>
              <a:ext cx="52775" cy="52000"/>
            </a:xfrm>
            <a:custGeom>
              <a:avLst/>
              <a:gdLst/>
              <a:ahLst/>
              <a:cxnLst/>
              <a:rect l="l" t="t" r="r" b="b"/>
              <a:pathLst>
                <a:path w="2111" h="2080" extrusionOk="0">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9" name="Google Shape;9439;p80"/>
            <p:cNvSpPr/>
            <p:nvPr/>
          </p:nvSpPr>
          <p:spPr>
            <a:xfrm>
              <a:off x="-30528850" y="3296575"/>
              <a:ext cx="85875" cy="25250"/>
            </a:xfrm>
            <a:custGeom>
              <a:avLst/>
              <a:gdLst/>
              <a:ahLst/>
              <a:cxnLst/>
              <a:rect l="l" t="t" r="r" b="b"/>
              <a:pathLst>
                <a:path w="3435" h="1010" extrusionOk="0">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0" name="Google Shape;9440;p80"/>
            <p:cNvSpPr/>
            <p:nvPr/>
          </p:nvSpPr>
          <p:spPr>
            <a:xfrm>
              <a:off x="-30546175" y="3338325"/>
              <a:ext cx="85875" cy="26025"/>
            </a:xfrm>
            <a:custGeom>
              <a:avLst/>
              <a:gdLst/>
              <a:ahLst/>
              <a:cxnLst/>
              <a:rect l="l" t="t" r="r" b="b"/>
              <a:pathLst>
                <a:path w="3435" h="1041" extrusionOk="0">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1" name="Google Shape;9441;p80"/>
            <p:cNvSpPr/>
            <p:nvPr/>
          </p:nvSpPr>
          <p:spPr>
            <a:xfrm>
              <a:off x="-30546175" y="3381650"/>
              <a:ext cx="67750" cy="26025"/>
            </a:xfrm>
            <a:custGeom>
              <a:avLst/>
              <a:gdLst/>
              <a:ahLst/>
              <a:cxnLst/>
              <a:rect l="l" t="t" r="r" b="b"/>
              <a:pathLst>
                <a:path w="2710" h="1041" extrusionOk="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2" name="Google Shape;9442;p80"/>
            <p:cNvSpPr/>
            <p:nvPr/>
          </p:nvSpPr>
          <p:spPr>
            <a:xfrm>
              <a:off x="-30546175" y="3424175"/>
              <a:ext cx="51225" cy="26025"/>
            </a:xfrm>
            <a:custGeom>
              <a:avLst/>
              <a:gdLst/>
              <a:ahLst/>
              <a:cxnLst/>
              <a:rect l="l" t="t" r="r" b="b"/>
              <a:pathLst>
                <a:path w="2049" h="1041" extrusionOk="0">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3" name="Google Shape;9443;p80"/>
            <p:cNvSpPr/>
            <p:nvPr/>
          </p:nvSpPr>
          <p:spPr>
            <a:xfrm>
              <a:off x="-30735200" y="3209325"/>
              <a:ext cx="174075" cy="275525"/>
            </a:xfrm>
            <a:custGeom>
              <a:avLst/>
              <a:gdLst/>
              <a:ahLst/>
              <a:cxnLst/>
              <a:rect l="l" t="t" r="r" b="b"/>
              <a:pathLst>
                <a:path w="6963" h="11021" extrusionOk="0">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44" name="Google Shape;9444;p80"/>
          <p:cNvGrpSpPr/>
          <p:nvPr/>
        </p:nvGrpSpPr>
        <p:grpSpPr>
          <a:xfrm>
            <a:off x="3529065" y="3201532"/>
            <a:ext cx="354586" cy="353008"/>
            <a:chOff x="-30735200" y="3552550"/>
            <a:chExt cx="292225" cy="290925"/>
          </a:xfrm>
        </p:grpSpPr>
        <p:sp>
          <p:nvSpPr>
            <p:cNvPr id="9445" name="Google Shape;9445;p80"/>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6" name="Google Shape;9446;p80"/>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47" name="Google Shape;9447;p80"/>
          <p:cNvGrpSpPr/>
          <p:nvPr/>
        </p:nvGrpSpPr>
        <p:grpSpPr>
          <a:xfrm>
            <a:off x="3529065" y="3666154"/>
            <a:ext cx="354586" cy="353645"/>
            <a:chOff x="-30735200" y="3910925"/>
            <a:chExt cx="292225" cy="291450"/>
          </a:xfrm>
        </p:grpSpPr>
        <p:sp>
          <p:nvSpPr>
            <p:cNvPr id="9448" name="Google Shape;9448;p80"/>
            <p:cNvSpPr/>
            <p:nvPr/>
          </p:nvSpPr>
          <p:spPr>
            <a:xfrm>
              <a:off x="-30683225" y="3962900"/>
              <a:ext cx="188275" cy="186700"/>
            </a:xfrm>
            <a:custGeom>
              <a:avLst/>
              <a:gdLst/>
              <a:ahLst/>
              <a:cxnLst/>
              <a:rect l="l" t="t" r="r" b="b"/>
              <a:pathLst>
                <a:path w="7531" h="7468" extrusionOk="0">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9" name="Google Shape;9449;p80"/>
            <p:cNvSpPr/>
            <p:nvPr/>
          </p:nvSpPr>
          <p:spPr>
            <a:xfrm>
              <a:off x="-30735200" y="3910925"/>
              <a:ext cx="292225" cy="291450"/>
            </a:xfrm>
            <a:custGeom>
              <a:avLst/>
              <a:gdLst/>
              <a:ahLst/>
              <a:cxnLst/>
              <a:rect l="l" t="t" r="r" b="b"/>
              <a:pathLst>
                <a:path w="11689" h="11658" extrusionOk="0">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50" name="Google Shape;9450;p80"/>
          <p:cNvSpPr/>
          <p:nvPr/>
        </p:nvSpPr>
        <p:spPr>
          <a:xfrm>
            <a:off x="2632180" y="4123242"/>
            <a:ext cx="354586" cy="353645"/>
          </a:xfrm>
          <a:custGeom>
            <a:avLst/>
            <a:gdLst/>
            <a:ahLst/>
            <a:cxnLst/>
            <a:rect l="l" t="t" r="r" b="b"/>
            <a:pathLst>
              <a:path w="11689" h="11658" extrusionOk="0">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51" name="Google Shape;9451;p80"/>
          <p:cNvGrpSpPr/>
          <p:nvPr/>
        </p:nvGrpSpPr>
        <p:grpSpPr>
          <a:xfrm>
            <a:off x="4882910" y="1379021"/>
            <a:ext cx="358971" cy="359224"/>
            <a:chOff x="-57956275" y="3197925"/>
            <a:chExt cx="319000" cy="319225"/>
          </a:xfrm>
        </p:grpSpPr>
        <p:sp>
          <p:nvSpPr>
            <p:cNvPr id="9452" name="Google Shape;9452;p80"/>
            <p:cNvSpPr/>
            <p:nvPr/>
          </p:nvSpPr>
          <p:spPr>
            <a:xfrm>
              <a:off x="-57940525" y="3353300"/>
              <a:ext cx="18150" cy="65400"/>
            </a:xfrm>
            <a:custGeom>
              <a:avLst/>
              <a:gdLst/>
              <a:ahLst/>
              <a:cxnLst/>
              <a:rect l="l" t="t" r="r" b="b"/>
              <a:pathLst>
                <a:path w="726" h="2616" extrusionOk="0">
                  <a:moveTo>
                    <a:pt x="725" y="0"/>
                  </a:moveTo>
                  <a:cubicBezTo>
                    <a:pt x="316" y="284"/>
                    <a:pt x="1" y="756"/>
                    <a:pt x="1" y="1292"/>
                  </a:cubicBezTo>
                  <a:cubicBezTo>
                    <a:pt x="1" y="1859"/>
                    <a:pt x="316" y="2332"/>
                    <a:pt x="725" y="2615"/>
                  </a:cubicBezTo>
                  <a:lnTo>
                    <a:pt x="725" y="239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3" name="Google Shape;9453;p80"/>
            <p:cNvSpPr/>
            <p:nvPr/>
          </p:nvSpPr>
          <p:spPr>
            <a:xfrm>
              <a:off x="-57679825" y="3353300"/>
              <a:ext cx="18925" cy="65400"/>
            </a:xfrm>
            <a:custGeom>
              <a:avLst/>
              <a:gdLst/>
              <a:ahLst/>
              <a:cxnLst/>
              <a:rect l="l" t="t" r="r" b="b"/>
              <a:pathLst>
                <a:path w="757" h="2616" extrusionOk="0">
                  <a:moveTo>
                    <a:pt x="1" y="0"/>
                  </a:moveTo>
                  <a:lnTo>
                    <a:pt x="1" y="2395"/>
                  </a:lnTo>
                  <a:lnTo>
                    <a:pt x="1" y="2615"/>
                  </a:lnTo>
                  <a:cubicBezTo>
                    <a:pt x="442" y="2332"/>
                    <a:pt x="757" y="1859"/>
                    <a:pt x="757" y="1292"/>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4" name="Google Shape;9454;p80"/>
            <p:cNvSpPr/>
            <p:nvPr/>
          </p:nvSpPr>
          <p:spPr>
            <a:xfrm>
              <a:off x="-57956275" y="3255625"/>
              <a:ext cx="319000" cy="55175"/>
            </a:xfrm>
            <a:custGeom>
              <a:avLst/>
              <a:gdLst/>
              <a:ahLst/>
              <a:cxnLst/>
              <a:rect l="l" t="t" r="r" b="b"/>
              <a:pathLst>
                <a:path w="12760" h="2207" extrusionOk="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5" name="Google Shape;9455;p80"/>
            <p:cNvSpPr/>
            <p:nvPr/>
          </p:nvSpPr>
          <p:spPr>
            <a:xfrm>
              <a:off x="-57868050" y="3494275"/>
              <a:ext cx="18900" cy="22875"/>
            </a:xfrm>
            <a:custGeom>
              <a:avLst/>
              <a:gdLst/>
              <a:ahLst/>
              <a:cxnLst/>
              <a:rect l="l" t="t" r="r" b="b"/>
              <a:pathLst>
                <a:path w="756" h="915" extrusionOk="0">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6" name="Google Shape;9456;p80"/>
            <p:cNvSpPr/>
            <p:nvPr/>
          </p:nvSpPr>
          <p:spPr>
            <a:xfrm>
              <a:off x="-57755425" y="3494275"/>
              <a:ext cx="18125" cy="22875"/>
            </a:xfrm>
            <a:custGeom>
              <a:avLst/>
              <a:gdLst/>
              <a:ahLst/>
              <a:cxnLst/>
              <a:rect l="l" t="t" r="r" b="b"/>
              <a:pathLst>
                <a:path w="725" h="915" extrusionOk="0">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7" name="Google Shape;9457;p80"/>
            <p:cNvSpPr/>
            <p:nvPr/>
          </p:nvSpPr>
          <p:spPr>
            <a:xfrm>
              <a:off x="-57903500" y="3329675"/>
              <a:ext cx="204800" cy="187475"/>
            </a:xfrm>
            <a:custGeom>
              <a:avLst/>
              <a:gdLst/>
              <a:ahLst/>
              <a:cxnLst/>
              <a:rect l="l" t="t" r="r" b="b"/>
              <a:pathLst>
                <a:path w="8192" h="7499" extrusionOk="0">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8" name="Google Shape;9458;p80"/>
            <p:cNvSpPr/>
            <p:nvPr/>
          </p:nvSpPr>
          <p:spPr>
            <a:xfrm>
              <a:off x="-57860975" y="3197925"/>
              <a:ext cx="119750" cy="37250"/>
            </a:xfrm>
            <a:custGeom>
              <a:avLst/>
              <a:gdLst/>
              <a:ahLst/>
              <a:cxnLst/>
              <a:rect l="l" t="t" r="r" b="b"/>
              <a:pathLst>
                <a:path w="4790" h="1490" extrusionOk="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59" name="Google Shape;9459;p80"/>
          <p:cNvGrpSpPr/>
          <p:nvPr/>
        </p:nvGrpSpPr>
        <p:grpSpPr>
          <a:xfrm>
            <a:off x="4905064" y="1835446"/>
            <a:ext cx="314662" cy="358971"/>
            <a:chOff x="-57940525" y="3590375"/>
            <a:chExt cx="279625" cy="319000"/>
          </a:xfrm>
        </p:grpSpPr>
        <p:sp>
          <p:nvSpPr>
            <p:cNvPr id="9460" name="Google Shape;9460;p80"/>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1" name="Google Shape;9461;p80"/>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2" name="Google Shape;9462;p80"/>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3" name="Google Shape;9463;p80"/>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4" name="Google Shape;9464;p80"/>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65" name="Google Shape;9465;p80"/>
          <p:cNvGrpSpPr/>
          <p:nvPr/>
        </p:nvGrpSpPr>
        <p:grpSpPr>
          <a:xfrm>
            <a:off x="4875945" y="2276817"/>
            <a:ext cx="358099" cy="358999"/>
            <a:chOff x="-57959425" y="3982600"/>
            <a:chExt cx="318225" cy="319025"/>
          </a:xfrm>
        </p:grpSpPr>
        <p:sp>
          <p:nvSpPr>
            <p:cNvPr id="9466" name="Google Shape;9466;p80"/>
            <p:cNvSpPr/>
            <p:nvPr/>
          </p:nvSpPr>
          <p:spPr>
            <a:xfrm>
              <a:off x="-57771975" y="4150375"/>
              <a:ext cx="17350" cy="18125"/>
            </a:xfrm>
            <a:custGeom>
              <a:avLst/>
              <a:gdLst/>
              <a:ahLst/>
              <a:cxnLst/>
              <a:rect l="l" t="t" r="r" b="b"/>
              <a:pathLst>
                <a:path w="694" h="725" extrusionOk="0">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7" name="Google Shape;9467;p80"/>
            <p:cNvSpPr/>
            <p:nvPr/>
          </p:nvSpPr>
          <p:spPr>
            <a:xfrm>
              <a:off x="-57959425" y="3982600"/>
              <a:ext cx="318225" cy="130775"/>
            </a:xfrm>
            <a:custGeom>
              <a:avLst/>
              <a:gdLst/>
              <a:ahLst/>
              <a:cxnLst/>
              <a:rect l="l" t="t" r="r" b="b"/>
              <a:pathLst>
                <a:path w="12729" h="5231" extrusionOk="0">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8" name="Google Shape;9468;p80"/>
            <p:cNvSpPr/>
            <p:nvPr/>
          </p:nvSpPr>
          <p:spPr>
            <a:xfrm>
              <a:off x="-57903500" y="4125950"/>
              <a:ext cx="204800" cy="175675"/>
            </a:xfrm>
            <a:custGeom>
              <a:avLst/>
              <a:gdLst/>
              <a:ahLst/>
              <a:cxnLst/>
              <a:rect l="l" t="t" r="r" b="b"/>
              <a:pathLst>
                <a:path w="8192" h="7027" extrusionOk="0">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9" name="Google Shape;9469;p80"/>
            <p:cNvSpPr/>
            <p:nvPr/>
          </p:nvSpPr>
          <p:spPr>
            <a:xfrm>
              <a:off x="-57835775" y="4113350"/>
              <a:ext cx="138650" cy="70125"/>
            </a:xfrm>
            <a:custGeom>
              <a:avLst/>
              <a:gdLst/>
              <a:ahLst/>
              <a:cxnLst/>
              <a:rect l="l" t="t" r="r" b="b"/>
              <a:pathLst>
                <a:path w="5546" h="2805" extrusionOk="0">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70" name="Google Shape;9470;p80"/>
          <p:cNvGrpSpPr/>
          <p:nvPr/>
        </p:nvGrpSpPr>
        <p:grpSpPr>
          <a:xfrm>
            <a:off x="7076112" y="1380146"/>
            <a:ext cx="357226" cy="357226"/>
            <a:chOff x="-55987225" y="3198925"/>
            <a:chExt cx="317450" cy="317450"/>
          </a:xfrm>
        </p:grpSpPr>
        <p:sp>
          <p:nvSpPr>
            <p:cNvPr id="9471" name="Google Shape;9471;p80"/>
            <p:cNvSpPr/>
            <p:nvPr/>
          </p:nvSpPr>
          <p:spPr>
            <a:xfrm>
              <a:off x="-55987225" y="3261925"/>
              <a:ext cx="173300" cy="198500"/>
            </a:xfrm>
            <a:custGeom>
              <a:avLst/>
              <a:gdLst/>
              <a:ahLst/>
              <a:cxnLst/>
              <a:rect l="l" t="t" r="r" b="b"/>
              <a:pathLst>
                <a:path w="6932" h="7940" extrusionOk="0">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2" name="Google Shape;9472;p80"/>
            <p:cNvSpPr/>
            <p:nvPr/>
          </p:nvSpPr>
          <p:spPr>
            <a:xfrm>
              <a:off x="-55837575" y="3198925"/>
              <a:ext cx="167800" cy="298525"/>
            </a:xfrm>
            <a:custGeom>
              <a:avLst/>
              <a:gdLst/>
              <a:ahLst/>
              <a:cxnLst/>
              <a:rect l="l" t="t" r="r" b="b"/>
              <a:pathLst>
                <a:path w="6712" h="11941" extrusionOk="0">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3" name="Google Shape;9473;p80"/>
            <p:cNvSpPr/>
            <p:nvPr/>
          </p:nvSpPr>
          <p:spPr>
            <a:xfrm>
              <a:off x="-55931300" y="3435200"/>
              <a:ext cx="194575" cy="81175"/>
            </a:xfrm>
            <a:custGeom>
              <a:avLst/>
              <a:gdLst/>
              <a:ahLst/>
              <a:cxnLst/>
              <a:rect l="l" t="t" r="r" b="b"/>
              <a:pathLst>
                <a:path w="7783" h="3247" extrusionOk="0">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4" name="Google Shape;9474;p80"/>
            <p:cNvSpPr/>
            <p:nvPr/>
          </p:nvSpPr>
          <p:spPr>
            <a:xfrm>
              <a:off x="-55927350" y="3202850"/>
              <a:ext cx="70900" cy="71200"/>
            </a:xfrm>
            <a:custGeom>
              <a:avLst/>
              <a:gdLst/>
              <a:ahLst/>
              <a:cxnLst/>
              <a:rect l="l" t="t" r="r" b="b"/>
              <a:pathLst>
                <a:path w="2836" h="2848" extrusionOk="0">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75" name="Google Shape;9475;p80"/>
          <p:cNvGrpSpPr/>
          <p:nvPr/>
        </p:nvGrpSpPr>
        <p:grpSpPr>
          <a:xfrm>
            <a:off x="7076112" y="1836178"/>
            <a:ext cx="357226" cy="357367"/>
            <a:chOff x="-55987225" y="3591025"/>
            <a:chExt cx="317450" cy="317575"/>
          </a:xfrm>
        </p:grpSpPr>
        <p:sp>
          <p:nvSpPr>
            <p:cNvPr id="9476" name="Google Shape;9476;p80"/>
            <p:cNvSpPr/>
            <p:nvPr/>
          </p:nvSpPr>
          <p:spPr>
            <a:xfrm>
              <a:off x="-55950200" y="3740025"/>
              <a:ext cx="204800" cy="168575"/>
            </a:xfrm>
            <a:custGeom>
              <a:avLst/>
              <a:gdLst/>
              <a:ahLst/>
              <a:cxnLst/>
              <a:rect l="l" t="t" r="r" b="b"/>
              <a:pathLst>
                <a:path w="8192" h="6743" extrusionOk="0">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7" name="Google Shape;9477;p80"/>
            <p:cNvSpPr/>
            <p:nvPr/>
          </p:nvSpPr>
          <p:spPr>
            <a:xfrm>
              <a:off x="-55967525" y="3591025"/>
              <a:ext cx="297750" cy="131700"/>
            </a:xfrm>
            <a:custGeom>
              <a:avLst/>
              <a:gdLst/>
              <a:ahLst/>
              <a:cxnLst/>
              <a:rect l="l" t="t" r="r" b="b"/>
              <a:pathLst>
                <a:path w="11910" h="5268" extrusionOk="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8" name="Google Shape;9478;p80"/>
            <p:cNvSpPr/>
            <p:nvPr/>
          </p:nvSpPr>
          <p:spPr>
            <a:xfrm>
              <a:off x="-55875375" y="3703000"/>
              <a:ext cx="55950" cy="17350"/>
            </a:xfrm>
            <a:custGeom>
              <a:avLst/>
              <a:gdLst/>
              <a:ahLst/>
              <a:cxnLst/>
              <a:rect l="l" t="t" r="r" b="b"/>
              <a:pathLst>
                <a:path w="2238" h="694" extrusionOk="0">
                  <a:moveTo>
                    <a:pt x="347" y="0"/>
                  </a:moveTo>
                  <a:cubicBezTo>
                    <a:pt x="158" y="0"/>
                    <a:pt x="1" y="158"/>
                    <a:pt x="1" y="347"/>
                  </a:cubicBezTo>
                  <a:lnTo>
                    <a:pt x="1" y="694"/>
                  </a:lnTo>
                  <a:lnTo>
                    <a:pt x="2238" y="694"/>
                  </a:lnTo>
                  <a:lnTo>
                    <a:pt x="2238" y="347"/>
                  </a:lnTo>
                  <a:cubicBezTo>
                    <a:pt x="2238" y="158"/>
                    <a:pt x="208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9" name="Google Shape;9479;p80"/>
            <p:cNvSpPr/>
            <p:nvPr/>
          </p:nvSpPr>
          <p:spPr>
            <a:xfrm>
              <a:off x="-55987225" y="3746325"/>
              <a:ext cx="18150" cy="63825"/>
            </a:xfrm>
            <a:custGeom>
              <a:avLst/>
              <a:gdLst/>
              <a:ahLst/>
              <a:cxnLst/>
              <a:rect l="l" t="t" r="r" b="b"/>
              <a:pathLst>
                <a:path w="726" h="2553" extrusionOk="0">
                  <a:moveTo>
                    <a:pt x="726" y="0"/>
                  </a:moveTo>
                  <a:cubicBezTo>
                    <a:pt x="253" y="221"/>
                    <a:pt x="1" y="693"/>
                    <a:pt x="1" y="1260"/>
                  </a:cubicBezTo>
                  <a:cubicBezTo>
                    <a:pt x="1" y="1796"/>
                    <a:pt x="316" y="2269"/>
                    <a:pt x="726" y="2552"/>
                  </a:cubicBezTo>
                  <a:lnTo>
                    <a:pt x="7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0" name="Google Shape;9480;p80"/>
            <p:cNvSpPr/>
            <p:nvPr/>
          </p:nvSpPr>
          <p:spPr>
            <a:xfrm>
              <a:off x="-55725725"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81" name="Google Shape;9481;p80"/>
          <p:cNvGrpSpPr/>
          <p:nvPr/>
        </p:nvGrpSpPr>
        <p:grpSpPr>
          <a:xfrm>
            <a:off x="7090027" y="2276817"/>
            <a:ext cx="358999" cy="358999"/>
            <a:chOff x="-55988800" y="3982600"/>
            <a:chExt cx="319025" cy="319025"/>
          </a:xfrm>
        </p:grpSpPr>
        <p:sp>
          <p:nvSpPr>
            <p:cNvPr id="9482" name="Google Shape;9482;p80"/>
            <p:cNvSpPr/>
            <p:nvPr/>
          </p:nvSpPr>
          <p:spPr>
            <a:xfrm>
              <a:off x="-55791875" y="3982600"/>
              <a:ext cx="102400" cy="102425"/>
            </a:xfrm>
            <a:custGeom>
              <a:avLst/>
              <a:gdLst/>
              <a:ahLst/>
              <a:cxnLst/>
              <a:rect l="l" t="t" r="r" b="b"/>
              <a:pathLst>
                <a:path w="4096" h="4097" extrusionOk="0">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3" name="Google Shape;9483;p80"/>
            <p:cNvSpPr/>
            <p:nvPr/>
          </p:nvSpPr>
          <p:spPr>
            <a:xfrm>
              <a:off x="-55969100" y="3982600"/>
              <a:ext cx="102400" cy="102425"/>
            </a:xfrm>
            <a:custGeom>
              <a:avLst/>
              <a:gdLst/>
              <a:ahLst/>
              <a:cxnLst/>
              <a:rect l="l" t="t" r="r" b="b"/>
              <a:pathLst>
                <a:path w="4096" h="4097" extrusionOk="0">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4" name="Google Shape;9484;p80"/>
            <p:cNvSpPr/>
            <p:nvPr/>
          </p:nvSpPr>
          <p:spPr>
            <a:xfrm>
              <a:off x="-55819450" y="4021200"/>
              <a:ext cx="92950" cy="92175"/>
            </a:xfrm>
            <a:custGeom>
              <a:avLst/>
              <a:gdLst/>
              <a:ahLst/>
              <a:cxnLst/>
              <a:rect l="l" t="t" r="r" b="b"/>
              <a:pathLst>
                <a:path w="3718" h="3687" extrusionOk="0">
                  <a:moveTo>
                    <a:pt x="32" y="0"/>
                  </a:moveTo>
                  <a:lnTo>
                    <a:pt x="32" y="1103"/>
                  </a:lnTo>
                  <a:cubicBezTo>
                    <a:pt x="1" y="2521"/>
                    <a:pt x="1198" y="3686"/>
                    <a:pt x="2615" y="3686"/>
                  </a:cubicBezTo>
                  <a:lnTo>
                    <a:pt x="3718" y="3686"/>
                  </a:lnTo>
                  <a:cubicBezTo>
                    <a:pt x="3529" y="1733"/>
                    <a:pt x="1985" y="158"/>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5" name="Google Shape;9485;p80"/>
            <p:cNvSpPr/>
            <p:nvPr/>
          </p:nvSpPr>
          <p:spPr>
            <a:xfrm>
              <a:off x="-55930500" y="4021200"/>
              <a:ext cx="92950" cy="92175"/>
            </a:xfrm>
            <a:custGeom>
              <a:avLst/>
              <a:gdLst/>
              <a:ahLst/>
              <a:cxnLst/>
              <a:rect l="l" t="t" r="r" b="b"/>
              <a:pathLst>
                <a:path w="3718" h="3687" extrusionOk="0">
                  <a:moveTo>
                    <a:pt x="3718" y="0"/>
                  </a:moveTo>
                  <a:cubicBezTo>
                    <a:pt x="1733" y="158"/>
                    <a:pt x="158" y="1733"/>
                    <a:pt x="0" y="3686"/>
                  </a:cubicBezTo>
                  <a:lnTo>
                    <a:pt x="1103" y="3686"/>
                  </a:lnTo>
                  <a:cubicBezTo>
                    <a:pt x="2552" y="3686"/>
                    <a:pt x="3718" y="2521"/>
                    <a:pt x="3718" y="1103"/>
                  </a:cubicBezTo>
                  <a:lnTo>
                    <a:pt x="37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6" name="Google Shape;9486;p80"/>
            <p:cNvSpPr/>
            <p:nvPr/>
          </p:nvSpPr>
          <p:spPr>
            <a:xfrm>
              <a:off x="-55988800" y="4086575"/>
              <a:ext cx="319025" cy="215050"/>
            </a:xfrm>
            <a:custGeom>
              <a:avLst/>
              <a:gdLst/>
              <a:ahLst/>
              <a:cxnLst/>
              <a:rect l="l" t="t" r="r" b="b"/>
              <a:pathLst>
                <a:path w="12761" h="8602" extrusionOk="0">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87" name="Google Shape;9487;p80"/>
          <p:cNvGrpSpPr/>
          <p:nvPr/>
        </p:nvGrpSpPr>
        <p:grpSpPr>
          <a:xfrm>
            <a:off x="5748546" y="2734774"/>
            <a:ext cx="356326" cy="358971"/>
            <a:chOff x="-54026025" y="3192625"/>
            <a:chExt cx="316650" cy="319000"/>
          </a:xfrm>
        </p:grpSpPr>
        <p:sp>
          <p:nvSpPr>
            <p:cNvPr id="9488" name="Google Shape;9488;p80"/>
            <p:cNvSpPr/>
            <p:nvPr/>
          </p:nvSpPr>
          <p:spPr>
            <a:xfrm>
              <a:off x="-54026025" y="3312350"/>
              <a:ext cx="18125" cy="63800"/>
            </a:xfrm>
            <a:custGeom>
              <a:avLst/>
              <a:gdLst/>
              <a:ahLst/>
              <a:cxnLst/>
              <a:rect l="l" t="t" r="r" b="b"/>
              <a:pathLst>
                <a:path w="725" h="2552" extrusionOk="0">
                  <a:moveTo>
                    <a:pt x="725" y="0"/>
                  </a:moveTo>
                  <a:cubicBezTo>
                    <a:pt x="315" y="189"/>
                    <a:pt x="0" y="693"/>
                    <a:pt x="0" y="1260"/>
                  </a:cubicBezTo>
                  <a:cubicBezTo>
                    <a:pt x="0" y="1796"/>
                    <a:pt x="315" y="2268"/>
                    <a:pt x="725" y="2552"/>
                  </a:cubicBezTo>
                  <a:lnTo>
                    <a:pt x="725" y="15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9" name="Google Shape;9489;p80"/>
            <p:cNvSpPr/>
            <p:nvPr/>
          </p:nvSpPr>
          <p:spPr>
            <a:xfrm>
              <a:off x="-53890550" y="3192625"/>
              <a:ext cx="125250" cy="56725"/>
            </a:xfrm>
            <a:custGeom>
              <a:avLst/>
              <a:gdLst/>
              <a:ahLst/>
              <a:cxnLst/>
              <a:rect l="l" t="t" r="r" b="b"/>
              <a:pathLst>
                <a:path w="5010" h="2269" extrusionOk="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0" name="Google Shape;9490;p80"/>
            <p:cNvSpPr/>
            <p:nvPr/>
          </p:nvSpPr>
          <p:spPr>
            <a:xfrm>
              <a:off x="-53839375" y="3306025"/>
              <a:ext cx="55175" cy="55175"/>
            </a:xfrm>
            <a:custGeom>
              <a:avLst/>
              <a:gdLst/>
              <a:ahLst/>
              <a:cxnLst/>
              <a:rect l="l" t="t" r="r" b="b"/>
              <a:pathLst>
                <a:path w="2207" h="2207" extrusionOk="0">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1" name="Google Shape;9491;p80"/>
            <p:cNvSpPr/>
            <p:nvPr/>
          </p:nvSpPr>
          <p:spPr>
            <a:xfrm>
              <a:off x="-53950425" y="3306025"/>
              <a:ext cx="55150" cy="55175"/>
            </a:xfrm>
            <a:custGeom>
              <a:avLst/>
              <a:gdLst/>
              <a:ahLst/>
              <a:cxnLst/>
              <a:rect l="l" t="t" r="r" b="b"/>
              <a:pathLst>
                <a:path w="2206" h="2207" extrusionOk="0">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2" name="Google Shape;9492;p80"/>
            <p:cNvSpPr/>
            <p:nvPr/>
          </p:nvSpPr>
          <p:spPr>
            <a:xfrm>
              <a:off x="-53985075" y="3400950"/>
              <a:ext cx="236300" cy="110675"/>
            </a:xfrm>
            <a:custGeom>
              <a:avLst/>
              <a:gdLst/>
              <a:ahLst/>
              <a:cxnLst/>
              <a:rect l="l" t="t" r="r" b="b"/>
              <a:pathLst>
                <a:path w="9452" h="4427" extrusionOk="0">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3" name="Google Shape;9493;p80"/>
            <p:cNvSpPr/>
            <p:nvPr/>
          </p:nvSpPr>
          <p:spPr>
            <a:xfrm>
              <a:off x="-53986650" y="3342275"/>
              <a:ext cx="241025" cy="55150"/>
            </a:xfrm>
            <a:custGeom>
              <a:avLst/>
              <a:gdLst/>
              <a:ahLst/>
              <a:cxnLst/>
              <a:rect l="l" t="t" r="r" b="b"/>
              <a:pathLst>
                <a:path w="9641" h="2206" extrusionOk="0">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4" name="Google Shape;9494;p80"/>
            <p:cNvSpPr/>
            <p:nvPr/>
          </p:nvSpPr>
          <p:spPr>
            <a:xfrm>
              <a:off x="-53989000" y="3199700"/>
              <a:ext cx="241800" cy="123700"/>
            </a:xfrm>
            <a:custGeom>
              <a:avLst/>
              <a:gdLst/>
              <a:ahLst/>
              <a:cxnLst/>
              <a:rect l="l" t="t" r="r" b="b"/>
              <a:pathLst>
                <a:path w="9672" h="4948" extrusionOk="0">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5" name="Google Shape;9495;p80"/>
            <p:cNvSpPr/>
            <p:nvPr/>
          </p:nvSpPr>
          <p:spPr>
            <a:xfrm>
              <a:off x="-53728300" y="3310775"/>
              <a:ext cx="18925" cy="64600"/>
            </a:xfrm>
            <a:custGeom>
              <a:avLst/>
              <a:gdLst/>
              <a:ahLst/>
              <a:cxnLst/>
              <a:rect l="l" t="t" r="r" b="b"/>
              <a:pathLst>
                <a:path w="757" h="2584" extrusionOk="0">
                  <a:moveTo>
                    <a:pt x="0" y="0"/>
                  </a:moveTo>
                  <a:lnTo>
                    <a:pt x="0" y="158"/>
                  </a:lnTo>
                  <a:lnTo>
                    <a:pt x="0" y="2583"/>
                  </a:lnTo>
                  <a:cubicBezTo>
                    <a:pt x="441" y="2300"/>
                    <a:pt x="756" y="1827"/>
                    <a:pt x="756" y="1260"/>
                  </a:cubicBezTo>
                  <a:cubicBezTo>
                    <a:pt x="756" y="756"/>
                    <a:pt x="473"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96" name="Google Shape;9496;p80"/>
          <p:cNvGrpSpPr/>
          <p:nvPr/>
        </p:nvGrpSpPr>
        <p:grpSpPr>
          <a:xfrm>
            <a:off x="5768492" y="3205748"/>
            <a:ext cx="316434" cy="358099"/>
            <a:chOff x="-54007925" y="3584850"/>
            <a:chExt cx="281200" cy="318225"/>
          </a:xfrm>
        </p:grpSpPr>
        <p:sp>
          <p:nvSpPr>
            <p:cNvPr id="9497" name="Google Shape;9497;p80"/>
            <p:cNvSpPr/>
            <p:nvPr/>
          </p:nvSpPr>
          <p:spPr>
            <a:xfrm>
              <a:off x="-53943325" y="3716375"/>
              <a:ext cx="151250" cy="18950"/>
            </a:xfrm>
            <a:custGeom>
              <a:avLst/>
              <a:gdLst/>
              <a:ahLst/>
              <a:cxnLst/>
              <a:rect l="l" t="t" r="r" b="b"/>
              <a:pathLst>
                <a:path w="6050" h="758" extrusionOk="0">
                  <a:moveTo>
                    <a:pt x="0" y="1"/>
                  </a:moveTo>
                  <a:cubicBezTo>
                    <a:pt x="441" y="474"/>
                    <a:pt x="1040" y="757"/>
                    <a:pt x="1702" y="757"/>
                  </a:cubicBezTo>
                  <a:lnTo>
                    <a:pt x="4348" y="757"/>
                  </a:lnTo>
                  <a:cubicBezTo>
                    <a:pt x="5041" y="757"/>
                    <a:pt x="5608" y="474"/>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8" name="Google Shape;9498;p80"/>
            <p:cNvSpPr/>
            <p:nvPr/>
          </p:nvSpPr>
          <p:spPr>
            <a:xfrm>
              <a:off x="-53970100" y="3679375"/>
              <a:ext cx="205575" cy="18125"/>
            </a:xfrm>
            <a:custGeom>
              <a:avLst/>
              <a:gdLst/>
              <a:ahLst/>
              <a:cxnLst/>
              <a:rect l="l" t="t" r="r" b="b"/>
              <a:pathLst>
                <a:path w="8223" h="725" extrusionOk="0">
                  <a:moveTo>
                    <a:pt x="0" y="0"/>
                  </a:moveTo>
                  <a:lnTo>
                    <a:pt x="0" y="725"/>
                  </a:lnTo>
                  <a:lnTo>
                    <a:pt x="8223" y="725"/>
                  </a:lnTo>
                  <a:lnTo>
                    <a:pt x="82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9" name="Google Shape;9499;p80"/>
            <p:cNvSpPr/>
            <p:nvPr/>
          </p:nvSpPr>
          <p:spPr>
            <a:xfrm>
              <a:off x="-53970100" y="3715600"/>
              <a:ext cx="204800" cy="187475"/>
            </a:xfrm>
            <a:custGeom>
              <a:avLst/>
              <a:gdLst/>
              <a:ahLst/>
              <a:cxnLst/>
              <a:rect l="l" t="t" r="r" b="b"/>
              <a:pathLst>
                <a:path w="8192" h="7499" extrusionOk="0">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0" name="Google Shape;9500;p80"/>
            <p:cNvSpPr/>
            <p:nvPr/>
          </p:nvSpPr>
          <p:spPr>
            <a:xfrm>
              <a:off x="-54007125" y="3584850"/>
              <a:ext cx="278825" cy="74850"/>
            </a:xfrm>
            <a:custGeom>
              <a:avLst/>
              <a:gdLst/>
              <a:ahLst/>
              <a:cxnLst/>
              <a:rect l="l" t="t" r="r" b="b"/>
              <a:pathLst>
                <a:path w="11153" h="2994" extrusionOk="0">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1" name="Google Shape;9501;p80"/>
            <p:cNvSpPr/>
            <p:nvPr/>
          </p:nvSpPr>
          <p:spPr>
            <a:xfrm>
              <a:off x="-54007925"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2" name="Google Shape;9502;p80"/>
            <p:cNvSpPr/>
            <p:nvPr/>
          </p:nvSpPr>
          <p:spPr>
            <a:xfrm>
              <a:off x="-53745625" y="3740025"/>
              <a:ext cx="18900" cy="64600"/>
            </a:xfrm>
            <a:custGeom>
              <a:avLst/>
              <a:gdLst/>
              <a:ahLst/>
              <a:cxnLst/>
              <a:rect l="l" t="t" r="r" b="b"/>
              <a:pathLst>
                <a:path w="756" h="2584" extrusionOk="0">
                  <a:moveTo>
                    <a:pt x="0" y="0"/>
                  </a:moveTo>
                  <a:lnTo>
                    <a:pt x="0" y="2584"/>
                  </a:lnTo>
                  <a:cubicBezTo>
                    <a:pt x="441" y="2300"/>
                    <a:pt x="756" y="1827"/>
                    <a:pt x="756" y="1260"/>
                  </a:cubicBezTo>
                  <a:cubicBezTo>
                    <a:pt x="693" y="725"/>
                    <a:pt x="441"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03" name="Google Shape;9503;p80"/>
          <p:cNvGrpSpPr/>
          <p:nvPr/>
        </p:nvGrpSpPr>
        <p:grpSpPr>
          <a:xfrm>
            <a:off x="5768492" y="3667633"/>
            <a:ext cx="316434" cy="358914"/>
            <a:chOff x="-54007925" y="3975575"/>
            <a:chExt cx="281200" cy="318950"/>
          </a:xfrm>
        </p:grpSpPr>
        <p:sp>
          <p:nvSpPr>
            <p:cNvPr id="9504" name="Google Shape;9504;p80"/>
            <p:cNvSpPr/>
            <p:nvPr/>
          </p:nvSpPr>
          <p:spPr>
            <a:xfrm>
              <a:off x="-53988225" y="3975575"/>
              <a:ext cx="244175" cy="142825"/>
            </a:xfrm>
            <a:custGeom>
              <a:avLst/>
              <a:gdLst/>
              <a:ahLst/>
              <a:cxnLst/>
              <a:rect l="l" t="t" r="r" b="b"/>
              <a:pathLst>
                <a:path w="9767" h="5713" extrusionOk="0">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5" name="Google Shape;9505;p80"/>
            <p:cNvSpPr/>
            <p:nvPr/>
          </p:nvSpPr>
          <p:spPr>
            <a:xfrm>
              <a:off x="-53970100" y="4100750"/>
              <a:ext cx="204800" cy="193775"/>
            </a:xfrm>
            <a:custGeom>
              <a:avLst/>
              <a:gdLst/>
              <a:ahLst/>
              <a:cxnLst/>
              <a:rect l="l" t="t" r="r" b="b"/>
              <a:pathLst>
                <a:path w="8192" h="7751" extrusionOk="0">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6" name="Google Shape;9506;p80"/>
            <p:cNvSpPr/>
            <p:nvPr/>
          </p:nvSpPr>
          <p:spPr>
            <a:xfrm>
              <a:off x="-53745625" y="4132250"/>
              <a:ext cx="18900" cy="63825"/>
            </a:xfrm>
            <a:custGeom>
              <a:avLst/>
              <a:gdLst/>
              <a:ahLst/>
              <a:cxnLst/>
              <a:rect l="l" t="t" r="r" b="b"/>
              <a:pathLst>
                <a:path w="756" h="2553" extrusionOk="0">
                  <a:moveTo>
                    <a:pt x="0" y="1"/>
                  </a:moveTo>
                  <a:lnTo>
                    <a:pt x="0" y="2552"/>
                  </a:lnTo>
                  <a:cubicBezTo>
                    <a:pt x="441" y="2269"/>
                    <a:pt x="756" y="1796"/>
                    <a:pt x="756" y="1261"/>
                  </a:cubicBezTo>
                  <a:cubicBezTo>
                    <a:pt x="693" y="694"/>
                    <a:pt x="441"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7" name="Google Shape;9507;p80"/>
            <p:cNvSpPr/>
            <p:nvPr/>
          </p:nvSpPr>
          <p:spPr>
            <a:xfrm>
              <a:off x="-54007925"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08" name="Google Shape;9508;p80"/>
          <p:cNvGrpSpPr/>
          <p:nvPr/>
        </p:nvGrpSpPr>
        <p:grpSpPr>
          <a:xfrm>
            <a:off x="8003359" y="2752104"/>
            <a:ext cx="274770" cy="358492"/>
            <a:chOff x="-52005775" y="3208025"/>
            <a:chExt cx="244175" cy="318575"/>
          </a:xfrm>
        </p:grpSpPr>
        <p:sp>
          <p:nvSpPr>
            <p:cNvPr id="9509" name="Google Shape;9509;p80"/>
            <p:cNvSpPr/>
            <p:nvPr/>
          </p:nvSpPr>
          <p:spPr>
            <a:xfrm>
              <a:off x="-51800200" y="3469850"/>
              <a:ext cx="38600" cy="56750"/>
            </a:xfrm>
            <a:custGeom>
              <a:avLst/>
              <a:gdLst/>
              <a:ahLst/>
              <a:cxnLst/>
              <a:rect l="l" t="t" r="r" b="b"/>
              <a:pathLst>
                <a:path w="1544" h="2270" extrusionOk="0">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0" name="Google Shape;9510;p80"/>
            <p:cNvSpPr/>
            <p:nvPr/>
          </p:nvSpPr>
          <p:spPr>
            <a:xfrm>
              <a:off x="-52005775" y="3208025"/>
              <a:ext cx="111875" cy="131900"/>
            </a:xfrm>
            <a:custGeom>
              <a:avLst/>
              <a:gdLst/>
              <a:ahLst/>
              <a:cxnLst/>
              <a:rect l="l" t="t" r="r" b="b"/>
              <a:pathLst>
                <a:path w="4475" h="5276" extrusionOk="0">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1" name="Google Shape;9511;p80"/>
            <p:cNvSpPr/>
            <p:nvPr/>
          </p:nvSpPr>
          <p:spPr>
            <a:xfrm>
              <a:off x="-51800200" y="3385575"/>
              <a:ext cx="37025" cy="37850"/>
            </a:xfrm>
            <a:custGeom>
              <a:avLst/>
              <a:gdLst/>
              <a:ahLst/>
              <a:cxnLst/>
              <a:rect l="l" t="t" r="r" b="b"/>
              <a:pathLst>
                <a:path w="1481" h="1514" extrusionOk="0">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2" name="Google Shape;9512;p80"/>
            <p:cNvSpPr/>
            <p:nvPr/>
          </p:nvSpPr>
          <p:spPr>
            <a:xfrm>
              <a:off x="-51800200" y="3348575"/>
              <a:ext cx="37025" cy="37025"/>
            </a:xfrm>
            <a:custGeom>
              <a:avLst/>
              <a:gdLst/>
              <a:ahLst/>
              <a:cxnLst/>
              <a:rect l="l" t="t" r="r" b="b"/>
              <a:pathLst>
                <a:path w="1481" h="1481" extrusionOk="0">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3" name="Google Shape;9513;p80"/>
            <p:cNvSpPr/>
            <p:nvPr/>
          </p:nvSpPr>
          <p:spPr>
            <a:xfrm>
              <a:off x="-51800200" y="3423400"/>
              <a:ext cx="37025" cy="37025"/>
            </a:xfrm>
            <a:custGeom>
              <a:avLst/>
              <a:gdLst/>
              <a:ahLst/>
              <a:cxnLst/>
              <a:rect l="l" t="t" r="r" b="b"/>
              <a:pathLst>
                <a:path w="1481" h="1481" extrusionOk="0">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4" name="Google Shape;9514;p80"/>
            <p:cNvSpPr/>
            <p:nvPr/>
          </p:nvSpPr>
          <p:spPr>
            <a:xfrm>
              <a:off x="-51875025" y="3208025"/>
              <a:ext cx="111850" cy="131125"/>
            </a:xfrm>
            <a:custGeom>
              <a:avLst/>
              <a:gdLst/>
              <a:ahLst/>
              <a:cxnLst/>
              <a:rect l="l" t="t" r="r" b="b"/>
              <a:pathLst>
                <a:path w="4474" h="5245" extrusionOk="0">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5" name="Google Shape;9515;p80"/>
            <p:cNvSpPr/>
            <p:nvPr/>
          </p:nvSpPr>
          <p:spPr>
            <a:xfrm>
              <a:off x="-52005000" y="3469850"/>
              <a:ext cx="38625" cy="56750"/>
            </a:xfrm>
            <a:custGeom>
              <a:avLst/>
              <a:gdLst/>
              <a:ahLst/>
              <a:cxnLst/>
              <a:rect l="l" t="t" r="r" b="b"/>
              <a:pathLst>
                <a:path w="1545" h="2270" extrusionOk="0">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6" name="Google Shape;9516;p80"/>
            <p:cNvSpPr/>
            <p:nvPr/>
          </p:nvSpPr>
          <p:spPr>
            <a:xfrm>
              <a:off x="-52005000" y="3423400"/>
              <a:ext cx="37050" cy="37025"/>
            </a:xfrm>
            <a:custGeom>
              <a:avLst/>
              <a:gdLst/>
              <a:ahLst/>
              <a:cxnLst/>
              <a:rect l="l" t="t" r="r" b="b"/>
              <a:pathLst>
                <a:path w="1482" h="1481" extrusionOk="0">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7" name="Google Shape;9517;p80"/>
            <p:cNvSpPr/>
            <p:nvPr/>
          </p:nvSpPr>
          <p:spPr>
            <a:xfrm>
              <a:off x="-52005000" y="3385575"/>
              <a:ext cx="37050" cy="37850"/>
            </a:xfrm>
            <a:custGeom>
              <a:avLst/>
              <a:gdLst/>
              <a:ahLst/>
              <a:cxnLst/>
              <a:rect l="l" t="t" r="r" b="b"/>
              <a:pathLst>
                <a:path w="1482" h="1514" extrusionOk="0">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8" name="Google Shape;9518;p80"/>
            <p:cNvSpPr/>
            <p:nvPr/>
          </p:nvSpPr>
          <p:spPr>
            <a:xfrm>
              <a:off x="-51957725" y="3298150"/>
              <a:ext cx="148100" cy="209550"/>
            </a:xfrm>
            <a:custGeom>
              <a:avLst/>
              <a:gdLst/>
              <a:ahLst/>
              <a:cxnLst/>
              <a:rect l="l" t="t" r="r" b="b"/>
              <a:pathLst>
                <a:path w="5924" h="8382" extrusionOk="0">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9" name="Google Shape;9519;p80"/>
            <p:cNvSpPr/>
            <p:nvPr/>
          </p:nvSpPr>
          <p:spPr>
            <a:xfrm>
              <a:off x="-52005000" y="3348575"/>
              <a:ext cx="37050" cy="37025"/>
            </a:xfrm>
            <a:custGeom>
              <a:avLst/>
              <a:gdLst/>
              <a:ahLst/>
              <a:cxnLst/>
              <a:rect l="l" t="t" r="r" b="b"/>
              <a:pathLst>
                <a:path w="1482" h="1481" extrusionOk="0">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20" name="Google Shape;9520;p80"/>
          <p:cNvGrpSpPr/>
          <p:nvPr/>
        </p:nvGrpSpPr>
        <p:grpSpPr>
          <a:xfrm>
            <a:off x="5309825" y="1380146"/>
            <a:ext cx="358099" cy="358099"/>
            <a:chOff x="-57568775" y="3198925"/>
            <a:chExt cx="318225" cy="318225"/>
          </a:xfrm>
        </p:grpSpPr>
        <p:sp>
          <p:nvSpPr>
            <p:cNvPr id="9521" name="Google Shape;9521;p80"/>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2" name="Google Shape;9522;p80"/>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3" name="Google Shape;9523;p80"/>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4" name="Google Shape;9524;p80"/>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5" name="Google Shape;9525;p80"/>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6" name="Google Shape;9526;p80"/>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27" name="Google Shape;9527;p80"/>
          <p:cNvGrpSpPr/>
          <p:nvPr/>
        </p:nvGrpSpPr>
        <p:grpSpPr>
          <a:xfrm>
            <a:off x="5331543" y="1835446"/>
            <a:ext cx="314662" cy="358099"/>
            <a:chOff x="-57549075" y="3590375"/>
            <a:chExt cx="279625" cy="318225"/>
          </a:xfrm>
        </p:grpSpPr>
        <p:sp>
          <p:nvSpPr>
            <p:cNvPr id="9528" name="Google Shape;9528;p80"/>
            <p:cNvSpPr/>
            <p:nvPr/>
          </p:nvSpPr>
          <p:spPr>
            <a:xfrm>
              <a:off x="-57493150" y="3777825"/>
              <a:ext cx="167000" cy="74850"/>
            </a:xfrm>
            <a:custGeom>
              <a:avLst/>
              <a:gdLst/>
              <a:ahLst/>
              <a:cxnLst/>
              <a:rect l="l" t="t" r="r" b="b"/>
              <a:pathLst>
                <a:path w="6680" h="2994" extrusionOk="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9" name="Google Shape;9529;p80"/>
            <p:cNvSpPr/>
            <p:nvPr/>
          </p:nvSpPr>
          <p:spPr>
            <a:xfrm>
              <a:off x="-57478975" y="3647075"/>
              <a:ext cx="139425" cy="37050"/>
            </a:xfrm>
            <a:custGeom>
              <a:avLst/>
              <a:gdLst/>
              <a:ahLst/>
              <a:cxnLst/>
              <a:rect l="l" t="t" r="r" b="b"/>
              <a:pathLst>
                <a:path w="5577" h="1482" extrusionOk="0">
                  <a:moveTo>
                    <a:pt x="2804" y="1"/>
                  </a:moveTo>
                  <a:cubicBezTo>
                    <a:pt x="1639" y="1"/>
                    <a:pt x="599" y="568"/>
                    <a:pt x="1" y="1481"/>
                  </a:cubicBezTo>
                  <a:lnTo>
                    <a:pt x="5577" y="1481"/>
                  </a:lnTo>
                  <a:cubicBezTo>
                    <a:pt x="4947" y="568"/>
                    <a:pt x="3939" y="1"/>
                    <a:pt x="28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0" name="Google Shape;9530;p80"/>
            <p:cNvSpPr/>
            <p:nvPr/>
          </p:nvSpPr>
          <p:spPr>
            <a:xfrm>
              <a:off x="-57493950" y="3703775"/>
              <a:ext cx="168575" cy="55175"/>
            </a:xfrm>
            <a:custGeom>
              <a:avLst/>
              <a:gdLst/>
              <a:ahLst/>
              <a:cxnLst/>
              <a:rect l="l" t="t" r="r" b="b"/>
              <a:pathLst>
                <a:path w="6743" h="2207" extrusionOk="0">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1" name="Google Shape;9531;p80"/>
            <p:cNvSpPr/>
            <p:nvPr/>
          </p:nvSpPr>
          <p:spPr>
            <a:xfrm>
              <a:off x="-57549075" y="3590375"/>
              <a:ext cx="279625" cy="318225"/>
            </a:xfrm>
            <a:custGeom>
              <a:avLst/>
              <a:gdLst/>
              <a:ahLst/>
              <a:cxnLst/>
              <a:rect l="l" t="t" r="r" b="b"/>
              <a:pathLst>
                <a:path w="11185" h="12729" extrusionOk="0">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32" name="Google Shape;9532;p80"/>
          <p:cNvGrpSpPr/>
          <p:nvPr/>
        </p:nvGrpSpPr>
        <p:grpSpPr>
          <a:xfrm>
            <a:off x="5323740" y="2276817"/>
            <a:ext cx="359871" cy="359871"/>
            <a:chOff x="-57570350" y="3982600"/>
            <a:chExt cx="319800" cy="319800"/>
          </a:xfrm>
        </p:grpSpPr>
        <p:sp>
          <p:nvSpPr>
            <p:cNvPr id="9533" name="Google Shape;9533;p80"/>
            <p:cNvSpPr/>
            <p:nvPr/>
          </p:nvSpPr>
          <p:spPr>
            <a:xfrm>
              <a:off x="-57570350" y="4033000"/>
              <a:ext cx="319800" cy="269400"/>
            </a:xfrm>
            <a:custGeom>
              <a:avLst/>
              <a:gdLst/>
              <a:ahLst/>
              <a:cxnLst/>
              <a:rect l="l" t="t" r="r" b="b"/>
              <a:pathLst>
                <a:path w="12792" h="10776" extrusionOk="0">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4" name="Google Shape;9534;p80"/>
            <p:cNvSpPr/>
            <p:nvPr/>
          </p:nvSpPr>
          <p:spPr>
            <a:xfrm>
              <a:off x="-57493150" y="4151150"/>
              <a:ext cx="55150" cy="36250"/>
            </a:xfrm>
            <a:custGeom>
              <a:avLst/>
              <a:gdLst/>
              <a:ahLst/>
              <a:cxnLst/>
              <a:rect l="l" t="t" r="r" b="b"/>
              <a:pathLst>
                <a:path w="2206" h="1450" extrusionOk="0">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5" name="Google Shape;9535;p80"/>
            <p:cNvSpPr/>
            <p:nvPr/>
          </p:nvSpPr>
          <p:spPr>
            <a:xfrm>
              <a:off x="-57381300" y="4151150"/>
              <a:ext cx="55925" cy="36250"/>
            </a:xfrm>
            <a:custGeom>
              <a:avLst/>
              <a:gdLst/>
              <a:ahLst/>
              <a:cxnLst/>
              <a:rect l="l" t="t" r="r" b="b"/>
              <a:pathLst>
                <a:path w="2237" h="1450" extrusionOk="0">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6" name="Google Shape;9536;p80"/>
            <p:cNvSpPr/>
            <p:nvPr/>
          </p:nvSpPr>
          <p:spPr>
            <a:xfrm>
              <a:off x="-57442750" y="3982600"/>
              <a:ext cx="65400" cy="93750"/>
            </a:xfrm>
            <a:custGeom>
              <a:avLst/>
              <a:gdLst/>
              <a:ahLst/>
              <a:cxnLst/>
              <a:rect l="l" t="t" r="r" b="b"/>
              <a:pathLst>
                <a:path w="2616" h="3750" extrusionOk="0">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37" name="Google Shape;9537;p80"/>
          <p:cNvGrpSpPr/>
          <p:nvPr/>
        </p:nvGrpSpPr>
        <p:grpSpPr>
          <a:xfrm>
            <a:off x="7538779" y="1379246"/>
            <a:ext cx="314662" cy="358999"/>
            <a:chOff x="-55576850" y="3198125"/>
            <a:chExt cx="279625" cy="319025"/>
          </a:xfrm>
        </p:grpSpPr>
        <p:sp>
          <p:nvSpPr>
            <p:cNvPr id="9538" name="Google Shape;9538;p80"/>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9" name="Google Shape;9539;p80"/>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0" name="Google Shape;9540;p80"/>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1" name="Google Shape;9541;p80"/>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42" name="Google Shape;9542;p80"/>
          <p:cNvGrpSpPr/>
          <p:nvPr/>
        </p:nvGrpSpPr>
        <p:grpSpPr>
          <a:xfrm>
            <a:off x="7516174" y="1835221"/>
            <a:ext cx="359871" cy="358324"/>
            <a:chOff x="-55596550" y="3590175"/>
            <a:chExt cx="319800" cy="318425"/>
          </a:xfrm>
        </p:grpSpPr>
        <p:sp>
          <p:nvSpPr>
            <p:cNvPr id="9543" name="Google Shape;9543;p80"/>
            <p:cNvSpPr/>
            <p:nvPr/>
          </p:nvSpPr>
          <p:spPr>
            <a:xfrm>
              <a:off x="-55596550" y="3590175"/>
              <a:ext cx="319800" cy="112850"/>
            </a:xfrm>
            <a:custGeom>
              <a:avLst/>
              <a:gdLst/>
              <a:ahLst/>
              <a:cxnLst/>
              <a:rect l="l" t="t" r="r" b="b"/>
              <a:pathLst>
                <a:path w="12792" h="4514" extrusionOk="0">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4" name="Google Shape;9544;p80"/>
            <p:cNvSpPr/>
            <p:nvPr/>
          </p:nvSpPr>
          <p:spPr>
            <a:xfrm>
              <a:off x="-55539850" y="3721900"/>
              <a:ext cx="204800" cy="186700"/>
            </a:xfrm>
            <a:custGeom>
              <a:avLst/>
              <a:gdLst/>
              <a:ahLst/>
              <a:cxnLst/>
              <a:rect l="l" t="t" r="r" b="b"/>
              <a:pathLst>
                <a:path w="8192" h="7468" extrusionOk="0">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5" name="Google Shape;9545;p80"/>
            <p:cNvSpPr/>
            <p:nvPr/>
          </p:nvSpPr>
          <p:spPr>
            <a:xfrm>
              <a:off x="-55316150" y="3726625"/>
              <a:ext cx="18925" cy="63825"/>
            </a:xfrm>
            <a:custGeom>
              <a:avLst/>
              <a:gdLst/>
              <a:ahLst/>
              <a:cxnLst/>
              <a:rect l="l" t="t" r="r" b="b"/>
              <a:pathLst>
                <a:path w="757" h="2553" extrusionOk="0">
                  <a:moveTo>
                    <a:pt x="0" y="1"/>
                  </a:moveTo>
                  <a:lnTo>
                    <a:pt x="0" y="2552"/>
                  </a:lnTo>
                  <a:cubicBezTo>
                    <a:pt x="441" y="2269"/>
                    <a:pt x="756" y="1796"/>
                    <a:pt x="756" y="1261"/>
                  </a:cubicBezTo>
                  <a:cubicBezTo>
                    <a:pt x="756" y="757"/>
                    <a:pt x="473"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6" name="Google Shape;9546;p80"/>
            <p:cNvSpPr/>
            <p:nvPr/>
          </p:nvSpPr>
          <p:spPr>
            <a:xfrm>
              <a:off x="-55576850" y="3727425"/>
              <a:ext cx="18900" cy="63800"/>
            </a:xfrm>
            <a:custGeom>
              <a:avLst/>
              <a:gdLst/>
              <a:ahLst/>
              <a:cxnLst/>
              <a:rect l="l" t="t" r="r" b="b"/>
              <a:pathLst>
                <a:path w="756" h="2552"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47" name="Google Shape;9547;p80"/>
          <p:cNvGrpSpPr/>
          <p:nvPr/>
        </p:nvGrpSpPr>
        <p:grpSpPr>
          <a:xfrm>
            <a:off x="7531412" y="2276564"/>
            <a:ext cx="358999" cy="359252"/>
            <a:chOff x="-55595775" y="3982375"/>
            <a:chExt cx="319025" cy="319250"/>
          </a:xfrm>
        </p:grpSpPr>
        <p:sp>
          <p:nvSpPr>
            <p:cNvPr id="9548" name="Google Shape;9548;p80"/>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9" name="Google Shape;9549;p80"/>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0" name="Google Shape;9550;p80"/>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1" name="Google Shape;9551;p80"/>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2" name="Google Shape;9552;p80"/>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3" name="Google Shape;9553;p80"/>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54" name="Google Shape;9554;p80"/>
          <p:cNvGrpSpPr/>
          <p:nvPr/>
        </p:nvGrpSpPr>
        <p:grpSpPr>
          <a:xfrm>
            <a:off x="6188595" y="2734774"/>
            <a:ext cx="358999" cy="358099"/>
            <a:chOff x="-53635375" y="3192625"/>
            <a:chExt cx="319025" cy="318225"/>
          </a:xfrm>
        </p:grpSpPr>
        <p:sp>
          <p:nvSpPr>
            <p:cNvPr id="9555" name="Google Shape;9555;p80"/>
            <p:cNvSpPr/>
            <p:nvPr/>
          </p:nvSpPr>
          <p:spPr>
            <a:xfrm>
              <a:off x="-53560550" y="3342275"/>
              <a:ext cx="167000" cy="151250"/>
            </a:xfrm>
            <a:custGeom>
              <a:avLst/>
              <a:gdLst/>
              <a:ahLst/>
              <a:cxnLst/>
              <a:rect l="l" t="t" r="r" b="b"/>
              <a:pathLst>
                <a:path w="6680" h="6050" extrusionOk="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6" name="Google Shape;9556;p80"/>
            <p:cNvSpPr/>
            <p:nvPr/>
          </p:nvSpPr>
          <p:spPr>
            <a:xfrm>
              <a:off x="-53559750" y="3305250"/>
              <a:ext cx="168575" cy="18150"/>
            </a:xfrm>
            <a:custGeom>
              <a:avLst/>
              <a:gdLst/>
              <a:ahLst/>
              <a:cxnLst/>
              <a:rect l="l" t="t" r="r" b="b"/>
              <a:pathLst>
                <a:path w="6743" h="726" extrusionOk="0">
                  <a:moveTo>
                    <a:pt x="0" y="0"/>
                  </a:moveTo>
                  <a:lnTo>
                    <a:pt x="0" y="725"/>
                  </a:lnTo>
                  <a:lnTo>
                    <a:pt x="6742" y="725"/>
                  </a:lnTo>
                  <a:lnTo>
                    <a:pt x="67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7" name="Google Shape;9557;p80"/>
            <p:cNvSpPr/>
            <p:nvPr/>
          </p:nvSpPr>
          <p:spPr>
            <a:xfrm>
              <a:off x="-53635375" y="3192625"/>
              <a:ext cx="319025" cy="318225"/>
            </a:xfrm>
            <a:custGeom>
              <a:avLst/>
              <a:gdLst/>
              <a:ahLst/>
              <a:cxnLst/>
              <a:rect l="l" t="t" r="r" b="b"/>
              <a:pathLst>
                <a:path w="12761" h="12729" extrusionOk="0">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58" name="Google Shape;9558;p80"/>
          <p:cNvGrpSpPr/>
          <p:nvPr/>
        </p:nvGrpSpPr>
        <p:grpSpPr>
          <a:xfrm>
            <a:off x="6210763" y="3205748"/>
            <a:ext cx="314662" cy="358999"/>
            <a:chOff x="-53615675" y="3584850"/>
            <a:chExt cx="279625" cy="319025"/>
          </a:xfrm>
        </p:grpSpPr>
        <p:sp>
          <p:nvSpPr>
            <p:cNvPr id="9559" name="Google Shape;9559;p80"/>
            <p:cNvSpPr/>
            <p:nvPr/>
          </p:nvSpPr>
          <p:spPr>
            <a:xfrm>
              <a:off x="-53577075" y="3584850"/>
              <a:ext cx="204800" cy="319025"/>
            </a:xfrm>
            <a:custGeom>
              <a:avLst/>
              <a:gdLst/>
              <a:ahLst/>
              <a:cxnLst/>
              <a:rect l="l" t="t" r="r" b="b"/>
              <a:pathLst>
                <a:path w="8192" h="12761" extrusionOk="0">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0" name="Google Shape;9560;p80"/>
            <p:cNvSpPr/>
            <p:nvPr/>
          </p:nvSpPr>
          <p:spPr>
            <a:xfrm>
              <a:off x="-53615675" y="3739225"/>
              <a:ext cx="20500" cy="65400"/>
            </a:xfrm>
            <a:custGeom>
              <a:avLst/>
              <a:gdLst/>
              <a:ahLst/>
              <a:cxnLst/>
              <a:rect l="l" t="t" r="r" b="b"/>
              <a:pathLst>
                <a:path w="820" h="2616" extrusionOk="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1" name="Google Shape;9561;p80"/>
            <p:cNvSpPr/>
            <p:nvPr/>
          </p:nvSpPr>
          <p:spPr>
            <a:xfrm>
              <a:off x="-53356550" y="3738450"/>
              <a:ext cx="20500" cy="64600"/>
            </a:xfrm>
            <a:custGeom>
              <a:avLst/>
              <a:gdLst/>
              <a:ahLst/>
              <a:cxnLst/>
              <a:rect l="l" t="t" r="r" b="b"/>
              <a:pathLst>
                <a:path w="820" h="2584" extrusionOk="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62" name="Google Shape;9562;p80"/>
          <p:cNvGrpSpPr/>
          <p:nvPr/>
        </p:nvGrpSpPr>
        <p:grpSpPr>
          <a:xfrm>
            <a:off x="6188609" y="3668674"/>
            <a:ext cx="358971" cy="357874"/>
            <a:chOff x="-53634575" y="3976500"/>
            <a:chExt cx="319000" cy="318025"/>
          </a:xfrm>
        </p:grpSpPr>
        <p:sp>
          <p:nvSpPr>
            <p:cNvPr id="9563" name="Google Shape;9563;p80"/>
            <p:cNvSpPr/>
            <p:nvPr/>
          </p:nvSpPr>
          <p:spPr>
            <a:xfrm>
              <a:off x="-53634575" y="3976500"/>
              <a:ext cx="319000" cy="93550"/>
            </a:xfrm>
            <a:custGeom>
              <a:avLst/>
              <a:gdLst/>
              <a:ahLst/>
              <a:cxnLst/>
              <a:rect l="l" t="t" r="r" b="b"/>
              <a:pathLst>
                <a:path w="12760" h="3742" extrusionOk="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4" name="Google Shape;9564;p80"/>
            <p:cNvSpPr/>
            <p:nvPr/>
          </p:nvSpPr>
          <p:spPr>
            <a:xfrm>
              <a:off x="-53614900" y="4163750"/>
              <a:ext cx="140225" cy="130775"/>
            </a:xfrm>
            <a:custGeom>
              <a:avLst/>
              <a:gdLst/>
              <a:ahLst/>
              <a:cxnLst/>
              <a:rect l="l" t="t" r="r" b="b"/>
              <a:pathLst>
                <a:path w="5609" h="5231" extrusionOk="0">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5" name="Google Shape;9565;p80"/>
            <p:cNvSpPr/>
            <p:nvPr/>
          </p:nvSpPr>
          <p:spPr>
            <a:xfrm>
              <a:off x="-53616475" y="4088925"/>
              <a:ext cx="126050" cy="74850"/>
            </a:xfrm>
            <a:custGeom>
              <a:avLst/>
              <a:gdLst/>
              <a:ahLst/>
              <a:cxnLst/>
              <a:rect l="l" t="t" r="r" b="b"/>
              <a:pathLst>
                <a:path w="5042" h="2994" extrusionOk="0">
                  <a:moveTo>
                    <a:pt x="1" y="1"/>
                  </a:moveTo>
                  <a:lnTo>
                    <a:pt x="1" y="2994"/>
                  </a:lnTo>
                  <a:cubicBezTo>
                    <a:pt x="32" y="2175"/>
                    <a:pt x="694" y="1481"/>
                    <a:pt x="1513" y="1481"/>
                  </a:cubicBezTo>
                  <a:lnTo>
                    <a:pt x="2521" y="1481"/>
                  </a:lnTo>
                  <a:cubicBezTo>
                    <a:pt x="3561" y="1481"/>
                    <a:pt x="4569" y="914"/>
                    <a:pt x="50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6" name="Google Shape;9566;p80"/>
            <p:cNvSpPr/>
            <p:nvPr/>
          </p:nvSpPr>
          <p:spPr>
            <a:xfrm>
              <a:off x="-53475475" y="4163750"/>
              <a:ext cx="139425" cy="130775"/>
            </a:xfrm>
            <a:custGeom>
              <a:avLst/>
              <a:gdLst/>
              <a:ahLst/>
              <a:cxnLst/>
              <a:rect l="l" t="t" r="r" b="b"/>
              <a:pathLst>
                <a:path w="5577" h="5231" extrusionOk="0">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7" name="Google Shape;9567;p80"/>
            <p:cNvSpPr/>
            <p:nvPr/>
          </p:nvSpPr>
          <p:spPr>
            <a:xfrm>
              <a:off x="-53559750" y="4100750"/>
              <a:ext cx="167775" cy="174875"/>
            </a:xfrm>
            <a:custGeom>
              <a:avLst/>
              <a:gdLst/>
              <a:ahLst/>
              <a:cxnLst/>
              <a:rect l="l" t="t" r="r" b="b"/>
              <a:pathLst>
                <a:path w="6711" h="6995" extrusionOk="0">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8" name="Google Shape;9568;p80"/>
            <p:cNvSpPr/>
            <p:nvPr/>
          </p:nvSpPr>
          <p:spPr>
            <a:xfrm>
              <a:off x="-53373875" y="4144850"/>
              <a:ext cx="18925" cy="37825"/>
            </a:xfrm>
            <a:custGeom>
              <a:avLst/>
              <a:gdLst/>
              <a:ahLst/>
              <a:cxnLst/>
              <a:rect l="l" t="t" r="r" b="b"/>
              <a:pathLst>
                <a:path w="757" h="1513" extrusionOk="0">
                  <a:moveTo>
                    <a:pt x="0" y="1"/>
                  </a:moveTo>
                  <a:lnTo>
                    <a:pt x="0" y="1513"/>
                  </a:lnTo>
                  <a:cubicBezTo>
                    <a:pt x="410" y="1513"/>
                    <a:pt x="757" y="1135"/>
                    <a:pt x="757" y="757"/>
                  </a:cubicBezTo>
                  <a:cubicBezTo>
                    <a:pt x="757" y="347"/>
                    <a:pt x="441" y="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9" name="Google Shape;9569;p80"/>
            <p:cNvSpPr/>
            <p:nvPr/>
          </p:nvSpPr>
          <p:spPr>
            <a:xfrm>
              <a:off x="-53596775" y="4144850"/>
              <a:ext cx="18125" cy="37825"/>
            </a:xfrm>
            <a:custGeom>
              <a:avLst/>
              <a:gdLst/>
              <a:ahLst/>
              <a:cxnLst/>
              <a:rect l="l" t="t" r="r" b="b"/>
              <a:pathLst>
                <a:path w="725" h="1513" extrusionOk="0">
                  <a:moveTo>
                    <a:pt x="725" y="1"/>
                  </a:moveTo>
                  <a:cubicBezTo>
                    <a:pt x="347" y="1"/>
                    <a:pt x="1" y="347"/>
                    <a:pt x="1" y="757"/>
                  </a:cubicBezTo>
                  <a:cubicBezTo>
                    <a:pt x="1" y="1135"/>
                    <a:pt x="347" y="1513"/>
                    <a:pt x="725" y="151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0" name="Google Shape;9570;p80"/>
            <p:cNvSpPr/>
            <p:nvPr/>
          </p:nvSpPr>
          <p:spPr>
            <a:xfrm>
              <a:off x="-53461300" y="4088925"/>
              <a:ext cx="125250" cy="74850"/>
            </a:xfrm>
            <a:custGeom>
              <a:avLst/>
              <a:gdLst/>
              <a:ahLst/>
              <a:cxnLst/>
              <a:rect l="l" t="t" r="r" b="b"/>
              <a:pathLst>
                <a:path w="5010" h="2994" extrusionOk="0">
                  <a:moveTo>
                    <a:pt x="0" y="1"/>
                  </a:moveTo>
                  <a:cubicBezTo>
                    <a:pt x="504" y="914"/>
                    <a:pt x="1450" y="1481"/>
                    <a:pt x="2521" y="1481"/>
                  </a:cubicBezTo>
                  <a:lnTo>
                    <a:pt x="3497" y="1481"/>
                  </a:lnTo>
                  <a:cubicBezTo>
                    <a:pt x="4348" y="1481"/>
                    <a:pt x="5010" y="2175"/>
                    <a:pt x="5010" y="2994"/>
                  </a:cubicBezTo>
                  <a:lnTo>
                    <a:pt x="501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71" name="Google Shape;9571;p80"/>
          <p:cNvGrpSpPr/>
          <p:nvPr/>
        </p:nvGrpSpPr>
        <p:grpSpPr>
          <a:xfrm>
            <a:off x="7983413" y="3211628"/>
            <a:ext cx="314662" cy="358436"/>
            <a:chOff x="-52023900" y="3590075"/>
            <a:chExt cx="279625" cy="318525"/>
          </a:xfrm>
        </p:grpSpPr>
        <p:sp>
          <p:nvSpPr>
            <p:cNvPr id="9572" name="Google Shape;9572;p80"/>
            <p:cNvSpPr/>
            <p:nvPr/>
          </p:nvSpPr>
          <p:spPr>
            <a:xfrm>
              <a:off x="-52005000" y="3611625"/>
              <a:ext cx="92175" cy="92175"/>
            </a:xfrm>
            <a:custGeom>
              <a:avLst/>
              <a:gdLst/>
              <a:ahLst/>
              <a:cxnLst/>
              <a:rect l="l" t="t" r="r" b="b"/>
              <a:pathLst>
                <a:path w="3687" h="3687" extrusionOk="0">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3" name="Google Shape;9573;p80"/>
            <p:cNvSpPr/>
            <p:nvPr/>
          </p:nvSpPr>
          <p:spPr>
            <a:xfrm>
              <a:off x="-51894725" y="3614000"/>
              <a:ext cx="121325" cy="106350"/>
            </a:xfrm>
            <a:custGeom>
              <a:avLst/>
              <a:gdLst/>
              <a:ahLst/>
              <a:cxnLst/>
              <a:rect l="l" t="t" r="r" b="b"/>
              <a:pathLst>
                <a:path w="4853" h="4254" extrusionOk="0">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4" name="Google Shape;9574;p80"/>
            <p:cNvSpPr/>
            <p:nvPr/>
          </p:nvSpPr>
          <p:spPr>
            <a:xfrm>
              <a:off x="-51838000" y="3590075"/>
              <a:ext cx="76400" cy="74350"/>
            </a:xfrm>
            <a:custGeom>
              <a:avLst/>
              <a:gdLst/>
              <a:ahLst/>
              <a:cxnLst/>
              <a:rect l="l" t="t" r="r" b="b"/>
              <a:pathLst>
                <a:path w="3056" h="2974" extrusionOk="0">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5" name="Google Shape;9575;p80"/>
            <p:cNvSpPr/>
            <p:nvPr/>
          </p:nvSpPr>
          <p:spPr>
            <a:xfrm>
              <a:off x="-51988450" y="3666775"/>
              <a:ext cx="204800" cy="241825"/>
            </a:xfrm>
            <a:custGeom>
              <a:avLst/>
              <a:gdLst/>
              <a:ahLst/>
              <a:cxnLst/>
              <a:rect l="l" t="t" r="r" b="b"/>
              <a:pathLst>
                <a:path w="8192" h="9673" extrusionOk="0">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6" name="Google Shape;9576;p80"/>
            <p:cNvSpPr/>
            <p:nvPr/>
          </p:nvSpPr>
          <p:spPr>
            <a:xfrm>
              <a:off x="-51893150" y="3797500"/>
              <a:ext cx="18150" cy="17375"/>
            </a:xfrm>
            <a:custGeom>
              <a:avLst/>
              <a:gdLst/>
              <a:ahLst/>
              <a:cxnLst/>
              <a:rect l="l" t="t" r="r" b="b"/>
              <a:pathLst>
                <a:path w="726" h="695" extrusionOk="0">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7" name="Google Shape;9577;p80"/>
            <p:cNvSpPr/>
            <p:nvPr/>
          </p:nvSpPr>
          <p:spPr>
            <a:xfrm>
              <a:off x="-51763200"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8" name="Google Shape;9578;p80"/>
            <p:cNvSpPr/>
            <p:nvPr/>
          </p:nvSpPr>
          <p:spPr>
            <a:xfrm>
              <a:off x="-52023900" y="374632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79" name="Google Shape;9579;p80"/>
          <p:cNvGrpSpPr/>
          <p:nvPr/>
        </p:nvGrpSpPr>
        <p:grpSpPr>
          <a:xfrm>
            <a:off x="5746654" y="1380146"/>
            <a:ext cx="358971" cy="358971"/>
            <a:chOff x="-57173375" y="3198925"/>
            <a:chExt cx="319000" cy="319000"/>
          </a:xfrm>
        </p:grpSpPr>
        <p:sp>
          <p:nvSpPr>
            <p:cNvPr id="9580" name="Google Shape;9580;p80"/>
            <p:cNvSpPr/>
            <p:nvPr/>
          </p:nvSpPr>
          <p:spPr>
            <a:xfrm>
              <a:off x="-57120600" y="3237525"/>
              <a:ext cx="204800" cy="92825"/>
            </a:xfrm>
            <a:custGeom>
              <a:avLst/>
              <a:gdLst/>
              <a:ahLst/>
              <a:cxnLst/>
              <a:rect l="l" t="t" r="r" b="b"/>
              <a:pathLst>
                <a:path w="8192" h="3713" extrusionOk="0">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1" name="Google Shape;9581;p80"/>
            <p:cNvSpPr/>
            <p:nvPr/>
          </p:nvSpPr>
          <p:spPr>
            <a:xfrm>
              <a:off x="-57053650" y="3273750"/>
              <a:ext cx="70100" cy="74850"/>
            </a:xfrm>
            <a:custGeom>
              <a:avLst/>
              <a:gdLst/>
              <a:ahLst/>
              <a:cxnLst/>
              <a:rect l="l" t="t" r="r" b="b"/>
              <a:pathLst>
                <a:path w="2804" h="2994" extrusionOk="0">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2" name="Google Shape;9582;p80"/>
            <p:cNvSpPr/>
            <p:nvPr/>
          </p:nvSpPr>
          <p:spPr>
            <a:xfrm>
              <a:off x="-57058375" y="3198925"/>
              <a:ext cx="82700" cy="26800"/>
            </a:xfrm>
            <a:custGeom>
              <a:avLst/>
              <a:gdLst/>
              <a:ahLst/>
              <a:cxnLst/>
              <a:rect l="l" t="t" r="r" b="b"/>
              <a:pathLst>
                <a:path w="3308" h="1072" extrusionOk="0">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3" name="Google Shape;9583;p80"/>
            <p:cNvSpPr/>
            <p:nvPr/>
          </p:nvSpPr>
          <p:spPr>
            <a:xfrm>
              <a:off x="-57173375" y="3338325"/>
              <a:ext cx="319000" cy="179600"/>
            </a:xfrm>
            <a:custGeom>
              <a:avLst/>
              <a:gdLst/>
              <a:ahLst/>
              <a:cxnLst/>
              <a:rect l="l" t="t" r="r" b="b"/>
              <a:pathLst>
                <a:path w="12760" h="7184" extrusionOk="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84" name="Google Shape;9584;p80"/>
          <p:cNvGrpSpPr/>
          <p:nvPr/>
        </p:nvGrpSpPr>
        <p:grpSpPr>
          <a:xfrm>
            <a:off x="5747541" y="1857587"/>
            <a:ext cx="357198" cy="314690"/>
            <a:chOff x="-57176525" y="3610050"/>
            <a:chExt cx="317425" cy="279650"/>
          </a:xfrm>
        </p:grpSpPr>
        <p:sp>
          <p:nvSpPr>
            <p:cNvPr id="9585" name="Google Shape;9585;p80"/>
            <p:cNvSpPr/>
            <p:nvPr/>
          </p:nvSpPr>
          <p:spPr>
            <a:xfrm>
              <a:off x="-57109575" y="3610050"/>
              <a:ext cx="181950" cy="56750"/>
            </a:xfrm>
            <a:custGeom>
              <a:avLst/>
              <a:gdLst/>
              <a:ahLst/>
              <a:cxnLst/>
              <a:rect l="l" t="t" r="r" b="b"/>
              <a:pathLst>
                <a:path w="7278" h="2270" extrusionOk="0">
                  <a:moveTo>
                    <a:pt x="3655" y="1"/>
                  </a:moveTo>
                  <a:cubicBezTo>
                    <a:pt x="2080" y="1"/>
                    <a:pt x="693" y="914"/>
                    <a:pt x="0" y="2269"/>
                  </a:cubicBezTo>
                  <a:lnTo>
                    <a:pt x="7278" y="2269"/>
                  </a:lnTo>
                  <a:cubicBezTo>
                    <a:pt x="6648" y="914"/>
                    <a:pt x="5262" y="1"/>
                    <a:pt x="36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6" name="Google Shape;9586;p80"/>
            <p:cNvSpPr/>
            <p:nvPr/>
          </p:nvSpPr>
          <p:spPr>
            <a:xfrm>
              <a:off x="-57120600" y="3684100"/>
              <a:ext cx="88225" cy="36375"/>
            </a:xfrm>
            <a:custGeom>
              <a:avLst/>
              <a:gdLst/>
              <a:ahLst/>
              <a:cxnLst/>
              <a:rect l="l" t="t" r="r" b="b"/>
              <a:pathLst>
                <a:path w="3529" h="1455" extrusionOk="0">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7" name="Google Shape;9587;p80"/>
            <p:cNvSpPr/>
            <p:nvPr/>
          </p:nvSpPr>
          <p:spPr>
            <a:xfrm>
              <a:off x="-57176525" y="3747100"/>
              <a:ext cx="28375" cy="67775"/>
            </a:xfrm>
            <a:custGeom>
              <a:avLst/>
              <a:gdLst/>
              <a:ahLst/>
              <a:cxnLst/>
              <a:rect l="l" t="t" r="r" b="b"/>
              <a:pathLst>
                <a:path w="1135" h="2711" extrusionOk="0">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8" name="Google Shape;9588;p80"/>
            <p:cNvSpPr/>
            <p:nvPr/>
          </p:nvSpPr>
          <p:spPr>
            <a:xfrm>
              <a:off x="-57139500" y="3743175"/>
              <a:ext cx="37825" cy="89025"/>
            </a:xfrm>
            <a:custGeom>
              <a:avLst/>
              <a:gdLst/>
              <a:ahLst/>
              <a:cxnLst/>
              <a:rect l="l" t="t" r="r" b="b"/>
              <a:pathLst>
                <a:path w="1513" h="3561" extrusionOk="0">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9" name="Google Shape;9589;p80"/>
            <p:cNvSpPr/>
            <p:nvPr/>
          </p:nvSpPr>
          <p:spPr>
            <a:xfrm>
              <a:off x="-57104075" y="3684875"/>
              <a:ext cx="244975" cy="204825"/>
            </a:xfrm>
            <a:custGeom>
              <a:avLst/>
              <a:gdLst/>
              <a:ahLst/>
              <a:cxnLst/>
              <a:rect l="l" t="t" r="r" b="b"/>
              <a:pathLst>
                <a:path w="9799" h="8193" extrusionOk="0">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90" name="Google Shape;9590;p80"/>
          <p:cNvGrpSpPr/>
          <p:nvPr/>
        </p:nvGrpSpPr>
        <p:grpSpPr>
          <a:xfrm>
            <a:off x="7957995" y="1380146"/>
            <a:ext cx="358099" cy="356326"/>
            <a:chOff x="-55202750" y="3198925"/>
            <a:chExt cx="318225" cy="316650"/>
          </a:xfrm>
        </p:grpSpPr>
        <p:sp>
          <p:nvSpPr>
            <p:cNvPr id="9591" name="Google Shape;9591;p80"/>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2" name="Google Shape;9592;p80"/>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93" name="Google Shape;9593;p80"/>
          <p:cNvGrpSpPr/>
          <p:nvPr/>
        </p:nvGrpSpPr>
        <p:grpSpPr>
          <a:xfrm>
            <a:off x="7968629" y="1835446"/>
            <a:ext cx="336830" cy="358099"/>
            <a:chOff x="-55194875" y="3590375"/>
            <a:chExt cx="299325" cy="318225"/>
          </a:xfrm>
        </p:grpSpPr>
        <p:sp>
          <p:nvSpPr>
            <p:cNvPr id="9594" name="Google Shape;9594;p80"/>
            <p:cNvSpPr/>
            <p:nvPr/>
          </p:nvSpPr>
          <p:spPr>
            <a:xfrm>
              <a:off x="-55194875" y="3667550"/>
              <a:ext cx="37050" cy="241050"/>
            </a:xfrm>
            <a:custGeom>
              <a:avLst/>
              <a:gdLst/>
              <a:ahLst/>
              <a:cxnLst/>
              <a:rect l="l" t="t" r="r" b="b"/>
              <a:pathLst>
                <a:path w="1482" h="9642" extrusionOk="0">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5" name="Google Shape;9595;p80"/>
            <p:cNvSpPr/>
            <p:nvPr/>
          </p:nvSpPr>
          <p:spPr>
            <a:xfrm>
              <a:off x="-55065700" y="3643925"/>
              <a:ext cx="132350" cy="40200"/>
            </a:xfrm>
            <a:custGeom>
              <a:avLst/>
              <a:gdLst/>
              <a:ahLst/>
              <a:cxnLst/>
              <a:rect l="l" t="t" r="r" b="b"/>
              <a:pathLst>
                <a:path w="5294" h="1608" extrusionOk="0">
                  <a:moveTo>
                    <a:pt x="5294" y="1"/>
                  </a:moveTo>
                  <a:lnTo>
                    <a:pt x="1" y="1607"/>
                  </a:lnTo>
                  <a:lnTo>
                    <a:pt x="5294" y="1607"/>
                  </a:lnTo>
                  <a:lnTo>
                    <a:pt x="5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6" name="Google Shape;9596;p80"/>
            <p:cNvSpPr/>
            <p:nvPr/>
          </p:nvSpPr>
          <p:spPr>
            <a:xfrm>
              <a:off x="-55138950" y="3703000"/>
              <a:ext cx="204800" cy="168575"/>
            </a:xfrm>
            <a:custGeom>
              <a:avLst/>
              <a:gdLst/>
              <a:ahLst/>
              <a:cxnLst/>
              <a:rect l="l" t="t" r="r" b="b"/>
              <a:pathLst>
                <a:path w="8192" h="6743" extrusionOk="0">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7" name="Google Shape;9597;p80"/>
            <p:cNvSpPr/>
            <p:nvPr/>
          </p:nvSpPr>
          <p:spPr>
            <a:xfrm>
              <a:off x="-55138950" y="3590375"/>
              <a:ext cx="204025" cy="92950"/>
            </a:xfrm>
            <a:custGeom>
              <a:avLst/>
              <a:gdLst/>
              <a:ahLst/>
              <a:cxnLst/>
              <a:rect l="l" t="t" r="r" b="b"/>
              <a:pathLst>
                <a:path w="8161" h="3718" extrusionOk="0">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8" name="Google Shape;9598;p80"/>
            <p:cNvSpPr/>
            <p:nvPr/>
          </p:nvSpPr>
          <p:spPr>
            <a:xfrm>
              <a:off x="-54914475" y="3688825"/>
              <a:ext cx="18925" cy="64600"/>
            </a:xfrm>
            <a:custGeom>
              <a:avLst/>
              <a:gdLst/>
              <a:ahLst/>
              <a:cxnLst/>
              <a:rect l="l" t="t" r="r" b="b"/>
              <a:pathLst>
                <a:path w="757" h="2584" extrusionOk="0">
                  <a:moveTo>
                    <a:pt x="1" y="0"/>
                  </a:moveTo>
                  <a:lnTo>
                    <a:pt x="1" y="2584"/>
                  </a:lnTo>
                  <a:cubicBezTo>
                    <a:pt x="442" y="2300"/>
                    <a:pt x="757" y="1828"/>
                    <a:pt x="757" y="1261"/>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99" name="Google Shape;9599;p80"/>
          <p:cNvGrpSpPr/>
          <p:nvPr/>
        </p:nvGrpSpPr>
        <p:grpSpPr>
          <a:xfrm>
            <a:off x="7973247" y="2277717"/>
            <a:ext cx="357198" cy="357198"/>
            <a:chOff x="-55203525" y="3983400"/>
            <a:chExt cx="317425" cy="317425"/>
          </a:xfrm>
        </p:grpSpPr>
        <p:sp>
          <p:nvSpPr>
            <p:cNvPr id="9600" name="Google Shape;9600;p80"/>
            <p:cNvSpPr/>
            <p:nvPr/>
          </p:nvSpPr>
          <p:spPr>
            <a:xfrm>
              <a:off x="-55147600" y="4094450"/>
              <a:ext cx="204800" cy="206375"/>
            </a:xfrm>
            <a:custGeom>
              <a:avLst/>
              <a:gdLst/>
              <a:ahLst/>
              <a:cxnLst/>
              <a:rect l="l" t="t" r="r" b="b"/>
              <a:pathLst>
                <a:path w="8192" h="8255" extrusionOk="0">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1" name="Google Shape;9601;p80"/>
            <p:cNvSpPr/>
            <p:nvPr/>
          </p:nvSpPr>
          <p:spPr>
            <a:xfrm>
              <a:off x="-55203525" y="4027500"/>
              <a:ext cx="317425" cy="196925"/>
            </a:xfrm>
            <a:custGeom>
              <a:avLst/>
              <a:gdLst/>
              <a:ahLst/>
              <a:cxnLst/>
              <a:rect l="l" t="t" r="r" b="b"/>
              <a:pathLst>
                <a:path w="12697" h="7877" extrusionOk="0">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2" name="Google Shape;9602;p80"/>
            <p:cNvSpPr/>
            <p:nvPr/>
          </p:nvSpPr>
          <p:spPr>
            <a:xfrm>
              <a:off x="-55128700" y="3983400"/>
              <a:ext cx="166200" cy="54350"/>
            </a:xfrm>
            <a:custGeom>
              <a:avLst/>
              <a:gdLst/>
              <a:ahLst/>
              <a:cxnLst/>
              <a:rect l="l" t="t" r="r" b="b"/>
              <a:pathLst>
                <a:path w="6648" h="2174" extrusionOk="0">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03" name="Google Shape;9603;p80"/>
          <p:cNvGrpSpPr/>
          <p:nvPr/>
        </p:nvGrpSpPr>
        <p:grpSpPr>
          <a:xfrm>
            <a:off x="6639727" y="2734774"/>
            <a:ext cx="335930" cy="358971"/>
            <a:chOff x="-53232900" y="3192625"/>
            <a:chExt cx="298525" cy="319000"/>
          </a:xfrm>
        </p:grpSpPr>
        <p:sp>
          <p:nvSpPr>
            <p:cNvPr id="9604" name="Google Shape;9604;p80"/>
            <p:cNvSpPr/>
            <p:nvPr/>
          </p:nvSpPr>
          <p:spPr>
            <a:xfrm>
              <a:off x="-52972975" y="3315500"/>
              <a:ext cx="37825" cy="55925"/>
            </a:xfrm>
            <a:custGeom>
              <a:avLst/>
              <a:gdLst/>
              <a:ahLst/>
              <a:cxnLst/>
              <a:rect l="l" t="t" r="r" b="b"/>
              <a:pathLst>
                <a:path w="1513" h="2237" extrusionOk="0">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5" name="Google Shape;9605;p80"/>
            <p:cNvSpPr/>
            <p:nvPr/>
          </p:nvSpPr>
          <p:spPr>
            <a:xfrm>
              <a:off x="-52978500" y="3259575"/>
              <a:ext cx="44125" cy="55950"/>
            </a:xfrm>
            <a:custGeom>
              <a:avLst/>
              <a:gdLst/>
              <a:ahLst/>
              <a:cxnLst/>
              <a:rect l="l" t="t" r="r" b="b"/>
              <a:pathLst>
                <a:path w="1765" h="2238" extrusionOk="0">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6" name="Google Shape;9606;p80"/>
            <p:cNvSpPr/>
            <p:nvPr/>
          </p:nvSpPr>
          <p:spPr>
            <a:xfrm>
              <a:off x="-53232900" y="3324950"/>
              <a:ext cx="242625" cy="55925"/>
            </a:xfrm>
            <a:custGeom>
              <a:avLst/>
              <a:gdLst/>
              <a:ahLst/>
              <a:cxnLst/>
              <a:rect l="l" t="t" r="r" b="b"/>
              <a:pathLst>
                <a:path w="9705" h="2237" extrusionOk="0">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7" name="Google Shape;9607;p80"/>
            <p:cNvSpPr/>
            <p:nvPr/>
          </p:nvSpPr>
          <p:spPr>
            <a:xfrm>
              <a:off x="-53232100" y="3399775"/>
              <a:ext cx="241825" cy="111850"/>
            </a:xfrm>
            <a:custGeom>
              <a:avLst/>
              <a:gdLst/>
              <a:ahLst/>
              <a:cxnLst/>
              <a:rect l="l" t="t" r="r" b="b"/>
              <a:pathLst>
                <a:path w="9673" h="4474" extrusionOk="0">
                  <a:moveTo>
                    <a:pt x="0" y="0"/>
                  </a:moveTo>
                  <a:cubicBezTo>
                    <a:pt x="158" y="2457"/>
                    <a:pt x="2269" y="4474"/>
                    <a:pt x="4821" y="4474"/>
                  </a:cubicBezTo>
                  <a:cubicBezTo>
                    <a:pt x="7372" y="4474"/>
                    <a:pt x="9452" y="2457"/>
                    <a:pt x="96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8" name="Google Shape;9608;p80"/>
            <p:cNvSpPr/>
            <p:nvPr/>
          </p:nvSpPr>
          <p:spPr>
            <a:xfrm>
              <a:off x="-53134450" y="3287125"/>
              <a:ext cx="44125" cy="18925"/>
            </a:xfrm>
            <a:custGeom>
              <a:avLst/>
              <a:gdLst/>
              <a:ahLst/>
              <a:cxnLst/>
              <a:rect l="l" t="t" r="r" b="b"/>
              <a:pathLst>
                <a:path w="1765" h="757" extrusionOk="0">
                  <a:moveTo>
                    <a:pt x="1" y="1"/>
                  </a:moveTo>
                  <a:lnTo>
                    <a:pt x="410" y="757"/>
                  </a:lnTo>
                  <a:lnTo>
                    <a:pt x="1419" y="757"/>
                  </a:lnTo>
                  <a:lnTo>
                    <a:pt x="17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9" name="Google Shape;9609;p80"/>
            <p:cNvSpPr/>
            <p:nvPr/>
          </p:nvSpPr>
          <p:spPr>
            <a:xfrm>
              <a:off x="-53232900" y="3287125"/>
              <a:ext cx="86675" cy="18925"/>
            </a:xfrm>
            <a:custGeom>
              <a:avLst/>
              <a:gdLst/>
              <a:ahLst/>
              <a:cxnLst/>
              <a:rect l="l" t="t" r="r" b="b"/>
              <a:pathLst>
                <a:path w="3467" h="757" extrusionOk="0">
                  <a:moveTo>
                    <a:pt x="127" y="1"/>
                  </a:moveTo>
                  <a:cubicBezTo>
                    <a:pt x="95" y="253"/>
                    <a:pt x="32" y="473"/>
                    <a:pt x="1" y="757"/>
                  </a:cubicBezTo>
                  <a:lnTo>
                    <a:pt x="3466" y="757"/>
                  </a:lnTo>
                  <a:lnTo>
                    <a:pt x="31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0" name="Google Shape;9610;p80"/>
            <p:cNvSpPr/>
            <p:nvPr/>
          </p:nvSpPr>
          <p:spPr>
            <a:xfrm>
              <a:off x="-53078525" y="3287125"/>
              <a:ext cx="86675" cy="18925"/>
            </a:xfrm>
            <a:custGeom>
              <a:avLst/>
              <a:gdLst/>
              <a:ahLst/>
              <a:cxnLst/>
              <a:rect l="l" t="t" r="r" b="b"/>
              <a:pathLst>
                <a:path w="3467" h="757" extrusionOk="0">
                  <a:moveTo>
                    <a:pt x="379" y="1"/>
                  </a:moveTo>
                  <a:lnTo>
                    <a:pt x="1" y="757"/>
                  </a:lnTo>
                  <a:lnTo>
                    <a:pt x="3466" y="757"/>
                  </a:lnTo>
                  <a:cubicBezTo>
                    <a:pt x="3466" y="536"/>
                    <a:pt x="3435" y="253"/>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1" name="Google Shape;9611;p80"/>
            <p:cNvSpPr/>
            <p:nvPr/>
          </p:nvSpPr>
          <p:spPr>
            <a:xfrm>
              <a:off x="-53224225" y="3192625"/>
              <a:ext cx="223700" cy="74850"/>
            </a:xfrm>
            <a:custGeom>
              <a:avLst/>
              <a:gdLst/>
              <a:ahLst/>
              <a:cxnLst/>
              <a:rect l="l" t="t" r="r" b="b"/>
              <a:pathLst>
                <a:path w="8948" h="2994" extrusionOk="0">
                  <a:moveTo>
                    <a:pt x="4506" y="0"/>
                  </a:moveTo>
                  <a:cubicBezTo>
                    <a:pt x="2489" y="0"/>
                    <a:pt x="756" y="1260"/>
                    <a:pt x="0" y="2993"/>
                  </a:cubicBezTo>
                  <a:lnTo>
                    <a:pt x="8948" y="2993"/>
                  </a:lnTo>
                  <a:cubicBezTo>
                    <a:pt x="8255" y="1260"/>
                    <a:pt x="6522"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12" name="Google Shape;9612;p80"/>
          <p:cNvGrpSpPr/>
          <p:nvPr/>
        </p:nvGrpSpPr>
        <p:grpSpPr>
          <a:xfrm>
            <a:off x="6629093" y="3205748"/>
            <a:ext cx="357198" cy="356326"/>
            <a:chOff x="-53242350" y="3584850"/>
            <a:chExt cx="317425" cy="316650"/>
          </a:xfrm>
        </p:grpSpPr>
        <p:sp>
          <p:nvSpPr>
            <p:cNvPr id="9613" name="Google Shape;9613;p80"/>
            <p:cNvSpPr/>
            <p:nvPr/>
          </p:nvSpPr>
          <p:spPr>
            <a:xfrm>
              <a:off x="-53202975" y="3584850"/>
              <a:ext cx="237900" cy="98475"/>
            </a:xfrm>
            <a:custGeom>
              <a:avLst/>
              <a:gdLst/>
              <a:ahLst/>
              <a:cxnLst/>
              <a:rect l="l" t="t" r="r" b="b"/>
              <a:pathLst>
                <a:path w="9516" h="3939" extrusionOk="0">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4" name="Google Shape;9614;p80"/>
            <p:cNvSpPr/>
            <p:nvPr/>
          </p:nvSpPr>
          <p:spPr>
            <a:xfrm>
              <a:off x="-53242350" y="3711650"/>
              <a:ext cx="80350" cy="155975"/>
            </a:xfrm>
            <a:custGeom>
              <a:avLst/>
              <a:gdLst/>
              <a:ahLst/>
              <a:cxnLst/>
              <a:rect l="l" t="t" r="r" b="b"/>
              <a:pathLst>
                <a:path w="3214" h="6239" extrusionOk="0">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5" name="Google Shape;9615;p80"/>
            <p:cNvSpPr/>
            <p:nvPr/>
          </p:nvSpPr>
          <p:spPr>
            <a:xfrm>
              <a:off x="-53206125" y="3686850"/>
              <a:ext cx="243400" cy="84700"/>
            </a:xfrm>
            <a:custGeom>
              <a:avLst/>
              <a:gdLst/>
              <a:ahLst/>
              <a:cxnLst/>
              <a:rect l="l" t="t" r="r" b="b"/>
              <a:pathLst>
                <a:path w="9736" h="3388" extrusionOk="0">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6" name="Google Shape;9616;p80"/>
            <p:cNvSpPr/>
            <p:nvPr/>
          </p:nvSpPr>
          <p:spPr>
            <a:xfrm>
              <a:off x="-53186425" y="3775450"/>
              <a:ext cx="205600" cy="126050"/>
            </a:xfrm>
            <a:custGeom>
              <a:avLst/>
              <a:gdLst/>
              <a:ahLst/>
              <a:cxnLst/>
              <a:rect l="l" t="t" r="r" b="b"/>
              <a:pathLst>
                <a:path w="8224" h="5042" extrusionOk="0">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7" name="Google Shape;9617;p80"/>
            <p:cNvSpPr/>
            <p:nvPr/>
          </p:nvSpPr>
          <p:spPr>
            <a:xfrm>
              <a:off x="-52962725" y="3710875"/>
              <a:ext cx="37800" cy="95325"/>
            </a:xfrm>
            <a:custGeom>
              <a:avLst/>
              <a:gdLst/>
              <a:ahLst/>
              <a:cxnLst/>
              <a:rect l="l" t="t" r="r" b="b"/>
              <a:pathLst>
                <a:path w="1512" h="3813" extrusionOk="0">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18" name="Google Shape;9618;p80"/>
          <p:cNvGrpSpPr/>
          <p:nvPr/>
        </p:nvGrpSpPr>
        <p:grpSpPr>
          <a:xfrm>
            <a:off x="6650362" y="3668449"/>
            <a:ext cx="314662" cy="358999"/>
            <a:chOff x="-53224225" y="3976300"/>
            <a:chExt cx="279625" cy="319025"/>
          </a:xfrm>
        </p:grpSpPr>
        <p:sp>
          <p:nvSpPr>
            <p:cNvPr id="9619" name="Google Shape;9619;p80"/>
            <p:cNvSpPr/>
            <p:nvPr/>
          </p:nvSpPr>
          <p:spPr>
            <a:xfrm>
              <a:off x="-53224225" y="4132250"/>
              <a:ext cx="18925" cy="63825"/>
            </a:xfrm>
            <a:custGeom>
              <a:avLst/>
              <a:gdLst/>
              <a:ahLst/>
              <a:cxnLst/>
              <a:rect l="l" t="t" r="r" b="b"/>
              <a:pathLst>
                <a:path w="757" h="2553" extrusionOk="0">
                  <a:moveTo>
                    <a:pt x="756" y="1"/>
                  </a:moveTo>
                  <a:cubicBezTo>
                    <a:pt x="315" y="284"/>
                    <a:pt x="0" y="757"/>
                    <a:pt x="0" y="1292"/>
                  </a:cubicBezTo>
                  <a:cubicBezTo>
                    <a:pt x="0" y="1796"/>
                    <a:pt x="315" y="2269"/>
                    <a:pt x="756" y="2552"/>
                  </a:cubicBezTo>
                  <a:lnTo>
                    <a:pt x="756" y="2395"/>
                  </a:lnTo>
                  <a:lnTo>
                    <a:pt x="7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0" name="Google Shape;9620;p80"/>
            <p:cNvSpPr/>
            <p:nvPr/>
          </p:nvSpPr>
          <p:spPr>
            <a:xfrm>
              <a:off x="-53185625" y="4014900"/>
              <a:ext cx="204800" cy="117375"/>
            </a:xfrm>
            <a:custGeom>
              <a:avLst/>
              <a:gdLst/>
              <a:ahLst/>
              <a:cxnLst/>
              <a:rect l="l" t="t" r="r" b="b"/>
              <a:pathLst>
                <a:path w="8192" h="4695" extrusionOk="0">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1" name="Google Shape;9621;p80"/>
            <p:cNvSpPr/>
            <p:nvPr/>
          </p:nvSpPr>
          <p:spPr>
            <a:xfrm>
              <a:off x="-53187200" y="4110200"/>
              <a:ext cx="205575" cy="185125"/>
            </a:xfrm>
            <a:custGeom>
              <a:avLst/>
              <a:gdLst/>
              <a:ahLst/>
              <a:cxnLst/>
              <a:rect l="l" t="t" r="r" b="b"/>
              <a:pathLst>
                <a:path w="8223" h="7405" extrusionOk="0">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2" name="Google Shape;9622;p80"/>
            <p:cNvSpPr/>
            <p:nvPr/>
          </p:nvSpPr>
          <p:spPr>
            <a:xfrm>
              <a:off x="-53020225" y="4211800"/>
              <a:ext cx="74825" cy="83525"/>
            </a:xfrm>
            <a:custGeom>
              <a:avLst/>
              <a:gdLst/>
              <a:ahLst/>
              <a:cxnLst/>
              <a:rect l="l" t="t" r="r" b="b"/>
              <a:pathLst>
                <a:path w="2993" h="3341" extrusionOk="0">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3" name="Google Shape;9623;p80"/>
            <p:cNvSpPr/>
            <p:nvPr/>
          </p:nvSpPr>
          <p:spPr>
            <a:xfrm>
              <a:off x="-53224225" y="4211025"/>
              <a:ext cx="74850" cy="83500"/>
            </a:xfrm>
            <a:custGeom>
              <a:avLst/>
              <a:gdLst/>
              <a:ahLst/>
              <a:cxnLst/>
              <a:rect l="l" t="t" r="r" b="b"/>
              <a:pathLst>
                <a:path w="2994" h="3340" extrusionOk="0">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4" name="Google Shape;9624;p80"/>
            <p:cNvSpPr/>
            <p:nvPr/>
          </p:nvSpPr>
          <p:spPr>
            <a:xfrm>
              <a:off x="-52962725" y="4131475"/>
              <a:ext cx="18125" cy="63800"/>
            </a:xfrm>
            <a:custGeom>
              <a:avLst/>
              <a:gdLst/>
              <a:ahLst/>
              <a:cxnLst/>
              <a:rect l="l" t="t" r="r" b="b"/>
              <a:pathLst>
                <a:path w="725" h="2552" extrusionOk="0">
                  <a:moveTo>
                    <a:pt x="0" y="0"/>
                  </a:moveTo>
                  <a:lnTo>
                    <a:pt x="0" y="2394"/>
                  </a:lnTo>
                  <a:lnTo>
                    <a:pt x="0" y="2552"/>
                  </a:lnTo>
                  <a:cubicBezTo>
                    <a:pt x="410" y="2300"/>
                    <a:pt x="725" y="1827"/>
                    <a:pt x="725" y="1292"/>
                  </a:cubicBezTo>
                  <a:cubicBezTo>
                    <a:pt x="725" y="725"/>
                    <a:pt x="410"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5" name="Google Shape;9625;p80"/>
            <p:cNvSpPr/>
            <p:nvPr/>
          </p:nvSpPr>
          <p:spPr>
            <a:xfrm>
              <a:off x="-53125775" y="3976300"/>
              <a:ext cx="82725" cy="26800"/>
            </a:xfrm>
            <a:custGeom>
              <a:avLst/>
              <a:gdLst/>
              <a:ahLst/>
              <a:cxnLst/>
              <a:rect l="l" t="t" r="r" b="b"/>
              <a:pathLst>
                <a:path w="3309" h="1072" extrusionOk="0">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26" name="Google Shape;9626;p80"/>
          <p:cNvGrpSpPr/>
          <p:nvPr/>
        </p:nvGrpSpPr>
        <p:grpSpPr>
          <a:xfrm>
            <a:off x="7961258" y="3676129"/>
            <a:ext cx="358971" cy="358408"/>
            <a:chOff x="-52043575" y="3983125"/>
            <a:chExt cx="319000" cy="318500"/>
          </a:xfrm>
        </p:grpSpPr>
        <p:sp>
          <p:nvSpPr>
            <p:cNvPr id="9627" name="Google Shape;9627;p80"/>
            <p:cNvSpPr/>
            <p:nvPr/>
          </p:nvSpPr>
          <p:spPr>
            <a:xfrm>
              <a:off x="-52043575" y="3983200"/>
              <a:ext cx="55150" cy="105750"/>
            </a:xfrm>
            <a:custGeom>
              <a:avLst/>
              <a:gdLst/>
              <a:ahLst/>
              <a:cxnLst/>
              <a:rect l="l" t="t" r="r" b="b"/>
              <a:pathLst>
                <a:path w="2206" h="4230" extrusionOk="0">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8" name="Google Shape;9628;p80"/>
            <p:cNvSpPr/>
            <p:nvPr/>
          </p:nvSpPr>
          <p:spPr>
            <a:xfrm>
              <a:off x="-51985300" y="3983400"/>
              <a:ext cx="204800" cy="129975"/>
            </a:xfrm>
            <a:custGeom>
              <a:avLst/>
              <a:gdLst/>
              <a:ahLst/>
              <a:cxnLst/>
              <a:rect l="l" t="t" r="r" b="b"/>
              <a:pathLst>
                <a:path w="8192" h="5199" extrusionOk="0">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9" name="Google Shape;9629;p80"/>
            <p:cNvSpPr/>
            <p:nvPr/>
          </p:nvSpPr>
          <p:spPr>
            <a:xfrm>
              <a:off x="-51855350" y="3987325"/>
              <a:ext cx="74075" cy="89825"/>
            </a:xfrm>
            <a:custGeom>
              <a:avLst/>
              <a:gdLst/>
              <a:ahLst/>
              <a:cxnLst/>
              <a:rect l="l" t="t" r="r" b="b"/>
              <a:pathLst>
                <a:path w="2963" h="3593" extrusionOk="0">
                  <a:moveTo>
                    <a:pt x="1" y="1"/>
                  </a:moveTo>
                  <a:lnTo>
                    <a:pt x="1" y="3592"/>
                  </a:lnTo>
                  <a:lnTo>
                    <a:pt x="2962" y="3592"/>
                  </a:lnTo>
                  <a:cubicBezTo>
                    <a:pt x="2836" y="2647"/>
                    <a:pt x="2427" y="1733"/>
                    <a:pt x="1765" y="1009"/>
                  </a:cubicBezTo>
                  <a:cubicBezTo>
                    <a:pt x="1261" y="505"/>
                    <a:pt x="66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0" name="Google Shape;9630;p80"/>
            <p:cNvSpPr/>
            <p:nvPr/>
          </p:nvSpPr>
          <p:spPr>
            <a:xfrm>
              <a:off x="-51985300" y="3987325"/>
              <a:ext cx="74050" cy="89825"/>
            </a:xfrm>
            <a:custGeom>
              <a:avLst/>
              <a:gdLst/>
              <a:ahLst/>
              <a:cxnLst/>
              <a:rect l="l" t="t" r="r" b="b"/>
              <a:pathLst>
                <a:path w="2962" h="3593" extrusionOk="0">
                  <a:moveTo>
                    <a:pt x="2962" y="1"/>
                  </a:moveTo>
                  <a:cubicBezTo>
                    <a:pt x="1324" y="473"/>
                    <a:pt x="158" y="1891"/>
                    <a:pt x="1" y="3592"/>
                  </a:cubicBezTo>
                  <a:lnTo>
                    <a:pt x="2962" y="359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1" name="Google Shape;9631;p80"/>
            <p:cNvSpPr/>
            <p:nvPr/>
          </p:nvSpPr>
          <p:spPr>
            <a:xfrm>
              <a:off x="-51985300" y="4190350"/>
              <a:ext cx="204800" cy="111275"/>
            </a:xfrm>
            <a:custGeom>
              <a:avLst/>
              <a:gdLst/>
              <a:ahLst/>
              <a:cxnLst/>
              <a:rect l="l" t="t" r="r" b="b"/>
              <a:pathLst>
                <a:path w="8192" h="4451" extrusionOk="0">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2" name="Google Shape;9632;p80"/>
            <p:cNvSpPr/>
            <p:nvPr/>
          </p:nvSpPr>
          <p:spPr>
            <a:xfrm>
              <a:off x="-51985300" y="4133050"/>
              <a:ext cx="204800" cy="55925"/>
            </a:xfrm>
            <a:custGeom>
              <a:avLst/>
              <a:gdLst/>
              <a:ahLst/>
              <a:cxnLst/>
              <a:rect l="l" t="t" r="r" b="b"/>
              <a:pathLst>
                <a:path w="8192" h="2237" extrusionOk="0">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3" name="Google Shape;9633;p80"/>
            <p:cNvSpPr/>
            <p:nvPr/>
          </p:nvSpPr>
          <p:spPr>
            <a:xfrm>
              <a:off x="-51780525" y="3983125"/>
              <a:ext cx="55950" cy="105825"/>
            </a:xfrm>
            <a:custGeom>
              <a:avLst/>
              <a:gdLst/>
              <a:ahLst/>
              <a:cxnLst/>
              <a:rect l="l" t="t" r="r" b="b"/>
              <a:pathLst>
                <a:path w="2238" h="4233" extrusionOk="0">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4" name="Google Shape;9634;p80"/>
            <p:cNvSpPr/>
            <p:nvPr/>
          </p:nvSpPr>
          <p:spPr>
            <a:xfrm>
              <a:off x="-52023900" y="4139350"/>
              <a:ext cx="18925" cy="63800"/>
            </a:xfrm>
            <a:custGeom>
              <a:avLst/>
              <a:gdLst/>
              <a:ahLst/>
              <a:cxnLst/>
              <a:rect l="l" t="t" r="r" b="b"/>
              <a:pathLst>
                <a:path w="757" h="2552" extrusionOk="0">
                  <a:moveTo>
                    <a:pt x="757" y="0"/>
                  </a:moveTo>
                  <a:cubicBezTo>
                    <a:pt x="316" y="221"/>
                    <a:pt x="1" y="693"/>
                    <a:pt x="1" y="1260"/>
                  </a:cubicBezTo>
                  <a:cubicBezTo>
                    <a:pt x="1" y="1796"/>
                    <a:pt x="316" y="2268"/>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5" name="Google Shape;9635;p80"/>
            <p:cNvSpPr/>
            <p:nvPr/>
          </p:nvSpPr>
          <p:spPr>
            <a:xfrm>
              <a:off x="-51763200" y="4139350"/>
              <a:ext cx="18925" cy="63800"/>
            </a:xfrm>
            <a:custGeom>
              <a:avLst/>
              <a:gdLst/>
              <a:ahLst/>
              <a:cxnLst/>
              <a:rect l="l" t="t" r="r" b="b"/>
              <a:pathLst>
                <a:path w="757" h="2552" extrusionOk="0">
                  <a:moveTo>
                    <a:pt x="1" y="0"/>
                  </a:moveTo>
                  <a:lnTo>
                    <a:pt x="1" y="2552"/>
                  </a:lnTo>
                  <a:cubicBezTo>
                    <a:pt x="442" y="2268"/>
                    <a:pt x="757" y="1796"/>
                    <a:pt x="757" y="1260"/>
                  </a:cubicBezTo>
                  <a:cubicBezTo>
                    <a:pt x="757" y="693"/>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36" name="Google Shape;9636;p80"/>
          <p:cNvGrpSpPr/>
          <p:nvPr/>
        </p:nvGrpSpPr>
        <p:grpSpPr>
          <a:xfrm>
            <a:off x="6215199" y="1380146"/>
            <a:ext cx="314662" cy="358971"/>
            <a:chOff x="-56766175" y="3198925"/>
            <a:chExt cx="279625" cy="319000"/>
          </a:xfrm>
        </p:grpSpPr>
        <p:sp>
          <p:nvSpPr>
            <p:cNvPr id="9637" name="Google Shape;9637;p80"/>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8" name="Google Shape;9638;p80"/>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9" name="Google Shape;9639;p80"/>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0" name="Google Shape;9640;p80"/>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1" name="Google Shape;9641;p80"/>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2" name="Google Shape;9642;p80"/>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3" name="Google Shape;9643;p80"/>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44" name="Google Shape;9644;p80"/>
          <p:cNvGrpSpPr/>
          <p:nvPr/>
        </p:nvGrpSpPr>
        <p:grpSpPr>
          <a:xfrm>
            <a:off x="6214313" y="1835446"/>
            <a:ext cx="316434" cy="358099"/>
            <a:chOff x="-56766175" y="3590375"/>
            <a:chExt cx="281200" cy="318225"/>
          </a:xfrm>
        </p:grpSpPr>
        <p:sp>
          <p:nvSpPr>
            <p:cNvPr id="9645" name="Google Shape;9645;p80"/>
            <p:cNvSpPr/>
            <p:nvPr/>
          </p:nvSpPr>
          <p:spPr>
            <a:xfrm>
              <a:off x="-56766175" y="3632900"/>
              <a:ext cx="281200" cy="275700"/>
            </a:xfrm>
            <a:custGeom>
              <a:avLst/>
              <a:gdLst/>
              <a:ahLst/>
              <a:cxnLst/>
              <a:rect l="l" t="t" r="r" b="b"/>
              <a:pathLst>
                <a:path w="11248" h="11028" extrusionOk="0">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6" name="Google Shape;9646;p80"/>
            <p:cNvSpPr/>
            <p:nvPr/>
          </p:nvSpPr>
          <p:spPr>
            <a:xfrm>
              <a:off x="-56709475" y="3722700"/>
              <a:ext cx="167800" cy="153600"/>
            </a:xfrm>
            <a:custGeom>
              <a:avLst/>
              <a:gdLst/>
              <a:ahLst/>
              <a:cxnLst/>
              <a:rect l="l" t="t" r="r" b="b"/>
              <a:pathLst>
                <a:path w="6712" h="6144" extrusionOk="0">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7" name="Google Shape;9647;p80"/>
            <p:cNvSpPr/>
            <p:nvPr/>
          </p:nvSpPr>
          <p:spPr>
            <a:xfrm>
              <a:off x="-56654325" y="3833750"/>
              <a:ext cx="55150" cy="55950"/>
            </a:xfrm>
            <a:custGeom>
              <a:avLst/>
              <a:gdLst/>
              <a:ahLst/>
              <a:cxnLst/>
              <a:rect l="l" t="t" r="r" b="b"/>
              <a:pathLst>
                <a:path w="2206" h="2238" extrusionOk="0">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8" name="Google Shape;9648;p80"/>
            <p:cNvSpPr/>
            <p:nvPr/>
          </p:nvSpPr>
          <p:spPr>
            <a:xfrm>
              <a:off x="-56710250" y="3590375"/>
              <a:ext cx="167775" cy="74850"/>
            </a:xfrm>
            <a:custGeom>
              <a:avLst/>
              <a:gdLst/>
              <a:ahLst/>
              <a:cxnLst/>
              <a:rect l="l" t="t" r="r" b="b"/>
              <a:pathLst>
                <a:path w="6711" h="2994" extrusionOk="0">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49" name="Google Shape;9649;p80"/>
          <p:cNvGrpSpPr/>
          <p:nvPr/>
        </p:nvGrpSpPr>
        <p:grpSpPr>
          <a:xfrm>
            <a:off x="6251269" y="2276817"/>
            <a:ext cx="272126" cy="358099"/>
            <a:chOff x="-56747275" y="3982600"/>
            <a:chExt cx="241825" cy="318225"/>
          </a:xfrm>
        </p:grpSpPr>
        <p:sp>
          <p:nvSpPr>
            <p:cNvPr id="9650" name="Google Shape;9650;p80"/>
            <p:cNvSpPr/>
            <p:nvPr/>
          </p:nvSpPr>
          <p:spPr>
            <a:xfrm>
              <a:off x="-56635425" y="4076325"/>
              <a:ext cx="18125" cy="37050"/>
            </a:xfrm>
            <a:custGeom>
              <a:avLst/>
              <a:gdLst/>
              <a:ahLst/>
              <a:cxnLst/>
              <a:rect l="l" t="t" r="r" b="b"/>
              <a:pathLst>
                <a:path w="725" h="1482" extrusionOk="0">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1" name="Google Shape;9651;p80"/>
            <p:cNvSpPr/>
            <p:nvPr/>
          </p:nvSpPr>
          <p:spPr>
            <a:xfrm>
              <a:off x="-56618900" y="3991275"/>
              <a:ext cx="113450" cy="136250"/>
            </a:xfrm>
            <a:custGeom>
              <a:avLst/>
              <a:gdLst/>
              <a:ahLst/>
              <a:cxnLst/>
              <a:rect l="l" t="t" r="r" b="b"/>
              <a:pathLst>
                <a:path w="4538" h="5450" extrusionOk="0">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2" name="Google Shape;9652;p80"/>
            <p:cNvSpPr/>
            <p:nvPr/>
          </p:nvSpPr>
          <p:spPr>
            <a:xfrm>
              <a:off x="-56601550" y="4094450"/>
              <a:ext cx="31525" cy="19700"/>
            </a:xfrm>
            <a:custGeom>
              <a:avLst/>
              <a:gdLst/>
              <a:ahLst/>
              <a:cxnLst/>
              <a:rect l="l" t="t" r="r" b="b"/>
              <a:pathLst>
                <a:path w="1261" h="788" extrusionOk="0">
                  <a:moveTo>
                    <a:pt x="158" y="0"/>
                  </a:moveTo>
                  <a:lnTo>
                    <a:pt x="158" y="63"/>
                  </a:lnTo>
                  <a:cubicBezTo>
                    <a:pt x="158" y="315"/>
                    <a:pt x="95" y="567"/>
                    <a:pt x="0" y="788"/>
                  </a:cubicBezTo>
                  <a:lnTo>
                    <a:pt x="1260" y="788"/>
                  </a:lnTo>
                  <a:lnTo>
                    <a:pt x="1260" y="756"/>
                  </a:lnTo>
                  <a:lnTo>
                    <a:pt x="1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3" name="Google Shape;9653;p80"/>
            <p:cNvSpPr/>
            <p:nvPr/>
          </p:nvSpPr>
          <p:spPr>
            <a:xfrm>
              <a:off x="-56688200" y="4085775"/>
              <a:ext cx="37050" cy="27600"/>
            </a:xfrm>
            <a:custGeom>
              <a:avLst/>
              <a:gdLst/>
              <a:ahLst/>
              <a:cxnLst/>
              <a:rect l="l" t="t" r="r" b="b"/>
              <a:pathLst>
                <a:path w="1482" h="1104" extrusionOk="0">
                  <a:moveTo>
                    <a:pt x="1355" y="1"/>
                  </a:moveTo>
                  <a:lnTo>
                    <a:pt x="1" y="1103"/>
                  </a:lnTo>
                  <a:lnTo>
                    <a:pt x="1481" y="1103"/>
                  </a:lnTo>
                  <a:cubicBezTo>
                    <a:pt x="1418" y="883"/>
                    <a:pt x="1324" y="631"/>
                    <a:pt x="1324" y="347"/>
                  </a:cubicBezTo>
                  <a:cubicBezTo>
                    <a:pt x="1324" y="253"/>
                    <a:pt x="1324" y="127"/>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4" name="Google Shape;9654;p80"/>
            <p:cNvSpPr/>
            <p:nvPr/>
          </p:nvSpPr>
          <p:spPr>
            <a:xfrm>
              <a:off x="-56747275" y="3982600"/>
              <a:ext cx="189850" cy="143850"/>
            </a:xfrm>
            <a:custGeom>
              <a:avLst/>
              <a:gdLst/>
              <a:ahLst/>
              <a:cxnLst/>
              <a:rect l="l" t="t" r="r" b="b"/>
              <a:pathLst>
                <a:path w="7594" h="5754" extrusionOk="0">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5" name="Google Shape;9655;p80"/>
            <p:cNvSpPr/>
            <p:nvPr/>
          </p:nvSpPr>
          <p:spPr>
            <a:xfrm>
              <a:off x="-56654325" y="4217500"/>
              <a:ext cx="55150" cy="83325"/>
            </a:xfrm>
            <a:custGeom>
              <a:avLst/>
              <a:gdLst/>
              <a:ahLst/>
              <a:cxnLst/>
              <a:rect l="l" t="t" r="r" b="b"/>
              <a:pathLst>
                <a:path w="2206" h="3333" extrusionOk="0">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6" name="Google Shape;9656;p80"/>
            <p:cNvSpPr/>
            <p:nvPr/>
          </p:nvSpPr>
          <p:spPr>
            <a:xfrm>
              <a:off x="-56729150" y="4132250"/>
              <a:ext cx="204800" cy="157550"/>
            </a:xfrm>
            <a:custGeom>
              <a:avLst/>
              <a:gdLst/>
              <a:ahLst/>
              <a:cxnLst/>
              <a:rect l="l" t="t" r="r" b="b"/>
              <a:pathLst>
                <a:path w="8192" h="6302" extrusionOk="0">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57" name="Google Shape;9657;p80"/>
          <p:cNvGrpSpPr/>
          <p:nvPr/>
        </p:nvGrpSpPr>
        <p:grpSpPr>
          <a:xfrm>
            <a:off x="4859020" y="3219055"/>
            <a:ext cx="358999" cy="342991"/>
            <a:chOff x="-54812875" y="3596675"/>
            <a:chExt cx="319025" cy="304800"/>
          </a:xfrm>
        </p:grpSpPr>
        <p:sp>
          <p:nvSpPr>
            <p:cNvPr id="9658" name="Google Shape;9658;p80"/>
            <p:cNvSpPr/>
            <p:nvPr/>
          </p:nvSpPr>
          <p:spPr>
            <a:xfrm>
              <a:off x="-54812875" y="3607700"/>
              <a:ext cx="74850" cy="293775"/>
            </a:xfrm>
            <a:custGeom>
              <a:avLst/>
              <a:gdLst/>
              <a:ahLst/>
              <a:cxnLst/>
              <a:rect l="l" t="t" r="r" b="b"/>
              <a:pathLst>
                <a:path w="2994" h="11751" extrusionOk="0">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9" name="Google Shape;9659;p80"/>
            <p:cNvSpPr/>
            <p:nvPr/>
          </p:nvSpPr>
          <p:spPr>
            <a:xfrm>
              <a:off x="-54662425" y="3621875"/>
              <a:ext cx="18125" cy="61450"/>
            </a:xfrm>
            <a:custGeom>
              <a:avLst/>
              <a:gdLst/>
              <a:ahLst/>
              <a:cxnLst/>
              <a:rect l="l" t="t" r="r" b="b"/>
              <a:pathLst>
                <a:path w="725" h="2458" extrusionOk="0">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0" name="Google Shape;9660;p80"/>
            <p:cNvSpPr/>
            <p:nvPr/>
          </p:nvSpPr>
          <p:spPr>
            <a:xfrm>
              <a:off x="-54737250" y="3652600"/>
              <a:ext cx="66175" cy="37825"/>
            </a:xfrm>
            <a:custGeom>
              <a:avLst/>
              <a:gdLst/>
              <a:ahLst/>
              <a:cxnLst/>
              <a:rect l="l" t="t" r="r" b="b"/>
              <a:pathLst>
                <a:path w="2647" h="1513" extrusionOk="0">
                  <a:moveTo>
                    <a:pt x="0" y="0"/>
                  </a:moveTo>
                  <a:lnTo>
                    <a:pt x="599" y="1512"/>
                  </a:lnTo>
                  <a:lnTo>
                    <a:pt x="2647" y="1512"/>
                  </a:lnTo>
                  <a:cubicBezTo>
                    <a:pt x="2458" y="1103"/>
                    <a:pt x="2206" y="599"/>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1" name="Google Shape;9661;p80"/>
            <p:cNvSpPr/>
            <p:nvPr/>
          </p:nvSpPr>
          <p:spPr>
            <a:xfrm>
              <a:off x="-54568700" y="3608475"/>
              <a:ext cx="74850" cy="293000"/>
            </a:xfrm>
            <a:custGeom>
              <a:avLst/>
              <a:gdLst/>
              <a:ahLst/>
              <a:cxnLst/>
              <a:rect l="l" t="t" r="r" b="b"/>
              <a:pathLst>
                <a:path w="2994" h="11720" extrusionOk="0">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2" name="Google Shape;9662;p80"/>
            <p:cNvSpPr/>
            <p:nvPr/>
          </p:nvSpPr>
          <p:spPr>
            <a:xfrm>
              <a:off x="-54636450" y="3652600"/>
              <a:ext cx="66975" cy="37825"/>
            </a:xfrm>
            <a:custGeom>
              <a:avLst/>
              <a:gdLst/>
              <a:ahLst/>
              <a:cxnLst/>
              <a:rect l="l" t="t" r="r" b="b"/>
              <a:pathLst>
                <a:path w="2679" h="1513" extrusionOk="0">
                  <a:moveTo>
                    <a:pt x="411" y="0"/>
                  </a:moveTo>
                  <a:cubicBezTo>
                    <a:pt x="411" y="599"/>
                    <a:pt x="221" y="1103"/>
                    <a:pt x="1" y="1512"/>
                  </a:cubicBezTo>
                  <a:lnTo>
                    <a:pt x="2080" y="1512"/>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3" name="Google Shape;9663;p80"/>
            <p:cNvSpPr/>
            <p:nvPr/>
          </p:nvSpPr>
          <p:spPr>
            <a:xfrm>
              <a:off x="-54760100" y="3596675"/>
              <a:ext cx="212675" cy="37025"/>
            </a:xfrm>
            <a:custGeom>
              <a:avLst/>
              <a:gdLst/>
              <a:ahLst/>
              <a:cxnLst/>
              <a:rect l="l" t="t" r="r" b="b"/>
              <a:pathLst>
                <a:path w="8507" h="1481" extrusionOk="0">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4" name="Google Shape;9664;p80"/>
            <p:cNvSpPr/>
            <p:nvPr/>
          </p:nvSpPr>
          <p:spPr>
            <a:xfrm>
              <a:off x="-54738050" y="3708500"/>
              <a:ext cx="169375" cy="186700"/>
            </a:xfrm>
            <a:custGeom>
              <a:avLst/>
              <a:gdLst/>
              <a:ahLst/>
              <a:cxnLst/>
              <a:rect l="l" t="t" r="r" b="b"/>
              <a:pathLst>
                <a:path w="6775" h="7468" extrusionOk="0">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665" name="Google Shape;9665;p80"/>
          <p:cNvSpPr/>
          <p:nvPr/>
        </p:nvSpPr>
        <p:spPr>
          <a:xfrm>
            <a:off x="5033910" y="3593325"/>
            <a:ext cx="8018" cy="900"/>
          </a:xfrm>
          <a:custGeom>
            <a:avLst/>
            <a:gdLst/>
            <a:ahLst/>
            <a:cxnLst/>
            <a:rect l="l" t="t" r="r" b="b"/>
            <a:pathLst>
              <a:path w="285" h="32" extrusionOk="0">
                <a:moveTo>
                  <a:pt x="1" y="0"/>
                </a:moveTo>
                <a:cubicBezTo>
                  <a:pt x="95" y="32"/>
                  <a:pt x="158" y="32"/>
                  <a:pt x="284" y="32"/>
                </a:cubicBezTo>
                <a:cubicBezTo>
                  <a:pt x="221" y="32"/>
                  <a:pt x="127"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6" name="Google Shape;9666;p80"/>
          <p:cNvSpPr/>
          <p:nvPr/>
        </p:nvSpPr>
        <p:spPr>
          <a:xfrm>
            <a:off x="5034361" y="3594198"/>
            <a:ext cx="7118" cy="928"/>
          </a:xfrm>
          <a:custGeom>
            <a:avLst/>
            <a:gdLst/>
            <a:ahLst/>
            <a:cxnLst/>
            <a:rect l="l" t="t" r="r" b="b"/>
            <a:pathLst>
              <a:path w="253" h="33" extrusionOk="0">
                <a:moveTo>
                  <a:pt x="253" y="1"/>
                </a:moveTo>
                <a:lnTo>
                  <a:pt x="253" y="1"/>
                </a:lnTo>
                <a:cubicBezTo>
                  <a:pt x="189" y="1"/>
                  <a:pt x="64" y="1"/>
                  <a:pt x="1" y="32"/>
                </a:cubicBezTo>
                <a:cubicBezTo>
                  <a:pt x="95" y="1"/>
                  <a:pt x="190" y="1"/>
                  <a:pt x="2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667" name="Google Shape;9667;p80"/>
          <p:cNvGrpSpPr/>
          <p:nvPr/>
        </p:nvGrpSpPr>
        <p:grpSpPr>
          <a:xfrm>
            <a:off x="4881188" y="3675538"/>
            <a:ext cx="314662" cy="358099"/>
            <a:chOff x="-54793175" y="3982600"/>
            <a:chExt cx="279625" cy="318225"/>
          </a:xfrm>
        </p:grpSpPr>
        <p:sp>
          <p:nvSpPr>
            <p:cNvPr id="9668" name="Google Shape;9668;p80"/>
            <p:cNvSpPr/>
            <p:nvPr/>
          </p:nvSpPr>
          <p:spPr>
            <a:xfrm>
              <a:off x="-54646675" y="3982600"/>
              <a:ext cx="113425" cy="111075"/>
            </a:xfrm>
            <a:custGeom>
              <a:avLst/>
              <a:gdLst/>
              <a:ahLst/>
              <a:cxnLst/>
              <a:rect l="l" t="t" r="r" b="b"/>
              <a:pathLst>
                <a:path w="4537" h="4443" extrusionOk="0">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9" name="Google Shape;9669;p80"/>
            <p:cNvSpPr/>
            <p:nvPr/>
          </p:nvSpPr>
          <p:spPr>
            <a:xfrm>
              <a:off x="-54644325" y="4003075"/>
              <a:ext cx="36250" cy="90600"/>
            </a:xfrm>
            <a:custGeom>
              <a:avLst/>
              <a:gdLst/>
              <a:ahLst/>
              <a:cxnLst/>
              <a:rect l="l" t="t" r="r" b="b"/>
              <a:pathLst>
                <a:path w="1450" h="3624" extrusionOk="0">
                  <a:moveTo>
                    <a:pt x="1" y="1"/>
                  </a:moveTo>
                  <a:lnTo>
                    <a:pt x="1" y="3624"/>
                  </a:lnTo>
                  <a:lnTo>
                    <a:pt x="1450" y="3624"/>
                  </a:lnTo>
                  <a:cubicBezTo>
                    <a:pt x="1419" y="1765"/>
                    <a:pt x="726" y="37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0" name="Google Shape;9670;p80"/>
            <p:cNvSpPr/>
            <p:nvPr/>
          </p:nvSpPr>
          <p:spPr>
            <a:xfrm>
              <a:off x="-54773475" y="3983400"/>
              <a:ext cx="113425" cy="111075"/>
            </a:xfrm>
            <a:custGeom>
              <a:avLst/>
              <a:gdLst/>
              <a:ahLst/>
              <a:cxnLst/>
              <a:rect l="l" t="t" r="r" b="b"/>
              <a:pathLst>
                <a:path w="4537" h="4443" extrusionOk="0">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1" name="Google Shape;9671;p80"/>
            <p:cNvSpPr/>
            <p:nvPr/>
          </p:nvSpPr>
          <p:spPr>
            <a:xfrm>
              <a:off x="-54699450" y="4003075"/>
              <a:ext cx="36250" cy="90600"/>
            </a:xfrm>
            <a:custGeom>
              <a:avLst/>
              <a:gdLst/>
              <a:ahLst/>
              <a:cxnLst/>
              <a:rect l="l" t="t" r="r" b="b"/>
              <a:pathLst>
                <a:path w="1450" h="3624" extrusionOk="0">
                  <a:moveTo>
                    <a:pt x="1450" y="1"/>
                  </a:moveTo>
                  <a:cubicBezTo>
                    <a:pt x="725" y="379"/>
                    <a:pt x="64" y="1765"/>
                    <a:pt x="1" y="3624"/>
                  </a:cubicBezTo>
                  <a:lnTo>
                    <a:pt x="1450" y="3624"/>
                  </a:lnTo>
                  <a:lnTo>
                    <a:pt x="14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2" name="Google Shape;9672;p80"/>
            <p:cNvSpPr/>
            <p:nvPr/>
          </p:nvSpPr>
          <p:spPr>
            <a:xfrm>
              <a:off x="-54756150" y="4112550"/>
              <a:ext cx="204800" cy="188275"/>
            </a:xfrm>
            <a:custGeom>
              <a:avLst/>
              <a:gdLst/>
              <a:ahLst/>
              <a:cxnLst/>
              <a:rect l="l" t="t" r="r" b="b"/>
              <a:pathLst>
                <a:path w="8192" h="7531" extrusionOk="0">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3" name="Google Shape;9673;p80"/>
            <p:cNvSpPr/>
            <p:nvPr/>
          </p:nvSpPr>
          <p:spPr>
            <a:xfrm>
              <a:off x="-54532475" y="4136975"/>
              <a:ext cx="18925" cy="63825"/>
            </a:xfrm>
            <a:custGeom>
              <a:avLst/>
              <a:gdLst/>
              <a:ahLst/>
              <a:cxnLst/>
              <a:rect l="l" t="t" r="r" b="b"/>
              <a:pathLst>
                <a:path w="757" h="2553" extrusionOk="0">
                  <a:moveTo>
                    <a:pt x="1" y="1"/>
                  </a:moveTo>
                  <a:lnTo>
                    <a:pt x="1" y="2552"/>
                  </a:lnTo>
                  <a:cubicBezTo>
                    <a:pt x="442" y="2300"/>
                    <a:pt x="757" y="1828"/>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4" name="Google Shape;9674;p80"/>
            <p:cNvSpPr/>
            <p:nvPr/>
          </p:nvSpPr>
          <p:spPr>
            <a:xfrm>
              <a:off x="-54793175" y="4136975"/>
              <a:ext cx="18925" cy="65400"/>
            </a:xfrm>
            <a:custGeom>
              <a:avLst/>
              <a:gdLst/>
              <a:ahLst/>
              <a:cxnLst/>
              <a:rect l="l" t="t" r="r" b="b"/>
              <a:pathLst>
                <a:path w="757" h="2616" extrusionOk="0">
                  <a:moveTo>
                    <a:pt x="757" y="1"/>
                  </a:moveTo>
                  <a:cubicBezTo>
                    <a:pt x="316" y="284"/>
                    <a:pt x="0" y="757"/>
                    <a:pt x="0" y="1292"/>
                  </a:cubicBezTo>
                  <a:cubicBezTo>
                    <a:pt x="0"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75" name="Google Shape;9675;p80"/>
          <p:cNvGrpSpPr/>
          <p:nvPr/>
        </p:nvGrpSpPr>
        <p:grpSpPr>
          <a:xfrm>
            <a:off x="7092647" y="2734774"/>
            <a:ext cx="314662" cy="358099"/>
            <a:chOff x="-52832000" y="3192625"/>
            <a:chExt cx="279625" cy="318225"/>
          </a:xfrm>
        </p:grpSpPr>
        <p:sp>
          <p:nvSpPr>
            <p:cNvPr id="9676" name="Google Shape;9676;p80"/>
            <p:cNvSpPr/>
            <p:nvPr/>
          </p:nvSpPr>
          <p:spPr>
            <a:xfrm>
              <a:off x="-52574450" y="3306025"/>
              <a:ext cx="22075" cy="110300"/>
            </a:xfrm>
            <a:custGeom>
              <a:avLst/>
              <a:gdLst/>
              <a:ahLst/>
              <a:cxnLst/>
              <a:rect l="l" t="t" r="r" b="b"/>
              <a:pathLst>
                <a:path w="883" h="4412" extrusionOk="0">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7" name="Google Shape;9677;p80"/>
            <p:cNvSpPr/>
            <p:nvPr/>
          </p:nvSpPr>
          <p:spPr>
            <a:xfrm>
              <a:off x="-52826475" y="3192625"/>
              <a:ext cx="267800" cy="100050"/>
            </a:xfrm>
            <a:custGeom>
              <a:avLst/>
              <a:gdLst/>
              <a:ahLst/>
              <a:cxnLst/>
              <a:rect l="l" t="t" r="r" b="b"/>
              <a:pathLst>
                <a:path w="10712" h="4002" extrusionOk="0">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8" name="Google Shape;9678;p80"/>
            <p:cNvSpPr/>
            <p:nvPr/>
          </p:nvSpPr>
          <p:spPr>
            <a:xfrm>
              <a:off x="-52794975" y="3361175"/>
              <a:ext cx="204800" cy="149675"/>
            </a:xfrm>
            <a:custGeom>
              <a:avLst/>
              <a:gdLst/>
              <a:ahLst/>
              <a:cxnLst/>
              <a:rect l="l" t="t" r="r" b="b"/>
              <a:pathLst>
                <a:path w="8192" h="5987" extrusionOk="0">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9" name="Google Shape;9679;p80"/>
            <p:cNvSpPr/>
            <p:nvPr/>
          </p:nvSpPr>
          <p:spPr>
            <a:xfrm>
              <a:off x="-52791025" y="3231225"/>
              <a:ext cx="137850" cy="74825"/>
            </a:xfrm>
            <a:custGeom>
              <a:avLst/>
              <a:gdLst/>
              <a:ahLst/>
              <a:cxnLst/>
              <a:rect l="l" t="t" r="r" b="b"/>
              <a:pathLst>
                <a:path w="5514" h="2993" extrusionOk="0">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0" name="Google Shape;9680;p80"/>
            <p:cNvSpPr/>
            <p:nvPr/>
          </p:nvSpPr>
          <p:spPr>
            <a:xfrm>
              <a:off x="-52683125" y="3361950"/>
              <a:ext cx="74825" cy="37850"/>
            </a:xfrm>
            <a:custGeom>
              <a:avLst/>
              <a:gdLst/>
              <a:ahLst/>
              <a:cxnLst/>
              <a:rect l="l" t="t" r="r" b="b"/>
              <a:pathLst>
                <a:path w="2993" h="1514" extrusionOk="0">
                  <a:moveTo>
                    <a:pt x="0" y="1"/>
                  </a:moveTo>
                  <a:cubicBezTo>
                    <a:pt x="0" y="851"/>
                    <a:pt x="662" y="1513"/>
                    <a:pt x="1481" y="1513"/>
                  </a:cubicBezTo>
                  <a:cubicBezTo>
                    <a:pt x="2300"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1" name="Google Shape;9681;p80"/>
            <p:cNvSpPr/>
            <p:nvPr/>
          </p:nvSpPr>
          <p:spPr>
            <a:xfrm>
              <a:off x="-52794975" y="3247750"/>
              <a:ext cx="204800" cy="104000"/>
            </a:xfrm>
            <a:custGeom>
              <a:avLst/>
              <a:gdLst/>
              <a:ahLst/>
              <a:cxnLst/>
              <a:rect l="l" t="t" r="r" b="b"/>
              <a:pathLst>
                <a:path w="8192" h="4160" extrusionOk="0">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2" name="Google Shape;9682;p80"/>
            <p:cNvSpPr/>
            <p:nvPr/>
          </p:nvSpPr>
          <p:spPr>
            <a:xfrm>
              <a:off x="-52776850" y="3361950"/>
              <a:ext cx="74825" cy="37850"/>
            </a:xfrm>
            <a:custGeom>
              <a:avLst/>
              <a:gdLst/>
              <a:ahLst/>
              <a:cxnLst/>
              <a:rect l="l" t="t" r="r" b="b"/>
              <a:pathLst>
                <a:path w="2993" h="1514" extrusionOk="0">
                  <a:moveTo>
                    <a:pt x="0" y="1"/>
                  </a:moveTo>
                  <a:cubicBezTo>
                    <a:pt x="0" y="851"/>
                    <a:pt x="662" y="1513"/>
                    <a:pt x="1481" y="1513"/>
                  </a:cubicBezTo>
                  <a:cubicBezTo>
                    <a:pt x="2332"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3" name="Google Shape;9683;p80"/>
            <p:cNvSpPr/>
            <p:nvPr/>
          </p:nvSpPr>
          <p:spPr>
            <a:xfrm>
              <a:off x="-52832000" y="3306025"/>
              <a:ext cx="21300" cy="110300"/>
            </a:xfrm>
            <a:custGeom>
              <a:avLst/>
              <a:gdLst/>
              <a:ahLst/>
              <a:cxnLst/>
              <a:rect l="l" t="t" r="r" b="b"/>
              <a:pathLst>
                <a:path w="852" h="4412" extrusionOk="0">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84" name="Google Shape;9684;p80"/>
          <p:cNvGrpSpPr/>
          <p:nvPr/>
        </p:nvGrpSpPr>
        <p:grpSpPr>
          <a:xfrm>
            <a:off x="5779179" y="2276142"/>
            <a:ext cx="323524" cy="358774"/>
            <a:chOff x="-57162350" y="3982000"/>
            <a:chExt cx="287500" cy="318825"/>
          </a:xfrm>
        </p:grpSpPr>
        <p:sp>
          <p:nvSpPr>
            <p:cNvPr id="9685" name="Google Shape;9685;p80"/>
            <p:cNvSpPr/>
            <p:nvPr/>
          </p:nvSpPr>
          <p:spPr>
            <a:xfrm>
              <a:off x="-56989850" y="4151150"/>
              <a:ext cx="55150" cy="55150"/>
            </a:xfrm>
            <a:custGeom>
              <a:avLst/>
              <a:gdLst/>
              <a:ahLst/>
              <a:cxnLst/>
              <a:rect l="l" t="t" r="r" b="b"/>
              <a:pathLst>
                <a:path w="2206" h="2206" extrusionOk="0">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6" name="Google Shape;9686;p80"/>
            <p:cNvSpPr/>
            <p:nvPr/>
          </p:nvSpPr>
          <p:spPr>
            <a:xfrm>
              <a:off x="-57162350" y="3982000"/>
              <a:ext cx="287500" cy="161300"/>
            </a:xfrm>
            <a:custGeom>
              <a:avLst/>
              <a:gdLst/>
              <a:ahLst/>
              <a:cxnLst/>
              <a:rect l="l" t="t" r="r" b="b"/>
              <a:pathLst>
                <a:path w="11500" h="6452" extrusionOk="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7" name="Google Shape;9687;p80"/>
            <p:cNvSpPr/>
            <p:nvPr/>
          </p:nvSpPr>
          <p:spPr>
            <a:xfrm>
              <a:off x="-57119850" y="4066875"/>
              <a:ext cx="126075" cy="111875"/>
            </a:xfrm>
            <a:custGeom>
              <a:avLst/>
              <a:gdLst/>
              <a:ahLst/>
              <a:cxnLst/>
              <a:rect l="l" t="t" r="r" b="b"/>
              <a:pathLst>
                <a:path w="5043" h="4475" extrusionOk="0">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8" name="Google Shape;9688;p80"/>
            <p:cNvSpPr/>
            <p:nvPr/>
          </p:nvSpPr>
          <p:spPr>
            <a:xfrm>
              <a:off x="-57100925" y="4151150"/>
              <a:ext cx="55175" cy="55150"/>
            </a:xfrm>
            <a:custGeom>
              <a:avLst/>
              <a:gdLst/>
              <a:ahLst/>
              <a:cxnLst/>
              <a:rect l="l" t="t" r="r" b="b"/>
              <a:pathLst>
                <a:path w="2207" h="2206" extrusionOk="0">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9" name="Google Shape;9689;p80"/>
            <p:cNvSpPr/>
            <p:nvPr/>
          </p:nvSpPr>
          <p:spPr>
            <a:xfrm>
              <a:off x="-57119825" y="4179500"/>
              <a:ext cx="204800" cy="121325"/>
            </a:xfrm>
            <a:custGeom>
              <a:avLst/>
              <a:gdLst/>
              <a:ahLst/>
              <a:cxnLst/>
              <a:rect l="l" t="t" r="r" b="b"/>
              <a:pathLst>
                <a:path w="8192" h="4853" extrusionOk="0">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0" name="Google Shape;9690;p80"/>
            <p:cNvSpPr/>
            <p:nvPr/>
          </p:nvSpPr>
          <p:spPr>
            <a:xfrm>
              <a:off x="-57158400" y="4156675"/>
              <a:ext cx="18900" cy="63825"/>
            </a:xfrm>
            <a:custGeom>
              <a:avLst/>
              <a:gdLst/>
              <a:ahLst/>
              <a:cxnLst/>
              <a:rect l="l" t="t" r="r" b="b"/>
              <a:pathLst>
                <a:path w="756" h="2553"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1" name="Google Shape;9691;p80"/>
            <p:cNvSpPr/>
            <p:nvPr/>
          </p:nvSpPr>
          <p:spPr>
            <a:xfrm>
              <a:off x="-56896125" y="4155875"/>
              <a:ext cx="18925" cy="63825"/>
            </a:xfrm>
            <a:custGeom>
              <a:avLst/>
              <a:gdLst/>
              <a:ahLst/>
              <a:cxnLst/>
              <a:rect l="l" t="t" r="r" b="b"/>
              <a:pathLst>
                <a:path w="757" h="2553" extrusionOk="0">
                  <a:moveTo>
                    <a:pt x="0" y="1"/>
                  </a:moveTo>
                  <a:lnTo>
                    <a:pt x="0" y="2553"/>
                  </a:lnTo>
                  <a:cubicBezTo>
                    <a:pt x="441" y="2269"/>
                    <a:pt x="756" y="1796"/>
                    <a:pt x="756" y="1261"/>
                  </a:cubicBezTo>
                  <a:cubicBezTo>
                    <a:pt x="756" y="757"/>
                    <a:pt x="441"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2" name="Google Shape;9692;p80"/>
            <p:cNvSpPr/>
            <p:nvPr/>
          </p:nvSpPr>
          <p:spPr>
            <a:xfrm>
              <a:off x="-56924475" y="4149575"/>
              <a:ext cx="9450" cy="29175"/>
            </a:xfrm>
            <a:custGeom>
              <a:avLst/>
              <a:gdLst/>
              <a:ahLst/>
              <a:cxnLst/>
              <a:rect l="l" t="t" r="r" b="b"/>
              <a:pathLst>
                <a:path w="378" h="1167" extrusionOk="0">
                  <a:moveTo>
                    <a:pt x="0" y="1"/>
                  </a:moveTo>
                  <a:cubicBezTo>
                    <a:pt x="221" y="379"/>
                    <a:pt x="378" y="757"/>
                    <a:pt x="378" y="1166"/>
                  </a:cubicBezTo>
                  <a:lnTo>
                    <a:pt x="378" y="883"/>
                  </a:lnTo>
                  <a:lnTo>
                    <a:pt x="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93" name="Google Shape;9693;p80"/>
          <p:cNvGrpSpPr/>
          <p:nvPr/>
        </p:nvGrpSpPr>
        <p:grpSpPr>
          <a:xfrm>
            <a:off x="7070492" y="3206648"/>
            <a:ext cx="358971" cy="357198"/>
            <a:chOff x="-52851675" y="3585650"/>
            <a:chExt cx="319000" cy="317425"/>
          </a:xfrm>
        </p:grpSpPr>
        <p:sp>
          <p:nvSpPr>
            <p:cNvPr id="9694" name="Google Shape;9694;p80"/>
            <p:cNvSpPr/>
            <p:nvPr/>
          </p:nvSpPr>
          <p:spPr>
            <a:xfrm>
              <a:off x="-52851675" y="3641575"/>
              <a:ext cx="319000" cy="106350"/>
            </a:xfrm>
            <a:custGeom>
              <a:avLst/>
              <a:gdLst/>
              <a:ahLst/>
              <a:cxnLst/>
              <a:rect l="l" t="t" r="r" b="b"/>
              <a:pathLst>
                <a:path w="12760" h="4254" extrusionOk="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5" name="Google Shape;9695;p80"/>
            <p:cNvSpPr/>
            <p:nvPr/>
          </p:nvSpPr>
          <p:spPr>
            <a:xfrm>
              <a:off x="-52787100" y="3585650"/>
              <a:ext cx="189050" cy="52000"/>
            </a:xfrm>
            <a:custGeom>
              <a:avLst/>
              <a:gdLst/>
              <a:ahLst/>
              <a:cxnLst/>
              <a:rect l="l" t="t" r="r" b="b"/>
              <a:pathLst>
                <a:path w="7562" h="2080" extrusionOk="0">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6" name="Google Shape;9696;p80"/>
            <p:cNvSpPr/>
            <p:nvPr/>
          </p:nvSpPr>
          <p:spPr>
            <a:xfrm>
              <a:off x="-52794975" y="3696700"/>
              <a:ext cx="127625" cy="74850"/>
            </a:xfrm>
            <a:custGeom>
              <a:avLst/>
              <a:gdLst/>
              <a:ahLst/>
              <a:cxnLst/>
              <a:rect l="l" t="t" r="r" b="b"/>
              <a:pathLst>
                <a:path w="5105" h="2994" extrusionOk="0">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7" name="Google Shape;9697;p80"/>
            <p:cNvSpPr/>
            <p:nvPr/>
          </p:nvSpPr>
          <p:spPr>
            <a:xfrm>
              <a:off x="-52795750" y="3700625"/>
              <a:ext cx="204800" cy="202450"/>
            </a:xfrm>
            <a:custGeom>
              <a:avLst/>
              <a:gdLst/>
              <a:ahLst/>
              <a:cxnLst/>
              <a:rect l="l" t="t" r="r" b="b"/>
              <a:pathLst>
                <a:path w="8192" h="8098" extrusionOk="0">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8" name="Google Shape;9698;p80"/>
            <p:cNvSpPr/>
            <p:nvPr/>
          </p:nvSpPr>
          <p:spPr>
            <a:xfrm>
              <a:off x="-52832775" y="3740025"/>
              <a:ext cx="18125" cy="64600"/>
            </a:xfrm>
            <a:custGeom>
              <a:avLst/>
              <a:gdLst/>
              <a:ahLst/>
              <a:cxnLst/>
              <a:rect l="l" t="t" r="r" b="b"/>
              <a:pathLst>
                <a:path w="725" h="2584" extrusionOk="0">
                  <a:moveTo>
                    <a:pt x="725" y="0"/>
                  </a:moveTo>
                  <a:cubicBezTo>
                    <a:pt x="315" y="252"/>
                    <a:pt x="0" y="725"/>
                    <a:pt x="0" y="1260"/>
                  </a:cubicBezTo>
                  <a:cubicBezTo>
                    <a:pt x="0" y="1827"/>
                    <a:pt x="315" y="2300"/>
                    <a:pt x="725" y="2584"/>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9" name="Google Shape;9699;p80"/>
            <p:cNvSpPr/>
            <p:nvPr/>
          </p:nvSpPr>
          <p:spPr>
            <a:xfrm>
              <a:off x="-52570500" y="3740025"/>
              <a:ext cx="18925" cy="64600"/>
            </a:xfrm>
            <a:custGeom>
              <a:avLst/>
              <a:gdLst/>
              <a:ahLst/>
              <a:cxnLst/>
              <a:rect l="l" t="t" r="r" b="b"/>
              <a:pathLst>
                <a:path w="757" h="2584" extrusionOk="0">
                  <a:moveTo>
                    <a:pt x="0" y="0"/>
                  </a:moveTo>
                  <a:lnTo>
                    <a:pt x="0" y="2584"/>
                  </a:lnTo>
                  <a:cubicBezTo>
                    <a:pt x="442" y="2300"/>
                    <a:pt x="757" y="1827"/>
                    <a:pt x="757" y="1260"/>
                  </a:cubicBezTo>
                  <a:cubicBezTo>
                    <a:pt x="757" y="725"/>
                    <a:pt x="442"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00" name="Google Shape;9700;p80"/>
          <p:cNvGrpSpPr/>
          <p:nvPr/>
        </p:nvGrpSpPr>
        <p:grpSpPr>
          <a:xfrm>
            <a:off x="7092647" y="3668449"/>
            <a:ext cx="314662" cy="358999"/>
            <a:chOff x="-52832000" y="3976300"/>
            <a:chExt cx="279625" cy="319025"/>
          </a:xfrm>
        </p:grpSpPr>
        <p:sp>
          <p:nvSpPr>
            <p:cNvPr id="9701" name="Google Shape;9701;p80"/>
            <p:cNvSpPr/>
            <p:nvPr/>
          </p:nvSpPr>
          <p:spPr>
            <a:xfrm>
              <a:off x="-52794975" y="3976300"/>
              <a:ext cx="204800" cy="112650"/>
            </a:xfrm>
            <a:custGeom>
              <a:avLst/>
              <a:gdLst/>
              <a:ahLst/>
              <a:cxnLst/>
              <a:rect l="l" t="t" r="r" b="b"/>
              <a:pathLst>
                <a:path w="8192" h="4506" extrusionOk="0">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2" name="Google Shape;9702;p80"/>
            <p:cNvSpPr/>
            <p:nvPr/>
          </p:nvSpPr>
          <p:spPr>
            <a:xfrm>
              <a:off x="-52757175" y="4051125"/>
              <a:ext cx="167000" cy="94550"/>
            </a:xfrm>
            <a:custGeom>
              <a:avLst/>
              <a:gdLst/>
              <a:ahLst/>
              <a:cxnLst/>
              <a:rect l="l" t="t" r="r" b="b"/>
              <a:pathLst>
                <a:path w="6680" h="3782" extrusionOk="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3" name="Google Shape;9703;p80"/>
            <p:cNvSpPr/>
            <p:nvPr/>
          </p:nvSpPr>
          <p:spPr>
            <a:xfrm>
              <a:off x="-52794975" y="4088925"/>
              <a:ext cx="204025" cy="206400"/>
            </a:xfrm>
            <a:custGeom>
              <a:avLst/>
              <a:gdLst/>
              <a:ahLst/>
              <a:cxnLst/>
              <a:rect l="l" t="t" r="r" b="b"/>
              <a:pathLst>
                <a:path w="8161" h="8256" extrusionOk="0">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4" name="Google Shape;9704;p80"/>
            <p:cNvSpPr/>
            <p:nvPr/>
          </p:nvSpPr>
          <p:spPr>
            <a:xfrm>
              <a:off x="-52832000"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5" name="Google Shape;9705;p80"/>
            <p:cNvSpPr/>
            <p:nvPr/>
          </p:nvSpPr>
          <p:spPr>
            <a:xfrm>
              <a:off x="-52571300" y="4132250"/>
              <a:ext cx="18925" cy="63825"/>
            </a:xfrm>
            <a:custGeom>
              <a:avLst/>
              <a:gdLst/>
              <a:ahLst/>
              <a:cxnLst/>
              <a:rect l="l" t="t" r="r" b="b"/>
              <a:pathLst>
                <a:path w="757" h="2553" extrusionOk="0">
                  <a:moveTo>
                    <a:pt x="1" y="1"/>
                  </a:moveTo>
                  <a:lnTo>
                    <a:pt x="1" y="2552"/>
                  </a:lnTo>
                  <a:cubicBezTo>
                    <a:pt x="442" y="2269"/>
                    <a:pt x="757" y="1796"/>
                    <a:pt x="757" y="1261"/>
                  </a:cubicBezTo>
                  <a:cubicBezTo>
                    <a:pt x="757" y="694"/>
                    <a:pt x="442" y="2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06" name="Google Shape;9706;p80"/>
          <p:cNvGrpSpPr/>
          <p:nvPr/>
        </p:nvGrpSpPr>
        <p:grpSpPr>
          <a:xfrm>
            <a:off x="6209853" y="4123097"/>
            <a:ext cx="316434" cy="358099"/>
            <a:chOff x="-51633225" y="3198925"/>
            <a:chExt cx="281200" cy="318225"/>
          </a:xfrm>
        </p:grpSpPr>
        <p:sp>
          <p:nvSpPr>
            <p:cNvPr id="9707" name="Google Shape;9707;p80"/>
            <p:cNvSpPr/>
            <p:nvPr/>
          </p:nvSpPr>
          <p:spPr>
            <a:xfrm>
              <a:off x="-51633225" y="3353300"/>
              <a:ext cx="18925" cy="63825"/>
            </a:xfrm>
            <a:custGeom>
              <a:avLst/>
              <a:gdLst/>
              <a:ahLst/>
              <a:cxnLst/>
              <a:rect l="l" t="t" r="r" b="b"/>
              <a:pathLst>
                <a:path w="757" h="2553" extrusionOk="0">
                  <a:moveTo>
                    <a:pt x="756" y="0"/>
                  </a:moveTo>
                  <a:cubicBezTo>
                    <a:pt x="315" y="284"/>
                    <a:pt x="0" y="756"/>
                    <a:pt x="0" y="1292"/>
                  </a:cubicBezTo>
                  <a:cubicBezTo>
                    <a:pt x="0" y="1859"/>
                    <a:pt x="315" y="2332"/>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8" name="Google Shape;9708;p80"/>
            <p:cNvSpPr/>
            <p:nvPr/>
          </p:nvSpPr>
          <p:spPr>
            <a:xfrm>
              <a:off x="-51595425" y="3348575"/>
              <a:ext cx="204800" cy="168575"/>
            </a:xfrm>
            <a:custGeom>
              <a:avLst/>
              <a:gdLst/>
              <a:ahLst/>
              <a:cxnLst/>
              <a:rect l="l" t="t" r="r" b="b"/>
              <a:pathLst>
                <a:path w="8192" h="6743" extrusionOk="0">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9" name="Google Shape;9709;p80"/>
            <p:cNvSpPr/>
            <p:nvPr/>
          </p:nvSpPr>
          <p:spPr>
            <a:xfrm>
              <a:off x="-51633225" y="3292650"/>
              <a:ext cx="279625" cy="37050"/>
            </a:xfrm>
            <a:custGeom>
              <a:avLst/>
              <a:gdLst/>
              <a:ahLst/>
              <a:cxnLst/>
              <a:rect l="l" t="t" r="r" b="b"/>
              <a:pathLst>
                <a:path w="11185" h="1482" extrusionOk="0">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0" name="Google Shape;9710;p80"/>
            <p:cNvSpPr/>
            <p:nvPr/>
          </p:nvSpPr>
          <p:spPr>
            <a:xfrm>
              <a:off x="-51492250" y="3198925"/>
              <a:ext cx="98475" cy="74850"/>
            </a:xfrm>
            <a:custGeom>
              <a:avLst/>
              <a:gdLst/>
              <a:ahLst/>
              <a:cxnLst/>
              <a:rect l="l" t="t" r="r" b="b"/>
              <a:pathLst>
                <a:path w="3939" h="2994" extrusionOk="0">
                  <a:moveTo>
                    <a:pt x="1" y="0"/>
                  </a:moveTo>
                  <a:lnTo>
                    <a:pt x="1" y="0"/>
                  </a:lnTo>
                  <a:cubicBezTo>
                    <a:pt x="946" y="0"/>
                    <a:pt x="1576" y="1418"/>
                    <a:pt x="1765" y="2993"/>
                  </a:cubicBezTo>
                  <a:lnTo>
                    <a:pt x="3939" y="2993"/>
                  </a:lnTo>
                  <a:cubicBezTo>
                    <a:pt x="3466" y="1261"/>
                    <a:pt x="1859"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1" name="Google Shape;9711;p80"/>
            <p:cNvSpPr/>
            <p:nvPr/>
          </p:nvSpPr>
          <p:spPr>
            <a:xfrm>
              <a:off x="-51590700" y="3198925"/>
              <a:ext cx="98475" cy="74850"/>
            </a:xfrm>
            <a:custGeom>
              <a:avLst/>
              <a:gdLst/>
              <a:ahLst/>
              <a:cxnLst/>
              <a:rect l="l" t="t" r="r" b="b"/>
              <a:pathLst>
                <a:path w="3939" h="2994" extrusionOk="0">
                  <a:moveTo>
                    <a:pt x="3939" y="0"/>
                  </a:moveTo>
                  <a:lnTo>
                    <a:pt x="3939" y="0"/>
                  </a:lnTo>
                  <a:cubicBezTo>
                    <a:pt x="2048" y="0"/>
                    <a:pt x="473" y="1292"/>
                    <a:pt x="1" y="2993"/>
                  </a:cubicBezTo>
                  <a:lnTo>
                    <a:pt x="2174" y="2993"/>
                  </a:lnTo>
                  <a:cubicBezTo>
                    <a:pt x="2332" y="1418"/>
                    <a:pt x="2962" y="0"/>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2" name="Google Shape;9712;p80"/>
            <p:cNvSpPr/>
            <p:nvPr/>
          </p:nvSpPr>
          <p:spPr>
            <a:xfrm>
              <a:off x="-51517450" y="3218600"/>
              <a:ext cx="52000" cy="55950"/>
            </a:xfrm>
            <a:custGeom>
              <a:avLst/>
              <a:gdLst/>
              <a:ahLst/>
              <a:cxnLst/>
              <a:rect l="l" t="t" r="r" b="b"/>
              <a:pathLst>
                <a:path w="2080" h="2238" extrusionOk="0">
                  <a:moveTo>
                    <a:pt x="1009" y="1"/>
                  </a:moveTo>
                  <a:cubicBezTo>
                    <a:pt x="662" y="1"/>
                    <a:pt x="158" y="852"/>
                    <a:pt x="1" y="2238"/>
                  </a:cubicBezTo>
                  <a:lnTo>
                    <a:pt x="2080" y="2238"/>
                  </a:lnTo>
                  <a:cubicBezTo>
                    <a:pt x="1828" y="820"/>
                    <a:pt x="1355"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3" name="Google Shape;9713;p80"/>
            <p:cNvSpPr/>
            <p:nvPr/>
          </p:nvSpPr>
          <p:spPr>
            <a:xfrm>
              <a:off x="-51370950" y="3354075"/>
              <a:ext cx="18925" cy="64625"/>
            </a:xfrm>
            <a:custGeom>
              <a:avLst/>
              <a:gdLst/>
              <a:ahLst/>
              <a:cxnLst/>
              <a:rect l="l" t="t" r="r" b="b"/>
              <a:pathLst>
                <a:path w="757" h="2585" extrusionOk="0">
                  <a:moveTo>
                    <a:pt x="0" y="1"/>
                  </a:moveTo>
                  <a:lnTo>
                    <a:pt x="0" y="2584"/>
                  </a:lnTo>
                  <a:cubicBezTo>
                    <a:pt x="442" y="2301"/>
                    <a:pt x="757" y="1828"/>
                    <a:pt x="757" y="1324"/>
                  </a:cubicBezTo>
                  <a:cubicBezTo>
                    <a:pt x="757" y="725"/>
                    <a:pt x="442"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14" name="Google Shape;9714;p80"/>
          <p:cNvGrpSpPr/>
          <p:nvPr/>
        </p:nvGrpSpPr>
        <p:grpSpPr>
          <a:xfrm>
            <a:off x="6628676" y="1381018"/>
            <a:ext cx="365188" cy="357226"/>
            <a:chOff x="-56396775" y="3199700"/>
            <a:chExt cx="324525" cy="317450"/>
          </a:xfrm>
        </p:grpSpPr>
        <p:sp>
          <p:nvSpPr>
            <p:cNvPr id="9715" name="Google Shape;9715;p80"/>
            <p:cNvSpPr/>
            <p:nvPr/>
          </p:nvSpPr>
          <p:spPr>
            <a:xfrm>
              <a:off x="-56374725" y="3353300"/>
              <a:ext cx="18925" cy="63825"/>
            </a:xfrm>
            <a:custGeom>
              <a:avLst/>
              <a:gdLst/>
              <a:ahLst/>
              <a:cxnLst/>
              <a:rect l="l" t="t" r="r" b="b"/>
              <a:pathLst>
                <a:path w="757" h="2553" extrusionOk="0">
                  <a:moveTo>
                    <a:pt x="757" y="0"/>
                  </a:moveTo>
                  <a:cubicBezTo>
                    <a:pt x="316" y="284"/>
                    <a:pt x="1" y="756"/>
                    <a:pt x="1" y="1292"/>
                  </a:cubicBezTo>
                  <a:cubicBezTo>
                    <a:pt x="1" y="1859"/>
                    <a:pt x="316" y="2332"/>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6" name="Google Shape;9716;p80"/>
            <p:cNvSpPr/>
            <p:nvPr/>
          </p:nvSpPr>
          <p:spPr>
            <a:xfrm>
              <a:off x="-56333775" y="3199700"/>
              <a:ext cx="198500" cy="73275"/>
            </a:xfrm>
            <a:custGeom>
              <a:avLst/>
              <a:gdLst/>
              <a:ahLst/>
              <a:cxnLst/>
              <a:rect l="l" t="t" r="r" b="b"/>
              <a:pathLst>
                <a:path w="7940" h="2931" extrusionOk="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7" name="Google Shape;9717;p80"/>
            <p:cNvSpPr/>
            <p:nvPr/>
          </p:nvSpPr>
          <p:spPr>
            <a:xfrm>
              <a:off x="-56396775" y="3273325"/>
              <a:ext cx="324525" cy="58725"/>
            </a:xfrm>
            <a:custGeom>
              <a:avLst/>
              <a:gdLst/>
              <a:ahLst/>
              <a:cxnLst/>
              <a:rect l="l" t="t" r="r" b="b"/>
              <a:pathLst>
                <a:path w="12981" h="2349" extrusionOk="0">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8" name="Google Shape;9718;p80"/>
            <p:cNvSpPr/>
            <p:nvPr/>
          </p:nvSpPr>
          <p:spPr>
            <a:xfrm>
              <a:off x="-56336925" y="3346200"/>
              <a:ext cx="204800" cy="78800"/>
            </a:xfrm>
            <a:custGeom>
              <a:avLst/>
              <a:gdLst/>
              <a:ahLst/>
              <a:cxnLst/>
              <a:rect l="l" t="t" r="r" b="b"/>
              <a:pathLst>
                <a:path w="8192" h="3152" extrusionOk="0">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9" name="Google Shape;9719;p80"/>
            <p:cNvSpPr/>
            <p:nvPr/>
          </p:nvSpPr>
          <p:spPr>
            <a:xfrm>
              <a:off x="-56332200" y="3406850"/>
              <a:ext cx="193775" cy="110300"/>
            </a:xfrm>
            <a:custGeom>
              <a:avLst/>
              <a:gdLst/>
              <a:ahLst/>
              <a:cxnLst/>
              <a:rect l="l" t="t" r="r" b="b"/>
              <a:pathLst>
                <a:path w="7751" h="4412" extrusionOk="0">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0" name="Google Shape;9720;p80"/>
            <p:cNvSpPr/>
            <p:nvPr/>
          </p:nvSpPr>
          <p:spPr>
            <a:xfrm>
              <a:off x="-56113225" y="3354075"/>
              <a:ext cx="18125" cy="64625"/>
            </a:xfrm>
            <a:custGeom>
              <a:avLst/>
              <a:gdLst/>
              <a:ahLst/>
              <a:cxnLst/>
              <a:rect l="l" t="t" r="r" b="b"/>
              <a:pathLst>
                <a:path w="725" h="2585" extrusionOk="0">
                  <a:moveTo>
                    <a:pt x="0" y="1"/>
                  </a:moveTo>
                  <a:lnTo>
                    <a:pt x="0" y="2584"/>
                  </a:lnTo>
                  <a:cubicBezTo>
                    <a:pt x="410" y="2332"/>
                    <a:pt x="725" y="1828"/>
                    <a:pt x="725" y="1261"/>
                  </a:cubicBezTo>
                  <a:cubicBezTo>
                    <a:pt x="725" y="725"/>
                    <a:pt x="473"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21" name="Google Shape;9721;p80"/>
          <p:cNvGrpSpPr/>
          <p:nvPr/>
        </p:nvGrpSpPr>
        <p:grpSpPr>
          <a:xfrm>
            <a:off x="6631771" y="1846953"/>
            <a:ext cx="358999" cy="335958"/>
            <a:chOff x="-56394425" y="3600600"/>
            <a:chExt cx="319025" cy="298550"/>
          </a:xfrm>
        </p:grpSpPr>
        <p:sp>
          <p:nvSpPr>
            <p:cNvPr id="9722" name="Google Shape;9722;p80"/>
            <p:cNvSpPr/>
            <p:nvPr/>
          </p:nvSpPr>
          <p:spPr>
            <a:xfrm>
              <a:off x="-56272325" y="3861300"/>
              <a:ext cx="74825" cy="37850"/>
            </a:xfrm>
            <a:custGeom>
              <a:avLst/>
              <a:gdLst/>
              <a:ahLst/>
              <a:cxnLst/>
              <a:rect l="l" t="t" r="r" b="b"/>
              <a:pathLst>
                <a:path w="2993" h="1514" extrusionOk="0">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3" name="Google Shape;9723;p80"/>
            <p:cNvSpPr/>
            <p:nvPr/>
          </p:nvSpPr>
          <p:spPr>
            <a:xfrm>
              <a:off x="-56297550" y="3600600"/>
              <a:ext cx="126050" cy="71700"/>
            </a:xfrm>
            <a:custGeom>
              <a:avLst/>
              <a:gdLst/>
              <a:ahLst/>
              <a:cxnLst/>
              <a:rect l="l" t="t" r="r" b="b"/>
              <a:pathLst>
                <a:path w="5042" h="2868" extrusionOk="0">
                  <a:moveTo>
                    <a:pt x="2521" y="1"/>
                  </a:moveTo>
                  <a:cubicBezTo>
                    <a:pt x="1576" y="1"/>
                    <a:pt x="694" y="316"/>
                    <a:pt x="1" y="851"/>
                  </a:cubicBezTo>
                  <a:lnTo>
                    <a:pt x="2521" y="2868"/>
                  </a:lnTo>
                  <a:lnTo>
                    <a:pt x="5042" y="851"/>
                  </a:lnTo>
                  <a:cubicBezTo>
                    <a:pt x="4317" y="316"/>
                    <a:pt x="3467"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4" name="Google Shape;9724;p80"/>
            <p:cNvSpPr/>
            <p:nvPr/>
          </p:nvSpPr>
          <p:spPr>
            <a:xfrm>
              <a:off x="-56394425" y="3635275"/>
              <a:ext cx="319025" cy="233925"/>
            </a:xfrm>
            <a:custGeom>
              <a:avLst/>
              <a:gdLst/>
              <a:ahLst/>
              <a:cxnLst/>
              <a:rect l="l" t="t" r="r" b="b"/>
              <a:pathLst>
                <a:path w="12761" h="9357" extrusionOk="0">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25" name="Google Shape;9725;p80"/>
          <p:cNvGrpSpPr/>
          <p:nvPr/>
        </p:nvGrpSpPr>
        <p:grpSpPr>
          <a:xfrm>
            <a:off x="6662538" y="2277717"/>
            <a:ext cx="327068" cy="357198"/>
            <a:chOff x="-56379450" y="3983400"/>
            <a:chExt cx="290650" cy="317425"/>
          </a:xfrm>
        </p:grpSpPr>
        <p:sp>
          <p:nvSpPr>
            <p:cNvPr id="9726" name="Google Shape;9726;p80"/>
            <p:cNvSpPr/>
            <p:nvPr/>
          </p:nvSpPr>
          <p:spPr>
            <a:xfrm>
              <a:off x="-56330625" y="3983400"/>
              <a:ext cx="241825" cy="111075"/>
            </a:xfrm>
            <a:custGeom>
              <a:avLst/>
              <a:gdLst/>
              <a:ahLst/>
              <a:cxnLst/>
              <a:rect l="l" t="t" r="r" b="b"/>
              <a:pathLst>
                <a:path w="9673" h="4443" extrusionOk="0">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7" name="Google Shape;9727;p80"/>
            <p:cNvSpPr/>
            <p:nvPr/>
          </p:nvSpPr>
          <p:spPr>
            <a:xfrm>
              <a:off x="-56350300" y="4058225"/>
              <a:ext cx="186675" cy="55150"/>
            </a:xfrm>
            <a:custGeom>
              <a:avLst/>
              <a:gdLst/>
              <a:ahLst/>
              <a:cxnLst/>
              <a:rect l="l" t="t" r="r" b="b"/>
              <a:pathLst>
                <a:path w="7467" h="2206" extrusionOk="0">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8" name="Google Shape;9728;p80"/>
            <p:cNvSpPr/>
            <p:nvPr/>
          </p:nvSpPr>
          <p:spPr>
            <a:xfrm>
              <a:off x="-56245550" y="4168275"/>
              <a:ext cx="78000" cy="26600"/>
            </a:xfrm>
            <a:custGeom>
              <a:avLst/>
              <a:gdLst/>
              <a:ahLst/>
              <a:cxnLst/>
              <a:rect l="l" t="t" r="r" b="b"/>
              <a:pathLst>
                <a:path w="3120" h="1064" extrusionOk="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9" name="Google Shape;9729;p80"/>
            <p:cNvSpPr/>
            <p:nvPr/>
          </p:nvSpPr>
          <p:spPr>
            <a:xfrm>
              <a:off x="-56359750" y="4112550"/>
              <a:ext cx="204800" cy="53100"/>
            </a:xfrm>
            <a:custGeom>
              <a:avLst/>
              <a:gdLst/>
              <a:ahLst/>
              <a:cxnLst/>
              <a:rect l="l" t="t" r="r" b="b"/>
              <a:pathLst>
                <a:path w="8192" h="2124" extrusionOk="0">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0" name="Google Shape;9730;p80"/>
            <p:cNvSpPr/>
            <p:nvPr/>
          </p:nvSpPr>
          <p:spPr>
            <a:xfrm>
              <a:off x="-56345575" y="4169000"/>
              <a:ext cx="77200" cy="26325"/>
            </a:xfrm>
            <a:custGeom>
              <a:avLst/>
              <a:gdLst/>
              <a:ahLst/>
              <a:cxnLst/>
              <a:rect l="l" t="t" r="r" b="b"/>
              <a:pathLst>
                <a:path w="3088" h="1053" extrusionOk="0">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1" name="Google Shape;9731;p80"/>
            <p:cNvSpPr/>
            <p:nvPr/>
          </p:nvSpPr>
          <p:spPr>
            <a:xfrm>
              <a:off x="-56379450" y="4180300"/>
              <a:ext cx="242600" cy="120525"/>
            </a:xfrm>
            <a:custGeom>
              <a:avLst/>
              <a:gdLst/>
              <a:ahLst/>
              <a:cxnLst/>
              <a:rect l="l" t="t" r="r" b="b"/>
              <a:pathLst>
                <a:path w="9704" h="4821" extrusionOk="0">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2" name="Google Shape;9732;p80"/>
            <p:cNvSpPr/>
            <p:nvPr/>
          </p:nvSpPr>
          <p:spPr>
            <a:xfrm>
              <a:off x="-56181750" y="4039300"/>
              <a:ext cx="0" cy="25"/>
            </a:xfrm>
            <a:custGeom>
              <a:avLst/>
              <a:gdLst/>
              <a:ahLst/>
              <a:cxnLst/>
              <a:rect l="l" t="t" r="r" b="b"/>
              <a:pathLst>
                <a:path h="1" extrusionOk="0">
                  <a:moveTo>
                    <a:pt x="0"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3" name="Google Shape;9733;p80"/>
            <p:cNvSpPr/>
            <p:nvPr/>
          </p:nvSpPr>
          <p:spPr>
            <a:xfrm>
              <a:off x="-56332200" y="4039300"/>
              <a:ext cx="25" cy="25"/>
            </a:xfrm>
            <a:custGeom>
              <a:avLst/>
              <a:gdLst/>
              <a:ahLst/>
              <a:cxnLst/>
              <a:rect l="l" t="t" r="r" b="b"/>
              <a:pathLst>
                <a:path w="1" h="1" extrusionOk="0">
                  <a:moveTo>
                    <a:pt x="1"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34" name="Google Shape;9734;p80"/>
          <p:cNvGrpSpPr/>
          <p:nvPr/>
        </p:nvGrpSpPr>
        <p:grpSpPr>
          <a:xfrm>
            <a:off x="5326242" y="2741864"/>
            <a:ext cx="316434" cy="358971"/>
            <a:chOff x="-54401725" y="3198925"/>
            <a:chExt cx="281200" cy="319000"/>
          </a:xfrm>
        </p:grpSpPr>
        <p:sp>
          <p:nvSpPr>
            <p:cNvPr id="9735" name="Google Shape;9735;p80"/>
            <p:cNvSpPr/>
            <p:nvPr/>
          </p:nvSpPr>
          <p:spPr>
            <a:xfrm>
              <a:off x="-54159150" y="3465925"/>
              <a:ext cx="38625" cy="52000"/>
            </a:xfrm>
            <a:custGeom>
              <a:avLst/>
              <a:gdLst/>
              <a:ahLst/>
              <a:cxnLst/>
              <a:rect l="l" t="t" r="r" b="b"/>
              <a:pathLst>
                <a:path w="1545" h="2080" extrusionOk="0">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6" name="Google Shape;9736;p80"/>
            <p:cNvSpPr/>
            <p:nvPr/>
          </p:nvSpPr>
          <p:spPr>
            <a:xfrm>
              <a:off x="-54401725" y="3465925"/>
              <a:ext cx="38600" cy="52000"/>
            </a:xfrm>
            <a:custGeom>
              <a:avLst/>
              <a:gdLst/>
              <a:ahLst/>
              <a:cxnLst/>
              <a:rect l="l" t="t" r="r" b="b"/>
              <a:pathLst>
                <a:path w="1544" h="2080" extrusionOk="0">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7" name="Google Shape;9737;p80"/>
            <p:cNvSpPr/>
            <p:nvPr/>
          </p:nvSpPr>
          <p:spPr>
            <a:xfrm>
              <a:off x="-54176475" y="3224125"/>
              <a:ext cx="17350" cy="61450"/>
            </a:xfrm>
            <a:custGeom>
              <a:avLst/>
              <a:gdLst/>
              <a:ahLst/>
              <a:cxnLst/>
              <a:rect l="l" t="t" r="r" b="b"/>
              <a:pathLst>
                <a:path w="694" h="2458" extrusionOk="0">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8" name="Google Shape;9738;p80"/>
            <p:cNvSpPr/>
            <p:nvPr/>
          </p:nvSpPr>
          <p:spPr>
            <a:xfrm>
              <a:off x="-54385975" y="3198925"/>
              <a:ext cx="198500" cy="74850"/>
            </a:xfrm>
            <a:custGeom>
              <a:avLst/>
              <a:gdLst/>
              <a:ahLst/>
              <a:cxnLst/>
              <a:rect l="l" t="t" r="r" b="b"/>
              <a:pathLst>
                <a:path w="7940" h="2994" extrusionOk="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9" name="Google Shape;9739;p80"/>
            <p:cNvSpPr/>
            <p:nvPr/>
          </p:nvSpPr>
          <p:spPr>
            <a:xfrm>
              <a:off x="-544009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0" name="Google Shape;9740;p80"/>
            <p:cNvSpPr/>
            <p:nvPr/>
          </p:nvSpPr>
          <p:spPr>
            <a:xfrm>
              <a:off x="-54401725" y="3292650"/>
              <a:ext cx="128400" cy="74850"/>
            </a:xfrm>
            <a:custGeom>
              <a:avLst/>
              <a:gdLst/>
              <a:ahLst/>
              <a:cxnLst/>
              <a:rect l="l" t="t" r="r" b="b"/>
              <a:pathLst>
                <a:path w="5136" h="2994" extrusionOk="0">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1" name="Google Shape;9741;p80"/>
            <p:cNvSpPr/>
            <p:nvPr/>
          </p:nvSpPr>
          <p:spPr>
            <a:xfrm>
              <a:off x="-54250500" y="3266650"/>
              <a:ext cx="128400" cy="99275"/>
            </a:xfrm>
            <a:custGeom>
              <a:avLst/>
              <a:gdLst/>
              <a:ahLst/>
              <a:cxnLst/>
              <a:rect l="l" t="t" r="r" b="b"/>
              <a:pathLst>
                <a:path w="5136" h="3971" extrusionOk="0">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2" name="Google Shape;9742;p80"/>
            <p:cNvSpPr/>
            <p:nvPr/>
          </p:nvSpPr>
          <p:spPr>
            <a:xfrm>
              <a:off x="-541591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3" name="Google Shape;9743;p80"/>
            <p:cNvSpPr/>
            <p:nvPr/>
          </p:nvSpPr>
          <p:spPr>
            <a:xfrm>
              <a:off x="-54345025" y="3309975"/>
              <a:ext cx="167000" cy="207175"/>
            </a:xfrm>
            <a:custGeom>
              <a:avLst/>
              <a:gdLst/>
              <a:ahLst/>
              <a:cxnLst/>
              <a:rect l="l" t="t" r="r" b="b"/>
              <a:pathLst>
                <a:path w="6680" h="8287" extrusionOk="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4" name="Google Shape;9744;p80"/>
            <p:cNvSpPr/>
            <p:nvPr/>
          </p:nvSpPr>
          <p:spPr>
            <a:xfrm>
              <a:off x="-54401725" y="3424175"/>
              <a:ext cx="37825" cy="40975"/>
            </a:xfrm>
            <a:custGeom>
              <a:avLst/>
              <a:gdLst/>
              <a:ahLst/>
              <a:cxnLst/>
              <a:rect l="l" t="t" r="r" b="b"/>
              <a:pathLst>
                <a:path w="1513" h="1639" extrusionOk="0">
                  <a:moveTo>
                    <a:pt x="0" y="1"/>
                  </a:moveTo>
                  <a:lnTo>
                    <a:pt x="0" y="914"/>
                  </a:lnTo>
                  <a:cubicBezTo>
                    <a:pt x="0" y="1292"/>
                    <a:pt x="315" y="1639"/>
                    <a:pt x="757" y="1639"/>
                  </a:cubicBezTo>
                  <a:cubicBezTo>
                    <a:pt x="1198" y="1639"/>
                    <a:pt x="1513" y="1324"/>
                    <a:pt x="1513" y="914"/>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5" name="Google Shape;9745;p80"/>
            <p:cNvSpPr/>
            <p:nvPr/>
          </p:nvSpPr>
          <p:spPr>
            <a:xfrm>
              <a:off x="-54159150" y="3424175"/>
              <a:ext cx="37050" cy="40975"/>
            </a:xfrm>
            <a:custGeom>
              <a:avLst/>
              <a:gdLst/>
              <a:ahLst/>
              <a:cxnLst/>
              <a:rect l="l" t="t" r="r" b="b"/>
              <a:pathLst>
                <a:path w="1482" h="1639" extrusionOk="0">
                  <a:moveTo>
                    <a:pt x="1" y="1"/>
                  </a:moveTo>
                  <a:lnTo>
                    <a:pt x="1" y="914"/>
                  </a:lnTo>
                  <a:cubicBezTo>
                    <a:pt x="1" y="1292"/>
                    <a:pt x="316" y="1639"/>
                    <a:pt x="757" y="1639"/>
                  </a:cubicBezTo>
                  <a:cubicBezTo>
                    <a:pt x="1167" y="1639"/>
                    <a:pt x="1482" y="1324"/>
                    <a:pt x="1482" y="914"/>
                  </a:cubicBez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46" name="Google Shape;9746;p80"/>
          <p:cNvGrpSpPr/>
          <p:nvPr/>
        </p:nvGrpSpPr>
        <p:grpSpPr>
          <a:xfrm>
            <a:off x="5327128" y="3211965"/>
            <a:ext cx="314662" cy="358099"/>
            <a:chOff x="-54401725" y="3590375"/>
            <a:chExt cx="279625" cy="318225"/>
          </a:xfrm>
        </p:grpSpPr>
        <p:sp>
          <p:nvSpPr>
            <p:cNvPr id="9747" name="Google Shape;9747;p80"/>
            <p:cNvSpPr/>
            <p:nvPr/>
          </p:nvSpPr>
          <p:spPr>
            <a:xfrm>
              <a:off x="-54194575" y="3721900"/>
              <a:ext cx="35450" cy="19725"/>
            </a:xfrm>
            <a:custGeom>
              <a:avLst/>
              <a:gdLst/>
              <a:ahLst/>
              <a:cxnLst/>
              <a:rect l="l" t="t" r="r" b="b"/>
              <a:pathLst>
                <a:path w="1418" h="789" extrusionOk="0">
                  <a:moveTo>
                    <a:pt x="0" y="1"/>
                  </a:moveTo>
                  <a:cubicBezTo>
                    <a:pt x="158" y="410"/>
                    <a:pt x="536" y="788"/>
                    <a:pt x="1071" y="788"/>
                  </a:cubicBezTo>
                  <a:lnTo>
                    <a:pt x="1418" y="788"/>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8" name="Google Shape;9748;p80"/>
            <p:cNvSpPr/>
            <p:nvPr/>
          </p:nvSpPr>
          <p:spPr>
            <a:xfrm>
              <a:off x="-54380450" y="3590375"/>
              <a:ext cx="237075" cy="112650"/>
            </a:xfrm>
            <a:custGeom>
              <a:avLst/>
              <a:gdLst/>
              <a:ahLst/>
              <a:cxnLst/>
              <a:rect l="l" t="t" r="r" b="b"/>
              <a:pathLst>
                <a:path w="9483" h="4506" extrusionOk="0">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9" name="Google Shape;9749;p80"/>
            <p:cNvSpPr/>
            <p:nvPr/>
          </p:nvSpPr>
          <p:spPr>
            <a:xfrm>
              <a:off x="-54363925" y="3721900"/>
              <a:ext cx="35475" cy="19725"/>
            </a:xfrm>
            <a:custGeom>
              <a:avLst/>
              <a:gdLst/>
              <a:ahLst/>
              <a:cxnLst/>
              <a:rect l="l" t="t" r="r" b="b"/>
              <a:pathLst>
                <a:path w="1419" h="789" extrusionOk="0">
                  <a:moveTo>
                    <a:pt x="1" y="1"/>
                  </a:moveTo>
                  <a:lnTo>
                    <a:pt x="1" y="788"/>
                  </a:lnTo>
                  <a:lnTo>
                    <a:pt x="347" y="788"/>
                  </a:lnTo>
                  <a:cubicBezTo>
                    <a:pt x="820" y="788"/>
                    <a:pt x="1261" y="410"/>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0" name="Google Shape;9750;p80"/>
            <p:cNvSpPr/>
            <p:nvPr/>
          </p:nvSpPr>
          <p:spPr>
            <a:xfrm>
              <a:off x="-54363925" y="3721900"/>
              <a:ext cx="204800" cy="186700"/>
            </a:xfrm>
            <a:custGeom>
              <a:avLst/>
              <a:gdLst/>
              <a:ahLst/>
              <a:cxnLst/>
              <a:rect l="l" t="t" r="r" b="b"/>
              <a:pathLst>
                <a:path w="8192" h="7468" extrusionOk="0">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1" name="Google Shape;9751;p80"/>
            <p:cNvSpPr/>
            <p:nvPr/>
          </p:nvSpPr>
          <p:spPr>
            <a:xfrm>
              <a:off x="-54401725" y="3747100"/>
              <a:ext cx="18925" cy="63825"/>
            </a:xfrm>
            <a:custGeom>
              <a:avLst/>
              <a:gdLst/>
              <a:ahLst/>
              <a:cxnLst/>
              <a:rect l="l" t="t" r="r" b="b"/>
              <a:pathLst>
                <a:path w="757" h="2553" extrusionOk="0">
                  <a:moveTo>
                    <a:pt x="757" y="1"/>
                  </a:moveTo>
                  <a:cubicBezTo>
                    <a:pt x="284" y="253"/>
                    <a:pt x="0" y="725"/>
                    <a:pt x="0" y="1261"/>
                  </a:cubicBezTo>
                  <a:cubicBezTo>
                    <a:pt x="0" y="1828"/>
                    <a:pt x="315"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2" name="Google Shape;9752;p80"/>
            <p:cNvSpPr/>
            <p:nvPr/>
          </p:nvSpPr>
          <p:spPr>
            <a:xfrm>
              <a:off x="-54140225" y="374632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53" name="Google Shape;9753;p80"/>
          <p:cNvGrpSpPr/>
          <p:nvPr/>
        </p:nvGrpSpPr>
        <p:grpSpPr>
          <a:xfrm>
            <a:off x="5324920" y="3675538"/>
            <a:ext cx="319079" cy="358099"/>
            <a:chOff x="-54403300" y="3982600"/>
            <a:chExt cx="283550" cy="318225"/>
          </a:xfrm>
        </p:grpSpPr>
        <p:sp>
          <p:nvSpPr>
            <p:cNvPr id="9754" name="Google Shape;9754;p80"/>
            <p:cNvSpPr/>
            <p:nvPr/>
          </p:nvSpPr>
          <p:spPr>
            <a:xfrm>
              <a:off x="-54273350" y="4036950"/>
              <a:ext cx="27600" cy="27600"/>
            </a:xfrm>
            <a:custGeom>
              <a:avLst/>
              <a:gdLst/>
              <a:ahLst/>
              <a:cxnLst/>
              <a:rect l="l" t="t" r="r" b="b"/>
              <a:pathLst>
                <a:path w="1104" h="1104" extrusionOk="0">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5" name="Google Shape;9755;p80"/>
            <p:cNvSpPr/>
            <p:nvPr/>
          </p:nvSpPr>
          <p:spPr>
            <a:xfrm>
              <a:off x="-54383600" y="3982600"/>
              <a:ext cx="241800" cy="130775"/>
            </a:xfrm>
            <a:custGeom>
              <a:avLst/>
              <a:gdLst/>
              <a:ahLst/>
              <a:cxnLst/>
              <a:rect l="l" t="t" r="r" b="b"/>
              <a:pathLst>
                <a:path w="9672" h="5231" extrusionOk="0">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6" name="Google Shape;9756;p80"/>
            <p:cNvSpPr/>
            <p:nvPr/>
          </p:nvSpPr>
          <p:spPr>
            <a:xfrm>
              <a:off x="-54403300" y="4122000"/>
              <a:ext cx="58300" cy="140225"/>
            </a:xfrm>
            <a:custGeom>
              <a:avLst/>
              <a:gdLst/>
              <a:ahLst/>
              <a:cxnLst/>
              <a:rect l="l" t="t" r="r" b="b"/>
              <a:pathLst>
                <a:path w="2332" h="5609" extrusionOk="0">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7" name="Google Shape;9757;p80"/>
            <p:cNvSpPr/>
            <p:nvPr/>
          </p:nvSpPr>
          <p:spPr>
            <a:xfrm>
              <a:off x="-54346600" y="4132250"/>
              <a:ext cx="167800" cy="168575"/>
            </a:xfrm>
            <a:custGeom>
              <a:avLst/>
              <a:gdLst/>
              <a:ahLst/>
              <a:cxnLst/>
              <a:rect l="l" t="t" r="r" b="b"/>
              <a:pathLst>
                <a:path w="6712" h="6743" extrusionOk="0">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8" name="Google Shape;9758;p80"/>
            <p:cNvSpPr/>
            <p:nvPr/>
          </p:nvSpPr>
          <p:spPr>
            <a:xfrm>
              <a:off x="-54177250" y="4122000"/>
              <a:ext cx="57500" cy="141025"/>
            </a:xfrm>
            <a:custGeom>
              <a:avLst/>
              <a:gdLst/>
              <a:ahLst/>
              <a:cxnLst/>
              <a:rect l="l" t="t" r="r" b="b"/>
              <a:pathLst>
                <a:path w="2300" h="5641" extrusionOk="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59" name="Google Shape;9759;p80"/>
          <p:cNvGrpSpPr/>
          <p:nvPr/>
        </p:nvGrpSpPr>
        <p:grpSpPr>
          <a:xfrm>
            <a:off x="7512313" y="2736772"/>
            <a:ext cx="356298" cy="356973"/>
            <a:chOff x="-52458650" y="3194400"/>
            <a:chExt cx="316625" cy="317225"/>
          </a:xfrm>
        </p:grpSpPr>
        <p:sp>
          <p:nvSpPr>
            <p:cNvPr id="9760" name="Google Shape;9760;p80"/>
            <p:cNvSpPr/>
            <p:nvPr/>
          </p:nvSpPr>
          <p:spPr>
            <a:xfrm>
              <a:off x="-52458650" y="3194400"/>
              <a:ext cx="316625" cy="166000"/>
            </a:xfrm>
            <a:custGeom>
              <a:avLst/>
              <a:gdLst/>
              <a:ahLst/>
              <a:cxnLst/>
              <a:rect l="l" t="t" r="r" b="b"/>
              <a:pathLst>
                <a:path w="12665" h="6640" extrusionOk="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1" name="Google Shape;9761;p80"/>
            <p:cNvSpPr/>
            <p:nvPr/>
          </p:nvSpPr>
          <p:spPr>
            <a:xfrm>
              <a:off x="-52379100" y="3287125"/>
              <a:ext cx="156750" cy="18925"/>
            </a:xfrm>
            <a:custGeom>
              <a:avLst/>
              <a:gdLst/>
              <a:ahLst/>
              <a:cxnLst/>
              <a:rect l="l" t="t" r="r" b="b"/>
              <a:pathLst>
                <a:path w="6270" h="757" extrusionOk="0">
                  <a:moveTo>
                    <a:pt x="378" y="1"/>
                  </a:moveTo>
                  <a:lnTo>
                    <a:pt x="0" y="757"/>
                  </a:lnTo>
                  <a:lnTo>
                    <a:pt x="6270" y="757"/>
                  </a:lnTo>
                  <a:lnTo>
                    <a:pt x="58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2" name="Google Shape;9762;p80"/>
            <p:cNvSpPr/>
            <p:nvPr/>
          </p:nvSpPr>
          <p:spPr>
            <a:xfrm>
              <a:off x="-52383825" y="3361950"/>
              <a:ext cx="55150" cy="37050"/>
            </a:xfrm>
            <a:custGeom>
              <a:avLst/>
              <a:gdLst/>
              <a:ahLst/>
              <a:cxnLst/>
              <a:rect l="l" t="t" r="r" b="b"/>
              <a:pathLst>
                <a:path w="2206" h="1482" extrusionOk="0">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3" name="Google Shape;9763;p80"/>
            <p:cNvSpPr/>
            <p:nvPr/>
          </p:nvSpPr>
          <p:spPr>
            <a:xfrm>
              <a:off x="-52401950" y="3380075"/>
              <a:ext cx="204800" cy="131550"/>
            </a:xfrm>
            <a:custGeom>
              <a:avLst/>
              <a:gdLst/>
              <a:ahLst/>
              <a:cxnLst/>
              <a:rect l="l" t="t" r="r" b="b"/>
              <a:pathLst>
                <a:path w="8192" h="5262" extrusionOk="0">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4" name="Google Shape;9764;p80"/>
            <p:cNvSpPr/>
            <p:nvPr/>
          </p:nvSpPr>
          <p:spPr>
            <a:xfrm>
              <a:off x="-52272000" y="3361950"/>
              <a:ext cx="55175" cy="37050"/>
            </a:xfrm>
            <a:custGeom>
              <a:avLst/>
              <a:gdLst/>
              <a:ahLst/>
              <a:cxnLst/>
              <a:rect l="l" t="t" r="r" b="b"/>
              <a:pathLst>
                <a:path w="2207" h="1482" extrusionOk="0">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5" name="Google Shape;9765;p80"/>
            <p:cNvSpPr/>
            <p:nvPr/>
          </p:nvSpPr>
          <p:spPr>
            <a:xfrm>
              <a:off x="-52402750" y="3324950"/>
              <a:ext cx="204825" cy="46475"/>
            </a:xfrm>
            <a:custGeom>
              <a:avLst/>
              <a:gdLst/>
              <a:ahLst/>
              <a:cxnLst/>
              <a:rect l="l" t="t" r="r" b="b"/>
              <a:pathLst>
                <a:path w="8193" h="1859" extrusionOk="0">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6" name="Google Shape;9766;p80"/>
            <p:cNvSpPr/>
            <p:nvPr/>
          </p:nvSpPr>
          <p:spPr>
            <a:xfrm>
              <a:off x="-52440550" y="3349350"/>
              <a:ext cx="18925" cy="63825"/>
            </a:xfrm>
            <a:custGeom>
              <a:avLst/>
              <a:gdLst/>
              <a:ahLst/>
              <a:cxnLst/>
              <a:rect l="l" t="t" r="r" b="b"/>
              <a:pathLst>
                <a:path w="757" h="2553" extrusionOk="0">
                  <a:moveTo>
                    <a:pt x="757" y="1"/>
                  </a:moveTo>
                  <a:cubicBezTo>
                    <a:pt x="284" y="190"/>
                    <a:pt x="1" y="725"/>
                    <a:pt x="1" y="1261"/>
                  </a:cubicBezTo>
                  <a:cubicBezTo>
                    <a:pt x="1" y="1797"/>
                    <a:pt x="316"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7" name="Google Shape;9767;p80"/>
            <p:cNvSpPr/>
            <p:nvPr/>
          </p:nvSpPr>
          <p:spPr>
            <a:xfrm>
              <a:off x="-52179050" y="334857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68" name="Google Shape;9768;p80"/>
          <p:cNvGrpSpPr/>
          <p:nvPr/>
        </p:nvGrpSpPr>
        <p:grpSpPr>
          <a:xfrm>
            <a:off x="4881188" y="2741864"/>
            <a:ext cx="314662" cy="358971"/>
            <a:chOff x="-54793175" y="3198925"/>
            <a:chExt cx="279625" cy="319000"/>
          </a:xfrm>
        </p:grpSpPr>
        <p:sp>
          <p:nvSpPr>
            <p:cNvPr id="9769" name="Google Shape;9769;p80"/>
            <p:cNvSpPr/>
            <p:nvPr/>
          </p:nvSpPr>
          <p:spPr>
            <a:xfrm>
              <a:off x="-54532475" y="3354075"/>
              <a:ext cx="18925" cy="60675"/>
            </a:xfrm>
            <a:custGeom>
              <a:avLst/>
              <a:gdLst/>
              <a:ahLst/>
              <a:cxnLst/>
              <a:rect l="l" t="t" r="r" b="b"/>
              <a:pathLst>
                <a:path w="757" h="2427" extrusionOk="0">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0" name="Google Shape;9770;p80"/>
            <p:cNvSpPr/>
            <p:nvPr/>
          </p:nvSpPr>
          <p:spPr>
            <a:xfrm>
              <a:off x="-54793175" y="3198925"/>
              <a:ext cx="97675" cy="126050"/>
            </a:xfrm>
            <a:custGeom>
              <a:avLst/>
              <a:gdLst/>
              <a:ahLst/>
              <a:cxnLst/>
              <a:rect l="l" t="t" r="r" b="b"/>
              <a:pathLst>
                <a:path w="3907" h="5042" extrusionOk="0">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1" name="Google Shape;9771;p80"/>
            <p:cNvSpPr/>
            <p:nvPr/>
          </p:nvSpPr>
          <p:spPr>
            <a:xfrm>
              <a:off x="-54624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2" name="Google Shape;9772;p80"/>
            <p:cNvSpPr/>
            <p:nvPr/>
          </p:nvSpPr>
          <p:spPr>
            <a:xfrm>
              <a:off x="-54737250" y="3349350"/>
              <a:ext cx="55150" cy="55175"/>
            </a:xfrm>
            <a:custGeom>
              <a:avLst/>
              <a:gdLst/>
              <a:ahLst/>
              <a:cxnLst/>
              <a:rect l="l" t="t" r="r" b="b"/>
              <a:pathLst>
                <a:path w="2206" h="2207" extrusionOk="0">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3" name="Google Shape;9773;p80"/>
            <p:cNvSpPr/>
            <p:nvPr/>
          </p:nvSpPr>
          <p:spPr>
            <a:xfrm>
              <a:off x="-54770325" y="3218600"/>
              <a:ext cx="233925" cy="299325"/>
            </a:xfrm>
            <a:custGeom>
              <a:avLst/>
              <a:gdLst/>
              <a:ahLst/>
              <a:cxnLst/>
              <a:rect l="l" t="t" r="r" b="b"/>
              <a:pathLst>
                <a:path w="9357" h="11973" extrusionOk="0">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4" name="Google Shape;9774;p80"/>
            <p:cNvSpPr/>
            <p:nvPr/>
          </p:nvSpPr>
          <p:spPr>
            <a:xfrm>
              <a:off x="-54612025" y="3198925"/>
              <a:ext cx="96100" cy="123675"/>
            </a:xfrm>
            <a:custGeom>
              <a:avLst/>
              <a:gdLst/>
              <a:ahLst/>
              <a:cxnLst/>
              <a:rect l="l" t="t" r="r" b="b"/>
              <a:pathLst>
                <a:path w="3844" h="4947" extrusionOk="0">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5" name="Google Shape;9775;p80"/>
            <p:cNvSpPr/>
            <p:nvPr/>
          </p:nvSpPr>
          <p:spPr>
            <a:xfrm>
              <a:off x="-54793175" y="3353300"/>
              <a:ext cx="18925" cy="60675"/>
            </a:xfrm>
            <a:custGeom>
              <a:avLst/>
              <a:gdLst/>
              <a:ahLst/>
              <a:cxnLst/>
              <a:rect l="l" t="t" r="r" b="b"/>
              <a:pathLst>
                <a:path w="757" h="2427" extrusionOk="0">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76" name="Google Shape;9776;p80"/>
          <p:cNvGrpSpPr/>
          <p:nvPr/>
        </p:nvGrpSpPr>
        <p:grpSpPr>
          <a:xfrm>
            <a:off x="7521611" y="3205748"/>
            <a:ext cx="337703" cy="357845"/>
            <a:chOff x="-52450000" y="3584850"/>
            <a:chExt cx="300100" cy="318000"/>
          </a:xfrm>
        </p:grpSpPr>
        <p:sp>
          <p:nvSpPr>
            <p:cNvPr id="9777" name="Google Shape;9777;p80"/>
            <p:cNvSpPr/>
            <p:nvPr/>
          </p:nvSpPr>
          <p:spPr>
            <a:xfrm>
              <a:off x="-52206625" y="3601400"/>
              <a:ext cx="55150" cy="55950"/>
            </a:xfrm>
            <a:custGeom>
              <a:avLst/>
              <a:gdLst/>
              <a:ahLst/>
              <a:cxnLst/>
              <a:rect l="l" t="t" r="r" b="b"/>
              <a:pathLst>
                <a:path w="2206" h="2238" extrusionOk="0">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8" name="Google Shape;9778;p80"/>
            <p:cNvSpPr/>
            <p:nvPr/>
          </p:nvSpPr>
          <p:spPr>
            <a:xfrm>
              <a:off x="-52271200" y="3601700"/>
              <a:ext cx="29950" cy="11525"/>
            </a:xfrm>
            <a:custGeom>
              <a:avLst/>
              <a:gdLst/>
              <a:ahLst/>
              <a:cxnLst/>
              <a:rect l="l" t="t" r="r" b="b"/>
              <a:pathLst>
                <a:path w="1198" h="461" extrusionOk="0">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9" name="Google Shape;9779;p80"/>
            <p:cNvSpPr/>
            <p:nvPr/>
          </p:nvSpPr>
          <p:spPr>
            <a:xfrm>
              <a:off x="-52225525" y="3584850"/>
              <a:ext cx="30750" cy="44925"/>
            </a:xfrm>
            <a:custGeom>
              <a:avLst/>
              <a:gdLst/>
              <a:ahLst/>
              <a:cxnLst/>
              <a:rect l="l" t="t" r="r" b="b"/>
              <a:pathLst>
                <a:path w="1230" h="1797" extrusionOk="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0" name="Google Shape;9780;p80"/>
            <p:cNvSpPr/>
            <p:nvPr/>
          </p:nvSpPr>
          <p:spPr>
            <a:xfrm>
              <a:off x="-52412200" y="3694325"/>
              <a:ext cx="205600" cy="208525"/>
            </a:xfrm>
            <a:custGeom>
              <a:avLst/>
              <a:gdLst/>
              <a:ahLst/>
              <a:cxnLst/>
              <a:rect l="l" t="t" r="r" b="b"/>
              <a:pathLst>
                <a:path w="8224" h="8341" extrusionOk="0">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1" name="Google Shape;9781;p80"/>
            <p:cNvSpPr/>
            <p:nvPr/>
          </p:nvSpPr>
          <p:spPr>
            <a:xfrm>
              <a:off x="-52430300" y="3619500"/>
              <a:ext cx="219775" cy="92975"/>
            </a:xfrm>
            <a:custGeom>
              <a:avLst/>
              <a:gdLst/>
              <a:ahLst/>
              <a:cxnLst/>
              <a:rect l="l" t="t" r="r" b="b"/>
              <a:pathLst>
                <a:path w="8791" h="3719" extrusionOk="0">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2" name="Google Shape;9782;p80"/>
            <p:cNvSpPr/>
            <p:nvPr/>
          </p:nvSpPr>
          <p:spPr>
            <a:xfrm>
              <a:off x="-52192450" y="3666775"/>
              <a:ext cx="42550" cy="120525"/>
            </a:xfrm>
            <a:custGeom>
              <a:avLst/>
              <a:gdLst/>
              <a:ahLst/>
              <a:cxnLst/>
              <a:rect l="l" t="t" r="r" b="b"/>
              <a:pathLst>
                <a:path w="1702" h="4821" extrusionOk="0">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3" name="Google Shape;9783;p80"/>
            <p:cNvSpPr/>
            <p:nvPr/>
          </p:nvSpPr>
          <p:spPr>
            <a:xfrm>
              <a:off x="-52450000"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84" name="Google Shape;9784;p80"/>
          <p:cNvGrpSpPr/>
          <p:nvPr/>
        </p:nvGrpSpPr>
        <p:grpSpPr>
          <a:xfrm>
            <a:off x="7533131" y="3670221"/>
            <a:ext cx="314662" cy="357226"/>
            <a:chOff x="-52440550" y="3977875"/>
            <a:chExt cx="279625" cy="317450"/>
          </a:xfrm>
        </p:grpSpPr>
        <p:sp>
          <p:nvSpPr>
            <p:cNvPr id="9785" name="Google Shape;9785;p80"/>
            <p:cNvSpPr/>
            <p:nvPr/>
          </p:nvSpPr>
          <p:spPr>
            <a:xfrm>
              <a:off x="-52403525" y="4052700"/>
              <a:ext cx="76425" cy="18150"/>
            </a:xfrm>
            <a:custGeom>
              <a:avLst/>
              <a:gdLst/>
              <a:ahLst/>
              <a:cxnLst/>
              <a:rect l="l" t="t" r="r" b="b"/>
              <a:pathLst>
                <a:path w="3057" h="726" extrusionOk="0">
                  <a:moveTo>
                    <a:pt x="0" y="1"/>
                  </a:moveTo>
                  <a:lnTo>
                    <a:pt x="0" y="725"/>
                  </a:lnTo>
                  <a:lnTo>
                    <a:pt x="3056" y="725"/>
                  </a:lnTo>
                  <a:cubicBezTo>
                    <a:pt x="3025" y="631"/>
                    <a:pt x="2993" y="473"/>
                    <a:pt x="2993" y="347"/>
                  </a:cubicBezTo>
                  <a:cubicBezTo>
                    <a:pt x="2993" y="221"/>
                    <a:pt x="3025" y="95"/>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6" name="Google Shape;9786;p80"/>
            <p:cNvSpPr/>
            <p:nvPr/>
          </p:nvSpPr>
          <p:spPr>
            <a:xfrm>
              <a:off x="-52357850" y="4088925"/>
              <a:ext cx="168575" cy="33075"/>
            </a:xfrm>
            <a:custGeom>
              <a:avLst/>
              <a:gdLst/>
              <a:ahLst/>
              <a:cxnLst/>
              <a:rect l="l" t="t" r="r" b="b"/>
              <a:pathLst>
                <a:path w="6743" h="1323" extrusionOk="0">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7" name="Google Shape;9787;p80"/>
            <p:cNvSpPr/>
            <p:nvPr/>
          </p:nvSpPr>
          <p:spPr>
            <a:xfrm>
              <a:off x="-52309000" y="4051925"/>
              <a:ext cx="17350" cy="18125"/>
            </a:xfrm>
            <a:custGeom>
              <a:avLst/>
              <a:gdLst/>
              <a:ahLst/>
              <a:cxnLst/>
              <a:rect l="l" t="t" r="r" b="b"/>
              <a:pathLst>
                <a:path w="694" h="725" extrusionOk="0">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8" name="Google Shape;9788;p80"/>
            <p:cNvSpPr/>
            <p:nvPr/>
          </p:nvSpPr>
          <p:spPr>
            <a:xfrm>
              <a:off x="-52402750" y="3977875"/>
              <a:ext cx="204825" cy="55950"/>
            </a:xfrm>
            <a:custGeom>
              <a:avLst/>
              <a:gdLst/>
              <a:ahLst/>
              <a:cxnLst/>
              <a:rect l="l" t="t" r="r" b="b"/>
              <a:pathLst>
                <a:path w="8193" h="2238" extrusionOk="0">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9" name="Google Shape;9789;p80"/>
            <p:cNvSpPr/>
            <p:nvPr/>
          </p:nvSpPr>
          <p:spPr>
            <a:xfrm>
              <a:off x="-52275150" y="4052700"/>
              <a:ext cx="77225" cy="17350"/>
            </a:xfrm>
            <a:custGeom>
              <a:avLst/>
              <a:gdLst/>
              <a:ahLst/>
              <a:cxnLst/>
              <a:rect l="l" t="t" r="r" b="b"/>
              <a:pathLst>
                <a:path w="3089" h="694" extrusionOk="0">
                  <a:moveTo>
                    <a:pt x="1" y="1"/>
                  </a:moveTo>
                  <a:cubicBezTo>
                    <a:pt x="64" y="95"/>
                    <a:pt x="95" y="221"/>
                    <a:pt x="95" y="347"/>
                  </a:cubicBezTo>
                  <a:cubicBezTo>
                    <a:pt x="95" y="442"/>
                    <a:pt x="64" y="568"/>
                    <a:pt x="1" y="694"/>
                  </a:cubicBezTo>
                  <a:lnTo>
                    <a:pt x="3088" y="694"/>
                  </a:lnTo>
                  <a:lnTo>
                    <a:pt x="30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0" name="Google Shape;9790;p80"/>
            <p:cNvSpPr/>
            <p:nvPr/>
          </p:nvSpPr>
          <p:spPr>
            <a:xfrm>
              <a:off x="-52403525" y="4089725"/>
              <a:ext cx="204800" cy="205600"/>
            </a:xfrm>
            <a:custGeom>
              <a:avLst/>
              <a:gdLst/>
              <a:ahLst/>
              <a:cxnLst/>
              <a:rect l="l" t="t" r="r" b="b"/>
              <a:pathLst>
                <a:path w="8192" h="8224" extrusionOk="0">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1" name="Google Shape;9791;p80"/>
            <p:cNvSpPr/>
            <p:nvPr/>
          </p:nvSpPr>
          <p:spPr>
            <a:xfrm>
              <a:off x="-52179050" y="4132250"/>
              <a:ext cx="18125" cy="63825"/>
            </a:xfrm>
            <a:custGeom>
              <a:avLst/>
              <a:gdLst/>
              <a:ahLst/>
              <a:cxnLst/>
              <a:rect l="l" t="t" r="r" b="b"/>
              <a:pathLst>
                <a:path w="725" h="2553" extrusionOk="0">
                  <a:moveTo>
                    <a:pt x="0" y="1"/>
                  </a:moveTo>
                  <a:lnTo>
                    <a:pt x="0" y="2552"/>
                  </a:lnTo>
                  <a:cubicBezTo>
                    <a:pt x="410" y="2269"/>
                    <a:pt x="725" y="1796"/>
                    <a:pt x="725" y="1261"/>
                  </a:cubicBezTo>
                  <a:cubicBezTo>
                    <a:pt x="725" y="694"/>
                    <a:pt x="410"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2" name="Google Shape;9792;p80"/>
            <p:cNvSpPr/>
            <p:nvPr/>
          </p:nvSpPr>
          <p:spPr>
            <a:xfrm>
              <a:off x="-52440550" y="4132250"/>
              <a:ext cx="18925" cy="63825"/>
            </a:xfrm>
            <a:custGeom>
              <a:avLst/>
              <a:gdLst/>
              <a:ahLst/>
              <a:cxnLst/>
              <a:rect l="l" t="t" r="r" b="b"/>
              <a:pathLst>
                <a:path w="757" h="2553" extrusionOk="0">
                  <a:moveTo>
                    <a:pt x="757" y="1"/>
                  </a:moveTo>
                  <a:cubicBezTo>
                    <a:pt x="284"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93" name="Google Shape;9793;p80"/>
          <p:cNvGrpSpPr/>
          <p:nvPr/>
        </p:nvGrpSpPr>
        <p:grpSpPr>
          <a:xfrm>
            <a:off x="6645066" y="4126427"/>
            <a:ext cx="314662" cy="358999"/>
            <a:chOff x="-51623775" y="3584850"/>
            <a:chExt cx="279625" cy="319025"/>
          </a:xfrm>
        </p:grpSpPr>
        <p:sp>
          <p:nvSpPr>
            <p:cNvPr id="9794" name="Google Shape;9794;p80"/>
            <p:cNvSpPr/>
            <p:nvPr/>
          </p:nvSpPr>
          <p:spPr>
            <a:xfrm>
              <a:off x="-51497750" y="3832175"/>
              <a:ext cx="26000" cy="13200"/>
            </a:xfrm>
            <a:custGeom>
              <a:avLst/>
              <a:gdLst/>
              <a:ahLst/>
              <a:cxnLst/>
              <a:rect l="l" t="t" r="r" b="b"/>
              <a:pathLst>
                <a:path w="1040" h="528" extrusionOk="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5" name="Google Shape;9795;p80"/>
            <p:cNvSpPr/>
            <p:nvPr/>
          </p:nvSpPr>
          <p:spPr>
            <a:xfrm>
              <a:off x="-51574150" y="3809300"/>
              <a:ext cx="78000" cy="26550"/>
            </a:xfrm>
            <a:custGeom>
              <a:avLst/>
              <a:gdLst/>
              <a:ahLst/>
              <a:cxnLst/>
              <a:rect l="l" t="t" r="r" b="b"/>
              <a:pathLst>
                <a:path w="3120" h="1062" extrusionOk="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6" name="Google Shape;9796;p80"/>
            <p:cNvSpPr/>
            <p:nvPr/>
          </p:nvSpPr>
          <p:spPr>
            <a:xfrm>
              <a:off x="-51579675" y="3837675"/>
              <a:ext cx="190625" cy="66200"/>
            </a:xfrm>
            <a:custGeom>
              <a:avLst/>
              <a:gdLst/>
              <a:ahLst/>
              <a:cxnLst/>
              <a:rect l="l" t="t" r="r" b="b"/>
              <a:pathLst>
                <a:path w="7625" h="2648" extrusionOk="0">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7" name="Google Shape;9797;p80"/>
            <p:cNvSpPr/>
            <p:nvPr/>
          </p:nvSpPr>
          <p:spPr>
            <a:xfrm>
              <a:off x="-51473350" y="3809250"/>
              <a:ext cx="78000" cy="26500"/>
            </a:xfrm>
            <a:custGeom>
              <a:avLst/>
              <a:gdLst/>
              <a:ahLst/>
              <a:cxnLst/>
              <a:rect l="l" t="t" r="r" b="b"/>
              <a:pathLst>
                <a:path w="3120" h="1060" extrusionOk="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8" name="Google Shape;9798;p80"/>
            <p:cNvSpPr/>
            <p:nvPr/>
          </p:nvSpPr>
          <p:spPr>
            <a:xfrm>
              <a:off x="-51598575" y="3584850"/>
              <a:ext cx="226850" cy="111875"/>
            </a:xfrm>
            <a:custGeom>
              <a:avLst/>
              <a:gdLst/>
              <a:ahLst/>
              <a:cxnLst/>
              <a:rect l="l" t="t" r="r" b="b"/>
              <a:pathLst>
                <a:path w="9074" h="4475" extrusionOk="0">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9" name="Google Shape;9799;p80"/>
            <p:cNvSpPr/>
            <p:nvPr/>
          </p:nvSpPr>
          <p:spPr>
            <a:xfrm>
              <a:off x="-51623775" y="3703775"/>
              <a:ext cx="18125" cy="63825"/>
            </a:xfrm>
            <a:custGeom>
              <a:avLst/>
              <a:gdLst/>
              <a:ahLst/>
              <a:cxnLst/>
              <a:rect l="l" t="t" r="r" b="b"/>
              <a:pathLst>
                <a:path w="725" h="2553" extrusionOk="0">
                  <a:moveTo>
                    <a:pt x="725" y="1"/>
                  </a:moveTo>
                  <a:cubicBezTo>
                    <a:pt x="252" y="190"/>
                    <a:pt x="0" y="726"/>
                    <a:pt x="0" y="1261"/>
                  </a:cubicBezTo>
                  <a:cubicBezTo>
                    <a:pt x="0" y="1797"/>
                    <a:pt x="315" y="2301"/>
                    <a:pt x="725" y="255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0" name="Google Shape;9800;p80"/>
            <p:cNvSpPr/>
            <p:nvPr/>
          </p:nvSpPr>
          <p:spPr>
            <a:xfrm>
              <a:off x="-51363075" y="3703000"/>
              <a:ext cx="18925" cy="63825"/>
            </a:xfrm>
            <a:custGeom>
              <a:avLst/>
              <a:gdLst/>
              <a:ahLst/>
              <a:cxnLst/>
              <a:rect l="l" t="t" r="r" b="b"/>
              <a:pathLst>
                <a:path w="757" h="2553" extrusionOk="0">
                  <a:moveTo>
                    <a:pt x="1" y="0"/>
                  </a:moveTo>
                  <a:lnTo>
                    <a:pt x="1" y="2552"/>
                  </a:lnTo>
                  <a:cubicBezTo>
                    <a:pt x="442" y="2269"/>
                    <a:pt x="757" y="1796"/>
                    <a:pt x="757" y="1261"/>
                  </a:cubicBezTo>
                  <a:cubicBezTo>
                    <a:pt x="757" y="757"/>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1" name="Google Shape;9801;p80"/>
            <p:cNvSpPr/>
            <p:nvPr/>
          </p:nvSpPr>
          <p:spPr>
            <a:xfrm>
              <a:off x="-51586750" y="3716375"/>
              <a:ext cx="207150" cy="89775"/>
            </a:xfrm>
            <a:custGeom>
              <a:avLst/>
              <a:gdLst/>
              <a:ahLst/>
              <a:cxnLst/>
              <a:rect l="l" t="t" r="r" b="b"/>
              <a:pathLst>
                <a:path w="8286" h="3591" extrusionOk="0">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2" name="Google Shape;9802;p80"/>
            <p:cNvSpPr/>
            <p:nvPr/>
          </p:nvSpPr>
          <p:spPr>
            <a:xfrm>
              <a:off x="-51497750" y="3666775"/>
              <a:ext cx="26000" cy="26800"/>
            </a:xfrm>
            <a:custGeom>
              <a:avLst/>
              <a:gdLst/>
              <a:ahLst/>
              <a:cxnLst/>
              <a:rect l="l" t="t" r="r" b="b"/>
              <a:pathLst>
                <a:path w="1040" h="1072" extrusionOk="0">
                  <a:moveTo>
                    <a:pt x="536" y="0"/>
                  </a:moveTo>
                  <a:lnTo>
                    <a:pt x="0" y="536"/>
                  </a:lnTo>
                  <a:lnTo>
                    <a:pt x="536" y="1071"/>
                  </a:lnTo>
                  <a:lnTo>
                    <a:pt x="1040" y="536"/>
                  </a:ln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03" name="Google Shape;9803;p80"/>
          <p:cNvSpPr txBox="1"/>
          <p:nvPr/>
        </p:nvSpPr>
        <p:spPr>
          <a:xfrm>
            <a:off x="849675" y="715988"/>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Help &amp; Support Icons</a:t>
            </a:r>
            <a:endParaRPr sz="2400">
              <a:solidFill>
                <a:srgbClr val="FFFFFF"/>
              </a:solidFill>
            </a:endParaRPr>
          </a:p>
        </p:txBody>
      </p:sp>
      <p:sp>
        <p:nvSpPr>
          <p:cNvPr id="9804" name="Google Shape;9804;p80"/>
          <p:cNvSpPr txBox="1"/>
          <p:nvPr/>
        </p:nvSpPr>
        <p:spPr>
          <a:xfrm>
            <a:off x="4858400" y="715988"/>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Avatar Icons</a:t>
            </a:r>
            <a:endParaRPr sz="2400">
              <a:solidFill>
                <a:srgbClr val="FFFFFF"/>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808"/>
        <p:cNvGrpSpPr/>
        <p:nvPr/>
      </p:nvGrpSpPr>
      <p:grpSpPr>
        <a:xfrm>
          <a:off x="0" y="0"/>
          <a:ext cx="0" cy="0"/>
          <a:chOff x="0" y="0"/>
          <a:chExt cx="0" cy="0"/>
        </a:xfrm>
      </p:grpSpPr>
      <p:grpSp>
        <p:nvGrpSpPr>
          <p:cNvPr id="9809" name="Google Shape;9809;p81"/>
          <p:cNvGrpSpPr/>
          <p:nvPr/>
        </p:nvGrpSpPr>
        <p:grpSpPr>
          <a:xfrm>
            <a:off x="885675" y="1386849"/>
            <a:ext cx="276003" cy="357300"/>
            <a:chOff x="-50469125" y="3183175"/>
            <a:chExt cx="233150" cy="301825"/>
          </a:xfrm>
        </p:grpSpPr>
        <p:sp>
          <p:nvSpPr>
            <p:cNvPr id="9810" name="Google Shape;9810;p81"/>
            <p:cNvSpPr/>
            <p:nvPr/>
          </p:nvSpPr>
          <p:spPr>
            <a:xfrm>
              <a:off x="-50388775" y="3227275"/>
              <a:ext cx="70900" cy="70900"/>
            </a:xfrm>
            <a:custGeom>
              <a:avLst/>
              <a:gdLst/>
              <a:ahLst/>
              <a:cxnLst/>
              <a:rect l="l" t="t" r="r" b="b"/>
              <a:pathLst>
                <a:path w="2836" h="2836" extrusionOk="0">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1" name="Google Shape;9811;p81"/>
            <p:cNvSpPr/>
            <p:nvPr/>
          </p:nvSpPr>
          <p:spPr>
            <a:xfrm>
              <a:off x="-50469125" y="3290275"/>
              <a:ext cx="233150" cy="194725"/>
            </a:xfrm>
            <a:custGeom>
              <a:avLst/>
              <a:gdLst/>
              <a:ahLst/>
              <a:cxnLst/>
              <a:rect l="l" t="t" r="r" b="b"/>
              <a:pathLst>
                <a:path w="9326" h="7789" extrusionOk="0">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2" name="Google Shape;9812;p81"/>
            <p:cNvSpPr/>
            <p:nvPr/>
          </p:nvSpPr>
          <p:spPr>
            <a:xfrm>
              <a:off x="-50379325" y="3183175"/>
              <a:ext cx="52775" cy="34675"/>
            </a:xfrm>
            <a:custGeom>
              <a:avLst/>
              <a:gdLst/>
              <a:ahLst/>
              <a:cxnLst/>
              <a:rect l="l" t="t" r="r" b="b"/>
              <a:pathLst>
                <a:path w="2111" h="1387" extrusionOk="0">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13" name="Google Shape;9813;p81"/>
          <p:cNvGrpSpPr/>
          <p:nvPr/>
        </p:nvGrpSpPr>
        <p:grpSpPr>
          <a:xfrm>
            <a:off x="845574" y="1822251"/>
            <a:ext cx="356205" cy="355288"/>
            <a:chOff x="-50504575" y="3550975"/>
            <a:chExt cx="300900" cy="300125"/>
          </a:xfrm>
        </p:grpSpPr>
        <p:sp>
          <p:nvSpPr>
            <p:cNvPr id="9814" name="Google Shape;9814;p81"/>
            <p:cNvSpPr/>
            <p:nvPr/>
          </p:nvSpPr>
          <p:spPr>
            <a:xfrm>
              <a:off x="-50504575" y="3550975"/>
              <a:ext cx="300900" cy="176475"/>
            </a:xfrm>
            <a:custGeom>
              <a:avLst/>
              <a:gdLst/>
              <a:ahLst/>
              <a:cxnLst/>
              <a:rect l="l" t="t" r="r" b="b"/>
              <a:pathLst>
                <a:path w="12036" h="7059" extrusionOk="0">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5" name="Google Shape;9815;p81"/>
            <p:cNvSpPr/>
            <p:nvPr/>
          </p:nvSpPr>
          <p:spPr>
            <a:xfrm>
              <a:off x="-50432100" y="3622650"/>
              <a:ext cx="157550" cy="175675"/>
            </a:xfrm>
            <a:custGeom>
              <a:avLst/>
              <a:gdLst/>
              <a:ahLst/>
              <a:cxnLst/>
              <a:rect l="l" t="t" r="r" b="b"/>
              <a:pathLst>
                <a:path w="6302" h="7027" extrusionOk="0">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6" name="Google Shape;9816;p81"/>
            <p:cNvSpPr/>
            <p:nvPr/>
          </p:nvSpPr>
          <p:spPr>
            <a:xfrm>
              <a:off x="-50414775" y="3815625"/>
              <a:ext cx="122900" cy="35475"/>
            </a:xfrm>
            <a:custGeom>
              <a:avLst/>
              <a:gdLst/>
              <a:ahLst/>
              <a:cxnLst/>
              <a:rect l="l" t="t" r="r" b="b"/>
              <a:pathLst>
                <a:path w="4916" h="1419" extrusionOk="0">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7" name="Google Shape;9817;p81"/>
            <p:cNvSpPr/>
            <p:nvPr/>
          </p:nvSpPr>
          <p:spPr>
            <a:xfrm>
              <a:off x="-50362000" y="3727425"/>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18" name="Google Shape;9818;p81"/>
          <p:cNvGrpSpPr/>
          <p:nvPr/>
        </p:nvGrpSpPr>
        <p:grpSpPr>
          <a:xfrm>
            <a:off x="845574" y="2260493"/>
            <a:ext cx="356205" cy="354341"/>
            <a:chOff x="-50503000" y="3921175"/>
            <a:chExt cx="300900" cy="299325"/>
          </a:xfrm>
        </p:grpSpPr>
        <p:sp>
          <p:nvSpPr>
            <p:cNvPr id="9819" name="Google Shape;9819;p81"/>
            <p:cNvSpPr/>
            <p:nvPr/>
          </p:nvSpPr>
          <p:spPr>
            <a:xfrm>
              <a:off x="-50432900" y="3921175"/>
              <a:ext cx="177250" cy="53575"/>
            </a:xfrm>
            <a:custGeom>
              <a:avLst/>
              <a:gdLst/>
              <a:ahLst/>
              <a:cxnLst/>
              <a:rect l="l" t="t" r="r" b="b"/>
              <a:pathLst>
                <a:path w="7090" h="2143" extrusionOk="0">
                  <a:moveTo>
                    <a:pt x="1" y="0"/>
                  </a:moveTo>
                  <a:lnTo>
                    <a:pt x="1" y="2143"/>
                  </a:lnTo>
                  <a:lnTo>
                    <a:pt x="7089" y="2143"/>
                  </a:lnTo>
                  <a:lnTo>
                    <a:pt x="7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0" name="Google Shape;9820;p81"/>
            <p:cNvSpPr/>
            <p:nvPr/>
          </p:nvSpPr>
          <p:spPr>
            <a:xfrm>
              <a:off x="-50503000" y="3921175"/>
              <a:ext cx="52800" cy="53575"/>
            </a:xfrm>
            <a:custGeom>
              <a:avLst/>
              <a:gdLst/>
              <a:ahLst/>
              <a:cxnLst/>
              <a:rect l="l" t="t" r="r" b="b"/>
              <a:pathLst>
                <a:path w="2112" h="2143" extrusionOk="0">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1" name="Google Shape;9821;p81"/>
            <p:cNvSpPr/>
            <p:nvPr/>
          </p:nvSpPr>
          <p:spPr>
            <a:xfrm>
              <a:off x="-50237550" y="3921175"/>
              <a:ext cx="35450" cy="53575"/>
            </a:xfrm>
            <a:custGeom>
              <a:avLst/>
              <a:gdLst/>
              <a:ahLst/>
              <a:cxnLst/>
              <a:rect l="l" t="t" r="r" b="b"/>
              <a:pathLst>
                <a:path w="1418" h="2143" extrusionOk="0">
                  <a:moveTo>
                    <a:pt x="0" y="0"/>
                  </a:moveTo>
                  <a:lnTo>
                    <a:pt x="0" y="2143"/>
                  </a:lnTo>
                  <a:lnTo>
                    <a:pt x="347" y="2143"/>
                  </a:lnTo>
                  <a:cubicBezTo>
                    <a:pt x="945" y="2143"/>
                    <a:pt x="1418" y="1670"/>
                    <a:pt x="1418" y="1071"/>
                  </a:cubicBezTo>
                  <a:cubicBezTo>
                    <a:pt x="1418" y="473"/>
                    <a:pt x="945"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2" name="Google Shape;9822;p81"/>
            <p:cNvSpPr/>
            <p:nvPr/>
          </p:nvSpPr>
          <p:spPr>
            <a:xfrm>
              <a:off x="-50414775" y="4045625"/>
              <a:ext cx="159125" cy="122875"/>
            </a:xfrm>
            <a:custGeom>
              <a:avLst/>
              <a:gdLst/>
              <a:ahLst/>
              <a:cxnLst/>
              <a:rect l="l" t="t" r="r" b="b"/>
              <a:pathLst>
                <a:path w="6365" h="4915" extrusionOk="0">
                  <a:moveTo>
                    <a:pt x="0" y="0"/>
                  </a:moveTo>
                  <a:lnTo>
                    <a:pt x="0" y="4915"/>
                  </a:lnTo>
                  <a:lnTo>
                    <a:pt x="6364" y="4915"/>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3" name="Google Shape;9823;p81"/>
            <p:cNvSpPr/>
            <p:nvPr/>
          </p:nvSpPr>
          <p:spPr>
            <a:xfrm>
              <a:off x="-50503000" y="3992050"/>
              <a:ext cx="300900" cy="228450"/>
            </a:xfrm>
            <a:custGeom>
              <a:avLst/>
              <a:gdLst/>
              <a:ahLst/>
              <a:cxnLst/>
              <a:rect l="l" t="t" r="r" b="b"/>
              <a:pathLst>
                <a:path w="12036" h="9138" extrusionOk="0">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24" name="Google Shape;9824;p81"/>
          <p:cNvGrpSpPr/>
          <p:nvPr/>
        </p:nvGrpSpPr>
        <p:grpSpPr>
          <a:xfrm>
            <a:off x="3049627" y="1406411"/>
            <a:ext cx="355258" cy="356205"/>
            <a:chOff x="-48630025" y="3199700"/>
            <a:chExt cx="300100" cy="300900"/>
          </a:xfrm>
        </p:grpSpPr>
        <p:sp>
          <p:nvSpPr>
            <p:cNvPr id="9825" name="Google Shape;9825;p81"/>
            <p:cNvSpPr/>
            <p:nvPr/>
          </p:nvSpPr>
          <p:spPr>
            <a:xfrm>
              <a:off x="-48630025" y="3199700"/>
              <a:ext cx="300100" cy="300900"/>
            </a:xfrm>
            <a:custGeom>
              <a:avLst/>
              <a:gdLst/>
              <a:ahLst/>
              <a:cxnLst/>
              <a:rect l="l" t="t" r="r" b="b"/>
              <a:pathLst>
                <a:path w="12004" h="12036" extrusionOk="0">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6" name="Google Shape;9826;p81"/>
            <p:cNvSpPr/>
            <p:nvPr/>
          </p:nvSpPr>
          <p:spPr>
            <a:xfrm>
              <a:off x="-48524475" y="3306025"/>
              <a:ext cx="88225" cy="89050"/>
            </a:xfrm>
            <a:custGeom>
              <a:avLst/>
              <a:gdLst/>
              <a:ahLst/>
              <a:cxnLst/>
              <a:rect l="l" t="t" r="r" b="b"/>
              <a:pathLst>
                <a:path w="3529" h="3562" extrusionOk="0">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7" name="Google Shape;9827;p81"/>
            <p:cNvSpPr/>
            <p:nvPr/>
          </p:nvSpPr>
          <p:spPr>
            <a:xfrm>
              <a:off x="-48489025" y="3341475"/>
              <a:ext cx="17350" cy="18150"/>
            </a:xfrm>
            <a:custGeom>
              <a:avLst/>
              <a:gdLst/>
              <a:ahLst/>
              <a:cxnLst/>
              <a:rect l="l" t="t" r="r" b="b"/>
              <a:pathLst>
                <a:path w="694" h="726" extrusionOk="0">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28" name="Google Shape;9828;p81"/>
          <p:cNvGrpSpPr/>
          <p:nvPr/>
        </p:nvGrpSpPr>
        <p:grpSpPr>
          <a:xfrm>
            <a:off x="3049627" y="1843707"/>
            <a:ext cx="355258" cy="355258"/>
            <a:chOff x="-48630025" y="3569100"/>
            <a:chExt cx="300100" cy="300100"/>
          </a:xfrm>
        </p:grpSpPr>
        <p:sp>
          <p:nvSpPr>
            <p:cNvPr id="9829" name="Google Shape;9829;p81"/>
            <p:cNvSpPr/>
            <p:nvPr/>
          </p:nvSpPr>
          <p:spPr>
            <a:xfrm>
              <a:off x="-48400825" y="3710875"/>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0" name="Google Shape;9830;p81"/>
            <p:cNvSpPr/>
            <p:nvPr/>
          </p:nvSpPr>
          <p:spPr>
            <a:xfrm>
              <a:off x="-48400825" y="378175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1" name="Google Shape;9831;p81"/>
            <p:cNvSpPr/>
            <p:nvPr/>
          </p:nvSpPr>
          <p:spPr>
            <a:xfrm>
              <a:off x="-48488250" y="3710875"/>
              <a:ext cx="18150" cy="17350"/>
            </a:xfrm>
            <a:custGeom>
              <a:avLst/>
              <a:gdLst/>
              <a:ahLst/>
              <a:cxnLst/>
              <a:rect l="l" t="t" r="r" b="b"/>
              <a:pathLst>
                <a:path w="726" h="694" extrusionOk="0">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2" name="Google Shape;9832;p81"/>
            <p:cNvSpPr/>
            <p:nvPr/>
          </p:nvSpPr>
          <p:spPr>
            <a:xfrm>
              <a:off x="-48488250" y="364000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3" name="Google Shape;9833;p81"/>
            <p:cNvSpPr/>
            <p:nvPr/>
          </p:nvSpPr>
          <p:spPr>
            <a:xfrm>
              <a:off x="-48400825" y="36400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4" name="Google Shape;9834;p81"/>
            <p:cNvSpPr/>
            <p:nvPr/>
          </p:nvSpPr>
          <p:spPr>
            <a:xfrm>
              <a:off x="-48541800" y="3569100"/>
              <a:ext cx="211875" cy="300100"/>
            </a:xfrm>
            <a:custGeom>
              <a:avLst/>
              <a:gdLst/>
              <a:ahLst/>
              <a:cxnLst/>
              <a:rect l="l" t="t" r="r" b="b"/>
              <a:pathLst>
                <a:path w="8475" h="12004" extrusionOk="0">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5" name="Google Shape;9835;p81"/>
            <p:cNvSpPr/>
            <p:nvPr/>
          </p:nvSpPr>
          <p:spPr>
            <a:xfrm>
              <a:off x="-48488250" y="378175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6" name="Google Shape;9836;p81"/>
            <p:cNvSpPr/>
            <p:nvPr/>
          </p:nvSpPr>
          <p:spPr>
            <a:xfrm>
              <a:off x="-48630025" y="3569900"/>
              <a:ext cx="71700" cy="87450"/>
            </a:xfrm>
            <a:custGeom>
              <a:avLst/>
              <a:gdLst/>
              <a:ahLst/>
              <a:cxnLst/>
              <a:rect l="l" t="t" r="r" b="b"/>
              <a:pathLst>
                <a:path w="2868" h="3498" extrusionOk="0">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7" name="Google Shape;9837;p81"/>
            <p:cNvSpPr/>
            <p:nvPr/>
          </p:nvSpPr>
          <p:spPr>
            <a:xfrm>
              <a:off x="-48626875" y="3668350"/>
              <a:ext cx="64625" cy="42550"/>
            </a:xfrm>
            <a:custGeom>
              <a:avLst/>
              <a:gdLst/>
              <a:ahLst/>
              <a:cxnLst/>
              <a:rect l="l" t="t" r="r" b="b"/>
              <a:pathLst>
                <a:path w="2585" h="1702" extrusionOk="0">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8" name="Google Shape;9838;p81"/>
            <p:cNvSpPr/>
            <p:nvPr/>
          </p:nvSpPr>
          <p:spPr>
            <a:xfrm>
              <a:off x="-48630025" y="3727425"/>
              <a:ext cx="70925" cy="141775"/>
            </a:xfrm>
            <a:custGeom>
              <a:avLst/>
              <a:gdLst/>
              <a:ahLst/>
              <a:cxnLst/>
              <a:rect l="l" t="t" r="r" b="b"/>
              <a:pathLst>
                <a:path w="2837" h="5671" extrusionOk="0">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39" name="Google Shape;9839;p81"/>
          <p:cNvGrpSpPr/>
          <p:nvPr/>
        </p:nvGrpSpPr>
        <p:grpSpPr>
          <a:xfrm>
            <a:off x="3050101" y="2281003"/>
            <a:ext cx="354311" cy="353394"/>
            <a:chOff x="-48629225" y="3938500"/>
            <a:chExt cx="299300" cy="298525"/>
          </a:xfrm>
        </p:grpSpPr>
        <p:sp>
          <p:nvSpPr>
            <p:cNvPr id="9840" name="Google Shape;9840;p81"/>
            <p:cNvSpPr/>
            <p:nvPr/>
          </p:nvSpPr>
          <p:spPr>
            <a:xfrm>
              <a:off x="-48629225" y="3938500"/>
              <a:ext cx="299300" cy="298525"/>
            </a:xfrm>
            <a:custGeom>
              <a:avLst/>
              <a:gdLst/>
              <a:ahLst/>
              <a:cxnLst/>
              <a:rect l="l" t="t" r="r" b="b"/>
              <a:pathLst>
                <a:path w="11972" h="11941" extrusionOk="0">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1" name="Google Shape;9841;p81"/>
            <p:cNvSpPr/>
            <p:nvPr/>
          </p:nvSpPr>
          <p:spPr>
            <a:xfrm>
              <a:off x="-48496900" y="4119650"/>
              <a:ext cx="35450" cy="47275"/>
            </a:xfrm>
            <a:custGeom>
              <a:avLst/>
              <a:gdLst/>
              <a:ahLst/>
              <a:cxnLst/>
              <a:rect l="l" t="t" r="r" b="b"/>
              <a:pathLst>
                <a:path w="1418" h="1891" extrusionOk="0">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2" name="Google Shape;9842;p81"/>
            <p:cNvSpPr/>
            <p:nvPr/>
          </p:nvSpPr>
          <p:spPr>
            <a:xfrm>
              <a:off x="-48495325" y="4073175"/>
              <a:ext cx="29950" cy="31325"/>
            </a:xfrm>
            <a:custGeom>
              <a:avLst/>
              <a:gdLst/>
              <a:ahLst/>
              <a:cxnLst/>
              <a:rect l="l" t="t" r="r" b="b"/>
              <a:pathLst>
                <a:path w="1198" h="1253" extrusionOk="0">
                  <a:moveTo>
                    <a:pt x="599" y="1"/>
                  </a:moveTo>
                  <a:lnTo>
                    <a:pt x="0" y="1135"/>
                  </a:lnTo>
                  <a:cubicBezTo>
                    <a:pt x="205" y="1214"/>
                    <a:pt x="410" y="1253"/>
                    <a:pt x="610" y="1253"/>
                  </a:cubicBezTo>
                  <a:cubicBezTo>
                    <a:pt x="811" y="1253"/>
                    <a:pt x="1008" y="1214"/>
                    <a:pt x="1197"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3" name="Google Shape;9843;p81"/>
            <p:cNvSpPr/>
            <p:nvPr/>
          </p:nvSpPr>
          <p:spPr>
            <a:xfrm>
              <a:off x="-48559125" y="4009375"/>
              <a:ext cx="159900" cy="149675"/>
            </a:xfrm>
            <a:custGeom>
              <a:avLst/>
              <a:gdLst/>
              <a:ahLst/>
              <a:cxnLst/>
              <a:rect l="l" t="t" r="r" b="b"/>
              <a:pathLst>
                <a:path w="6396" h="5987" extrusionOk="0">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44" name="Google Shape;9844;p81"/>
          <p:cNvGrpSpPr/>
          <p:nvPr/>
        </p:nvGrpSpPr>
        <p:grpSpPr>
          <a:xfrm>
            <a:off x="1785504" y="2752344"/>
            <a:ext cx="311458" cy="354341"/>
            <a:chOff x="-46762575" y="3200500"/>
            <a:chExt cx="263100" cy="299325"/>
          </a:xfrm>
        </p:grpSpPr>
        <p:sp>
          <p:nvSpPr>
            <p:cNvPr id="9845" name="Google Shape;9845;p81"/>
            <p:cNvSpPr/>
            <p:nvPr/>
          </p:nvSpPr>
          <p:spPr>
            <a:xfrm>
              <a:off x="-46762575" y="3393475"/>
              <a:ext cx="263100" cy="106350"/>
            </a:xfrm>
            <a:custGeom>
              <a:avLst/>
              <a:gdLst/>
              <a:ahLst/>
              <a:cxnLst/>
              <a:rect l="l" t="t" r="r" b="b"/>
              <a:pathLst>
                <a:path w="10524" h="4254" extrusionOk="0">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6" name="Google Shape;9846;p81"/>
            <p:cNvSpPr/>
            <p:nvPr/>
          </p:nvSpPr>
          <p:spPr>
            <a:xfrm>
              <a:off x="-46743650" y="3200500"/>
              <a:ext cx="228425" cy="176450"/>
            </a:xfrm>
            <a:custGeom>
              <a:avLst/>
              <a:gdLst/>
              <a:ahLst/>
              <a:cxnLst/>
              <a:rect l="l" t="t" r="r" b="b"/>
              <a:pathLst>
                <a:path w="9137" h="7058" extrusionOk="0">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7" name="Google Shape;9847;p81"/>
            <p:cNvSpPr/>
            <p:nvPr/>
          </p:nvSpPr>
          <p:spPr>
            <a:xfrm>
              <a:off x="-46638125" y="3289500"/>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8" name="Google Shape;9848;p81"/>
            <p:cNvSpPr/>
            <p:nvPr/>
          </p:nvSpPr>
          <p:spPr>
            <a:xfrm>
              <a:off x="-46696400" y="3345425"/>
              <a:ext cx="63025" cy="31525"/>
            </a:xfrm>
            <a:custGeom>
              <a:avLst/>
              <a:gdLst/>
              <a:ahLst/>
              <a:cxnLst/>
              <a:rect l="l" t="t" r="r" b="b"/>
              <a:pathLst>
                <a:path w="2521" h="1261" extrusionOk="0">
                  <a:moveTo>
                    <a:pt x="1261" y="0"/>
                  </a:moveTo>
                  <a:lnTo>
                    <a:pt x="0" y="1260"/>
                  </a:lnTo>
                  <a:lnTo>
                    <a:pt x="2521" y="1260"/>
                  </a:lnTo>
                  <a:lnTo>
                    <a:pt x="1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9" name="Google Shape;9849;p81"/>
            <p:cNvSpPr/>
            <p:nvPr/>
          </p:nvSpPr>
          <p:spPr>
            <a:xfrm>
              <a:off x="-46616850" y="3345425"/>
              <a:ext cx="53575" cy="31525"/>
            </a:xfrm>
            <a:custGeom>
              <a:avLst/>
              <a:gdLst/>
              <a:ahLst/>
              <a:cxnLst/>
              <a:rect l="l" t="t" r="r" b="b"/>
              <a:pathLst>
                <a:path w="2143" h="1261" extrusionOk="0">
                  <a:moveTo>
                    <a:pt x="883" y="0"/>
                  </a:moveTo>
                  <a:lnTo>
                    <a:pt x="0" y="945"/>
                  </a:lnTo>
                  <a:lnTo>
                    <a:pt x="315" y="1260"/>
                  </a:lnTo>
                  <a:lnTo>
                    <a:pt x="2143" y="1260"/>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50" name="Google Shape;9850;p81"/>
          <p:cNvGrpSpPr/>
          <p:nvPr/>
        </p:nvGrpSpPr>
        <p:grpSpPr>
          <a:xfrm>
            <a:off x="1763589" y="3211066"/>
            <a:ext cx="355288" cy="312375"/>
            <a:chOff x="-46779900" y="3588000"/>
            <a:chExt cx="300125" cy="263875"/>
          </a:xfrm>
        </p:grpSpPr>
        <p:sp>
          <p:nvSpPr>
            <p:cNvPr id="9851" name="Google Shape;9851;p81"/>
            <p:cNvSpPr/>
            <p:nvPr/>
          </p:nvSpPr>
          <p:spPr>
            <a:xfrm>
              <a:off x="-46746025" y="3588000"/>
              <a:ext cx="230800" cy="263875"/>
            </a:xfrm>
            <a:custGeom>
              <a:avLst/>
              <a:gdLst/>
              <a:ahLst/>
              <a:cxnLst/>
              <a:rect l="l" t="t" r="r" b="b"/>
              <a:pathLst>
                <a:path w="9232" h="10555" extrusionOk="0">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2" name="Google Shape;9852;p81"/>
            <p:cNvSpPr/>
            <p:nvPr/>
          </p:nvSpPr>
          <p:spPr>
            <a:xfrm>
              <a:off x="-46674350" y="3710075"/>
              <a:ext cx="91400" cy="122900"/>
            </a:xfrm>
            <a:custGeom>
              <a:avLst/>
              <a:gdLst/>
              <a:ahLst/>
              <a:cxnLst/>
              <a:rect l="l" t="t" r="r" b="b"/>
              <a:pathLst>
                <a:path w="3656" h="4916" extrusionOk="0">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3" name="Google Shape;9853;p81"/>
            <p:cNvSpPr/>
            <p:nvPr/>
          </p:nvSpPr>
          <p:spPr>
            <a:xfrm>
              <a:off x="-46779900" y="3754200"/>
              <a:ext cx="17350" cy="70125"/>
            </a:xfrm>
            <a:custGeom>
              <a:avLst/>
              <a:gdLst/>
              <a:ahLst/>
              <a:cxnLst/>
              <a:rect l="l" t="t" r="r" b="b"/>
              <a:pathLst>
                <a:path w="694" h="2805" extrusionOk="0">
                  <a:moveTo>
                    <a:pt x="694" y="0"/>
                  </a:moveTo>
                  <a:cubicBezTo>
                    <a:pt x="253" y="347"/>
                    <a:pt x="1" y="819"/>
                    <a:pt x="1" y="1418"/>
                  </a:cubicBezTo>
                  <a:cubicBezTo>
                    <a:pt x="1" y="2017"/>
                    <a:pt x="253" y="2458"/>
                    <a:pt x="694" y="2804"/>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4" name="Google Shape;9854;p81"/>
            <p:cNvSpPr/>
            <p:nvPr/>
          </p:nvSpPr>
          <p:spPr>
            <a:xfrm>
              <a:off x="-46497925" y="3754200"/>
              <a:ext cx="18150" cy="70125"/>
            </a:xfrm>
            <a:custGeom>
              <a:avLst/>
              <a:gdLst/>
              <a:ahLst/>
              <a:cxnLst/>
              <a:rect l="l" t="t" r="r" b="b"/>
              <a:pathLst>
                <a:path w="726" h="2805" extrusionOk="0">
                  <a:moveTo>
                    <a:pt x="1" y="0"/>
                  </a:moveTo>
                  <a:lnTo>
                    <a:pt x="1" y="2804"/>
                  </a:lnTo>
                  <a:cubicBezTo>
                    <a:pt x="442" y="2489"/>
                    <a:pt x="725" y="1954"/>
                    <a:pt x="725" y="1418"/>
                  </a:cubicBezTo>
                  <a:cubicBezTo>
                    <a:pt x="725" y="851"/>
                    <a:pt x="442"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55" name="Google Shape;9855;p81"/>
          <p:cNvGrpSpPr/>
          <p:nvPr/>
        </p:nvGrpSpPr>
        <p:grpSpPr>
          <a:xfrm>
            <a:off x="1764062" y="3625988"/>
            <a:ext cx="354341" cy="353394"/>
            <a:chOff x="-46779100" y="3938500"/>
            <a:chExt cx="299325" cy="298525"/>
          </a:xfrm>
        </p:grpSpPr>
        <p:sp>
          <p:nvSpPr>
            <p:cNvPr id="9856" name="Google Shape;9856;p81"/>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7" name="Google Shape;9857;p81"/>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58" name="Google Shape;9858;p81"/>
          <p:cNvGrpSpPr/>
          <p:nvPr/>
        </p:nvGrpSpPr>
        <p:grpSpPr>
          <a:xfrm>
            <a:off x="3971800" y="2758855"/>
            <a:ext cx="355258" cy="355288"/>
            <a:chOff x="-44924250" y="3206000"/>
            <a:chExt cx="300100" cy="300125"/>
          </a:xfrm>
        </p:grpSpPr>
        <p:sp>
          <p:nvSpPr>
            <p:cNvPr id="9859" name="Google Shape;9859;p81"/>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0" name="Google Shape;9860;p81"/>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1" name="Google Shape;9861;p81"/>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2" name="Google Shape;9862;p81"/>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3" name="Google Shape;9863;p81"/>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64" name="Google Shape;9864;p81"/>
          <p:cNvGrpSpPr/>
          <p:nvPr/>
        </p:nvGrpSpPr>
        <p:grpSpPr>
          <a:xfrm>
            <a:off x="1286286" y="1386849"/>
            <a:ext cx="355258" cy="355258"/>
            <a:chOff x="-50134375" y="3183175"/>
            <a:chExt cx="300100" cy="300100"/>
          </a:xfrm>
        </p:grpSpPr>
        <p:sp>
          <p:nvSpPr>
            <p:cNvPr id="9865" name="Google Shape;9865;p81"/>
            <p:cNvSpPr/>
            <p:nvPr/>
          </p:nvSpPr>
          <p:spPr>
            <a:xfrm>
              <a:off x="-50134375" y="3270600"/>
              <a:ext cx="87450" cy="53575"/>
            </a:xfrm>
            <a:custGeom>
              <a:avLst/>
              <a:gdLst/>
              <a:ahLst/>
              <a:cxnLst/>
              <a:rect l="l" t="t" r="r" b="b"/>
              <a:pathLst>
                <a:path w="3498" h="2143" extrusionOk="0">
                  <a:moveTo>
                    <a:pt x="0" y="0"/>
                  </a:moveTo>
                  <a:lnTo>
                    <a:pt x="0" y="2143"/>
                  </a:lnTo>
                  <a:lnTo>
                    <a:pt x="3497" y="2143"/>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6" name="Google Shape;9866;p81"/>
            <p:cNvSpPr/>
            <p:nvPr/>
          </p:nvSpPr>
          <p:spPr>
            <a:xfrm>
              <a:off x="-50134375" y="3340700"/>
              <a:ext cx="87450" cy="54375"/>
            </a:xfrm>
            <a:custGeom>
              <a:avLst/>
              <a:gdLst/>
              <a:ahLst/>
              <a:cxnLst/>
              <a:rect l="l" t="t" r="r" b="b"/>
              <a:pathLst>
                <a:path w="3498" h="2175" extrusionOk="0">
                  <a:moveTo>
                    <a:pt x="0" y="0"/>
                  </a:moveTo>
                  <a:lnTo>
                    <a:pt x="0" y="2174"/>
                  </a:lnTo>
                  <a:cubicBezTo>
                    <a:pt x="441" y="1701"/>
                    <a:pt x="1071" y="1418"/>
                    <a:pt x="1765" y="1418"/>
                  </a:cubicBezTo>
                  <a:cubicBezTo>
                    <a:pt x="2426" y="1418"/>
                    <a:pt x="3056" y="1670"/>
                    <a:pt x="3497" y="2174"/>
                  </a:cubicBez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7" name="Google Shape;9867;p81"/>
            <p:cNvSpPr/>
            <p:nvPr/>
          </p:nvSpPr>
          <p:spPr>
            <a:xfrm>
              <a:off x="-50134375" y="3183175"/>
              <a:ext cx="87450" cy="70125"/>
            </a:xfrm>
            <a:custGeom>
              <a:avLst/>
              <a:gdLst/>
              <a:ahLst/>
              <a:cxnLst/>
              <a:rect l="l" t="t" r="r" b="b"/>
              <a:pathLst>
                <a:path w="3498" h="2805" extrusionOk="0">
                  <a:moveTo>
                    <a:pt x="347" y="0"/>
                  </a:moveTo>
                  <a:cubicBezTo>
                    <a:pt x="158" y="0"/>
                    <a:pt x="0" y="158"/>
                    <a:pt x="0" y="347"/>
                  </a:cubicBezTo>
                  <a:lnTo>
                    <a:pt x="0" y="2804"/>
                  </a:lnTo>
                  <a:lnTo>
                    <a:pt x="3497" y="2804"/>
                  </a:lnTo>
                  <a:lnTo>
                    <a:pt x="3497" y="347"/>
                  </a:lnTo>
                  <a:cubicBezTo>
                    <a:pt x="3497" y="158"/>
                    <a:pt x="3340"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8" name="Google Shape;9868;p81"/>
            <p:cNvSpPr/>
            <p:nvPr/>
          </p:nvSpPr>
          <p:spPr>
            <a:xfrm>
              <a:off x="-50028050" y="3363525"/>
              <a:ext cx="37050" cy="75650"/>
            </a:xfrm>
            <a:custGeom>
              <a:avLst/>
              <a:gdLst/>
              <a:ahLst/>
              <a:cxnLst/>
              <a:rect l="l" t="t" r="r" b="b"/>
              <a:pathLst>
                <a:path w="1482" h="3026" extrusionOk="0">
                  <a:moveTo>
                    <a:pt x="0" y="1"/>
                  </a:moveTo>
                  <a:lnTo>
                    <a:pt x="0" y="3025"/>
                  </a:lnTo>
                  <a:lnTo>
                    <a:pt x="1481" y="1482"/>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9" name="Google Shape;9869;p81"/>
            <p:cNvSpPr/>
            <p:nvPr/>
          </p:nvSpPr>
          <p:spPr>
            <a:xfrm>
              <a:off x="-50028050" y="3287125"/>
              <a:ext cx="88225" cy="101625"/>
            </a:xfrm>
            <a:custGeom>
              <a:avLst/>
              <a:gdLst/>
              <a:ahLst/>
              <a:cxnLst/>
              <a:rect l="l" t="t" r="r" b="b"/>
              <a:pathLst>
                <a:path w="3529" h="4065" extrusionOk="0">
                  <a:moveTo>
                    <a:pt x="1072" y="1"/>
                  </a:moveTo>
                  <a:lnTo>
                    <a:pt x="0" y="1104"/>
                  </a:lnTo>
                  <a:lnTo>
                    <a:pt x="0" y="2049"/>
                  </a:lnTo>
                  <a:lnTo>
                    <a:pt x="2017" y="4065"/>
                  </a:lnTo>
                  <a:lnTo>
                    <a:pt x="3529" y="2490"/>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0" name="Google Shape;9870;p81"/>
            <p:cNvSpPr/>
            <p:nvPr/>
          </p:nvSpPr>
          <p:spPr>
            <a:xfrm>
              <a:off x="-49988675" y="3225700"/>
              <a:ext cx="111875" cy="111875"/>
            </a:xfrm>
            <a:custGeom>
              <a:avLst/>
              <a:gdLst/>
              <a:ahLst/>
              <a:cxnLst/>
              <a:rect l="l" t="t" r="r" b="b"/>
              <a:pathLst>
                <a:path w="4475" h="4475" extrusionOk="0">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1" name="Google Shape;9871;p81"/>
            <p:cNvSpPr/>
            <p:nvPr/>
          </p:nvSpPr>
          <p:spPr>
            <a:xfrm>
              <a:off x="-50134375" y="3395050"/>
              <a:ext cx="89025" cy="88225"/>
            </a:xfrm>
            <a:custGeom>
              <a:avLst/>
              <a:gdLst/>
              <a:ahLst/>
              <a:cxnLst/>
              <a:rect l="l" t="t" r="r" b="b"/>
              <a:pathLst>
                <a:path w="3561" h="3529" extrusionOk="0">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2" name="Google Shape;9872;p81"/>
            <p:cNvSpPr/>
            <p:nvPr/>
          </p:nvSpPr>
          <p:spPr>
            <a:xfrm>
              <a:off x="-50045375" y="3428900"/>
              <a:ext cx="52800" cy="53600"/>
            </a:xfrm>
            <a:custGeom>
              <a:avLst/>
              <a:gdLst/>
              <a:ahLst/>
              <a:cxnLst/>
              <a:rect l="l" t="t" r="r" b="b"/>
              <a:pathLst>
                <a:path w="2112" h="2144" extrusionOk="0">
                  <a:moveTo>
                    <a:pt x="2111" y="1"/>
                  </a:move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3" name="Google Shape;9873;p81"/>
            <p:cNvSpPr/>
            <p:nvPr/>
          </p:nvSpPr>
          <p:spPr>
            <a:xfrm>
              <a:off x="-49975275" y="3395050"/>
              <a:ext cx="52775" cy="87450"/>
            </a:xfrm>
            <a:custGeom>
              <a:avLst/>
              <a:gdLst/>
              <a:ahLst/>
              <a:cxnLst/>
              <a:rect l="l" t="t" r="r" b="b"/>
              <a:pathLst>
                <a:path w="2111" h="3498" extrusionOk="0">
                  <a:moveTo>
                    <a:pt x="693" y="0"/>
                  </a:moveTo>
                  <a:lnTo>
                    <a:pt x="0" y="662"/>
                  </a:lnTo>
                  <a:lnTo>
                    <a:pt x="0" y="3497"/>
                  </a:lnTo>
                  <a:lnTo>
                    <a:pt x="2111" y="3497"/>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4" name="Google Shape;9874;p81"/>
            <p:cNvSpPr/>
            <p:nvPr/>
          </p:nvSpPr>
          <p:spPr>
            <a:xfrm>
              <a:off x="-49905175" y="3395050"/>
              <a:ext cx="70900" cy="87450"/>
            </a:xfrm>
            <a:custGeom>
              <a:avLst/>
              <a:gdLst/>
              <a:ahLst/>
              <a:cxnLst/>
              <a:rect l="l" t="t" r="r" b="b"/>
              <a:pathLst>
                <a:path w="2836" h="3498" extrusionOk="0">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75" name="Google Shape;9875;p81"/>
          <p:cNvGrpSpPr/>
          <p:nvPr/>
        </p:nvGrpSpPr>
        <p:grpSpPr>
          <a:xfrm>
            <a:off x="1286286" y="1822251"/>
            <a:ext cx="355258" cy="355288"/>
            <a:chOff x="-50134375" y="3550975"/>
            <a:chExt cx="300100" cy="300125"/>
          </a:xfrm>
        </p:grpSpPr>
        <p:sp>
          <p:nvSpPr>
            <p:cNvPr id="9876" name="Google Shape;9876;p81"/>
            <p:cNvSpPr/>
            <p:nvPr/>
          </p:nvSpPr>
          <p:spPr>
            <a:xfrm>
              <a:off x="-50134375" y="3550975"/>
              <a:ext cx="300100" cy="300125"/>
            </a:xfrm>
            <a:custGeom>
              <a:avLst/>
              <a:gdLst/>
              <a:ahLst/>
              <a:cxnLst/>
              <a:rect l="l" t="t" r="r" b="b"/>
              <a:pathLst>
                <a:path w="12004" h="12005" extrusionOk="0">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7" name="Google Shape;9877;p81"/>
            <p:cNvSpPr/>
            <p:nvPr/>
          </p:nvSpPr>
          <p:spPr>
            <a:xfrm>
              <a:off x="-50054825" y="3603750"/>
              <a:ext cx="141800" cy="194575"/>
            </a:xfrm>
            <a:custGeom>
              <a:avLst/>
              <a:gdLst/>
              <a:ahLst/>
              <a:cxnLst/>
              <a:rect l="l" t="t" r="r" b="b"/>
              <a:pathLst>
                <a:path w="5672" h="7783" extrusionOk="0">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78" name="Google Shape;9878;p81"/>
          <p:cNvGrpSpPr/>
          <p:nvPr/>
        </p:nvGrpSpPr>
        <p:grpSpPr>
          <a:xfrm>
            <a:off x="1286286" y="2259783"/>
            <a:ext cx="355258" cy="355051"/>
            <a:chOff x="-50134375" y="3920575"/>
            <a:chExt cx="300100" cy="299925"/>
          </a:xfrm>
        </p:grpSpPr>
        <p:sp>
          <p:nvSpPr>
            <p:cNvPr id="9879" name="Google Shape;9879;p81"/>
            <p:cNvSpPr/>
            <p:nvPr/>
          </p:nvSpPr>
          <p:spPr>
            <a:xfrm>
              <a:off x="-49985525" y="3920575"/>
              <a:ext cx="151250" cy="151850"/>
            </a:xfrm>
            <a:custGeom>
              <a:avLst/>
              <a:gdLst/>
              <a:ahLst/>
              <a:cxnLst/>
              <a:rect l="l" t="t" r="r" b="b"/>
              <a:pathLst>
                <a:path w="6050" h="6074" extrusionOk="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0" name="Google Shape;9880;p81"/>
            <p:cNvSpPr/>
            <p:nvPr/>
          </p:nvSpPr>
          <p:spPr>
            <a:xfrm>
              <a:off x="-50134375" y="4069250"/>
              <a:ext cx="151250" cy="151250"/>
            </a:xfrm>
            <a:custGeom>
              <a:avLst/>
              <a:gdLst/>
              <a:ahLst/>
              <a:cxnLst/>
              <a:rect l="l" t="t" r="r" b="b"/>
              <a:pathLst>
                <a:path w="6050" h="6050" extrusionOk="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1" name="Google Shape;9881;p81"/>
            <p:cNvSpPr/>
            <p:nvPr/>
          </p:nvSpPr>
          <p:spPr>
            <a:xfrm>
              <a:off x="-50090275" y="3964500"/>
              <a:ext cx="211100" cy="211100"/>
            </a:xfrm>
            <a:custGeom>
              <a:avLst/>
              <a:gdLst/>
              <a:ahLst/>
              <a:cxnLst/>
              <a:rect l="l" t="t" r="r" b="b"/>
              <a:pathLst>
                <a:path w="8444" h="8444" extrusionOk="0">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82" name="Google Shape;9882;p81"/>
          <p:cNvGrpSpPr/>
          <p:nvPr/>
        </p:nvGrpSpPr>
        <p:grpSpPr>
          <a:xfrm>
            <a:off x="3497010" y="1407358"/>
            <a:ext cx="357123" cy="355258"/>
            <a:chOff x="-48262200" y="3200500"/>
            <a:chExt cx="301675" cy="300100"/>
          </a:xfrm>
        </p:grpSpPr>
        <p:sp>
          <p:nvSpPr>
            <p:cNvPr id="9883" name="Google Shape;9883;p81"/>
            <p:cNvSpPr/>
            <p:nvPr/>
          </p:nvSpPr>
          <p:spPr>
            <a:xfrm>
              <a:off x="-48191325" y="3288700"/>
              <a:ext cx="51225" cy="51225"/>
            </a:xfrm>
            <a:custGeom>
              <a:avLst/>
              <a:gdLst/>
              <a:ahLst/>
              <a:cxnLst/>
              <a:rect l="l" t="t" r="r" b="b"/>
              <a:pathLst>
                <a:path w="2049" h="2049" extrusionOk="0">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4" name="Google Shape;9884;p81"/>
            <p:cNvSpPr/>
            <p:nvPr/>
          </p:nvSpPr>
          <p:spPr>
            <a:xfrm>
              <a:off x="-48155875" y="3324150"/>
              <a:ext cx="15775" cy="15775"/>
            </a:xfrm>
            <a:custGeom>
              <a:avLst/>
              <a:gdLst/>
              <a:ahLst/>
              <a:cxnLst/>
              <a:rect l="l" t="t" r="r" b="b"/>
              <a:pathLst>
                <a:path w="631" h="631" extrusionOk="0">
                  <a:moveTo>
                    <a:pt x="1" y="1"/>
                  </a:moveTo>
                  <a:lnTo>
                    <a:pt x="1" y="631"/>
                  </a:lnTo>
                  <a:cubicBezTo>
                    <a:pt x="284" y="505"/>
                    <a:pt x="536"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5" name="Google Shape;9885;p81"/>
            <p:cNvSpPr/>
            <p:nvPr/>
          </p:nvSpPr>
          <p:spPr>
            <a:xfrm>
              <a:off x="-48085775" y="3206000"/>
              <a:ext cx="47275" cy="47300"/>
            </a:xfrm>
            <a:custGeom>
              <a:avLst/>
              <a:gdLst/>
              <a:ahLst/>
              <a:cxnLst/>
              <a:rect l="l" t="t" r="r" b="b"/>
              <a:pathLst>
                <a:path w="1891" h="1892" extrusionOk="0">
                  <a:moveTo>
                    <a:pt x="1" y="1"/>
                  </a:moveTo>
                  <a:lnTo>
                    <a:pt x="1" y="1891"/>
                  </a:lnTo>
                  <a:lnTo>
                    <a:pt x="1891" y="189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6" name="Google Shape;9886;p81"/>
            <p:cNvSpPr/>
            <p:nvPr/>
          </p:nvSpPr>
          <p:spPr>
            <a:xfrm>
              <a:off x="-48262200" y="3200500"/>
              <a:ext cx="228425" cy="300100"/>
            </a:xfrm>
            <a:custGeom>
              <a:avLst/>
              <a:gdLst/>
              <a:ahLst/>
              <a:cxnLst/>
              <a:rect l="l" t="t" r="r" b="b"/>
              <a:pathLst>
                <a:path w="9137" h="12004" extrusionOk="0">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7" name="Google Shape;9887;p81"/>
            <p:cNvSpPr/>
            <p:nvPr/>
          </p:nvSpPr>
          <p:spPr>
            <a:xfrm>
              <a:off x="-48155075" y="3322575"/>
              <a:ext cx="52775" cy="53575"/>
            </a:xfrm>
            <a:custGeom>
              <a:avLst/>
              <a:gdLst/>
              <a:ahLst/>
              <a:cxnLst/>
              <a:rect l="l" t="t" r="r" b="b"/>
              <a:pathLst>
                <a:path w="2111" h="2143" extrusionOk="0">
                  <a:moveTo>
                    <a:pt x="1355" y="1"/>
                  </a:moveTo>
                  <a:cubicBezTo>
                    <a:pt x="1197" y="725"/>
                    <a:pt x="662" y="1261"/>
                    <a:pt x="0" y="1387"/>
                  </a:cubicBez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8" name="Google Shape;9888;p81"/>
            <p:cNvSpPr/>
            <p:nvPr/>
          </p:nvSpPr>
          <p:spPr>
            <a:xfrm>
              <a:off x="-48014100" y="3417100"/>
              <a:ext cx="53575" cy="18125"/>
            </a:xfrm>
            <a:custGeom>
              <a:avLst/>
              <a:gdLst/>
              <a:ahLst/>
              <a:cxnLst/>
              <a:rect l="l" t="t" r="r" b="b"/>
              <a:pathLst>
                <a:path w="2143" h="725" extrusionOk="0">
                  <a:moveTo>
                    <a:pt x="1" y="0"/>
                  </a:moveTo>
                  <a:lnTo>
                    <a:pt x="1" y="725"/>
                  </a:lnTo>
                  <a:lnTo>
                    <a:pt x="2143" y="725"/>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9" name="Google Shape;9889;p81"/>
            <p:cNvSpPr/>
            <p:nvPr/>
          </p:nvSpPr>
          <p:spPr>
            <a:xfrm>
              <a:off x="-48014100" y="3289500"/>
              <a:ext cx="53575" cy="110300"/>
            </a:xfrm>
            <a:custGeom>
              <a:avLst/>
              <a:gdLst/>
              <a:ahLst/>
              <a:cxnLst/>
              <a:rect l="l" t="t" r="r" b="b"/>
              <a:pathLst>
                <a:path w="2143" h="4412" extrusionOk="0">
                  <a:moveTo>
                    <a:pt x="1" y="0"/>
                  </a:moveTo>
                  <a:lnTo>
                    <a:pt x="1" y="4411"/>
                  </a:lnTo>
                  <a:lnTo>
                    <a:pt x="2143" y="4411"/>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0" name="Google Shape;9890;p81"/>
            <p:cNvSpPr/>
            <p:nvPr/>
          </p:nvSpPr>
          <p:spPr>
            <a:xfrm>
              <a:off x="-48014100" y="3451750"/>
              <a:ext cx="53575" cy="48075"/>
            </a:xfrm>
            <a:custGeom>
              <a:avLst/>
              <a:gdLst/>
              <a:ahLst/>
              <a:cxnLst/>
              <a:rect l="l" t="t" r="r" b="b"/>
              <a:pathLst>
                <a:path w="2143" h="1923" extrusionOk="0">
                  <a:moveTo>
                    <a:pt x="1" y="0"/>
                  </a:moveTo>
                  <a:lnTo>
                    <a:pt x="1" y="883"/>
                  </a:lnTo>
                  <a:cubicBezTo>
                    <a:pt x="1" y="1450"/>
                    <a:pt x="473" y="1922"/>
                    <a:pt x="1072" y="1922"/>
                  </a:cubicBezTo>
                  <a:cubicBezTo>
                    <a:pt x="1670" y="1922"/>
                    <a:pt x="2143" y="1450"/>
                    <a:pt x="2143" y="883"/>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1" name="Google Shape;9891;p81"/>
            <p:cNvSpPr/>
            <p:nvPr/>
          </p:nvSpPr>
          <p:spPr>
            <a:xfrm>
              <a:off x="-48011725" y="3220375"/>
              <a:ext cx="48050" cy="51025"/>
            </a:xfrm>
            <a:custGeom>
              <a:avLst/>
              <a:gdLst/>
              <a:ahLst/>
              <a:cxnLst/>
              <a:rect l="l" t="t" r="r" b="b"/>
              <a:pathLst>
                <a:path w="1922" h="2041" extrusionOk="0">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92" name="Google Shape;9892;p81"/>
          <p:cNvGrpSpPr/>
          <p:nvPr/>
        </p:nvGrpSpPr>
        <p:grpSpPr>
          <a:xfrm>
            <a:off x="3526383" y="1844447"/>
            <a:ext cx="298377" cy="354519"/>
            <a:chOff x="-48233050" y="3569725"/>
            <a:chExt cx="252050" cy="299475"/>
          </a:xfrm>
        </p:grpSpPr>
        <p:sp>
          <p:nvSpPr>
            <p:cNvPr id="9893" name="Google Shape;9893;p81"/>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4" name="Google Shape;9894;p81"/>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5" name="Google Shape;9895;p81"/>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96" name="Google Shape;9896;p81"/>
          <p:cNvGrpSpPr/>
          <p:nvPr/>
        </p:nvGrpSpPr>
        <p:grpSpPr>
          <a:xfrm>
            <a:off x="3550148" y="2278191"/>
            <a:ext cx="250847" cy="358070"/>
            <a:chOff x="-48216525" y="3936125"/>
            <a:chExt cx="211900" cy="302475"/>
          </a:xfrm>
        </p:grpSpPr>
        <p:sp>
          <p:nvSpPr>
            <p:cNvPr id="9897" name="Google Shape;9897;p81"/>
            <p:cNvSpPr/>
            <p:nvPr/>
          </p:nvSpPr>
          <p:spPr>
            <a:xfrm>
              <a:off x="-48207850" y="3955825"/>
              <a:ext cx="105550" cy="158325"/>
            </a:xfrm>
            <a:custGeom>
              <a:avLst/>
              <a:gdLst/>
              <a:ahLst/>
              <a:cxnLst/>
              <a:rect l="l" t="t" r="r" b="b"/>
              <a:pathLst>
                <a:path w="4222" h="6333" extrusionOk="0">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8" name="Google Shape;9898;p81"/>
            <p:cNvSpPr/>
            <p:nvPr/>
          </p:nvSpPr>
          <p:spPr>
            <a:xfrm>
              <a:off x="-48192100" y="4184225"/>
              <a:ext cx="163850" cy="54375"/>
            </a:xfrm>
            <a:custGeom>
              <a:avLst/>
              <a:gdLst/>
              <a:ahLst/>
              <a:cxnLst/>
              <a:rect l="l" t="t" r="r" b="b"/>
              <a:pathLst>
                <a:path w="6554" h="2175" extrusionOk="0">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9" name="Google Shape;9899;p81"/>
            <p:cNvSpPr/>
            <p:nvPr/>
          </p:nvSpPr>
          <p:spPr>
            <a:xfrm>
              <a:off x="-48216525" y="4131475"/>
              <a:ext cx="211900" cy="34675"/>
            </a:xfrm>
            <a:custGeom>
              <a:avLst/>
              <a:gdLst/>
              <a:ahLst/>
              <a:cxnLst/>
              <a:rect l="l" t="t" r="r" b="b"/>
              <a:pathLst>
                <a:path w="8476" h="1387" extrusionOk="0">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0" name="Google Shape;9900;p81"/>
            <p:cNvSpPr/>
            <p:nvPr/>
          </p:nvSpPr>
          <p:spPr>
            <a:xfrm>
              <a:off x="-48113350" y="3936125"/>
              <a:ext cx="98475" cy="178025"/>
            </a:xfrm>
            <a:custGeom>
              <a:avLst/>
              <a:gdLst/>
              <a:ahLst/>
              <a:cxnLst/>
              <a:rect l="l" t="t" r="r" b="b"/>
              <a:pathLst>
                <a:path w="3939" h="7121" extrusionOk="0">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01" name="Google Shape;9901;p81"/>
          <p:cNvGrpSpPr/>
          <p:nvPr/>
        </p:nvGrpSpPr>
        <p:grpSpPr>
          <a:xfrm>
            <a:off x="2205866" y="2753261"/>
            <a:ext cx="355258" cy="355288"/>
            <a:chOff x="-46410500" y="3201275"/>
            <a:chExt cx="300100" cy="300125"/>
          </a:xfrm>
        </p:grpSpPr>
        <p:sp>
          <p:nvSpPr>
            <p:cNvPr id="9902" name="Google Shape;9902;p81"/>
            <p:cNvSpPr/>
            <p:nvPr/>
          </p:nvSpPr>
          <p:spPr>
            <a:xfrm>
              <a:off x="-46358500" y="3201275"/>
              <a:ext cx="37825" cy="87450"/>
            </a:xfrm>
            <a:custGeom>
              <a:avLst/>
              <a:gdLst/>
              <a:ahLst/>
              <a:cxnLst/>
              <a:rect l="l" t="t" r="r" b="b"/>
              <a:pathLst>
                <a:path w="1513" h="3498" extrusionOk="0">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3" name="Google Shape;9903;p81"/>
            <p:cNvSpPr/>
            <p:nvPr/>
          </p:nvSpPr>
          <p:spPr>
            <a:xfrm>
              <a:off x="-46307325" y="3201275"/>
              <a:ext cx="38625" cy="88250"/>
            </a:xfrm>
            <a:custGeom>
              <a:avLst/>
              <a:gdLst/>
              <a:ahLst/>
              <a:cxnLst/>
              <a:rect l="l" t="t" r="r" b="b"/>
              <a:pathLst>
                <a:path w="1545" h="3530" extrusionOk="0">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4" name="Google Shape;9904;p81"/>
            <p:cNvSpPr/>
            <p:nvPr/>
          </p:nvSpPr>
          <p:spPr>
            <a:xfrm>
              <a:off x="-46253750" y="3201275"/>
              <a:ext cx="38600" cy="87450"/>
            </a:xfrm>
            <a:custGeom>
              <a:avLst/>
              <a:gdLst/>
              <a:ahLst/>
              <a:cxnLst/>
              <a:rect l="l" t="t" r="r" b="b"/>
              <a:pathLst>
                <a:path w="1544" h="3498" extrusionOk="0">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5" name="Google Shape;9905;p81"/>
            <p:cNvSpPr/>
            <p:nvPr/>
          </p:nvSpPr>
          <p:spPr>
            <a:xfrm>
              <a:off x="-46410500" y="3306025"/>
              <a:ext cx="300100" cy="141025"/>
            </a:xfrm>
            <a:custGeom>
              <a:avLst/>
              <a:gdLst/>
              <a:ahLst/>
              <a:cxnLst/>
              <a:rect l="l" t="t" r="r" b="b"/>
              <a:pathLst>
                <a:path w="12004" h="5641" extrusionOk="0">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6" name="Google Shape;9906;p81"/>
            <p:cNvSpPr/>
            <p:nvPr/>
          </p:nvSpPr>
          <p:spPr>
            <a:xfrm>
              <a:off x="-46401050" y="3465925"/>
              <a:ext cx="226075" cy="35475"/>
            </a:xfrm>
            <a:custGeom>
              <a:avLst/>
              <a:gdLst/>
              <a:ahLst/>
              <a:cxnLst/>
              <a:rect l="l" t="t" r="r" b="b"/>
              <a:pathLst>
                <a:path w="9043" h="1419" extrusionOk="0">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07" name="Google Shape;9907;p81"/>
          <p:cNvGrpSpPr/>
          <p:nvPr/>
        </p:nvGrpSpPr>
        <p:grpSpPr>
          <a:xfrm>
            <a:off x="2205866" y="3188692"/>
            <a:ext cx="355258" cy="356205"/>
            <a:chOff x="-46409700" y="3569100"/>
            <a:chExt cx="300100" cy="300900"/>
          </a:xfrm>
        </p:grpSpPr>
        <p:sp>
          <p:nvSpPr>
            <p:cNvPr id="9908" name="Google Shape;9908;p81"/>
            <p:cNvSpPr/>
            <p:nvPr/>
          </p:nvSpPr>
          <p:spPr>
            <a:xfrm>
              <a:off x="-46234850" y="3569100"/>
              <a:ext cx="18125" cy="52800"/>
            </a:xfrm>
            <a:custGeom>
              <a:avLst/>
              <a:gdLst/>
              <a:ahLst/>
              <a:cxnLst/>
              <a:rect l="l" t="t" r="r" b="b"/>
              <a:pathLst>
                <a:path w="725" h="2112" extrusionOk="0">
                  <a:moveTo>
                    <a:pt x="0" y="1"/>
                  </a:moveTo>
                  <a:lnTo>
                    <a:pt x="0" y="2111"/>
                  </a:lnTo>
                  <a:lnTo>
                    <a:pt x="725" y="2111"/>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9" name="Google Shape;9909;p81"/>
            <p:cNvSpPr/>
            <p:nvPr/>
          </p:nvSpPr>
          <p:spPr>
            <a:xfrm>
              <a:off x="-46270300" y="374552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0" name="Google Shape;9910;p81"/>
            <p:cNvSpPr/>
            <p:nvPr/>
          </p:nvSpPr>
          <p:spPr>
            <a:xfrm>
              <a:off x="-46305750" y="3710875"/>
              <a:ext cx="89025" cy="88225"/>
            </a:xfrm>
            <a:custGeom>
              <a:avLst/>
              <a:gdLst/>
              <a:ahLst/>
              <a:cxnLst/>
              <a:rect l="l" t="t" r="r" b="b"/>
              <a:pathLst>
                <a:path w="3561" h="3529" extrusionOk="0">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1" name="Google Shape;9911;p81"/>
            <p:cNvSpPr/>
            <p:nvPr/>
          </p:nvSpPr>
          <p:spPr>
            <a:xfrm>
              <a:off x="-46409700" y="3569900"/>
              <a:ext cx="300100" cy="300100"/>
            </a:xfrm>
            <a:custGeom>
              <a:avLst/>
              <a:gdLst/>
              <a:ahLst/>
              <a:cxnLst/>
              <a:rect l="l" t="t" r="r" b="b"/>
              <a:pathLst>
                <a:path w="12004" h="12004" extrusionOk="0">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2" name="Google Shape;9912;p81"/>
            <p:cNvSpPr/>
            <p:nvPr/>
          </p:nvSpPr>
          <p:spPr>
            <a:xfrm>
              <a:off x="-46341175" y="3569100"/>
              <a:ext cx="159125" cy="87450"/>
            </a:xfrm>
            <a:custGeom>
              <a:avLst/>
              <a:gdLst/>
              <a:ahLst/>
              <a:cxnLst/>
              <a:rect l="l" t="t" r="r" b="b"/>
              <a:pathLst>
                <a:path w="6365" h="3498" extrusionOk="0">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13" name="Google Shape;9913;p81"/>
          <p:cNvGrpSpPr/>
          <p:nvPr/>
        </p:nvGrpSpPr>
        <p:grpSpPr>
          <a:xfrm>
            <a:off x="2193747" y="3624124"/>
            <a:ext cx="379497" cy="358070"/>
            <a:chOff x="-46422300" y="3936925"/>
            <a:chExt cx="320575" cy="302475"/>
          </a:xfrm>
        </p:grpSpPr>
        <p:sp>
          <p:nvSpPr>
            <p:cNvPr id="9914" name="Google Shape;9914;p81"/>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5" name="Google Shape;9915;p81"/>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16" name="Google Shape;9916;p81"/>
          <p:cNvGrpSpPr/>
          <p:nvPr/>
        </p:nvGrpSpPr>
        <p:grpSpPr>
          <a:xfrm>
            <a:off x="3971326" y="3178452"/>
            <a:ext cx="356205" cy="355258"/>
            <a:chOff x="-44914800" y="3560450"/>
            <a:chExt cx="300900" cy="300100"/>
          </a:xfrm>
        </p:grpSpPr>
        <p:sp>
          <p:nvSpPr>
            <p:cNvPr id="9917" name="Google Shape;9917;p81"/>
            <p:cNvSpPr/>
            <p:nvPr/>
          </p:nvSpPr>
          <p:spPr>
            <a:xfrm>
              <a:off x="-44914800" y="3560450"/>
              <a:ext cx="300900" cy="300100"/>
            </a:xfrm>
            <a:custGeom>
              <a:avLst/>
              <a:gdLst/>
              <a:ahLst/>
              <a:cxnLst/>
              <a:rect l="l" t="t" r="r" b="b"/>
              <a:pathLst>
                <a:path w="12036" h="12004" extrusionOk="0">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8" name="Google Shape;9918;p81"/>
            <p:cNvSpPr/>
            <p:nvPr/>
          </p:nvSpPr>
          <p:spPr>
            <a:xfrm>
              <a:off x="-44861250" y="3632100"/>
              <a:ext cx="193800" cy="146525"/>
            </a:xfrm>
            <a:custGeom>
              <a:avLst/>
              <a:gdLst/>
              <a:ahLst/>
              <a:cxnLst/>
              <a:rect l="l" t="t" r="r" b="b"/>
              <a:pathLst>
                <a:path w="7752" h="5861" extrusionOk="0">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9" name="Google Shape;9919;p81"/>
            <p:cNvSpPr/>
            <p:nvPr/>
          </p:nvSpPr>
          <p:spPr>
            <a:xfrm>
              <a:off x="-44773800" y="3675425"/>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0" name="Google Shape;9920;p81"/>
            <p:cNvSpPr/>
            <p:nvPr/>
          </p:nvSpPr>
          <p:spPr>
            <a:xfrm>
              <a:off x="-44750975" y="3741600"/>
              <a:ext cx="70900" cy="48050"/>
            </a:xfrm>
            <a:custGeom>
              <a:avLst/>
              <a:gdLst/>
              <a:ahLst/>
              <a:cxnLst/>
              <a:rect l="l" t="t" r="r" b="b"/>
              <a:pathLst>
                <a:path w="2836" h="1922" extrusionOk="0">
                  <a:moveTo>
                    <a:pt x="883" y="0"/>
                  </a:moveTo>
                  <a:lnTo>
                    <a:pt x="1" y="945"/>
                  </a:lnTo>
                  <a:lnTo>
                    <a:pt x="1009" y="1922"/>
                  </a:lnTo>
                  <a:lnTo>
                    <a:pt x="2836" y="1922"/>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1" name="Google Shape;9921;p81"/>
            <p:cNvSpPr/>
            <p:nvPr/>
          </p:nvSpPr>
          <p:spPr>
            <a:xfrm>
              <a:off x="-44848625" y="3740025"/>
              <a:ext cx="97675" cy="49625"/>
            </a:xfrm>
            <a:custGeom>
              <a:avLst/>
              <a:gdLst/>
              <a:ahLst/>
              <a:cxnLst/>
              <a:rect l="l" t="t" r="r" b="b"/>
              <a:pathLst>
                <a:path w="3907" h="1985" extrusionOk="0">
                  <a:moveTo>
                    <a:pt x="1985" y="0"/>
                  </a:moveTo>
                  <a:lnTo>
                    <a:pt x="0" y="1985"/>
                  </a:lnTo>
                  <a:lnTo>
                    <a:pt x="3907" y="1985"/>
                  </a:ln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22" name="Google Shape;9922;p81"/>
          <p:cNvGrpSpPr/>
          <p:nvPr/>
        </p:nvGrpSpPr>
        <p:grpSpPr>
          <a:xfrm>
            <a:off x="1726378" y="1387086"/>
            <a:ext cx="354311" cy="354104"/>
            <a:chOff x="-49764975" y="3183375"/>
            <a:chExt cx="299300" cy="299125"/>
          </a:xfrm>
        </p:grpSpPr>
        <p:sp>
          <p:nvSpPr>
            <p:cNvPr id="9923" name="Google Shape;9923;p81"/>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4" name="Google Shape;9924;p81"/>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5" name="Google Shape;9925;p81"/>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6" name="Google Shape;9926;p81"/>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7" name="Google Shape;9927;p81"/>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8" name="Google Shape;9928;p81"/>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9" name="Google Shape;9929;p81"/>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0" name="Google Shape;9930;p81"/>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1" name="Google Shape;9931;p81"/>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32" name="Google Shape;9932;p81"/>
          <p:cNvGrpSpPr/>
          <p:nvPr/>
        </p:nvGrpSpPr>
        <p:grpSpPr>
          <a:xfrm>
            <a:off x="1726378" y="1822547"/>
            <a:ext cx="354311" cy="355909"/>
            <a:chOff x="-49764975" y="3551225"/>
            <a:chExt cx="299300" cy="300650"/>
          </a:xfrm>
        </p:grpSpPr>
        <p:sp>
          <p:nvSpPr>
            <p:cNvPr id="9933" name="Google Shape;9933;p81"/>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4" name="Google Shape;9934;p81"/>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5" name="Google Shape;9935;p81"/>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6" name="Google Shape;9936;p81"/>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7" name="Google Shape;9937;p81"/>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8" name="Google Shape;9938;p81"/>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9" name="Google Shape;9939;p81"/>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0" name="Google Shape;9940;p81"/>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1" name="Google Shape;9941;p81"/>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2" name="Google Shape;9942;p81"/>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3" name="Google Shape;9943;p81"/>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44" name="Google Shape;9944;p81"/>
          <p:cNvGrpSpPr/>
          <p:nvPr/>
        </p:nvGrpSpPr>
        <p:grpSpPr>
          <a:xfrm>
            <a:off x="1724040" y="2259310"/>
            <a:ext cx="358987" cy="355525"/>
            <a:chOff x="-49766550" y="3920175"/>
            <a:chExt cx="303250" cy="300325"/>
          </a:xfrm>
        </p:grpSpPr>
        <p:sp>
          <p:nvSpPr>
            <p:cNvPr id="9945" name="Google Shape;9945;p81"/>
            <p:cNvSpPr/>
            <p:nvPr/>
          </p:nvSpPr>
          <p:spPr>
            <a:xfrm>
              <a:off x="-49764975" y="3920175"/>
              <a:ext cx="228425" cy="89225"/>
            </a:xfrm>
            <a:custGeom>
              <a:avLst/>
              <a:gdLst/>
              <a:ahLst/>
              <a:cxnLst/>
              <a:rect l="l" t="t" r="r" b="b"/>
              <a:pathLst>
                <a:path w="9137" h="3569" extrusionOk="0">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6" name="Google Shape;9946;p81"/>
            <p:cNvSpPr/>
            <p:nvPr/>
          </p:nvSpPr>
          <p:spPr>
            <a:xfrm>
              <a:off x="-49764975" y="3998350"/>
              <a:ext cx="141775" cy="115800"/>
            </a:xfrm>
            <a:custGeom>
              <a:avLst/>
              <a:gdLst/>
              <a:ahLst/>
              <a:cxnLst/>
              <a:rect l="l" t="t" r="r" b="b"/>
              <a:pathLst>
                <a:path w="5671" h="4632" extrusionOk="0">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7" name="Google Shape;9947;p81"/>
            <p:cNvSpPr/>
            <p:nvPr/>
          </p:nvSpPr>
          <p:spPr>
            <a:xfrm>
              <a:off x="-49627150" y="3996000"/>
              <a:ext cx="163850" cy="148100"/>
            </a:xfrm>
            <a:custGeom>
              <a:avLst/>
              <a:gdLst/>
              <a:ahLst/>
              <a:cxnLst/>
              <a:rect l="l" t="t" r="r" b="b"/>
              <a:pathLst>
                <a:path w="6554" h="5924" extrusionOk="0">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8" name="Google Shape;9948;p81"/>
            <p:cNvSpPr/>
            <p:nvPr/>
          </p:nvSpPr>
          <p:spPr>
            <a:xfrm>
              <a:off x="-49766550" y="4061375"/>
              <a:ext cx="230000" cy="159125"/>
            </a:xfrm>
            <a:custGeom>
              <a:avLst/>
              <a:gdLst/>
              <a:ahLst/>
              <a:cxnLst/>
              <a:rect l="l" t="t" r="r" b="b"/>
              <a:pathLst>
                <a:path w="9200" h="6365" extrusionOk="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49" name="Google Shape;9949;p81"/>
          <p:cNvGrpSpPr/>
          <p:nvPr/>
        </p:nvGrpSpPr>
        <p:grpSpPr>
          <a:xfrm>
            <a:off x="3939571" y="1407358"/>
            <a:ext cx="357123" cy="354341"/>
            <a:chOff x="-47892800" y="3200500"/>
            <a:chExt cx="301675" cy="299325"/>
          </a:xfrm>
        </p:grpSpPr>
        <p:sp>
          <p:nvSpPr>
            <p:cNvPr id="9950" name="Google Shape;9950;p81"/>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1" name="Google Shape;9951;p81"/>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2" name="Google Shape;9952;p81"/>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3" name="Google Shape;9953;p81"/>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4" name="Google Shape;9954;p81"/>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5" name="Google Shape;9955;p81"/>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56" name="Google Shape;9956;p81"/>
          <p:cNvGrpSpPr/>
          <p:nvPr/>
        </p:nvGrpSpPr>
        <p:grpSpPr>
          <a:xfrm>
            <a:off x="4003437" y="1843707"/>
            <a:ext cx="229391" cy="355258"/>
            <a:chOff x="-47839250" y="3569100"/>
            <a:chExt cx="193775" cy="300100"/>
          </a:xfrm>
        </p:grpSpPr>
        <p:sp>
          <p:nvSpPr>
            <p:cNvPr id="9957" name="Google Shape;9957;p81"/>
            <p:cNvSpPr/>
            <p:nvPr/>
          </p:nvSpPr>
          <p:spPr>
            <a:xfrm>
              <a:off x="-47786475" y="3657325"/>
              <a:ext cx="51225" cy="51200"/>
            </a:xfrm>
            <a:custGeom>
              <a:avLst/>
              <a:gdLst/>
              <a:ahLst/>
              <a:cxnLst/>
              <a:rect l="l" t="t" r="r" b="b"/>
              <a:pathLst>
                <a:path w="2049" h="2048" extrusionOk="0">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8" name="Google Shape;9958;p81"/>
            <p:cNvSpPr/>
            <p:nvPr/>
          </p:nvSpPr>
          <p:spPr>
            <a:xfrm>
              <a:off x="-47751025" y="3692750"/>
              <a:ext cx="15775" cy="15775"/>
            </a:xfrm>
            <a:custGeom>
              <a:avLst/>
              <a:gdLst/>
              <a:ahLst/>
              <a:cxnLst/>
              <a:rect l="l" t="t" r="r" b="b"/>
              <a:pathLst>
                <a:path w="631" h="631" extrusionOk="0">
                  <a:moveTo>
                    <a:pt x="0" y="1"/>
                  </a:moveTo>
                  <a:lnTo>
                    <a:pt x="0" y="631"/>
                  </a:lnTo>
                  <a:cubicBezTo>
                    <a:pt x="315" y="536"/>
                    <a:pt x="504" y="284"/>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9" name="Google Shape;9959;p81"/>
            <p:cNvSpPr/>
            <p:nvPr/>
          </p:nvSpPr>
          <p:spPr>
            <a:xfrm>
              <a:off x="-47838450" y="3569100"/>
              <a:ext cx="192975" cy="35475"/>
            </a:xfrm>
            <a:custGeom>
              <a:avLst/>
              <a:gdLst/>
              <a:ahLst/>
              <a:cxnLst/>
              <a:rect l="l" t="t" r="r" b="b"/>
              <a:pathLst>
                <a:path w="7719" h="1419" extrusionOk="0">
                  <a:moveTo>
                    <a:pt x="347" y="1"/>
                  </a:moveTo>
                  <a:cubicBezTo>
                    <a:pt x="158" y="1"/>
                    <a:pt x="0" y="158"/>
                    <a:pt x="0" y="347"/>
                  </a:cubicBezTo>
                  <a:lnTo>
                    <a:pt x="0" y="1418"/>
                  </a:lnTo>
                  <a:lnTo>
                    <a:pt x="7719" y="1418"/>
                  </a:lnTo>
                  <a:lnTo>
                    <a:pt x="7719" y="347"/>
                  </a:lnTo>
                  <a:cubicBezTo>
                    <a:pt x="7719" y="158"/>
                    <a:pt x="7561" y="1"/>
                    <a:pt x="7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0" name="Google Shape;9960;p81"/>
            <p:cNvSpPr/>
            <p:nvPr/>
          </p:nvSpPr>
          <p:spPr>
            <a:xfrm>
              <a:off x="-47751025" y="3691975"/>
              <a:ext cx="53575" cy="53575"/>
            </a:xfrm>
            <a:custGeom>
              <a:avLst/>
              <a:gdLst/>
              <a:ahLst/>
              <a:cxnLst/>
              <a:rect l="l" t="t" r="r" b="b"/>
              <a:pathLst>
                <a:path w="2143" h="2143" extrusionOk="0">
                  <a:moveTo>
                    <a:pt x="1386" y="0"/>
                  </a:moveTo>
                  <a:cubicBezTo>
                    <a:pt x="1229" y="662"/>
                    <a:pt x="725" y="1229"/>
                    <a:pt x="0" y="1387"/>
                  </a:cubicBezTo>
                  <a:lnTo>
                    <a:pt x="0" y="2143"/>
                  </a:lnTo>
                  <a:lnTo>
                    <a:pt x="2143" y="2143"/>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1" name="Google Shape;9961;p81"/>
            <p:cNvSpPr/>
            <p:nvPr/>
          </p:nvSpPr>
          <p:spPr>
            <a:xfrm>
              <a:off x="-47839250" y="3621875"/>
              <a:ext cx="193000" cy="159125"/>
            </a:xfrm>
            <a:custGeom>
              <a:avLst/>
              <a:gdLst/>
              <a:ahLst/>
              <a:cxnLst/>
              <a:rect l="l" t="t" r="r" b="b"/>
              <a:pathLst>
                <a:path w="7720" h="6365" extrusionOk="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2" name="Google Shape;9962;p81"/>
            <p:cNvSpPr/>
            <p:nvPr/>
          </p:nvSpPr>
          <p:spPr>
            <a:xfrm>
              <a:off x="-47839250" y="3799075"/>
              <a:ext cx="193000" cy="70125"/>
            </a:xfrm>
            <a:custGeom>
              <a:avLst/>
              <a:gdLst/>
              <a:ahLst/>
              <a:cxnLst/>
              <a:rect l="l" t="t" r="r" b="b"/>
              <a:pathLst>
                <a:path w="7720" h="2805" extrusionOk="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63" name="Google Shape;9963;p81"/>
          <p:cNvGrpSpPr/>
          <p:nvPr/>
        </p:nvGrpSpPr>
        <p:grpSpPr>
          <a:xfrm>
            <a:off x="3940503" y="2280056"/>
            <a:ext cx="355258" cy="356205"/>
            <a:chOff x="-47892800" y="3937700"/>
            <a:chExt cx="300100" cy="300900"/>
          </a:xfrm>
        </p:grpSpPr>
        <p:sp>
          <p:nvSpPr>
            <p:cNvPr id="9964" name="Google Shape;9964;p81"/>
            <p:cNvSpPr/>
            <p:nvPr/>
          </p:nvSpPr>
          <p:spPr>
            <a:xfrm>
              <a:off x="-47858150" y="3937700"/>
              <a:ext cx="70900" cy="44150"/>
            </a:xfrm>
            <a:custGeom>
              <a:avLst/>
              <a:gdLst/>
              <a:ahLst/>
              <a:cxnLst/>
              <a:rect l="l" t="t" r="r" b="b"/>
              <a:pathLst>
                <a:path w="2836" h="1766" extrusionOk="0">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5" name="Google Shape;9965;p81"/>
            <p:cNvSpPr/>
            <p:nvPr/>
          </p:nvSpPr>
          <p:spPr>
            <a:xfrm>
              <a:off x="-47892800" y="3991275"/>
              <a:ext cx="141000" cy="105550"/>
            </a:xfrm>
            <a:custGeom>
              <a:avLst/>
              <a:gdLst/>
              <a:ahLst/>
              <a:cxnLst/>
              <a:rect l="l" t="t" r="r" b="b"/>
              <a:pathLst>
                <a:path w="5640" h="4222" extrusionOk="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6" name="Google Shape;9966;p81"/>
            <p:cNvSpPr/>
            <p:nvPr/>
          </p:nvSpPr>
          <p:spPr>
            <a:xfrm>
              <a:off x="-47773875" y="3956600"/>
              <a:ext cx="119750" cy="89025"/>
            </a:xfrm>
            <a:custGeom>
              <a:avLst/>
              <a:gdLst/>
              <a:ahLst/>
              <a:cxnLst/>
              <a:rect l="l" t="t" r="r" b="b"/>
              <a:pathLst>
                <a:path w="4790" h="3561" extrusionOk="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7" name="Google Shape;9967;p81"/>
            <p:cNvSpPr/>
            <p:nvPr/>
          </p:nvSpPr>
          <p:spPr>
            <a:xfrm>
              <a:off x="-47699050" y="4043250"/>
              <a:ext cx="71700" cy="70900"/>
            </a:xfrm>
            <a:custGeom>
              <a:avLst/>
              <a:gdLst/>
              <a:ahLst/>
              <a:cxnLst/>
              <a:rect l="l" t="t" r="r" b="b"/>
              <a:pathLst>
                <a:path w="2868" h="2836" extrusionOk="0">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8" name="Google Shape;9968;p81"/>
            <p:cNvSpPr/>
            <p:nvPr/>
          </p:nvSpPr>
          <p:spPr>
            <a:xfrm>
              <a:off x="-47770725" y="4124375"/>
              <a:ext cx="178025" cy="114225"/>
            </a:xfrm>
            <a:custGeom>
              <a:avLst/>
              <a:gdLst/>
              <a:ahLst/>
              <a:cxnLst/>
              <a:rect l="l" t="t" r="r" b="b"/>
              <a:pathLst>
                <a:path w="7121" h="4569" extrusionOk="0">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9" name="Google Shape;9969;p81"/>
            <p:cNvSpPr/>
            <p:nvPr/>
          </p:nvSpPr>
          <p:spPr>
            <a:xfrm>
              <a:off x="-47830575" y="41322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0" name="Google Shape;9970;p81"/>
            <p:cNvSpPr/>
            <p:nvPr/>
          </p:nvSpPr>
          <p:spPr>
            <a:xfrm>
              <a:off x="-47785675" y="4112375"/>
              <a:ext cx="37825" cy="36250"/>
            </a:xfrm>
            <a:custGeom>
              <a:avLst/>
              <a:gdLst/>
              <a:ahLst/>
              <a:cxnLst/>
              <a:rect l="l" t="t" r="r" b="b"/>
              <a:pathLst>
                <a:path w="1513" h="1450" extrusionOk="0">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1" name="Google Shape;9971;p81"/>
            <p:cNvSpPr/>
            <p:nvPr/>
          </p:nvSpPr>
          <p:spPr>
            <a:xfrm>
              <a:off x="-47892800" y="4112750"/>
              <a:ext cx="37825" cy="36250"/>
            </a:xfrm>
            <a:custGeom>
              <a:avLst/>
              <a:gdLst/>
              <a:ahLst/>
              <a:cxnLst/>
              <a:rect l="l" t="t" r="r" b="b"/>
              <a:pathLst>
                <a:path w="1513" h="1450" extrusionOk="0">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72" name="Google Shape;9972;p81"/>
          <p:cNvGrpSpPr/>
          <p:nvPr/>
        </p:nvGrpSpPr>
        <p:grpSpPr>
          <a:xfrm>
            <a:off x="2645798" y="2773770"/>
            <a:ext cx="355258" cy="311458"/>
            <a:chOff x="-46042675" y="3218600"/>
            <a:chExt cx="300100" cy="263100"/>
          </a:xfrm>
        </p:grpSpPr>
        <p:sp>
          <p:nvSpPr>
            <p:cNvPr id="9973" name="Google Shape;9973;p81"/>
            <p:cNvSpPr/>
            <p:nvPr/>
          </p:nvSpPr>
          <p:spPr>
            <a:xfrm>
              <a:off x="-46042675" y="3302875"/>
              <a:ext cx="35475" cy="130000"/>
            </a:xfrm>
            <a:custGeom>
              <a:avLst/>
              <a:gdLst/>
              <a:ahLst/>
              <a:cxnLst/>
              <a:rect l="l" t="t" r="r" b="b"/>
              <a:pathLst>
                <a:path w="1419" h="5200" extrusionOk="0">
                  <a:moveTo>
                    <a:pt x="1" y="1"/>
                  </a:moveTo>
                  <a:lnTo>
                    <a:pt x="1" y="5199"/>
                  </a:lnTo>
                  <a:lnTo>
                    <a:pt x="1418" y="4506"/>
                  </a:lnTo>
                  <a:lnTo>
                    <a:pt x="1418" y="72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4" name="Google Shape;9974;p81"/>
            <p:cNvSpPr/>
            <p:nvPr/>
          </p:nvSpPr>
          <p:spPr>
            <a:xfrm>
              <a:off x="-45919025" y="3341475"/>
              <a:ext cx="53600" cy="52800"/>
            </a:xfrm>
            <a:custGeom>
              <a:avLst/>
              <a:gdLst/>
              <a:ahLst/>
              <a:cxnLst/>
              <a:rect l="l" t="t" r="r" b="b"/>
              <a:pathLst>
                <a:path w="2144" h="2112" extrusionOk="0">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5" name="Google Shape;9975;p81"/>
            <p:cNvSpPr/>
            <p:nvPr/>
          </p:nvSpPr>
          <p:spPr>
            <a:xfrm>
              <a:off x="-45778025" y="3302875"/>
              <a:ext cx="35450" cy="130000"/>
            </a:xfrm>
            <a:custGeom>
              <a:avLst/>
              <a:gdLst/>
              <a:ahLst/>
              <a:cxnLst/>
              <a:rect l="l" t="t" r="r" b="b"/>
              <a:pathLst>
                <a:path w="1418" h="5200" extrusionOk="0">
                  <a:moveTo>
                    <a:pt x="1418" y="1"/>
                  </a:moveTo>
                  <a:lnTo>
                    <a:pt x="0" y="726"/>
                  </a:lnTo>
                  <a:lnTo>
                    <a:pt x="0" y="4506"/>
                  </a:lnTo>
                  <a:lnTo>
                    <a:pt x="1418" y="5199"/>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6" name="Google Shape;9976;p81"/>
            <p:cNvSpPr/>
            <p:nvPr/>
          </p:nvSpPr>
          <p:spPr>
            <a:xfrm>
              <a:off x="-46042675" y="3235950"/>
              <a:ext cx="300100" cy="245750"/>
            </a:xfrm>
            <a:custGeom>
              <a:avLst/>
              <a:gdLst/>
              <a:ahLst/>
              <a:cxnLst/>
              <a:rect l="l" t="t" r="r" b="b"/>
              <a:pathLst>
                <a:path w="12004" h="9830" extrusionOk="0">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7" name="Google Shape;9977;p81"/>
            <p:cNvSpPr/>
            <p:nvPr/>
          </p:nvSpPr>
          <p:spPr>
            <a:xfrm>
              <a:off x="-45952875" y="3306025"/>
              <a:ext cx="122100" cy="122125"/>
            </a:xfrm>
            <a:custGeom>
              <a:avLst/>
              <a:gdLst/>
              <a:ahLst/>
              <a:cxnLst/>
              <a:rect l="l" t="t" r="r" b="b"/>
              <a:pathLst>
                <a:path w="4884" h="4885" extrusionOk="0">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8" name="Google Shape;9978;p81"/>
            <p:cNvSpPr/>
            <p:nvPr/>
          </p:nvSpPr>
          <p:spPr>
            <a:xfrm>
              <a:off x="-45941075" y="3218600"/>
              <a:ext cx="98475" cy="17375"/>
            </a:xfrm>
            <a:custGeom>
              <a:avLst/>
              <a:gdLst/>
              <a:ahLst/>
              <a:cxnLst/>
              <a:rect l="l" t="t" r="r" b="b"/>
              <a:pathLst>
                <a:path w="3939" h="695" extrusionOk="0">
                  <a:moveTo>
                    <a:pt x="536" y="1"/>
                  </a:moveTo>
                  <a:cubicBezTo>
                    <a:pt x="410" y="1"/>
                    <a:pt x="316" y="64"/>
                    <a:pt x="221" y="190"/>
                  </a:cubicBezTo>
                  <a:lnTo>
                    <a:pt x="1" y="694"/>
                  </a:lnTo>
                  <a:lnTo>
                    <a:pt x="3939" y="694"/>
                  </a:lnTo>
                  <a:lnTo>
                    <a:pt x="3655" y="190"/>
                  </a:lnTo>
                  <a:cubicBezTo>
                    <a:pt x="3592" y="64"/>
                    <a:pt x="3466" y="1"/>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79" name="Google Shape;9979;p81"/>
          <p:cNvGrpSpPr/>
          <p:nvPr/>
        </p:nvGrpSpPr>
        <p:grpSpPr>
          <a:xfrm>
            <a:off x="2645798" y="3188219"/>
            <a:ext cx="355258" cy="323118"/>
            <a:chOff x="-46042675" y="3568700"/>
            <a:chExt cx="300100" cy="272950"/>
          </a:xfrm>
        </p:grpSpPr>
        <p:sp>
          <p:nvSpPr>
            <p:cNvPr id="9980" name="Google Shape;9980;p81"/>
            <p:cNvSpPr/>
            <p:nvPr/>
          </p:nvSpPr>
          <p:spPr>
            <a:xfrm>
              <a:off x="-46042675" y="3758125"/>
              <a:ext cx="115025" cy="83525"/>
            </a:xfrm>
            <a:custGeom>
              <a:avLst/>
              <a:gdLst/>
              <a:ahLst/>
              <a:cxnLst/>
              <a:rect l="l" t="t" r="r" b="b"/>
              <a:pathLst>
                <a:path w="4601" h="3341" extrusionOk="0">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1" name="Google Shape;9981;p81"/>
            <p:cNvSpPr/>
            <p:nvPr/>
          </p:nvSpPr>
          <p:spPr>
            <a:xfrm>
              <a:off x="-45866250" y="3654175"/>
              <a:ext cx="37825" cy="37825"/>
            </a:xfrm>
            <a:custGeom>
              <a:avLst/>
              <a:gdLst/>
              <a:ahLst/>
              <a:cxnLst/>
              <a:rect l="l" t="t" r="r" b="b"/>
              <a:pathLst>
                <a:path w="1513" h="1513" extrusionOk="0">
                  <a:moveTo>
                    <a:pt x="1009" y="0"/>
                  </a:moveTo>
                  <a:lnTo>
                    <a:pt x="1" y="1008"/>
                  </a:lnTo>
                  <a:lnTo>
                    <a:pt x="505" y="1512"/>
                  </a:lnTo>
                  <a:lnTo>
                    <a:pt x="1513" y="504"/>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2" name="Google Shape;9982;p81"/>
            <p:cNvSpPr/>
            <p:nvPr/>
          </p:nvSpPr>
          <p:spPr>
            <a:xfrm>
              <a:off x="-45828450" y="3629750"/>
              <a:ext cx="25225" cy="25225"/>
            </a:xfrm>
            <a:custGeom>
              <a:avLst/>
              <a:gdLst/>
              <a:ahLst/>
              <a:cxnLst/>
              <a:rect l="l" t="t" r="r" b="b"/>
              <a:pathLst>
                <a:path w="1009" h="1009" extrusionOk="0">
                  <a:moveTo>
                    <a:pt x="505" y="0"/>
                  </a:moveTo>
                  <a:lnTo>
                    <a:pt x="1" y="505"/>
                  </a:lnTo>
                  <a:lnTo>
                    <a:pt x="505" y="1009"/>
                  </a:lnTo>
                  <a:lnTo>
                    <a:pt x="1009" y="505"/>
                  </a:lnTo>
                  <a:lnTo>
                    <a:pt x="5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3" name="Google Shape;9983;p81"/>
            <p:cNvSpPr/>
            <p:nvPr/>
          </p:nvSpPr>
          <p:spPr>
            <a:xfrm>
              <a:off x="-45979675" y="3568700"/>
              <a:ext cx="237100" cy="237800"/>
            </a:xfrm>
            <a:custGeom>
              <a:avLst/>
              <a:gdLst/>
              <a:ahLst/>
              <a:cxnLst/>
              <a:rect l="l" t="t" r="r" b="b"/>
              <a:pathLst>
                <a:path w="9484" h="9512" extrusionOk="0">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84" name="Google Shape;9984;p81"/>
          <p:cNvGrpSpPr/>
          <p:nvPr/>
        </p:nvGrpSpPr>
        <p:grpSpPr>
          <a:xfrm>
            <a:off x="2687749" y="3625189"/>
            <a:ext cx="271357" cy="356057"/>
            <a:chOff x="-46007225" y="3937825"/>
            <a:chExt cx="229225" cy="300775"/>
          </a:xfrm>
        </p:grpSpPr>
        <p:sp>
          <p:nvSpPr>
            <p:cNvPr id="9985" name="Google Shape;9985;p81"/>
            <p:cNvSpPr/>
            <p:nvPr/>
          </p:nvSpPr>
          <p:spPr>
            <a:xfrm>
              <a:off x="-45813475" y="3990475"/>
              <a:ext cx="35475" cy="17350"/>
            </a:xfrm>
            <a:custGeom>
              <a:avLst/>
              <a:gdLst/>
              <a:ahLst/>
              <a:cxnLst/>
              <a:rect l="l" t="t" r="r" b="b"/>
              <a:pathLst>
                <a:path w="1419"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6" name="Google Shape;9986;p81"/>
            <p:cNvSpPr/>
            <p:nvPr/>
          </p:nvSpPr>
          <p:spPr>
            <a:xfrm>
              <a:off x="-46007225" y="39904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7" name="Google Shape;9987;p81"/>
            <p:cNvSpPr/>
            <p:nvPr/>
          </p:nvSpPr>
          <p:spPr>
            <a:xfrm>
              <a:off x="-45826875" y="3937825"/>
              <a:ext cx="35475" cy="26750"/>
            </a:xfrm>
            <a:custGeom>
              <a:avLst/>
              <a:gdLst/>
              <a:ahLst/>
              <a:cxnLst/>
              <a:rect l="l" t="t" r="r" b="b"/>
              <a:pathLst>
                <a:path w="1419" h="1070" extrusionOk="0">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8" name="Google Shape;9988;p81"/>
            <p:cNvSpPr/>
            <p:nvPr/>
          </p:nvSpPr>
          <p:spPr>
            <a:xfrm>
              <a:off x="-45993850" y="4034625"/>
              <a:ext cx="35475" cy="25850"/>
            </a:xfrm>
            <a:custGeom>
              <a:avLst/>
              <a:gdLst/>
              <a:ahLst/>
              <a:cxnLst/>
              <a:rect l="l" t="t" r="r" b="b"/>
              <a:pathLst>
                <a:path w="1419" h="1034" extrusionOk="0">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9" name="Google Shape;9989;p81"/>
            <p:cNvSpPr/>
            <p:nvPr/>
          </p:nvSpPr>
          <p:spPr>
            <a:xfrm>
              <a:off x="-45825300" y="4034625"/>
              <a:ext cx="34675" cy="25725"/>
            </a:xfrm>
            <a:custGeom>
              <a:avLst/>
              <a:gdLst/>
              <a:ahLst/>
              <a:cxnLst/>
              <a:rect l="l" t="t" r="r" b="b"/>
              <a:pathLst>
                <a:path w="1387" h="1029" extrusionOk="0">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0" name="Google Shape;9990;p81"/>
            <p:cNvSpPr/>
            <p:nvPr/>
          </p:nvSpPr>
          <p:spPr>
            <a:xfrm>
              <a:off x="-45992275" y="3938175"/>
              <a:ext cx="33900" cy="25525"/>
            </a:xfrm>
            <a:custGeom>
              <a:avLst/>
              <a:gdLst/>
              <a:ahLst/>
              <a:cxnLst/>
              <a:rect l="l" t="t" r="r" b="b"/>
              <a:pathLst>
                <a:path w="1356" h="1021" extrusionOk="0">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1" name="Google Shape;9991;p81"/>
            <p:cNvSpPr/>
            <p:nvPr/>
          </p:nvSpPr>
          <p:spPr>
            <a:xfrm>
              <a:off x="-45953675" y="4078700"/>
              <a:ext cx="122900" cy="35450"/>
            </a:xfrm>
            <a:custGeom>
              <a:avLst/>
              <a:gdLst/>
              <a:ahLst/>
              <a:cxnLst/>
              <a:rect l="l" t="t" r="r" b="b"/>
              <a:pathLst>
                <a:path w="4916" h="1418" extrusionOk="0">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2" name="Google Shape;9992;p81"/>
            <p:cNvSpPr/>
            <p:nvPr/>
          </p:nvSpPr>
          <p:spPr>
            <a:xfrm>
              <a:off x="-45956025" y="3938325"/>
              <a:ext cx="126025" cy="123075"/>
            </a:xfrm>
            <a:custGeom>
              <a:avLst/>
              <a:gdLst/>
              <a:ahLst/>
              <a:cxnLst/>
              <a:rect l="l" t="t" r="r" b="b"/>
              <a:pathLst>
                <a:path w="5041" h="4923" extrusionOk="0">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3" name="Google Shape;9993;p81"/>
            <p:cNvSpPr/>
            <p:nvPr/>
          </p:nvSpPr>
          <p:spPr>
            <a:xfrm>
              <a:off x="-45927675" y="4132250"/>
              <a:ext cx="70125" cy="39400"/>
            </a:xfrm>
            <a:custGeom>
              <a:avLst/>
              <a:gdLst/>
              <a:ahLst/>
              <a:cxnLst/>
              <a:rect l="l" t="t" r="r" b="b"/>
              <a:pathLst>
                <a:path w="2805" h="1576" extrusionOk="0">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4" name="Google Shape;9994;p81"/>
            <p:cNvSpPr/>
            <p:nvPr/>
          </p:nvSpPr>
          <p:spPr>
            <a:xfrm>
              <a:off x="-45921375" y="4176950"/>
              <a:ext cx="59100" cy="61650"/>
            </a:xfrm>
            <a:custGeom>
              <a:avLst/>
              <a:gdLst/>
              <a:ahLst/>
              <a:cxnLst/>
              <a:rect l="l" t="t" r="r" b="b"/>
              <a:pathLst>
                <a:path w="2364" h="2466" extrusionOk="0">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95" name="Google Shape;9995;p81"/>
          <p:cNvGrpSpPr/>
          <p:nvPr/>
        </p:nvGrpSpPr>
        <p:grpSpPr>
          <a:xfrm>
            <a:off x="3993241" y="3615275"/>
            <a:ext cx="312375" cy="357596"/>
            <a:chOff x="-44895900" y="3929450"/>
            <a:chExt cx="263875" cy="302075"/>
          </a:xfrm>
        </p:grpSpPr>
        <p:sp>
          <p:nvSpPr>
            <p:cNvPr id="9996" name="Google Shape;9996;p81"/>
            <p:cNvSpPr/>
            <p:nvPr/>
          </p:nvSpPr>
          <p:spPr>
            <a:xfrm>
              <a:off x="-44813975" y="4100750"/>
              <a:ext cx="101625" cy="50425"/>
            </a:xfrm>
            <a:custGeom>
              <a:avLst/>
              <a:gdLst/>
              <a:ahLst/>
              <a:cxnLst/>
              <a:rect l="l" t="t" r="r" b="b"/>
              <a:pathLst>
                <a:path w="4065" h="2017" extrusionOk="0">
                  <a:moveTo>
                    <a:pt x="2017" y="0"/>
                  </a:moveTo>
                  <a:lnTo>
                    <a:pt x="0" y="977"/>
                  </a:lnTo>
                  <a:lnTo>
                    <a:pt x="2017" y="2017"/>
                  </a:lnTo>
                  <a:lnTo>
                    <a:pt x="4064" y="977"/>
                  </a:ln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7" name="Google Shape;9997;p81"/>
            <p:cNvSpPr/>
            <p:nvPr/>
          </p:nvSpPr>
          <p:spPr>
            <a:xfrm>
              <a:off x="-44885650" y="3929450"/>
              <a:ext cx="244175" cy="87825"/>
            </a:xfrm>
            <a:custGeom>
              <a:avLst/>
              <a:gdLst/>
              <a:ahLst/>
              <a:cxnLst/>
              <a:rect l="l" t="t" r="r" b="b"/>
              <a:pathLst>
                <a:path w="9767" h="3513" extrusionOk="0">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8" name="Google Shape;9998;p81"/>
            <p:cNvSpPr/>
            <p:nvPr/>
          </p:nvSpPr>
          <p:spPr>
            <a:xfrm>
              <a:off x="-44825000" y="4006225"/>
              <a:ext cx="52000" cy="105575"/>
            </a:xfrm>
            <a:custGeom>
              <a:avLst/>
              <a:gdLst/>
              <a:ahLst/>
              <a:cxnLst/>
              <a:rect l="l" t="t" r="r" b="b"/>
              <a:pathLst>
                <a:path w="2080" h="4223" extrusionOk="0">
                  <a:moveTo>
                    <a:pt x="2080" y="1"/>
                  </a:moveTo>
                  <a:lnTo>
                    <a:pt x="0" y="1009"/>
                  </a:lnTo>
                  <a:lnTo>
                    <a:pt x="0" y="4222"/>
                  </a:lnTo>
                  <a:lnTo>
                    <a:pt x="2080" y="315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9" name="Google Shape;9999;p81"/>
            <p:cNvSpPr/>
            <p:nvPr/>
          </p:nvSpPr>
          <p:spPr>
            <a:xfrm>
              <a:off x="-44754900" y="4005450"/>
              <a:ext cx="122875" cy="222925"/>
            </a:xfrm>
            <a:custGeom>
              <a:avLst/>
              <a:gdLst/>
              <a:ahLst/>
              <a:cxnLst/>
              <a:rect l="l" t="t" r="r" b="b"/>
              <a:pathLst>
                <a:path w="4915" h="8917" extrusionOk="0">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0" name="Google Shape;10000;p81"/>
            <p:cNvSpPr/>
            <p:nvPr/>
          </p:nvSpPr>
          <p:spPr>
            <a:xfrm>
              <a:off x="-44754900" y="4006225"/>
              <a:ext cx="52775" cy="105575"/>
            </a:xfrm>
            <a:custGeom>
              <a:avLst/>
              <a:gdLst/>
              <a:ahLst/>
              <a:cxnLst/>
              <a:rect l="l" t="t" r="r" b="b"/>
              <a:pathLst>
                <a:path w="2111" h="4223" extrusionOk="0">
                  <a:moveTo>
                    <a:pt x="0" y="1"/>
                  </a:moveTo>
                  <a:lnTo>
                    <a:pt x="0" y="3151"/>
                  </a:lnTo>
                  <a:lnTo>
                    <a:pt x="2111" y="4222"/>
                  </a:lnTo>
                  <a:lnTo>
                    <a:pt x="2111" y="100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1" name="Google Shape;10001;p81"/>
            <p:cNvSpPr/>
            <p:nvPr/>
          </p:nvSpPr>
          <p:spPr>
            <a:xfrm>
              <a:off x="-44895900" y="4006225"/>
              <a:ext cx="122900" cy="225300"/>
            </a:xfrm>
            <a:custGeom>
              <a:avLst/>
              <a:gdLst/>
              <a:ahLst/>
              <a:cxnLst/>
              <a:rect l="l" t="t" r="r" b="b"/>
              <a:pathLst>
                <a:path w="4916" h="9012" extrusionOk="0">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02" name="Google Shape;10002;p81"/>
          <p:cNvGrpSpPr/>
          <p:nvPr/>
        </p:nvGrpSpPr>
        <p:grpSpPr>
          <a:xfrm>
            <a:off x="2167060" y="1398036"/>
            <a:ext cx="356205" cy="332885"/>
            <a:chOff x="-49397175" y="3192625"/>
            <a:chExt cx="300900" cy="281200"/>
          </a:xfrm>
        </p:grpSpPr>
        <p:sp>
          <p:nvSpPr>
            <p:cNvPr id="10003" name="Google Shape;10003;p81"/>
            <p:cNvSpPr/>
            <p:nvPr/>
          </p:nvSpPr>
          <p:spPr>
            <a:xfrm>
              <a:off x="-49325500" y="3297975"/>
              <a:ext cx="64625" cy="58500"/>
            </a:xfrm>
            <a:custGeom>
              <a:avLst/>
              <a:gdLst/>
              <a:ahLst/>
              <a:cxnLst/>
              <a:rect l="l" t="t" r="r" b="b"/>
              <a:pathLst>
                <a:path w="2585" h="2340" extrusionOk="0">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4" name="Google Shape;10004;p81"/>
            <p:cNvSpPr/>
            <p:nvPr/>
          </p:nvSpPr>
          <p:spPr>
            <a:xfrm>
              <a:off x="-49345975" y="3192625"/>
              <a:ext cx="199300" cy="103975"/>
            </a:xfrm>
            <a:custGeom>
              <a:avLst/>
              <a:gdLst/>
              <a:ahLst/>
              <a:cxnLst/>
              <a:rect l="l" t="t" r="r" b="b"/>
              <a:pathLst>
                <a:path w="7972" h="4159" extrusionOk="0">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5" name="Google Shape;10005;p81"/>
            <p:cNvSpPr/>
            <p:nvPr/>
          </p:nvSpPr>
          <p:spPr>
            <a:xfrm>
              <a:off x="-49272725" y="3381650"/>
              <a:ext cx="52800" cy="53575"/>
            </a:xfrm>
            <a:custGeom>
              <a:avLst/>
              <a:gdLst/>
              <a:ahLst/>
              <a:cxnLst/>
              <a:rect l="l" t="t" r="r" b="b"/>
              <a:pathLst>
                <a:path w="2112" h="2143" extrusionOk="0">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6" name="Google Shape;10006;p81"/>
            <p:cNvSpPr/>
            <p:nvPr/>
          </p:nvSpPr>
          <p:spPr>
            <a:xfrm>
              <a:off x="-49231775" y="3298075"/>
              <a:ext cx="63050" cy="58400"/>
            </a:xfrm>
            <a:custGeom>
              <a:avLst/>
              <a:gdLst/>
              <a:ahLst/>
              <a:cxnLst/>
              <a:rect l="l" t="t" r="r" b="b"/>
              <a:pathLst>
                <a:path w="2522" h="2336" extrusionOk="0">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7" name="Google Shape;10007;p81"/>
            <p:cNvSpPr/>
            <p:nvPr/>
          </p:nvSpPr>
          <p:spPr>
            <a:xfrm>
              <a:off x="-49271925" y="3317850"/>
              <a:ext cx="48850" cy="49850"/>
            </a:xfrm>
            <a:custGeom>
              <a:avLst/>
              <a:gdLst/>
              <a:ahLst/>
              <a:cxnLst/>
              <a:rect l="l" t="t" r="r" b="b"/>
              <a:pathLst>
                <a:path w="1954" h="1994" extrusionOk="0">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8" name="Google Shape;10008;p81"/>
            <p:cNvSpPr/>
            <p:nvPr/>
          </p:nvSpPr>
          <p:spPr>
            <a:xfrm>
              <a:off x="-49245950" y="3291075"/>
              <a:ext cx="149675" cy="182750"/>
            </a:xfrm>
            <a:custGeom>
              <a:avLst/>
              <a:gdLst/>
              <a:ahLst/>
              <a:cxnLst/>
              <a:rect l="l" t="t" r="r" b="b"/>
              <a:pathLst>
                <a:path w="5987" h="7310" extrusionOk="0">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9" name="Google Shape;10009;p81"/>
            <p:cNvSpPr/>
            <p:nvPr/>
          </p:nvSpPr>
          <p:spPr>
            <a:xfrm>
              <a:off x="-49397175" y="3291075"/>
              <a:ext cx="149675" cy="182750"/>
            </a:xfrm>
            <a:custGeom>
              <a:avLst/>
              <a:gdLst/>
              <a:ahLst/>
              <a:cxnLst/>
              <a:rect l="l" t="t" r="r" b="b"/>
              <a:pathLst>
                <a:path w="5987" h="7310" extrusionOk="0">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10" name="Google Shape;10010;p81"/>
          <p:cNvGrpSpPr/>
          <p:nvPr/>
        </p:nvGrpSpPr>
        <p:grpSpPr>
          <a:xfrm>
            <a:off x="2193163" y="1822251"/>
            <a:ext cx="304000" cy="356205"/>
            <a:chOff x="-49375900" y="3550975"/>
            <a:chExt cx="256800" cy="300900"/>
          </a:xfrm>
        </p:grpSpPr>
        <p:sp>
          <p:nvSpPr>
            <p:cNvPr id="10011" name="Google Shape;10011;p81"/>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2" name="Google Shape;10012;p81"/>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3" name="Google Shape;10013;p81"/>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4" name="Google Shape;10014;p81"/>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5" name="Google Shape;10015;p81"/>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6" name="Google Shape;10016;p81"/>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7" name="Google Shape;10017;p81"/>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8" name="Google Shape;10018;p81"/>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9" name="Google Shape;10019;p81"/>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0" name="Google Shape;10020;p81"/>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1" name="Google Shape;10021;p81"/>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22" name="Google Shape;10022;p81"/>
          <p:cNvGrpSpPr/>
          <p:nvPr/>
        </p:nvGrpSpPr>
        <p:grpSpPr>
          <a:xfrm>
            <a:off x="2188516" y="2259546"/>
            <a:ext cx="313293" cy="356205"/>
            <a:chOff x="-49378250" y="3920375"/>
            <a:chExt cx="264650" cy="300900"/>
          </a:xfrm>
        </p:grpSpPr>
        <p:sp>
          <p:nvSpPr>
            <p:cNvPr id="10023" name="Google Shape;10023;p81"/>
            <p:cNvSpPr/>
            <p:nvPr/>
          </p:nvSpPr>
          <p:spPr>
            <a:xfrm>
              <a:off x="-49272725" y="4185025"/>
              <a:ext cx="70925" cy="35475"/>
            </a:xfrm>
            <a:custGeom>
              <a:avLst/>
              <a:gdLst/>
              <a:ahLst/>
              <a:cxnLst/>
              <a:rect l="l" t="t" r="r" b="b"/>
              <a:pathLst>
                <a:path w="2837" h="1419" extrusionOk="0">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4" name="Google Shape;10024;p81"/>
            <p:cNvSpPr/>
            <p:nvPr/>
          </p:nvSpPr>
          <p:spPr>
            <a:xfrm>
              <a:off x="-49378250" y="3920375"/>
              <a:ext cx="87425" cy="300900"/>
            </a:xfrm>
            <a:custGeom>
              <a:avLst/>
              <a:gdLst/>
              <a:ahLst/>
              <a:cxnLst/>
              <a:rect l="l" t="t" r="r" b="b"/>
              <a:pathLst>
                <a:path w="3497" h="12036" extrusionOk="0">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5" name="Google Shape;10025;p81"/>
            <p:cNvSpPr/>
            <p:nvPr/>
          </p:nvSpPr>
          <p:spPr>
            <a:xfrm>
              <a:off x="-49185300" y="3920375"/>
              <a:ext cx="71700" cy="87450"/>
            </a:xfrm>
            <a:custGeom>
              <a:avLst/>
              <a:gdLst/>
              <a:ahLst/>
              <a:cxnLst/>
              <a:rect l="l" t="t" r="r" b="b"/>
              <a:pathLst>
                <a:path w="2868" h="3498" extrusionOk="0">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6" name="Google Shape;10026;p81"/>
            <p:cNvSpPr/>
            <p:nvPr/>
          </p:nvSpPr>
          <p:spPr>
            <a:xfrm>
              <a:off x="-49182150" y="4019625"/>
              <a:ext cx="64625" cy="42550"/>
            </a:xfrm>
            <a:custGeom>
              <a:avLst/>
              <a:gdLst/>
              <a:ahLst/>
              <a:cxnLst/>
              <a:rect l="l" t="t" r="r" b="b"/>
              <a:pathLst>
                <a:path w="2585" h="1702" extrusionOk="0">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7" name="Google Shape;10027;p81"/>
            <p:cNvSpPr/>
            <p:nvPr/>
          </p:nvSpPr>
          <p:spPr>
            <a:xfrm>
              <a:off x="-49185300" y="4078700"/>
              <a:ext cx="70925" cy="141800"/>
            </a:xfrm>
            <a:custGeom>
              <a:avLst/>
              <a:gdLst/>
              <a:ahLst/>
              <a:cxnLst/>
              <a:rect l="l" t="t" r="r" b="b"/>
              <a:pathLst>
                <a:path w="2837" h="5672" extrusionOk="0">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8" name="Google Shape;10028;p81"/>
            <p:cNvSpPr/>
            <p:nvPr/>
          </p:nvSpPr>
          <p:spPr>
            <a:xfrm>
              <a:off x="-49271150" y="3920375"/>
              <a:ext cx="65400" cy="70125"/>
            </a:xfrm>
            <a:custGeom>
              <a:avLst/>
              <a:gdLst/>
              <a:ahLst/>
              <a:cxnLst/>
              <a:rect l="l" t="t" r="r" b="b"/>
              <a:pathLst>
                <a:path w="2616" h="2805" extrusionOk="0">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9" name="Google Shape;10029;p81"/>
            <p:cNvSpPr/>
            <p:nvPr/>
          </p:nvSpPr>
          <p:spPr>
            <a:xfrm>
              <a:off x="-49272725" y="4007800"/>
              <a:ext cx="70125" cy="159925"/>
            </a:xfrm>
            <a:custGeom>
              <a:avLst/>
              <a:gdLst/>
              <a:ahLst/>
              <a:cxnLst/>
              <a:rect l="l" t="t" r="r" b="b"/>
              <a:pathLst>
                <a:path w="2805" h="6397" extrusionOk="0">
                  <a:moveTo>
                    <a:pt x="1" y="1"/>
                  </a:moveTo>
                  <a:lnTo>
                    <a:pt x="1" y="6396"/>
                  </a:lnTo>
                  <a:lnTo>
                    <a:pt x="2805" y="6396"/>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30" name="Google Shape;10030;p81"/>
          <p:cNvGrpSpPr/>
          <p:nvPr/>
        </p:nvGrpSpPr>
        <p:grpSpPr>
          <a:xfrm>
            <a:off x="907504" y="2752344"/>
            <a:ext cx="312375" cy="357123"/>
            <a:chOff x="-47505300" y="3200500"/>
            <a:chExt cx="263875" cy="301675"/>
          </a:xfrm>
        </p:grpSpPr>
        <p:sp>
          <p:nvSpPr>
            <p:cNvPr id="10031" name="Google Shape;10031;p81"/>
            <p:cNvSpPr/>
            <p:nvPr/>
          </p:nvSpPr>
          <p:spPr>
            <a:xfrm>
              <a:off x="-47382425" y="3306025"/>
              <a:ext cx="52800" cy="53600"/>
            </a:xfrm>
            <a:custGeom>
              <a:avLst/>
              <a:gdLst/>
              <a:ahLst/>
              <a:cxnLst/>
              <a:rect l="l" t="t" r="r" b="b"/>
              <a:pathLst>
                <a:path w="2112" h="2144" extrusionOk="0">
                  <a:moveTo>
                    <a:pt x="1387" y="1"/>
                  </a:moveTo>
                  <a:cubicBezTo>
                    <a:pt x="1198" y="726"/>
                    <a:pt x="694" y="1261"/>
                    <a:pt x="1" y="1387"/>
                  </a:cubicBezTo>
                  <a:lnTo>
                    <a:pt x="1"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2" name="Google Shape;10032;p81"/>
            <p:cNvSpPr/>
            <p:nvPr/>
          </p:nvSpPr>
          <p:spPr>
            <a:xfrm>
              <a:off x="-47382425" y="3306025"/>
              <a:ext cx="15775" cy="15800"/>
            </a:xfrm>
            <a:custGeom>
              <a:avLst/>
              <a:gdLst/>
              <a:ahLst/>
              <a:cxnLst/>
              <a:rect l="l" t="t" r="r" b="b"/>
              <a:pathLst>
                <a:path w="631" h="632" extrusionOk="0">
                  <a:moveTo>
                    <a:pt x="1" y="1"/>
                  </a:moveTo>
                  <a:lnTo>
                    <a:pt x="1" y="631"/>
                  </a:lnTo>
                  <a:cubicBezTo>
                    <a:pt x="316" y="568"/>
                    <a:pt x="536" y="316"/>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3" name="Google Shape;10033;p81"/>
            <p:cNvSpPr/>
            <p:nvPr/>
          </p:nvSpPr>
          <p:spPr>
            <a:xfrm>
              <a:off x="-47487975" y="3200500"/>
              <a:ext cx="210325" cy="301675"/>
            </a:xfrm>
            <a:custGeom>
              <a:avLst/>
              <a:gdLst/>
              <a:ahLst/>
              <a:cxnLst/>
              <a:rect l="l" t="t" r="r" b="b"/>
              <a:pathLst>
                <a:path w="8413" h="12067" extrusionOk="0">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4" name="Google Shape;10034;p81"/>
            <p:cNvSpPr/>
            <p:nvPr/>
          </p:nvSpPr>
          <p:spPr>
            <a:xfrm>
              <a:off x="-47417875" y="3271375"/>
              <a:ext cx="51225" cy="51225"/>
            </a:xfrm>
            <a:custGeom>
              <a:avLst/>
              <a:gdLst/>
              <a:ahLst/>
              <a:cxnLst/>
              <a:rect l="l" t="t" r="r" b="b"/>
              <a:pathLst>
                <a:path w="2049" h="2049" extrusionOk="0">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5" name="Google Shape;10035;p81"/>
            <p:cNvSpPr/>
            <p:nvPr/>
          </p:nvSpPr>
          <p:spPr>
            <a:xfrm>
              <a:off x="-47505300" y="3235950"/>
              <a:ext cx="17350" cy="18125"/>
            </a:xfrm>
            <a:custGeom>
              <a:avLst/>
              <a:gdLst/>
              <a:ahLst/>
              <a:cxnLst/>
              <a:rect l="l" t="t" r="r" b="b"/>
              <a:pathLst>
                <a:path w="694" h="725" extrusionOk="0">
                  <a:moveTo>
                    <a:pt x="347" y="0"/>
                  </a:moveTo>
                  <a:cubicBezTo>
                    <a:pt x="127" y="0"/>
                    <a:pt x="1" y="158"/>
                    <a:pt x="1" y="378"/>
                  </a:cubicBezTo>
                  <a:cubicBezTo>
                    <a:pt x="1" y="567"/>
                    <a:pt x="127" y="725"/>
                    <a:pt x="347" y="725"/>
                  </a:cubicBezTo>
                  <a:lnTo>
                    <a:pt x="694" y="725"/>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6" name="Google Shape;10036;p81"/>
            <p:cNvSpPr/>
            <p:nvPr/>
          </p:nvSpPr>
          <p:spPr>
            <a:xfrm>
              <a:off x="-47505300" y="3447025"/>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7" name="Google Shape;10037;p81"/>
            <p:cNvSpPr/>
            <p:nvPr/>
          </p:nvSpPr>
          <p:spPr>
            <a:xfrm>
              <a:off x="-47505300" y="3394250"/>
              <a:ext cx="17350" cy="18150"/>
            </a:xfrm>
            <a:custGeom>
              <a:avLst/>
              <a:gdLst/>
              <a:ahLst/>
              <a:cxnLst/>
              <a:rect l="l" t="t" r="r" b="b"/>
              <a:pathLst>
                <a:path w="694" h="726" extrusionOk="0">
                  <a:moveTo>
                    <a:pt x="347" y="1"/>
                  </a:moveTo>
                  <a:lnTo>
                    <a:pt x="347" y="32"/>
                  </a:lnTo>
                  <a:cubicBezTo>
                    <a:pt x="127" y="32"/>
                    <a:pt x="1" y="190"/>
                    <a:pt x="1" y="379"/>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8" name="Google Shape;10038;p81"/>
            <p:cNvSpPr/>
            <p:nvPr/>
          </p:nvSpPr>
          <p:spPr>
            <a:xfrm>
              <a:off x="-47505300" y="3341475"/>
              <a:ext cx="17350" cy="18150"/>
            </a:xfrm>
            <a:custGeom>
              <a:avLst/>
              <a:gdLst/>
              <a:ahLst/>
              <a:cxnLst/>
              <a:rect l="l" t="t" r="r" b="b"/>
              <a:pathLst>
                <a:path w="694" h="726" extrusionOk="0">
                  <a:moveTo>
                    <a:pt x="347" y="1"/>
                  </a:moveTo>
                  <a:cubicBezTo>
                    <a:pt x="127" y="1"/>
                    <a:pt x="1" y="158"/>
                    <a:pt x="1" y="347"/>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9" name="Google Shape;10039;p81"/>
            <p:cNvSpPr/>
            <p:nvPr/>
          </p:nvSpPr>
          <p:spPr>
            <a:xfrm>
              <a:off x="-47505300" y="3289500"/>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0" name="Google Shape;10040;p81"/>
            <p:cNvSpPr/>
            <p:nvPr/>
          </p:nvSpPr>
          <p:spPr>
            <a:xfrm>
              <a:off x="-47259550" y="3411575"/>
              <a:ext cx="18125" cy="51225"/>
            </a:xfrm>
            <a:custGeom>
              <a:avLst/>
              <a:gdLst/>
              <a:ahLst/>
              <a:cxnLst/>
              <a:rect l="l" t="t" r="r" b="b"/>
              <a:pathLst>
                <a:path w="725" h="2049" extrusionOk="0">
                  <a:moveTo>
                    <a:pt x="0" y="1"/>
                  </a:moveTo>
                  <a:lnTo>
                    <a:pt x="0" y="2048"/>
                  </a:lnTo>
                  <a:cubicBezTo>
                    <a:pt x="410" y="1891"/>
                    <a:pt x="725" y="1481"/>
                    <a:pt x="725" y="107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1" name="Google Shape;10041;p81"/>
            <p:cNvSpPr/>
            <p:nvPr/>
          </p:nvSpPr>
          <p:spPr>
            <a:xfrm>
              <a:off x="-47259550" y="3306025"/>
              <a:ext cx="18125" cy="35475"/>
            </a:xfrm>
            <a:custGeom>
              <a:avLst/>
              <a:gdLst/>
              <a:ahLst/>
              <a:cxnLst/>
              <a:rect l="l" t="t" r="r" b="b"/>
              <a:pathLst>
                <a:path w="725" h="1419" extrusionOk="0">
                  <a:moveTo>
                    <a:pt x="0" y="1"/>
                  </a:moveTo>
                  <a:lnTo>
                    <a:pt x="0" y="1419"/>
                  </a:lnTo>
                  <a:lnTo>
                    <a:pt x="725" y="1419"/>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2" name="Google Shape;10042;p81"/>
            <p:cNvSpPr/>
            <p:nvPr/>
          </p:nvSpPr>
          <p:spPr>
            <a:xfrm>
              <a:off x="-47259550" y="3359600"/>
              <a:ext cx="18125" cy="34675"/>
            </a:xfrm>
            <a:custGeom>
              <a:avLst/>
              <a:gdLst/>
              <a:ahLst/>
              <a:cxnLst/>
              <a:rect l="l" t="t" r="r" b="b"/>
              <a:pathLst>
                <a:path w="725" h="1387" extrusionOk="0">
                  <a:moveTo>
                    <a:pt x="0" y="0"/>
                  </a:moveTo>
                  <a:lnTo>
                    <a:pt x="0" y="1387"/>
                  </a:lnTo>
                  <a:lnTo>
                    <a:pt x="725" y="138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3" name="Google Shape;10043;p81"/>
            <p:cNvSpPr/>
            <p:nvPr/>
          </p:nvSpPr>
          <p:spPr>
            <a:xfrm>
              <a:off x="-47259550" y="3238300"/>
              <a:ext cx="18125" cy="51225"/>
            </a:xfrm>
            <a:custGeom>
              <a:avLst/>
              <a:gdLst/>
              <a:ahLst/>
              <a:cxnLst/>
              <a:rect l="l" t="t" r="r" b="b"/>
              <a:pathLst>
                <a:path w="725" h="2049" extrusionOk="0">
                  <a:moveTo>
                    <a:pt x="0" y="1"/>
                  </a:moveTo>
                  <a:lnTo>
                    <a:pt x="0" y="2048"/>
                  </a:lnTo>
                  <a:lnTo>
                    <a:pt x="725" y="2048"/>
                  </a:lnTo>
                  <a:lnTo>
                    <a:pt x="725" y="977"/>
                  </a:lnTo>
                  <a:cubicBezTo>
                    <a:pt x="693" y="505"/>
                    <a:pt x="410"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44" name="Google Shape;10044;p81"/>
          <p:cNvGrpSpPr/>
          <p:nvPr/>
        </p:nvGrpSpPr>
        <p:grpSpPr>
          <a:xfrm>
            <a:off x="885604" y="3188692"/>
            <a:ext cx="356176" cy="355051"/>
            <a:chOff x="-47524975" y="3569100"/>
            <a:chExt cx="300875" cy="299925"/>
          </a:xfrm>
        </p:grpSpPr>
        <p:sp>
          <p:nvSpPr>
            <p:cNvPr id="10045" name="Google Shape;10045;p81"/>
            <p:cNvSpPr/>
            <p:nvPr/>
          </p:nvSpPr>
          <p:spPr>
            <a:xfrm>
              <a:off x="-47524975" y="3755775"/>
              <a:ext cx="115000" cy="113250"/>
            </a:xfrm>
            <a:custGeom>
              <a:avLst/>
              <a:gdLst/>
              <a:ahLst/>
              <a:cxnLst/>
              <a:rect l="l" t="t" r="r" b="b"/>
              <a:pathLst>
                <a:path w="4600" h="4530" extrusionOk="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6" name="Google Shape;10046;p81"/>
            <p:cNvSpPr/>
            <p:nvPr/>
          </p:nvSpPr>
          <p:spPr>
            <a:xfrm>
              <a:off x="-47346200" y="3674650"/>
              <a:ext cx="15775" cy="15775"/>
            </a:xfrm>
            <a:custGeom>
              <a:avLst/>
              <a:gdLst/>
              <a:ahLst/>
              <a:cxnLst/>
              <a:rect l="l" t="t" r="r" b="b"/>
              <a:pathLst>
                <a:path w="631" h="631" extrusionOk="0">
                  <a:moveTo>
                    <a:pt x="1" y="0"/>
                  </a:moveTo>
                  <a:lnTo>
                    <a:pt x="1" y="630"/>
                  </a:lnTo>
                  <a:cubicBezTo>
                    <a:pt x="284" y="536"/>
                    <a:pt x="505" y="315"/>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7" name="Google Shape;10047;p81"/>
            <p:cNvSpPr/>
            <p:nvPr/>
          </p:nvSpPr>
          <p:spPr>
            <a:xfrm>
              <a:off x="-47382425" y="3640000"/>
              <a:ext cx="51225" cy="51200"/>
            </a:xfrm>
            <a:custGeom>
              <a:avLst/>
              <a:gdLst/>
              <a:ahLst/>
              <a:cxnLst/>
              <a:rect l="l" t="t" r="r" b="b"/>
              <a:pathLst>
                <a:path w="2049" h="2048" extrusionOk="0">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8" name="Google Shape;10048;p81"/>
            <p:cNvSpPr/>
            <p:nvPr/>
          </p:nvSpPr>
          <p:spPr>
            <a:xfrm>
              <a:off x="-47346975" y="3674650"/>
              <a:ext cx="52800" cy="52800"/>
            </a:xfrm>
            <a:custGeom>
              <a:avLst/>
              <a:gdLst/>
              <a:ahLst/>
              <a:cxnLst/>
              <a:rect l="l" t="t" r="r" b="b"/>
              <a:pathLst>
                <a:path w="2112" h="2112" extrusionOk="0">
                  <a:moveTo>
                    <a:pt x="1355" y="0"/>
                  </a:moveTo>
                  <a:cubicBezTo>
                    <a:pt x="1261" y="693"/>
                    <a:pt x="693" y="1260"/>
                    <a:pt x="0" y="1355"/>
                  </a:cubicBezTo>
                  <a:lnTo>
                    <a:pt x="0" y="2111"/>
                  </a:lnTo>
                  <a:lnTo>
                    <a:pt x="2111" y="2111"/>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9" name="Google Shape;10049;p81"/>
            <p:cNvSpPr/>
            <p:nvPr/>
          </p:nvSpPr>
          <p:spPr>
            <a:xfrm>
              <a:off x="-47452525" y="3569100"/>
              <a:ext cx="228425" cy="228425"/>
            </a:xfrm>
            <a:custGeom>
              <a:avLst/>
              <a:gdLst/>
              <a:ahLst/>
              <a:cxnLst/>
              <a:rect l="l" t="t" r="r" b="b"/>
              <a:pathLst>
                <a:path w="9137" h="9137" extrusionOk="0">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50" name="Google Shape;10050;p81"/>
          <p:cNvGrpSpPr/>
          <p:nvPr/>
        </p:nvGrpSpPr>
        <p:grpSpPr>
          <a:xfrm>
            <a:off x="886062" y="3667954"/>
            <a:ext cx="355258" cy="270410"/>
            <a:chOff x="-47523400" y="3973950"/>
            <a:chExt cx="300100" cy="228425"/>
          </a:xfrm>
        </p:grpSpPr>
        <p:sp>
          <p:nvSpPr>
            <p:cNvPr id="10051" name="Google Shape;10051;p81"/>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2" name="Google Shape;10052;p81"/>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3" name="Google Shape;10053;p81"/>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4" name="Google Shape;10054;p81"/>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5" name="Google Shape;10055;p81"/>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56" name="Google Shape;10056;p81"/>
          <p:cNvGrpSpPr/>
          <p:nvPr/>
        </p:nvGrpSpPr>
        <p:grpSpPr>
          <a:xfrm>
            <a:off x="3091183" y="2750953"/>
            <a:ext cx="354341" cy="357596"/>
            <a:chOff x="-45673275" y="3199325"/>
            <a:chExt cx="299325" cy="302075"/>
          </a:xfrm>
        </p:grpSpPr>
        <p:sp>
          <p:nvSpPr>
            <p:cNvPr id="10057" name="Google Shape;10057;p81"/>
            <p:cNvSpPr/>
            <p:nvPr/>
          </p:nvSpPr>
          <p:spPr>
            <a:xfrm>
              <a:off x="-45672500" y="3199325"/>
              <a:ext cx="298550" cy="194175"/>
            </a:xfrm>
            <a:custGeom>
              <a:avLst/>
              <a:gdLst/>
              <a:ahLst/>
              <a:cxnLst/>
              <a:rect l="l" t="t" r="r" b="b"/>
              <a:pathLst>
                <a:path w="11942" h="7767" extrusionOk="0">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8" name="Google Shape;10058;p81"/>
            <p:cNvSpPr/>
            <p:nvPr/>
          </p:nvSpPr>
          <p:spPr>
            <a:xfrm>
              <a:off x="-45673275" y="3387150"/>
              <a:ext cx="299325" cy="114250"/>
            </a:xfrm>
            <a:custGeom>
              <a:avLst/>
              <a:gdLst/>
              <a:ahLst/>
              <a:cxnLst/>
              <a:rect l="l" t="t" r="r" b="b"/>
              <a:pathLst>
                <a:path w="11973" h="4570" extrusionOk="0">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9" name="Google Shape;10059;p81"/>
            <p:cNvSpPr/>
            <p:nvPr/>
          </p:nvSpPr>
          <p:spPr>
            <a:xfrm>
              <a:off x="-45673275" y="3334400"/>
              <a:ext cx="299325" cy="113425"/>
            </a:xfrm>
            <a:custGeom>
              <a:avLst/>
              <a:gdLst/>
              <a:ahLst/>
              <a:cxnLst/>
              <a:rect l="l" t="t" r="r" b="b"/>
              <a:pathLst>
                <a:path w="11973" h="4537" extrusionOk="0">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60" name="Google Shape;10060;p81"/>
          <p:cNvGrpSpPr/>
          <p:nvPr/>
        </p:nvGrpSpPr>
        <p:grpSpPr>
          <a:xfrm>
            <a:off x="3090251" y="3209202"/>
            <a:ext cx="356205" cy="314240"/>
            <a:chOff x="-45674075" y="3586425"/>
            <a:chExt cx="300900" cy="265450"/>
          </a:xfrm>
        </p:grpSpPr>
        <p:sp>
          <p:nvSpPr>
            <p:cNvPr id="10061" name="Google Shape;10061;p81"/>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2" name="Google Shape;10062;p81"/>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63" name="Google Shape;10063;p81"/>
          <p:cNvGrpSpPr/>
          <p:nvPr/>
        </p:nvGrpSpPr>
        <p:grpSpPr>
          <a:xfrm>
            <a:off x="3091183" y="3625041"/>
            <a:ext cx="354341" cy="356205"/>
            <a:chOff x="-45673275" y="3937700"/>
            <a:chExt cx="299325" cy="300900"/>
          </a:xfrm>
        </p:grpSpPr>
        <p:sp>
          <p:nvSpPr>
            <p:cNvPr id="10064" name="Google Shape;10064;p81"/>
            <p:cNvSpPr/>
            <p:nvPr/>
          </p:nvSpPr>
          <p:spPr>
            <a:xfrm>
              <a:off x="-45673275" y="3937700"/>
              <a:ext cx="285925" cy="135500"/>
            </a:xfrm>
            <a:custGeom>
              <a:avLst/>
              <a:gdLst/>
              <a:ahLst/>
              <a:cxnLst/>
              <a:rect l="l" t="t" r="r" b="b"/>
              <a:pathLst>
                <a:path w="11437" h="5420" extrusionOk="0">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5" name="Google Shape;10065;p81"/>
            <p:cNvSpPr/>
            <p:nvPr/>
          </p:nvSpPr>
          <p:spPr>
            <a:xfrm>
              <a:off x="-45577975" y="3990475"/>
              <a:ext cx="151250" cy="150925"/>
            </a:xfrm>
            <a:custGeom>
              <a:avLst/>
              <a:gdLst/>
              <a:ahLst/>
              <a:cxnLst/>
              <a:rect l="l" t="t" r="r" b="b"/>
              <a:pathLst>
                <a:path w="6050" h="6037" extrusionOk="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6" name="Google Shape;10066;p81"/>
            <p:cNvSpPr/>
            <p:nvPr/>
          </p:nvSpPr>
          <p:spPr>
            <a:xfrm>
              <a:off x="-45509450" y="3951100"/>
              <a:ext cx="135500" cy="286725"/>
            </a:xfrm>
            <a:custGeom>
              <a:avLst/>
              <a:gdLst/>
              <a:ahLst/>
              <a:cxnLst/>
              <a:rect l="l" t="t" r="r" b="b"/>
              <a:pathLst>
                <a:path w="5420" h="11469" extrusionOk="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7" name="Google Shape;10067;p81"/>
            <p:cNvSpPr/>
            <p:nvPr/>
          </p:nvSpPr>
          <p:spPr>
            <a:xfrm>
              <a:off x="-45670925" y="4114125"/>
              <a:ext cx="72500" cy="70325"/>
            </a:xfrm>
            <a:custGeom>
              <a:avLst/>
              <a:gdLst/>
              <a:ahLst/>
              <a:cxnLst/>
              <a:rect l="l" t="t" r="r" b="b"/>
              <a:pathLst>
                <a:path w="2900" h="2813" extrusionOk="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8" name="Google Shape;10068;p81"/>
            <p:cNvSpPr/>
            <p:nvPr/>
          </p:nvSpPr>
          <p:spPr>
            <a:xfrm>
              <a:off x="-45620500" y="4163550"/>
              <a:ext cx="70900" cy="71125"/>
            </a:xfrm>
            <a:custGeom>
              <a:avLst/>
              <a:gdLst/>
              <a:ahLst/>
              <a:cxnLst/>
              <a:rect l="l" t="t" r="r" b="b"/>
              <a:pathLst>
                <a:path w="2836" h="2845" extrusionOk="0">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9" name="Google Shape;10069;p81"/>
            <p:cNvSpPr/>
            <p:nvPr/>
          </p:nvSpPr>
          <p:spPr>
            <a:xfrm>
              <a:off x="-45673275" y="4159625"/>
              <a:ext cx="79575" cy="78975"/>
            </a:xfrm>
            <a:custGeom>
              <a:avLst/>
              <a:gdLst/>
              <a:ahLst/>
              <a:cxnLst/>
              <a:rect l="l" t="t" r="r" b="b"/>
              <a:pathLst>
                <a:path w="3183" h="3159" extrusionOk="0">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70" name="Google Shape;10070;p81"/>
          <p:cNvGrpSpPr/>
          <p:nvPr/>
        </p:nvGrpSpPr>
        <p:grpSpPr>
          <a:xfrm>
            <a:off x="2205349" y="4117825"/>
            <a:ext cx="356205" cy="356205"/>
            <a:chOff x="-44512325" y="3176075"/>
            <a:chExt cx="300900" cy="300900"/>
          </a:xfrm>
        </p:grpSpPr>
        <p:sp>
          <p:nvSpPr>
            <p:cNvPr id="10071" name="Google Shape;10071;p81"/>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2" name="Google Shape;10072;p81"/>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3" name="Google Shape;10073;p81"/>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74" name="Google Shape;10074;p81"/>
          <p:cNvGrpSpPr/>
          <p:nvPr/>
        </p:nvGrpSpPr>
        <p:grpSpPr>
          <a:xfrm>
            <a:off x="2608689" y="1386849"/>
            <a:ext cx="354341" cy="354341"/>
            <a:chOff x="-49027775" y="3183175"/>
            <a:chExt cx="299325" cy="299325"/>
          </a:xfrm>
        </p:grpSpPr>
        <p:sp>
          <p:nvSpPr>
            <p:cNvPr id="10075" name="Google Shape;10075;p81"/>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6" name="Google Shape;10076;p81"/>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7" name="Google Shape;10077;p81"/>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8" name="Google Shape;10078;p81"/>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79" name="Google Shape;10079;p81"/>
          <p:cNvGrpSpPr/>
          <p:nvPr/>
        </p:nvGrpSpPr>
        <p:grpSpPr>
          <a:xfrm>
            <a:off x="2608230" y="1822251"/>
            <a:ext cx="355258" cy="357152"/>
            <a:chOff x="-49027775" y="3550975"/>
            <a:chExt cx="300100" cy="301700"/>
          </a:xfrm>
        </p:grpSpPr>
        <p:sp>
          <p:nvSpPr>
            <p:cNvPr id="10080" name="Google Shape;10080;p81"/>
            <p:cNvSpPr/>
            <p:nvPr/>
          </p:nvSpPr>
          <p:spPr>
            <a:xfrm>
              <a:off x="-48941125" y="3613200"/>
              <a:ext cx="74050" cy="26825"/>
            </a:xfrm>
            <a:custGeom>
              <a:avLst/>
              <a:gdLst/>
              <a:ahLst/>
              <a:cxnLst/>
              <a:rect l="l" t="t" r="r" b="b"/>
              <a:pathLst>
                <a:path w="2962" h="1073" extrusionOk="0">
                  <a:moveTo>
                    <a:pt x="1260" y="1"/>
                  </a:moveTo>
                  <a:lnTo>
                    <a:pt x="0" y="1072"/>
                  </a:lnTo>
                  <a:lnTo>
                    <a:pt x="1702" y="107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1" name="Google Shape;10081;p81"/>
            <p:cNvSpPr/>
            <p:nvPr/>
          </p:nvSpPr>
          <p:spPr>
            <a:xfrm>
              <a:off x="-48871025" y="3613200"/>
              <a:ext cx="73275" cy="26825"/>
            </a:xfrm>
            <a:custGeom>
              <a:avLst/>
              <a:gdLst/>
              <a:ahLst/>
              <a:cxnLst/>
              <a:rect l="l" t="t" r="r" b="b"/>
              <a:pathLst>
                <a:path w="2931" h="1073" extrusionOk="0">
                  <a:moveTo>
                    <a:pt x="1260" y="1"/>
                  </a:moveTo>
                  <a:lnTo>
                    <a:pt x="0" y="1072"/>
                  </a:lnTo>
                  <a:lnTo>
                    <a:pt x="1670" y="1072"/>
                  </a:lnTo>
                  <a:lnTo>
                    <a:pt x="29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2" name="Google Shape;10082;p81"/>
            <p:cNvSpPr/>
            <p:nvPr/>
          </p:nvSpPr>
          <p:spPr>
            <a:xfrm>
              <a:off x="-48893075" y="3552550"/>
              <a:ext cx="95325" cy="43350"/>
            </a:xfrm>
            <a:custGeom>
              <a:avLst/>
              <a:gdLst/>
              <a:ahLst/>
              <a:cxnLst/>
              <a:rect l="l" t="t" r="r" b="b"/>
              <a:pathLst>
                <a:path w="3813" h="1734" extrusionOk="0">
                  <a:moveTo>
                    <a:pt x="0" y="1"/>
                  </a:moveTo>
                  <a:lnTo>
                    <a:pt x="2142" y="1734"/>
                  </a:lnTo>
                  <a:lnTo>
                    <a:pt x="3812" y="1734"/>
                  </a:ln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3" name="Google Shape;10083;p81"/>
            <p:cNvSpPr/>
            <p:nvPr/>
          </p:nvSpPr>
          <p:spPr>
            <a:xfrm>
              <a:off x="-49027775" y="3550975"/>
              <a:ext cx="100050" cy="87475"/>
            </a:xfrm>
            <a:custGeom>
              <a:avLst/>
              <a:gdLst/>
              <a:ahLst/>
              <a:cxnLst/>
              <a:rect l="l" t="t" r="r" b="b"/>
              <a:pathLst>
                <a:path w="4002" h="3499" extrusionOk="0">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4" name="Google Shape;10084;p81"/>
            <p:cNvSpPr/>
            <p:nvPr/>
          </p:nvSpPr>
          <p:spPr>
            <a:xfrm>
              <a:off x="-48962400" y="3552550"/>
              <a:ext cx="95325" cy="43350"/>
            </a:xfrm>
            <a:custGeom>
              <a:avLst/>
              <a:gdLst/>
              <a:ahLst/>
              <a:cxnLst/>
              <a:rect l="l" t="t" r="r" b="b"/>
              <a:pathLst>
                <a:path w="3813" h="1734" extrusionOk="0">
                  <a:moveTo>
                    <a:pt x="1" y="1"/>
                  </a:moveTo>
                  <a:lnTo>
                    <a:pt x="2111" y="1734"/>
                  </a:lnTo>
                  <a:lnTo>
                    <a:pt x="3813" y="1734"/>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5" name="Google Shape;10085;p81"/>
            <p:cNvSpPr/>
            <p:nvPr/>
          </p:nvSpPr>
          <p:spPr>
            <a:xfrm>
              <a:off x="-49027775" y="3657325"/>
              <a:ext cx="300100" cy="195350"/>
            </a:xfrm>
            <a:custGeom>
              <a:avLst/>
              <a:gdLst/>
              <a:ahLst/>
              <a:cxnLst/>
              <a:rect l="l" t="t" r="r" b="b"/>
              <a:pathLst>
                <a:path w="12004" h="7814" extrusionOk="0">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6" name="Google Shape;10086;p81"/>
            <p:cNvSpPr/>
            <p:nvPr/>
          </p:nvSpPr>
          <p:spPr>
            <a:xfrm>
              <a:off x="-48886775" y="3726625"/>
              <a:ext cx="28375" cy="37050"/>
            </a:xfrm>
            <a:custGeom>
              <a:avLst/>
              <a:gdLst/>
              <a:ahLst/>
              <a:cxnLst/>
              <a:rect l="l" t="t" r="r" b="b"/>
              <a:pathLst>
                <a:path w="1135" h="1482" extrusionOk="0">
                  <a:moveTo>
                    <a:pt x="0" y="1"/>
                  </a:moveTo>
                  <a:lnTo>
                    <a:pt x="0" y="1481"/>
                  </a:lnTo>
                  <a:lnTo>
                    <a:pt x="1134" y="757"/>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7" name="Google Shape;10087;p81"/>
            <p:cNvSpPr/>
            <p:nvPr/>
          </p:nvSpPr>
          <p:spPr>
            <a:xfrm>
              <a:off x="-48822975" y="3550975"/>
              <a:ext cx="94525" cy="44925"/>
            </a:xfrm>
            <a:custGeom>
              <a:avLst/>
              <a:gdLst/>
              <a:ahLst/>
              <a:cxnLst/>
              <a:rect l="l" t="t" r="r" b="b"/>
              <a:pathLst>
                <a:path w="3781" h="1797" extrusionOk="0">
                  <a:moveTo>
                    <a:pt x="0" y="1"/>
                  </a:moveTo>
                  <a:lnTo>
                    <a:pt x="2111" y="1797"/>
                  </a:lnTo>
                  <a:lnTo>
                    <a:pt x="3781" y="1797"/>
                  </a:lnTo>
                  <a:lnTo>
                    <a:pt x="3781" y="1072"/>
                  </a:lnTo>
                  <a:cubicBezTo>
                    <a:pt x="3781" y="474"/>
                    <a:pt x="3308" y="1"/>
                    <a:pt x="27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8" name="Google Shape;10088;p81"/>
            <p:cNvSpPr/>
            <p:nvPr/>
          </p:nvSpPr>
          <p:spPr>
            <a:xfrm>
              <a:off x="-48939550" y="3684100"/>
              <a:ext cx="122100" cy="122100"/>
            </a:xfrm>
            <a:custGeom>
              <a:avLst/>
              <a:gdLst/>
              <a:ahLst/>
              <a:cxnLst/>
              <a:rect l="l" t="t" r="r" b="b"/>
              <a:pathLst>
                <a:path w="4884" h="4884" extrusionOk="0">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9" name="Google Shape;10089;p81"/>
            <p:cNvSpPr/>
            <p:nvPr/>
          </p:nvSpPr>
          <p:spPr>
            <a:xfrm>
              <a:off x="-48801725" y="3613200"/>
              <a:ext cx="73275" cy="26825"/>
            </a:xfrm>
            <a:custGeom>
              <a:avLst/>
              <a:gdLst/>
              <a:ahLst/>
              <a:cxnLst/>
              <a:rect l="l" t="t" r="r" b="b"/>
              <a:pathLst>
                <a:path w="2931" h="1073" extrusionOk="0">
                  <a:moveTo>
                    <a:pt x="1261" y="1"/>
                  </a:moveTo>
                  <a:lnTo>
                    <a:pt x="1" y="1072"/>
                  </a:lnTo>
                  <a:lnTo>
                    <a:pt x="2931" y="1072"/>
                  </a:ln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90" name="Google Shape;10090;p81"/>
          <p:cNvGrpSpPr/>
          <p:nvPr/>
        </p:nvGrpSpPr>
        <p:grpSpPr>
          <a:xfrm>
            <a:off x="2606306" y="2259310"/>
            <a:ext cx="359106" cy="355525"/>
            <a:chOff x="-49031025" y="3920175"/>
            <a:chExt cx="303350" cy="300325"/>
          </a:xfrm>
        </p:grpSpPr>
        <p:sp>
          <p:nvSpPr>
            <p:cNvPr id="10091" name="Google Shape;10091;p81"/>
            <p:cNvSpPr/>
            <p:nvPr/>
          </p:nvSpPr>
          <p:spPr>
            <a:xfrm>
              <a:off x="-49031025" y="4131875"/>
              <a:ext cx="109600" cy="88625"/>
            </a:xfrm>
            <a:custGeom>
              <a:avLst/>
              <a:gdLst/>
              <a:ahLst/>
              <a:cxnLst/>
              <a:rect l="l" t="t" r="r" b="b"/>
              <a:pathLst>
                <a:path w="4384" h="3545" extrusionOk="0">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2" name="Google Shape;10092;p81"/>
            <p:cNvSpPr/>
            <p:nvPr/>
          </p:nvSpPr>
          <p:spPr>
            <a:xfrm>
              <a:off x="-48921450" y="3920175"/>
              <a:ext cx="79575" cy="130975"/>
            </a:xfrm>
            <a:custGeom>
              <a:avLst/>
              <a:gdLst/>
              <a:ahLst/>
              <a:cxnLst/>
              <a:rect l="l" t="t" r="r" b="b"/>
              <a:pathLst>
                <a:path w="3183" h="5239" extrusionOk="0">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3" name="Google Shape;10093;p81"/>
            <p:cNvSpPr/>
            <p:nvPr/>
          </p:nvSpPr>
          <p:spPr>
            <a:xfrm>
              <a:off x="-48842675" y="4008100"/>
              <a:ext cx="115000" cy="53300"/>
            </a:xfrm>
            <a:custGeom>
              <a:avLst/>
              <a:gdLst/>
              <a:ahLst/>
              <a:cxnLst/>
              <a:rect l="l" t="t" r="r" b="b"/>
              <a:pathLst>
                <a:path w="4600" h="2132" extrusionOk="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4" name="Google Shape;10094;p81"/>
            <p:cNvSpPr/>
            <p:nvPr/>
          </p:nvSpPr>
          <p:spPr>
            <a:xfrm>
              <a:off x="-48838750" y="4078700"/>
              <a:ext cx="51225" cy="66975"/>
            </a:xfrm>
            <a:custGeom>
              <a:avLst/>
              <a:gdLst/>
              <a:ahLst/>
              <a:cxnLst/>
              <a:rect l="l" t="t" r="r" b="b"/>
              <a:pathLst>
                <a:path w="2049" h="2679" extrusionOk="0">
                  <a:moveTo>
                    <a:pt x="1" y="0"/>
                  </a:moveTo>
                  <a:lnTo>
                    <a:pt x="1734" y="2678"/>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5" name="Google Shape;10095;p81"/>
            <p:cNvSpPr/>
            <p:nvPr/>
          </p:nvSpPr>
          <p:spPr>
            <a:xfrm>
              <a:off x="-48975000" y="3920575"/>
              <a:ext cx="173300" cy="248725"/>
            </a:xfrm>
            <a:custGeom>
              <a:avLst/>
              <a:gdLst/>
              <a:ahLst/>
              <a:cxnLst/>
              <a:rect l="l" t="t" r="r" b="b"/>
              <a:pathLst>
                <a:path w="6932" h="9949" extrusionOk="0">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6" name="Google Shape;10096;p81"/>
            <p:cNvSpPr/>
            <p:nvPr/>
          </p:nvSpPr>
          <p:spPr>
            <a:xfrm>
              <a:off x="-48955300" y="4129900"/>
              <a:ext cx="151250" cy="89800"/>
            </a:xfrm>
            <a:custGeom>
              <a:avLst/>
              <a:gdLst/>
              <a:ahLst/>
              <a:cxnLst/>
              <a:rect l="l" t="t" r="r" b="b"/>
              <a:pathLst>
                <a:path w="6050" h="3592" extrusionOk="0">
                  <a:moveTo>
                    <a:pt x="0" y="0"/>
                  </a:moveTo>
                  <a:lnTo>
                    <a:pt x="2174" y="3592"/>
                  </a:lnTo>
                  <a:lnTo>
                    <a:pt x="5167" y="3592"/>
                  </a:lnTo>
                  <a:cubicBezTo>
                    <a:pt x="5293" y="3592"/>
                    <a:pt x="5419" y="3529"/>
                    <a:pt x="5482" y="3403"/>
                  </a:cubicBezTo>
                  <a:lnTo>
                    <a:pt x="6049" y="2268"/>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97" name="Google Shape;10097;p81"/>
          <p:cNvGrpSpPr/>
          <p:nvPr/>
        </p:nvGrpSpPr>
        <p:grpSpPr>
          <a:xfrm>
            <a:off x="1322411" y="2752344"/>
            <a:ext cx="356176" cy="354341"/>
            <a:chOff x="-47155575" y="3200500"/>
            <a:chExt cx="300875" cy="299325"/>
          </a:xfrm>
        </p:grpSpPr>
        <p:sp>
          <p:nvSpPr>
            <p:cNvPr id="10098" name="Google Shape;10098;p81"/>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9" name="Google Shape;10099;p81"/>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0" name="Google Shape;10100;p81"/>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1" name="Google Shape;10101;p81"/>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2" name="Google Shape;10102;p81"/>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3" name="Google Shape;10103;p81"/>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04" name="Google Shape;10104;p81"/>
          <p:cNvGrpSpPr/>
          <p:nvPr/>
        </p:nvGrpSpPr>
        <p:grpSpPr>
          <a:xfrm>
            <a:off x="1322870" y="3188692"/>
            <a:ext cx="355258" cy="355258"/>
            <a:chOff x="-47154800" y="3569100"/>
            <a:chExt cx="300100" cy="300100"/>
          </a:xfrm>
        </p:grpSpPr>
        <p:sp>
          <p:nvSpPr>
            <p:cNvPr id="10105" name="Google Shape;10105;p81"/>
            <p:cNvSpPr/>
            <p:nvPr/>
          </p:nvSpPr>
          <p:spPr>
            <a:xfrm>
              <a:off x="-46994900" y="3728200"/>
              <a:ext cx="140200" cy="141000"/>
            </a:xfrm>
            <a:custGeom>
              <a:avLst/>
              <a:gdLst/>
              <a:ahLst/>
              <a:cxnLst/>
              <a:rect l="l" t="t" r="r" b="b"/>
              <a:pathLst>
                <a:path w="5608" h="5640" extrusionOk="0">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6" name="Google Shape;10106;p81"/>
            <p:cNvSpPr/>
            <p:nvPr/>
          </p:nvSpPr>
          <p:spPr>
            <a:xfrm>
              <a:off x="-46978375" y="3574625"/>
              <a:ext cx="47275" cy="47275"/>
            </a:xfrm>
            <a:custGeom>
              <a:avLst/>
              <a:gdLst/>
              <a:ahLst/>
              <a:cxnLst/>
              <a:rect l="l" t="t" r="r" b="b"/>
              <a:pathLst>
                <a:path w="1891" h="1891" extrusionOk="0">
                  <a:moveTo>
                    <a:pt x="1" y="0"/>
                  </a:moveTo>
                  <a:lnTo>
                    <a:pt x="1" y="1890"/>
                  </a:lnTo>
                  <a:lnTo>
                    <a:pt x="1891" y="1890"/>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7" name="Google Shape;10107;p81"/>
            <p:cNvSpPr/>
            <p:nvPr/>
          </p:nvSpPr>
          <p:spPr>
            <a:xfrm>
              <a:off x="-47075250" y="3665200"/>
              <a:ext cx="15775" cy="15775"/>
            </a:xfrm>
            <a:custGeom>
              <a:avLst/>
              <a:gdLst/>
              <a:ahLst/>
              <a:cxnLst/>
              <a:rect l="l" t="t" r="r" b="b"/>
              <a:pathLst>
                <a:path w="631" h="631" extrusionOk="0">
                  <a:moveTo>
                    <a:pt x="1" y="0"/>
                  </a:moveTo>
                  <a:lnTo>
                    <a:pt x="1" y="630"/>
                  </a:lnTo>
                  <a:cubicBezTo>
                    <a:pt x="316" y="536"/>
                    <a:pt x="505" y="284"/>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8" name="Google Shape;10108;p81"/>
            <p:cNvSpPr/>
            <p:nvPr/>
          </p:nvSpPr>
          <p:spPr>
            <a:xfrm>
              <a:off x="-47110700" y="3631325"/>
              <a:ext cx="51225" cy="51225"/>
            </a:xfrm>
            <a:custGeom>
              <a:avLst/>
              <a:gdLst/>
              <a:ahLst/>
              <a:cxnLst/>
              <a:rect l="l" t="t" r="r" b="b"/>
              <a:pathLst>
                <a:path w="2049" h="2049" extrusionOk="0">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9" name="Google Shape;10109;p81"/>
            <p:cNvSpPr/>
            <p:nvPr/>
          </p:nvSpPr>
          <p:spPr>
            <a:xfrm>
              <a:off x="-47075250" y="3665200"/>
              <a:ext cx="53575" cy="54350"/>
            </a:xfrm>
            <a:custGeom>
              <a:avLst/>
              <a:gdLst/>
              <a:ahLst/>
              <a:cxnLst/>
              <a:rect l="l" t="t" r="r" b="b"/>
              <a:pathLst>
                <a:path w="2143" h="2174" extrusionOk="0">
                  <a:moveTo>
                    <a:pt x="1355" y="0"/>
                  </a:moveTo>
                  <a:cubicBezTo>
                    <a:pt x="1229" y="693"/>
                    <a:pt x="694" y="1229"/>
                    <a:pt x="1" y="1386"/>
                  </a:cubicBezTo>
                  <a:lnTo>
                    <a:pt x="1" y="2174"/>
                  </a:lnTo>
                  <a:lnTo>
                    <a:pt x="2143" y="2174"/>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0" name="Google Shape;10110;p81"/>
            <p:cNvSpPr/>
            <p:nvPr/>
          </p:nvSpPr>
          <p:spPr>
            <a:xfrm>
              <a:off x="-47154800" y="3569100"/>
              <a:ext cx="229225" cy="300100"/>
            </a:xfrm>
            <a:custGeom>
              <a:avLst/>
              <a:gdLst/>
              <a:ahLst/>
              <a:cxnLst/>
              <a:rect l="l" t="t" r="r" b="b"/>
              <a:pathLst>
                <a:path w="9169" h="12004" extrusionOk="0">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11" name="Google Shape;10111;p81"/>
          <p:cNvGrpSpPr/>
          <p:nvPr/>
        </p:nvGrpSpPr>
        <p:grpSpPr>
          <a:xfrm>
            <a:off x="1323343" y="3626905"/>
            <a:ext cx="354311" cy="353423"/>
            <a:chOff x="-47154000" y="3939275"/>
            <a:chExt cx="299300" cy="298550"/>
          </a:xfrm>
        </p:grpSpPr>
        <p:sp>
          <p:nvSpPr>
            <p:cNvPr id="10112" name="Google Shape;10112;p81"/>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3" name="Google Shape;10113;p81"/>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4" name="Google Shape;10114;p81"/>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5" name="Google Shape;10115;p81"/>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16" name="Google Shape;10116;p81"/>
          <p:cNvGrpSpPr/>
          <p:nvPr/>
        </p:nvGrpSpPr>
        <p:grpSpPr>
          <a:xfrm>
            <a:off x="3548633" y="2752344"/>
            <a:ext cx="312375" cy="354341"/>
            <a:chOff x="-45286550" y="3200500"/>
            <a:chExt cx="263875" cy="299325"/>
          </a:xfrm>
        </p:grpSpPr>
        <p:sp>
          <p:nvSpPr>
            <p:cNvPr id="10117" name="Google Shape;10117;p81"/>
            <p:cNvSpPr/>
            <p:nvPr/>
          </p:nvSpPr>
          <p:spPr>
            <a:xfrm>
              <a:off x="-45233000" y="3200500"/>
              <a:ext cx="210325" cy="247325"/>
            </a:xfrm>
            <a:custGeom>
              <a:avLst/>
              <a:gdLst/>
              <a:ahLst/>
              <a:cxnLst/>
              <a:rect l="l" t="t" r="r" b="b"/>
              <a:pathLst>
                <a:path w="8413" h="9893" extrusionOk="0">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8" name="Google Shape;10118;p81"/>
            <p:cNvSpPr/>
            <p:nvPr/>
          </p:nvSpPr>
          <p:spPr>
            <a:xfrm>
              <a:off x="-45216450" y="33407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9" name="Google Shape;10119;p81"/>
            <p:cNvSpPr/>
            <p:nvPr/>
          </p:nvSpPr>
          <p:spPr>
            <a:xfrm>
              <a:off x="-45286550" y="3289500"/>
              <a:ext cx="158325" cy="210325"/>
            </a:xfrm>
            <a:custGeom>
              <a:avLst/>
              <a:gdLst/>
              <a:ahLst/>
              <a:cxnLst/>
              <a:rect l="l" t="t" r="r" b="b"/>
              <a:pathLst>
                <a:path w="6333" h="8413" extrusionOk="0">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20" name="Google Shape;10120;p81"/>
          <p:cNvGrpSpPr/>
          <p:nvPr/>
        </p:nvGrpSpPr>
        <p:grpSpPr>
          <a:xfrm>
            <a:off x="3548633" y="3189639"/>
            <a:ext cx="312375" cy="354311"/>
            <a:chOff x="-45286550" y="3569900"/>
            <a:chExt cx="263875" cy="299300"/>
          </a:xfrm>
        </p:grpSpPr>
        <p:sp>
          <p:nvSpPr>
            <p:cNvPr id="10121" name="Google Shape;10121;p81"/>
            <p:cNvSpPr/>
            <p:nvPr/>
          </p:nvSpPr>
          <p:spPr>
            <a:xfrm>
              <a:off x="-45234575" y="3728200"/>
              <a:ext cx="18150" cy="18150"/>
            </a:xfrm>
            <a:custGeom>
              <a:avLst/>
              <a:gdLst/>
              <a:ahLst/>
              <a:cxnLst/>
              <a:rect l="l" t="t" r="r" b="b"/>
              <a:pathLst>
                <a:path w="726" h="726" extrusionOk="0">
                  <a:moveTo>
                    <a:pt x="1" y="1"/>
                  </a:moveTo>
                  <a:lnTo>
                    <a:pt x="1" y="725"/>
                  </a:lnTo>
                  <a:lnTo>
                    <a:pt x="347" y="725"/>
                  </a:lnTo>
                  <a:cubicBezTo>
                    <a:pt x="568" y="725"/>
                    <a:pt x="725" y="568"/>
                    <a:pt x="725" y="379"/>
                  </a:cubicBezTo>
                  <a:cubicBezTo>
                    <a:pt x="725" y="127"/>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2" name="Google Shape;10122;p81"/>
            <p:cNvSpPr/>
            <p:nvPr/>
          </p:nvSpPr>
          <p:spPr>
            <a:xfrm>
              <a:off x="-45286550" y="3692750"/>
              <a:ext cx="263875" cy="122900"/>
            </a:xfrm>
            <a:custGeom>
              <a:avLst/>
              <a:gdLst/>
              <a:ahLst/>
              <a:cxnLst/>
              <a:rect l="l" t="t" r="r" b="b"/>
              <a:pathLst>
                <a:path w="10555" h="4916" extrusionOk="0">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3" name="Google Shape;10123;p81"/>
            <p:cNvSpPr/>
            <p:nvPr/>
          </p:nvSpPr>
          <p:spPr>
            <a:xfrm>
              <a:off x="-45093575" y="3728200"/>
              <a:ext cx="17325" cy="53575"/>
            </a:xfrm>
            <a:custGeom>
              <a:avLst/>
              <a:gdLst/>
              <a:ahLst/>
              <a:cxnLst/>
              <a:rect l="l" t="t" r="r" b="b"/>
              <a:pathLst>
                <a:path w="693" h="2143" extrusionOk="0">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4" name="Google Shape;10124;p81"/>
            <p:cNvSpPr/>
            <p:nvPr/>
          </p:nvSpPr>
          <p:spPr>
            <a:xfrm>
              <a:off x="-45268450" y="3569900"/>
              <a:ext cx="228450" cy="106350"/>
            </a:xfrm>
            <a:custGeom>
              <a:avLst/>
              <a:gdLst/>
              <a:ahLst/>
              <a:cxnLst/>
              <a:rect l="l" t="t" r="r" b="b"/>
              <a:pathLst>
                <a:path w="9138" h="4254" extrusionOk="0">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5" name="Google Shape;10125;p81"/>
            <p:cNvSpPr/>
            <p:nvPr/>
          </p:nvSpPr>
          <p:spPr>
            <a:xfrm>
              <a:off x="-45093575" y="3574625"/>
              <a:ext cx="47275" cy="47275"/>
            </a:xfrm>
            <a:custGeom>
              <a:avLst/>
              <a:gdLst/>
              <a:ahLst/>
              <a:cxnLst/>
              <a:rect l="l" t="t" r="r" b="b"/>
              <a:pathLst>
                <a:path w="1891" h="1891" extrusionOk="0">
                  <a:moveTo>
                    <a:pt x="0" y="0"/>
                  </a:moveTo>
                  <a:lnTo>
                    <a:pt x="0" y="1890"/>
                  </a:lnTo>
                  <a:lnTo>
                    <a:pt x="1890" y="189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6" name="Google Shape;10126;p81"/>
            <p:cNvSpPr/>
            <p:nvPr/>
          </p:nvSpPr>
          <p:spPr>
            <a:xfrm>
              <a:off x="-45269225" y="3833750"/>
              <a:ext cx="228425" cy="35450"/>
            </a:xfrm>
            <a:custGeom>
              <a:avLst/>
              <a:gdLst/>
              <a:ahLst/>
              <a:cxnLst/>
              <a:rect l="l" t="t" r="r" b="b"/>
              <a:pathLst>
                <a:path w="9137" h="1418" extrusionOk="0">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27" name="Google Shape;10127;p81"/>
          <p:cNvGrpSpPr/>
          <p:nvPr/>
        </p:nvGrpSpPr>
        <p:grpSpPr>
          <a:xfrm>
            <a:off x="3559820" y="3625988"/>
            <a:ext cx="290001" cy="355258"/>
            <a:chOff x="-45277900" y="3938500"/>
            <a:chExt cx="244975" cy="300100"/>
          </a:xfrm>
        </p:grpSpPr>
        <p:sp>
          <p:nvSpPr>
            <p:cNvPr id="10128" name="Google Shape;10128;p81"/>
            <p:cNvSpPr/>
            <p:nvPr/>
          </p:nvSpPr>
          <p:spPr>
            <a:xfrm>
              <a:off x="-45210950" y="4107825"/>
              <a:ext cx="23650" cy="24450"/>
            </a:xfrm>
            <a:custGeom>
              <a:avLst/>
              <a:gdLst/>
              <a:ahLst/>
              <a:cxnLst/>
              <a:rect l="l" t="t" r="r" b="b"/>
              <a:pathLst>
                <a:path w="946" h="978" extrusionOk="0">
                  <a:moveTo>
                    <a:pt x="473" y="1"/>
                  </a:moveTo>
                  <a:lnTo>
                    <a:pt x="1" y="978"/>
                  </a:lnTo>
                  <a:lnTo>
                    <a:pt x="946" y="978"/>
                  </a:ln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9" name="Google Shape;10129;p81"/>
            <p:cNvSpPr/>
            <p:nvPr/>
          </p:nvSpPr>
          <p:spPr>
            <a:xfrm>
              <a:off x="-45084925" y="3943225"/>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0" name="Google Shape;10130;p81"/>
            <p:cNvSpPr/>
            <p:nvPr/>
          </p:nvSpPr>
          <p:spPr>
            <a:xfrm>
              <a:off x="-45260575" y="3938500"/>
              <a:ext cx="227650" cy="300100"/>
            </a:xfrm>
            <a:custGeom>
              <a:avLst/>
              <a:gdLst/>
              <a:ahLst/>
              <a:cxnLst/>
              <a:rect l="l" t="t" r="r" b="b"/>
              <a:pathLst>
                <a:path w="9106" h="12004" extrusionOk="0">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1" name="Google Shape;10131;p81"/>
            <p:cNvSpPr/>
            <p:nvPr/>
          </p:nvSpPr>
          <p:spPr>
            <a:xfrm>
              <a:off x="-45277900" y="4061375"/>
              <a:ext cx="193000" cy="122875"/>
            </a:xfrm>
            <a:custGeom>
              <a:avLst/>
              <a:gdLst/>
              <a:ahLst/>
              <a:cxnLst/>
              <a:rect l="l" t="t" r="r" b="b"/>
              <a:pathLst>
                <a:path w="7720" h="4915" extrusionOk="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32" name="Google Shape;10132;p81"/>
          <p:cNvGrpSpPr/>
          <p:nvPr/>
        </p:nvGrpSpPr>
        <p:grpSpPr>
          <a:xfrm>
            <a:off x="2645769" y="4095090"/>
            <a:ext cx="355258" cy="355258"/>
            <a:chOff x="-44502875" y="3576975"/>
            <a:chExt cx="300100" cy="300100"/>
          </a:xfrm>
        </p:grpSpPr>
        <p:sp>
          <p:nvSpPr>
            <p:cNvPr id="10133" name="Google Shape;10133;p81"/>
            <p:cNvSpPr/>
            <p:nvPr/>
          </p:nvSpPr>
          <p:spPr>
            <a:xfrm>
              <a:off x="-44466650" y="3576975"/>
              <a:ext cx="53600" cy="18925"/>
            </a:xfrm>
            <a:custGeom>
              <a:avLst/>
              <a:gdLst/>
              <a:ahLst/>
              <a:cxnLst/>
              <a:rect l="l" t="t" r="r" b="b"/>
              <a:pathLst>
                <a:path w="2144" h="757" extrusionOk="0">
                  <a:moveTo>
                    <a:pt x="348" y="1"/>
                  </a:moveTo>
                  <a:cubicBezTo>
                    <a:pt x="158" y="1"/>
                    <a:pt x="1" y="158"/>
                    <a:pt x="1" y="347"/>
                  </a:cubicBezTo>
                  <a:lnTo>
                    <a:pt x="1" y="757"/>
                  </a:lnTo>
                  <a:lnTo>
                    <a:pt x="2143" y="757"/>
                  </a:lnTo>
                  <a:lnTo>
                    <a:pt x="2143" y="347"/>
                  </a:lnTo>
                  <a:cubicBezTo>
                    <a:pt x="2143"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4" name="Google Shape;10134;p81"/>
            <p:cNvSpPr/>
            <p:nvPr/>
          </p:nvSpPr>
          <p:spPr>
            <a:xfrm>
              <a:off x="-44502875" y="3595100"/>
              <a:ext cx="283575" cy="281975"/>
            </a:xfrm>
            <a:custGeom>
              <a:avLst/>
              <a:gdLst/>
              <a:ahLst/>
              <a:cxnLst/>
              <a:rect l="l" t="t" r="r" b="b"/>
              <a:pathLst>
                <a:path w="11343" h="11279" extrusionOk="0">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5" name="Google Shape;10135;p81"/>
            <p:cNvSpPr/>
            <p:nvPr/>
          </p:nvSpPr>
          <p:spPr>
            <a:xfrm>
              <a:off x="-44221675" y="3788850"/>
              <a:ext cx="18900" cy="52800"/>
            </a:xfrm>
            <a:custGeom>
              <a:avLst/>
              <a:gdLst/>
              <a:ahLst/>
              <a:cxnLst/>
              <a:rect l="l" t="t" r="r" b="b"/>
              <a:pathLst>
                <a:path w="756" h="2112" extrusionOk="0">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36" name="Google Shape;10136;p81"/>
          <p:cNvGrpSpPr/>
          <p:nvPr/>
        </p:nvGrpSpPr>
        <p:grpSpPr>
          <a:xfrm>
            <a:off x="4858981" y="1820745"/>
            <a:ext cx="356196" cy="354670"/>
            <a:chOff x="-13946200" y="3647075"/>
            <a:chExt cx="353650" cy="352100"/>
          </a:xfrm>
        </p:grpSpPr>
        <p:sp>
          <p:nvSpPr>
            <p:cNvPr id="10137" name="Google Shape;10137;p81"/>
            <p:cNvSpPr/>
            <p:nvPr/>
          </p:nvSpPr>
          <p:spPr>
            <a:xfrm>
              <a:off x="-13717000" y="3647075"/>
              <a:ext cx="124450" cy="144150"/>
            </a:xfrm>
            <a:custGeom>
              <a:avLst/>
              <a:gdLst/>
              <a:ahLst/>
              <a:cxnLst/>
              <a:rect l="l" t="t" r="r" b="b"/>
              <a:pathLst>
                <a:path w="4978" h="5766" extrusionOk="0">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8" name="Google Shape;10138;p81"/>
            <p:cNvSpPr/>
            <p:nvPr/>
          </p:nvSpPr>
          <p:spPr>
            <a:xfrm>
              <a:off x="-13801275" y="3647075"/>
              <a:ext cx="63025" cy="61075"/>
            </a:xfrm>
            <a:custGeom>
              <a:avLst/>
              <a:gdLst/>
              <a:ahLst/>
              <a:cxnLst/>
              <a:rect l="l" t="t" r="r" b="b"/>
              <a:pathLst>
                <a:path w="2521" h="2443" extrusionOk="0">
                  <a:moveTo>
                    <a:pt x="0" y="1"/>
                  </a:moveTo>
                  <a:lnTo>
                    <a:pt x="0" y="2017"/>
                  </a:lnTo>
                  <a:cubicBezTo>
                    <a:pt x="347" y="2300"/>
                    <a:pt x="796" y="2442"/>
                    <a:pt x="1248" y="2442"/>
                  </a:cubicBezTo>
                  <a:cubicBezTo>
                    <a:pt x="1701" y="2442"/>
                    <a:pt x="2158" y="2300"/>
                    <a:pt x="2520" y="2017"/>
                  </a:cubicBezTo>
                  <a:lnTo>
                    <a:pt x="25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9" name="Google Shape;10139;p81"/>
            <p:cNvSpPr/>
            <p:nvPr/>
          </p:nvSpPr>
          <p:spPr>
            <a:xfrm>
              <a:off x="-13946200" y="3647075"/>
              <a:ext cx="124450" cy="143400"/>
            </a:xfrm>
            <a:custGeom>
              <a:avLst/>
              <a:gdLst/>
              <a:ahLst/>
              <a:cxnLst/>
              <a:rect l="l" t="t" r="r" b="b"/>
              <a:pathLst>
                <a:path w="4978" h="5736" extrusionOk="0">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0" name="Google Shape;10140;p81"/>
            <p:cNvSpPr/>
            <p:nvPr/>
          </p:nvSpPr>
          <p:spPr>
            <a:xfrm>
              <a:off x="-13946200" y="3873900"/>
              <a:ext cx="352875" cy="125275"/>
            </a:xfrm>
            <a:custGeom>
              <a:avLst/>
              <a:gdLst/>
              <a:ahLst/>
              <a:cxnLst/>
              <a:rect l="l" t="t" r="r" b="b"/>
              <a:pathLst>
                <a:path w="14115" h="5011" extrusionOk="0">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1" name="Google Shape;10141;p81"/>
            <p:cNvSpPr/>
            <p:nvPr/>
          </p:nvSpPr>
          <p:spPr>
            <a:xfrm>
              <a:off x="-13713850" y="3810125"/>
              <a:ext cx="120525" cy="105075"/>
            </a:xfrm>
            <a:custGeom>
              <a:avLst/>
              <a:gdLst/>
              <a:ahLst/>
              <a:cxnLst/>
              <a:rect l="l" t="t" r="r" b="b"/>
              <a:pathLst>
                <a:path w="4821" h="4203" extrusionOk="0">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2" name="Google Shape;10142;p81"/>
            <p:cNvSpPr/>
            <p:nvPr/>
          </p:nvSpPr>
          <p:spPr>
            <a:xfrm>
              <a:off x="-13946200" y="3810125"/>
              <a:ext cx="121300" cy="105175"/>
            </a:xfrm>
            <a:custGeom>
              <a:avLst/>
              <a:gdLst/>
              <a:ahLst/>
              <a:cxnLst/>
              <a:rect l="l" t="t" r="r" b="b"/>
              <a:pathLst>
                <a:path w="4852" h="4207" extrusionOk="0">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43" name="Google Shape;10143;p81"/>
          <p:cNvGrpSpPr/>
          <p:nvPr/>
        </p:nvGrpSpPr>
        <p:grpSpPr>
          <a:xfrm>
            <a:off x="6642374" y="1380228"/>
            <a:ext cx="357002" cy="354267"/>
            <a:chOff x="-12163025" y="3214275"/>
            <a:chExt cx="354450" cy="351700"/>
          </a:xfrm>
        </p:grpSpPr>
        <p:sp>
          <p:nvSpPr>
            <p:cNvPr id="10144" name="Google Shape;10144;p81"/>
            <p:cNvSpPr/>
            <p:nvPr/>
          </p:nvSpPr>
          <p:spPr>
            <a:xfrm>
              <a:off x="-12163025" y="3214275"/>
              <a:ext cx="354450" cy="165025"/>
            </a:xfrm>
            <a:custGeom>
              <a:avLst/>
              <a:gdLst/>
              <a:ahLst/>
              <a:cxnLst/>
              <a:rect l="l" t="t" r="r" b="b"/>
              <a:pathLst>
                <a:path w="14178" h="6601" extrusionOk="0">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5" name="Google Shape;10145;p81"/>
            <p:cNvSpPr/>
            <p:nvPr/>
          </p:nvSpPr>
          <p:spPr>
            <a:xfrm>
              <a:off x="-12161450" y="3503725"/>
              <a:ext cx="41775" cy="62250"/>
            </a:xfrm>
            <a:custGeom>
              <a:avLst/>
              <a:gdLst/>
              <a:ahLst/>
              <a:cxnLst/>
              <a:rect l="l" t="t" r="r" b="b"/>
              <a:pathLst>
                <a:path w="1671" h="2490" extrusionOk="0">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6" name="Google Shape;10146;p81"/>
            <p:cNvSpPr/>
            <p:nvPr/>
          </p:nvSpPr>
          <p:spPr>
            <a:xfrm>
              <a:off x="-12161450" y="3350150"/>
              <a:ext cx="41775" cy="133125"/>
            </a:xfrm>
            <a:custGeom>
              <a:avLst/>
              <a:gdLst/>
              <a:ahLst/>
              <a:cxnLst/>
              <a:rect l="l" t="t" r="r" b="b"/>
              <a:pathLst>
                <a:path w="1671" h="5325" extrusionOk="0">
                  <a:moveTo>
                    <a:pt x="0" y="0"/>
                  </a:moveTo>
                  <a:lnTo>
                    <a:pt x="0" y="5325"/>
                  </a:lnTo>
                  <a:lnTo>
                    <a:pt x="1670" y="5325"/>
                  </a:lnTo>
                  <a:lnTo>
                    <a:pt x="1670" y="1481"/>
                  </a:lnTo>
                  <a:cubicBezTo>
                    <a:pt x="1009" y="1103"/>
                    <a:pt x="441" y="63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47" name="Google Shape;10147;p81"/>
          <p:cNvGrpSpPr/>
          <p:nvPr/>
        </p:nvGrpSpPr>
        <p:grpSpPr>
          <a:xfrm>
            <a:off x="6643154" y="1819965"/>
            <a:ext cx="355441" cy="356232"/>
            <a:chOff x="-12160675" y="3647875"/>
            <a:chExt cx="352900" cy="353650"/>
          </a:xfrm>
        </p:grpSpPr>
        <p:sp>
          <p:nvSpPr>
            <p:cNvPr id="10148" name="Google Shape;10148;p81"/>
            <p:cNvSpPr/>
            <p:nvPr/>
          </p:nvSpPr>
          <p:spPr>
            <a:xfrm>
              <a:off x="-12059850" y="3958975"/>
              <a:ext cx="149675" cy="42550"/>
            </a:xfrm>
            <a:custGeom>
              <a:avLst/>
              <a:gdLst/>
              <a:ahLst/>
              <a:cxnLst/>
              <a:rect l="l" t="t" r="r" b="b"/>
              <a:pathLst>
                <a:path w="5987" h="1702" extrusionOk="0">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9" name="Google Shape;10149;p81"/>
            <p:cNvSpPr/>
            <p:nvPr/>
          </p:nvSpPr>
          <p:spPr>
            <a:xfrm>
              <a:off x="-11850350" y="3749475"/>
              <a:ext cx="42575" cy="149675"/>
            </a:xfrm>
            <a:custGeom>
              <a:avLst/>
              <a:gdLst/>
              <a:ahLst/>
              <a:cxnLst/>
              <a:rect l="l" t="t" r="r" b="b"/>
              <a:pathLst>
                <a:path w="1703" h="5987" extrusionOk="0">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0" name="Google Shape;10150;p81"/>
            <p:cNvSpPr/>
            <p:nvPr/>
          </p:nvSpPr>
          <p:spPr>
            <a:xfrm>
              <a:off x="-12059850" y="3647875"/>
              <a:ext cx="148875" cy="42550"/>
            </a:xfrm>
            <a:custGeom>
              <a:avLst/>
              <a:gdLst/>
              <a:ahLst/>
              <a:cxnLst/>
              <a:rect l="l" t="t" r="r" b="b"/>
              <a:pathLst>
                <a:path w="5955" h="1702" extrusionOk="0">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1" name="Google Shape;10151;p81"/>
            <p:cNvSpPr/>
            <p:nvPr/>
          </p:nvSpPr>
          <p:spPr>
            <a:xfrm>
              <a:off x="-12160675" y="3750250"/>
              <a:ext cx="41775" cy="148900"/>
            </a:xfrm>
            <a:custGeom>
              <a:avLst/>
              <a:gdLst/>
              <a:ahLst/>
              <a:cxnLst/>
              <a:rect l="l" t="t" r="r" b="b"/>
              <a:pathLst>
                <a:path w="1671" h="5956" extrusionOk="0">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2" name="Google Shape;10152;p81"/>
            <p:cNvSpPr/>
            <p:nvPr/>
          </p:nvSpPr>
          <p:spPr>
            <a:xfrm>
              <a:off x="-12099225" y="3710875"/>
              <a:ext cx="228425" cy="226200"/>
            </a:xfrm>
            <a:custGeom>
              <a:avLst/>
              <a:gdLst/>
              <a:ahLst/>
              <a:cxnLst/>
              <a:rect l="l" t="t" r="r" b="b"/>
              <a:pathLst>
                <a:path w="9137" h="9048" extrusionOk="0">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3" name="Google Shape;10153;p81"/>
            <p:cNvSpPr/>
            <p:nvPr/>
          </p:nvSpPr>
          <p:spPr>
            <a:xfrm>
              <a:off x="-12056700" y="3751825"/>
              <a:ext cx="144950" cy="144950"/>
            </a:xfrm>
            <a:custGeom>
              <a:avLst/>
              <a:gdLst/>
              <a:ahLst/>
              <a:cxnLst/>
              <a:rect l="l" t="t" r="r" b="b"/>
              <a:pathLst>
                <a:path w="5798" h="5798" extrusionOk="0">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4" name="Google Shape;10154;p81"/>
            <p:cNvSpPr/>
            <p:nvPr/>
          </p:nvSpPr>
          <p:spPr>
            <a:xfrm>
              <a:off x="-12016525" y="3792775"/>
              <a:ext cx="63025" cy="63050"/>
            </a:xfrm>
            <a:custGeom>
              <a:avLst/>
              <a:gdLst/>
              <a:ahLst/>
              <a:cxnLst/>
              <a:rect l="l" t="t" r="r" b="b"/>
              <a:pathLst>
                <a:path w="2521" h="2522" extrusionOk="0">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55" name="Google Shape;10155;p81"/>
          <p:cNvGrpSpPr/>
          <p:nvPr/>
        </p:nvGrpSpPr>
        <p:grpSpPr>
          <a:xfrm>
            <a:off x="6653870" y="2264421"/>
            <a:ext cx="354635" cy="356232"/>
            <a:chOff x="-12160675" y="4081850"/>
            <a:chExt cx="352100" cy="353650"/>
          </a:xfrm>
        </p:grpSpPr>
        <p:sp>
          <p:nvSpPr>
            <p:cNvPr id="10156" name="Google Shape;10156;p81"/>
            <p:cNvSpPr/>
            <p:nvPr/>
          </p:nvSpPr>
          <p:spPr>
            <a:xfrm>
              <a:off x="-12014950" y="4081850"/>
              <a:ext cx="61450" cy="62275"/>
            </a:xfrm>
            <a:custGeom>
              <a:avLst/>
              <a:gdLst/>
              <a:ahLst/>
              <a:cxnLst/>
              <a:rect l="l" t="t" r="r" b="b"/>
              <a:pathLst>
                <a:path w="2458" h="2491" extrusionOk="0">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7" name="Google Shape;10157;p81"/>
            <p:cNvSpPr/>
            <p:nvPr/>
          </p:nvSpPr>
          <p:spPr>
            <a:xfrm>
              <a:off x="-12077175" y="4352000"/>
              <a:ext cx="186700" cy="83500"/>
            </a:xfrm>
            <a:custGeom>
              <a:avLst/>
              <a:gdLst/>
              <a:ahLst/>
              <a:cxnLst/>
              <a:rect l="l" t="t" r="r" b="b"/>
              <a:pathLst>
                <a:path w="7468" h="3340" extrusionOk="0">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8" name="Google Shape;10158;p81"/>
            <p:cNvSpPr/>
            <p:nvPr/>
          </p:nvSpPr>
          <p:spPr>
            <a:xfrm>
              <a:off x="-11911775" y="4186000"/>
              <a:ext cx="103200" cy="101425"/>
            </a:xfrm>
            <a:custGeom>
              <a:avLst/>
              <a:gdLst/>
              <a:ahLst/>
              <a:cxnLst/>
              <a:rect l="l" t="t" r="r" b="b"/>
              <a:pathLst>
                <a:path w="4128" h="4057" extrusionOk="0">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9" name="Google Shape;10159;p81"/>
            <p:cNvSpPr/>
            <p:nvPr/>
          </p:nvSpPr>
          <p:spPr>
            <a:xfrm>
              <a:off x="-12160675" y="4186000"/>
              <a:ext cx="104000" cy="101425"/>
            </a:xfrm>
            <a:custGeom>
              <a:avLst/>
              <a:gdLst/>
              <a:ahLst/>
              <a:cxnLst/>
              <a:rect l="l" t="t" r="r" b="b"/>
              <a:pathLst>
                <a:path w="4160" h="4057" extrusionOk="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0" name="Google Shape;10160;p81"/>
            <p:cNvSpPr/>
            <p:nvPr/>
          </p:nvSpPr>
          <p:spPr>
            <a:xfrm>
              <a:off x="-12049600" y="4144075"/>
              <a:ext cx="127600" cy="67750"/>
            </a:xfrm>
            <a:custGeom>
              <a:avLst/>
              <a:gdLst/>
              <a:ahLst/>
              <a:cxnLst/>
              <a:rect l="l" t="t" r="r" b="b"/>
              <a:pathLst>
                <a:path w="5104" h="2710" extrusionOk="0">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1" name="Google Shape;10161;p81"/>
            <p:cNvSpPr/>
            <p:nvPr/>
          </p:nvSpPr>
          <p:spPr>
            <a:xfrm>
              <a:off x="-12033850" y="4212600"/>
              <a:ext cx="99250" cy="118150"/>
            </a:xfrm>
            <a:custGeom>
              <a:avLst/>
              <a:gdLst/>
              <a:ahLst/>
              <a:cxnLst/>
              <a:rect l="l" t="t" r="r" b="b"/>
              <a:pathLst>
                <a:path w="3970" h="4726" extrusionOk="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62" name="Google Shape;10162;p81"/>
          <p:cNvGrpSpPr/>
          <p:nvPr/>
        </p:nvGrpSpPr>
        <p:grpSpPr>
          <a:xfrm>
            <a:off x="4858836" y="2738864"/>
            <a:ext cx="355416" cy="355652"/>
            <a:chOff x="-10391650" y="3180600"/>
            <a:chExt cx="352875" cy="353075"/>
          </a:xfrm>
        </p:grpSpPr>
        <p:sp>
          <p:nvSpPr>
            <p:cNvPr id="10163" name="Google Shape;10163;p81"/>
            <p:cNvSpPr/>
            <p:nvPr/>
          </p:nvSpPr>
          <p:spPr>
            <a:xfrm>
              <a:off x="-10390875" y="3263500"/>
              <a:ext cx="352100" cy="42550"/>
            </a:xfrm>
            <a:custGeom>
              <a:avLst/>
              <a:gdLst/>
              <a:ahLst/>
              <a:cxnLst/>
              <a:rect l="l" t="t" r="r" b="b"/>
              <a:pathLst>
                <a:path w="14084" h="1702" extrusionOk="0">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4" name="Google Shape;10164;p81"/>
            <p:cNvSpPr/>
            <p:nvPr/>
          </p:nvSpPr>
          <p:spPr>
            <a:xfrm>
              <a:off x="-10391650" y="3451750"/>
              <a:ext cx="352875" cy="81925"/>
            </a:xfrm>
            <a:custGeom>
              <a:avLst/>
              <a:gdLst/>
              <a:ahLst/>
              <a:cxnLst/>
              <a:rect l="l" t="t" r="r" b="b"/>
              <a:pathLst>
                <a:path w="14115" h="3277" extrusionOk="0">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5" name="Google Shape;10165;p81"/>
            <p:cNvSpPr/>
            <p:nvPr/>
          </p:nvSpPr>
          <p:spPr>
            <a:xfrm>
              <a:off x="-10327075" y="3180600"/>
              <a:ext cx="223700" cy="62450"/>
            </a:xfrm>
            <a:custGeom>
              <a:avLst/>
              <a:gdLst/>
              <a:ahLst/>
              <a:cxnLst/>
              <a:rect l="l" t="t" r="r" b="b"/>
              <a:pathLst>
                <a:path w="8948" h="2498" extrusionOk="0">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6" name="Google Shape;10166;p81"/>
            <p:cNvSpPr/>
            <p:nvPr/>
          </p:nvSpPr>
          <p:spPr>
            <a:xfrm>
              <a:off x="-10245950" y="3325725"/>
              <a:ext cx="61450" cy="104775"/>
            </a:xfrm>
            <a:custGeom>
              <a:avLst/>
              <a:gdLst/>
              <a:ahLst/>
              <a:cxnLst/>
              <a:rect l="l" t="t" r="r" b="b"/>
              <a:pathLst>
                <a:path w="2458" h="4191" extrusionOk="0">
                  <a:moveTo>
                    <a:pt x="0" y="1"/>
                  </a:moveTo>
                  <a:lnTo>
                    <a:pt x="0" y="4191"/>
                  </a:lnTo>
                  <a:lnTo>
                    <a:pt x="2458" y="4191"/>
                  </a:lnTo>
                  <a:lnTo>
                    <a:pt x="24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7" name="Google Shape;10167;p81"/>
            <p:cNvSpPr/>
            <p:nvPr/>
          </p:nvSpPr>
          <p:spPr>
            <a:xfrm>
              <a:off x="-10142775" y="3325725"/>
              <a:ext cx="63025" cy="104775"/>
            </a:xfrm>
            <a:custGeom>
              <a:avLst/>
              <a:gdLst/>
              <a:ahLst/>
              <a:cxnLst/>
              <a:rect l="l" t="t" r="r" b="b"/>
              <a:pathLst>
                <a:path w="2521" h="4191" extrusionOk="0">
                  <a:moveTo>
                    <a:pt x="1" y="1"/>
                  </a:moveTo>
                  <a:lnTo>
                    <a:pt x="1" y="4191"/>
                  </a:lnTo>
                  <a:lnTo>
                    <a:pt x="2521" y="4191"/>
                  </a:lnTo>
                  <a:lnTo>
                    <a:pt x="25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8" name="Google Shape;10168;p81"/>
            <p:cNvSpPr/>
            <p:nvPr/>
          </p:nvSpPr>
          <p:spPr>
            <a:xfrm>
              <a:off x="-10350700" y="3325725"/>
              <a:ext cx="62250" cy="104775"/>
            </a:xfrm>
            <a:custGeom>
              <a:avLst/>
              <a:gdLst/>
              <a:ahLst/>
              <a:cxnLst/>
              <a:rect l="l" t="t" r="r" b="b"/>
              <a:pathLst>
                <a:path w="2490" h="4191" extrusionOk="0">
                  <a:moveTo>
                    <a:pt x="0" y="1"/>
                  </a:moveTo>
                  <a:lnTo>
                    <a:pt x="0" y="4191"/>
                  </a:lnTo>
                  <a:lnTo>
                    <a:pt x="2489" y="4191"/>
                  </a:lnTo>
                  <a:lnTo>
                    <a:pt x="24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69" name="Google Shape;10169;p81"/>
          <p:cNvGrpSpPr/>
          <p:nvPr/>
        </p:nvGrpSpPr>
        <p:grpSpPr>
          <a:xfrm>
            <a:off x="4858835" y="3215662"/>
            <a:ext cx="354635" cy="353890"/>
            <a:chOff x="-10390875" y="3616350"/>
            <a:chExt cx="352100" cy="351325"/>
          </a:xfrm>
        </p:grpSpPr>
        <p:sp>
          <p:nvSpPr>
            <p:cNvPr id="10170" name="Google Shape;10170;p81"/>
            <p:cNvSpPr/>
            <p:nvPr/>
          </p:nvSpPr>
          <p:spPr>
            <a:xfrm>
              <a:off x="-10308950" y="3780175"/>
              <a:ext cx="186675" cy="104800"/>
            </a:xfrm>
            <a:custGeom>
              <a:avLst/>
              <a:gdLst/>
              <a:ahLst/>
              <a:cxnLst/>
              <a:rect l="l" t="t" r="r" b="b"/>
              <a:pathLst>
                <a:path w="7467" h="4192" extrusionOk="0">
                  <a:moveTo>
                    <a:pt x="0" y="1"/>
                  </a:moveTo>
                  <a:lnTo>
                    <a:pt x="0" y="4191"/>
                  </a:lnTo>
                  <a:lnTo>
                    <a:pt x="7467" y="4191"/>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1" name="Google Shape;10171;p81"/>
            <p:cNvSpPr/>
            <p:nvPr/>
          </p:nvSpPr>
          <p:spPr>
            <a:xfrm>
              <a:off x="-10390875" y="3698275"/>
              <a:ext cx="352100" cy="269400"/>
            </a:xfrm>
            <a:custGeom>
              <a:avLst/>
              <a:gdLst/>
              <a:ahLst/>
              <a:cxnLst/>
              <a:rect l="l" t="t" r="r" b="b"/>
              <a:pathLst>
                <a:path w="14084" h="10776" extrusionOk="0">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2" name="Google Shape;10172;p81"/>
            <p:cNvSpPr/>
            <p:nvPr/>
          </p:nvSpPr>
          <p:spPr>
            <a:xfrm>
              <a:off x="-10268000" y="3616350"/>
              <a:ext cx="103975" cy="81150"/>
            </a:xfrm>
            <a:custGeom>
              <a:avLst/>
              <a:gdLst/>
              <a:ahLst/>
              <a:cxnLst/>
              <a:rect l="l" t="t" r="r" b="b"/>
              <a:pathLst>
                <a:path w="4159" h="3246" extrusionOk="0">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73" name="Google Shape;10173;p81"/>
          <p:cNvGrpSpPr/>
          <p:nvPr/>
        </p:nvGrpSpPr>
        <p:grpSpPr>
          <a:xfrm>
            <a:off x="7525810" y="2740327"/>
            <a:ext cx="312585" cy="354670"/>
            <a:chOff x="-10370400" y="4049550"/>
            <a:chExt cx="310350" cy="352100"/>
          </a:xfrm>
        </p:grpSpPr>
        <p:sp>
          <p:nvSpPr>
            <p:cNvPr id="10174" name="Google Shape;10174;p81"/>
            <p:cNvSpPr/>
            <p:nvPr/>
          </p:nvSpPr>
          <p:spPr>
            <a:xfrm>
              <a:off x="-10308175" y="4224400"/>
              <a:ext cx="185900" cy="115800"/>
            </a:xfrm>
            <a:custGeom>
              <a:avLst/>
              <a:gdLst/>
              <a:ahLst/>
              <a:cxnLst/>
              <a:rect l="l" t="t" r="r" b="b"/>
              <a:pathLst>
                <a:path w="7436" h="4632" extrusionOk="0">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5" name="Google Shape;10175;p81"/>
            <p:cNvSpPr/>
            <p:nvPr/>
          </p:nvSpPr>
          <p:spPr>
            <a:xfrm>
              <a:off x="-10292425" y="4121225"/>
              <a:ext cx="159125" cy="30750"/>
            </a:xfrm>
            <a:custGeom>
              <a:avLst/>
              <a:gdLst/>
              <a:ahLst/>
              <a:cxnLst/>
              <a:rect l="l" t="t" r="r" b="b"/>
              <a:pathLst>
                <a:path w="6365" h="1230" extrusionOk="0">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6" name="Google Shape;10176;p81"/>
            <p:cNvSpPr/>
            <p:nvPr/>
          </p:nvSpPr>
          <p:spPr>
            <a:xfrm>
              <a:off x="-10370400" y="4049550"/>
              <a:ext cx="310350" cy="91400"/>
            </a:xfrm>
            <a:custGeom>
              <a:avLst/>
              <a:gdLst/>
              <a:ahLst/>
              <a:cxnLst/>
              <a:rect l="l" t="t" r="r" b="b"/>
              <a:pathLst>
                <a:path w="12414" h="3656" extrusionOk="0">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7" name="Google Shape;10177;p81"/>
            <p:cNvSpPr/>
            <p:nvPr/>
          </p:nvSpPr>
          <p:spPr>
            <a:xfrm>
              <a:off x="-10328650" y="4173200"/>
              <a:ext cx="226850" cy="30750"/>
            </a:xfrm>
            <a:custGeom>
              <a:avLst/>
              <a:gdLst/>
              <a:ahLst/>
              <a:cxnLst/>
              <a:rect l="l" t="t" r="r" b="b"/>
              <a:pathLst>
                <a:path w="9074" h="1230" extrusionOk="0">
                  <a:moveTo>
                    <a:pt x="0" y="1"/>
                  </a:moveTo>
                  <a:cubicBezTo>
                    <a:pt x="0" y="694"/>
                    <a:pt x="536" y="1229"/>
                    <a:pt x="1198" y="1229"/>
                  </a:cubicBezTo>
                  <a:lnTo>
                    <a:pt x="7814" y="1229"/>
                  </a:lnTo>
                  <a:cubicBezTo>
                    <a:pt x="8507" y="1229"/>
                    <a:pt x="9074" y="694"/>
                    <a:pt x="90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8" name="Google Shape;10178;p81"/>
            <p:cNvSpPr/>
            <p:nvPr/>
          </p:nvSpPr>
          <p:spPr>
            <a:xfrm>
              <a:off x="-10328650" y="4360650"/>
              <a:ext cx="226850" cy="41000"/>
            </a:xfrm>
            <a:custGeom>
              <a:avLst/>
              <a:gdLst/>
              <a:ahLst/>
              <a:cxnLst/>
              <a:rect l="l" t="t" r="r" b="b"/>
              <a:pathLst>
                <a:path w="9074" h="1640" extrusionOk="0">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79" name="Google Shape;10179;p81"/>
          <p:cNvGrpSpPr/>
          <p:nvPr/>
        </p:nvGrpSpPr>
        <p:grpSpPr>
          <a:xfrm>
            <a:off x="6630066" y="2739268"/>
            <a:ext cx="379236" cy="354847"/>
            <a:chOff x="-8674650" y="3210975"/>
            <a:chExt cx="376525" cy="352275"/>
          </a:xfrm>
        </p:grpSpPr>
        <p:sp>
          <p:nvSpPr>
            <p:cNvPr id="10180" name="Google Shape;10180;p81"/>
            <p:cNvSpPr/>
            <p:nvPr/>
          </p:nvSpPr>
          <p:spPr>
            <a:xfrm>
              <a:off x="-8542325" y="3335375"/>
              <a:ext cx="112650" cy="104375"/>
            </a:xfrm>
            <a:custGeom>
              <a:avLst/>
              <a:gdLst/>
              <a:ahLst/>
              <a:cxnLst/>
              <a:rect l="l" t="t" r="r" b="b"/>
              <a:pathLst>
                <a:path w="4506" h="4175" extrusionOk="0">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1" name="Google Shape;10181;p81"/>
            <p:cNvSpPr/>
            <p:nvPr/>
          </p:nvSpPr>
          <p:spPr>
            <a:xfrm>
              <a:off x="-8496650" y="3377125"/>
              <a:ext cx="22875" cy="20900"/>
            </a:xfrm>
            <a:custGeom>
              <a:avLst/>
              <a:gdLst/>
              <a:ahLst/>
              <a:cxnLst/>
              <a:rect l="l" t="t" r="r" b="b"/>
              <a:pathLst>
                <a:path w="915" h="836" extrusionOk="0">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2" name="Google Shape;10182;p81"/>
            <p:cNvSpPr/>
            <p:nvPr/>
          </p:nvSpPr>
          <p:spPr>
            <a:xfrm>
              <a:off x="-8540750" y="3332825"/>
              <a:ext cx="242625" cy="230425"/>
            </a:xfrm>
            <a:custGeom>
              <a:avLst/>
              <a:gdLst/>
              <a:ahLst/>
              <a:cxnLst/>
              <a:rect l="l" t="t" r="r" b="b"/>
              <a:pathLst>
                <a:path w="9705" h="9217" extrusionOk="0">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3" name="Google Shape;10183;p81"/>
            <p:cNvSpPr/>
            <p:nvPr/>
          </p:nvSpPr>
          <p:spPr>
            <a:xfrm>
              <a:off x="-8645500" y="3428125"/>
              <a:ext cx="120525" cy="118950"/>
            </a:xfrm>
            <a:custGeom>
              <a:avLst/>
              <a:gdLst/>
              <a:ahLst/>
              <a:cxnLst/>
              <a:rect l="l" t="t" r="r" b="b"/>
              <a:pathLst>
                <a:path w="4821" h="4758" extrusionOk="0">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4" name="Google Shape;10184;p81"/>
            <p:cNvSpPr/>
            <p:nvPr/>
          </p:nvSpPr>
          <p:spPr>
            <a:xfrm>
              <a:off x="-8448600" y="3227275"/>
              <a:ext cx="122900" cy="122900"/>
            </a:xfrm>
            <a:custGeom>
              <a:avLst/>
              <a:gdLst/>
              <a:ahLst/>
              <a:cxnLst/>
              <a:rect l="l" t="t" r="r" b="b"/>
              <a:pathLst>
                <a:path w="4916" h="4916" extrusionOk="0">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5" name="Google Shape;10185;p81"/>
            <p:cNvSpPr/>
            <p:nvPr/>
          </p:nvSpPr>
          <p:spPr>
            <a:xfrm>
              <a:off x="-8674650" y="3210975"/>
              <a:ext cx="241825" cy="232925"/>
            </a:xfrm>
            <a:custGeom>
              <a:avLst/>
              <a:gdLst/>
              <a:ahLst/>
              <a:cxnLst/>
              <a:rect l="l" t="t" r="r" b="b"/>
              <a:pathLst>
                <a:path w="9673" h="9317" extrusionOk="0">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86" name="Google Shape;10186;p81"/>
          <p:cNvGrpSpPr/>
          <p:nvPr/>
        </p:nvGrpSpPr>
        <p:grpSpPr>
          <a:xfrm>
            <a:off x="5301563" y="1820745"/>
            <a:ext cx="356221" cy="354670"/>
            <a:chOff x="-13512225" y="3647075"/>
            <a:chExt cx="353675" cy="352100"/>
          </a:xfrm>
        </p:grpSpPr>
        <p:sp>
          <p:nvSpPr>
            <p:cNvPr id="10187" name="Google Shape;10187;p81"/>
            <p:cNvSpPr/>
            <p:nvPr/>
          </p:nvSpPr>
          <p:spPr>
            <a:xfrm>
              <a:off x="-13344475" y="3876275"/>
              <a:ext cx="19725" cy="19725"/>
            </a:xfrm>
            <a:custGeom>
              <a:avLst/>
              <a:gdLst/>
              <a:ahLst/>
              <a:cxnLst/>
              <a:rect l="l" t="t" r="r" b="b"/>
              <a:pathLst>
                <a:path w="789" h="789" extrusionOk="0">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8" name="Google Shape;10188;p81"/>
            <p:cNvSpPr/>
            <p:nvPr/>
          </p:nvSpPr>
          <p:spPr>
            <a:xfrm>
              <a:off x="-13268850" y="3854225"/>
              <a:ext cx="110300" cy="62250"/>
            </a:xfrm>
            <a:custGeom>
              <a:avLst/>
              <a:gdLst/>
              <a:ahLst/>
              <a:cxnLst/>
              <a:rect l="l" t="t" r="r" b="b"/>
              <a:pathLst>
                <a:path w="4412" h="2490" extrusionOk="0">
                  <a:moveTo>
                    <a:pt x="0" y="0"/>
                  </a:moveTo>
                  <a:cubicBezTo>
                    <a:pt x="189" y="410"/>
                    <a:pt x="284" y="788"/>
                    <a:pt x="284" y="1229"/>
                  </a:cubicBezTo>
                  <a:cubicBezTo>
                    <a:pt x="284" y="1670"/>
                    <a:pt x="158" y="2111"/>
                    <a:pt x="0" y="2489"/>
                  </a:cubicBezTo>
                  <a:lnTo>
                    <a:pt x="4411" y="2489"/>
                  </a:lnTo>
                  <a:lnTo>
                    <a:pt x="44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9" name="Google Shape;10189;p81"/>
            <p:cNvSpPr/>
            <p:nvPr/>
          </p:nvSpPr>
          <p:spPr>
            <a:xfrm>
              <a:off x="-13512225" y="3936925"/>
              <a:ext cx="353675" cy="62250"/>
            </a:xfrm>
            <a:custGeom>
              <a:avLst/>
              <a:gdLst/>
              <a:ahLst/>
              <a:cxnLst/>
              <a:rect l="l" t="t" r="r" b="b"/>
              <a:pathLst>
                <a:path w="14147" h="2490" extrusionOk="0">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0" name="Google Shape;10190;p81"/>
            <p:cNvSpPr/>
            <p:nvPr/>
          </p:nvSpPr>
          <p:spPr>
            <a:xfrm>
              <a:off x="-13387000" y="3833750"/>
              <a:ext cx="104775" cy="104775"/>
            </a:xfrm>
            <a:custGeom>
              <a:avLst/>
              <a:gdLst/>
              <a:ahLst/>
              <a:cxnLst/>
              <a:rect l="l" t="t" r="r" b="b"/>
              <a:pathLst>
                <a:path w="4191" h="4191" extrusionOk="0">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1" name="Google Shape;10191;p81"/>
            <p:cNvSpPr/>
            <p:nvPr/>
          </p:nvSpPr>
          <p:spPr>
            <a:xfrm>
              <a:off x="-13512225" y="3855000"/>
              <a:ext cx="111875" cy="62250"/>
            </a:xfrm>
            <a:custGeom>
              <a:avLst/>
              <a:gdLst/>
              <a:ahLst/>
              <a:cxnLst/>
              <a:rect l="l" t="t" r="r" b="b"/>
              <a:pathLst>
                <a:path w="4475" h="2490" extrusionOk="0">
                  <a:moveTo>
                    <a:pt x="0" y="1"/>
                  </a:moveTo>
                  <a:lnTo>
                    <a:pt x="0" y="2490"/>
                  </a:lnTo>
                  <a:lnTo>
                    <a:pt x="4474" y="2490"/>
                  </a:lnTo>
                  <a:cubicBezTo>
                    <a:pt x="4317" y="2112"/>
                    <a:pt x="4191" y="1671"/>
                    <a:pt x="4191" y="1230"/>
                  </a:cubicBezTo>
                  <a:cubicBezTo>
                    <a:pt x="4191" y="788"/>
                    <a:pt x="4317" y="379"/>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2" name="Google Shape;10192;p81"/>
            <p:cNvSpPr/>
            <p:nvPr/>
          </p:nvSpPr>
          <p:spPr>
            <a:xfrm>
              <a:off x="-13490175" y="3730575"/>
              <a:ext cx="62250" cy="40975"/>
            </a:xfrm>
            <a:custGeom>
              <a:avLst/>
              <a:gdLst/>
              <a:ahLst/>
              <a:cxnLst/>
              <a:rect l="l" t="t" r="r" b="b"/>
              <a:pathLst>
                <a:path w="2490" h="1639" extrusionOk="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3" name="Google Shape;10193;p81"/>
            <p:cNvSpPr/>
            <p:nvPr/>
          </p:nvSpPr>
          <p:spPr>
            <a:xfrm>
              <a:off x="-13241275" y="3730575"/>
              <a:ext cx="62225" cy="40975"/>
            </a:xfrm>
            <a:custGeom>
              <a:avLst/>
              <a:gdLst/>
              <a:ahLst/>
              <a:cxnLst/>
              <a:rect l="l" t="t" r="r" b="b"/>
              <a:pathLst>
                <a:path w="2489" h="1639" extrusionOk="0">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4" name="Google Shape;10194;p81"/>
            <p:cNvSpPr/>
            <p:nvPr/>
          </p:nvSpPr>
          <p:spPr>
            <a:xfrm>
              <a:off x="-13427950" y="3647075"/>
              <a:ext cx="186700" cy="63025"/>
            </a:xfrm>
            <a:custGeom>
              <a:avLst/>
              <a:gdLst/>
              <a:ahLst/>
              <a:cxnLst/>
              <a:rect l="l" t="t" r="r" b="b"/>
              <a:pathLst>
                <a:path w="7468" h="2521" extrusionOk="0">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5" name="Google Shape;10195;p81"/>
            <p:cNvSpPr/>
            <p:nvPr/>
          </p:nvSpPr>
          <p:spPr>
            <a:xfrm>
              <a:off x="-13512225" y="3773100"/>
              <a:ext cx="353675" cy="60675"/>
            </a:xfrm>
            <a:custGeom>
              <a:avLst/>
              <a:gdLst/>
              <a:ahLst/>
              <a:cxnLst/>
              <a:rect l="l" t="t" r="r" b="b"/>
              <a:pathLst>
                <a:path w="14147" h="2427" extrusionOk="0">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6" name="Google Shape;10196;p81"/>
            <p:cNvSpPr/>
            <p:nvPr/>
          </p:nvSpPr>
          <p:spPr>
            <a:xfrm>
              <a:off x="-13411400" y="3730575"/>
              <a:ext cx="153600" cy="20500"/>
            </a:xfrm>
            <a:custGeom>
              <a:avLst/>
              <a:gdLst/>
              <a:ahLst/>
              <a:cxnLst/>
              <a:rect l="l" t="t" r="r" b="b"/>
              <a:pathLst>
                <a:path w="6144" h="820" extrusionOk="0">
                  <a:moveTo>
                    <a:pt x="0" y="0"/>
                  </a:moveTo>
                  <a:lnTo>
                    <a:pt x="599" y="819"/>
                  </a:lnTo>
                  <a:lnTo>
                    <a:pt x="5545" y="819"/>
                  </a:lnTo>
                  <a:lnTo>
                    <a:pt x="61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97" name="Google Shape;10197;p81"/>
          <p:cNvGrpSpPr/>
          <p:nvPr/>
        </p:nvGrpSpPr>
        <p:grpSpPr>
          <a:xfrm>
            <a:off x="5311876" y="2264811"/>
            <a:ext cx="356221" cy="355451"/>
            <a:chOff x="-13512225" y="4080275"/>
            <a:chExt cx="353675" cy="352875"/>
          </a:xfrm>
        </p:grpSpPr>
        <p:sp>
          <p:nvSpPr>
            <p:cNvPr id="10198" name="Google Shape;10198;p81"/>
            <p:cNvSpPr/>
            <p:nvPr/>
          </p:nvSpPr>
          <p:spPr>
            <a:xfrm>
              <a:off x="-13512225" y="4203925"/>
              <a:ext cx="353675" cy="229225"/>
            </a:xfrm>
            <a:custGeom>
              <a:avLst/>
              <a:gdLst/>
              <a:ahLst/>
              <a:cxnLst/>
              <a:rect l="l" t="t" r="r" b="b"/>
              <a:pathLst>
                <a:path w="14147" h="9169" extrusionOk="0">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9" name="Google Shape;10199;p81"/>
            <p:cNvSpPr/>
            <p:nvPr/>
          </p:nvSpPr>
          <p:spPr>
            <a:xfrm>
              <a:off x="-13366525" y="4275600"/>
              <a:ext cx="73275" cy="88225"/>
            </a:xfrm>
            <a:custGeom>
              <a:avLst/>
              <a:gdLst/>
              <a:ahLst/>
              <a:cxnLst/>
              <a:rect l="l" t="t" r="r" b="b"/>
              <a:pathLst>
                <a:path w="2931" h="3529" extrusionOk="0">
                  <a:moveTo>
                    <a:pt x="1" y="0"/>
                  </a:moveTo>
                  <a:lnTo>
                    <a:pt x="1" y="3529"/>
                  </a:lnTo>
                  <a:lnTo>
                    <a:pt x="2931" y="1733"/>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0" name="Google Shape;10200;p81"/>
            <p:cNvSpPr/>
            <p:nvPr/>
          </p:nvSpPr>
          <p:spPr>
            <a:xfrm>
              <a:off x="-13398800" y="4143275"/>
              <a:ext cx="65375" cy="40975"/>
            </a:xfrm>
            <a:custGeom>
              <a:avLst/>
              <a:gdLst/>
              <a:ahLst/>
              <a:cxnLst/>
              <a:rect l="l" t="t" r="r" b="b"/>
              <a:pathLst>
                <a:path w="2615" h="1639" extrusionOk="0">
                  <a:moveTo>
                    <a:pt x="1103" y="1"/>
                  </a:moveTo>
                  <a:lnTo>
                    <a:pt x="0" y="1639"/>
                  </a:lnTo>
                  <a:lnTo>
                    <a:pt x="1512" y="1639"/>
                  </a:lnTo>
                  <a:lnTo>
                    <a:pt x="26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1" name="Google Shape;10201;p81"/>
            <p:cNvSpPr/>
            <p:nvPr/>
          </p:nvSpPr>
          <p:spPr>
            <a:xfrm>
              <a:off x="-13336575" y="4143275"/>
              <a:ext cx="64600" cy="40975"/>
            </a:xfrm>
            <a:custGeom>
              <a:avLst/>
              <a:gdLst/>
              <a:ahLst/>
              <a:cxnLst/>
              <a:rect l="l" t="t" r="r" b="b"/>
              <a:pathLst>
                <a:path w="2584" h="1639" extrusionOk="0">
                  <a:moveTo>
                    <a:pt x="1103" y="1"/>
                  </a:moveTo>
                  <a:lnTo>
                    <a:pt x="0" y="1639"/>
                  </a:lnTo>
                  <a:lnTo>
                    <a:pt x="1481" y="1639"/>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2" name="Google Shape;10202;p81"/>
            <p:cNvSpPr/>
            <p:nvPr/>
          </p:nvSpPr>
          <p:spPr>
            <a:xfrm>
              <a:off x="-13398800" y="4081050"/>
              <a:ext cx="65375" cy="40975"/>
            </a:xfrm>
            <a:custGeom>
              <a:avLst/>
              <a:gdLst/>
              <a:ahLst/>
              <a:cxnLst/>
              <a:rect l="l" t="t" r="r" b="b"/>
              <a:pathLst>
                <a:path w="2615" h="1639" extrusionOk="0">
                  <a:moveTo>
                    <a:pt x="0" y="1"/>
                  </a:moveTo>
                  <a:lnTo>
                    <a:pt x="1103" y="1639"/>
                  </a:lnTo>
                  <a:lnTo>
                    <a:pt x="2615" y="1639"/>
                  </a:lnTo>
                  <a:lnTo>
                    <a:pt x="1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3" name="Google Shape;10203;p81"/>
            <p:cNvSpPr/>
            <p:nvPr/>
          </p:nvSpPr>
          <p:spPr>
            <a:xfrm>
              <a:off x="-13274375" y="4143275"/>
              <a:ext cx="64625" cy="40975"/>
            </a:xfrm>
            <a:custGeom>
              <a:avLst/>
              <a:gdLst/>
              <a:ahLst/>
              <a:cxnLst/>
              <a:rect l="l" t="t" r="r" b="b"/>
              <a:pathLst>
                <a:path w="2585" h="1639" extrusionOk="0">
                  <a:moveTo>
                    <a:pt x="1104" y="1"/>
                  </a:moveTo>
                  <a:lnTo>
                    <a:pt x="1" y="1639"/>
                  </a:lnTo>
                  <a:lnTo>
                    <a:pt x="1482" y="1639"/>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4" name="Google Shape;10204;p81"/>
            <p:cNvSpPr/>
            <p:nvPr/>
          </p:nvSpPr>
          <p:spPr>
            <a:xfrm>
              <a:off x="-13212925" y="4081050"/>
              <a:ext cx="54375" cy="40975"/>
            </a:xfrm>
            <a:custGeom>
              <a:avLst/>
              <a:gdLst/>
              <a:ahLst/>
              <a:cxnLst/>
              <a:rect l="l" t="t" r="r" b="b"/>
              <a:pathLst>
                <a:path w="2175" h="1639" extrusionOk="0">
                  <a:moveTo>
                    <a:pt x="0" y="1"/>
                  </a:moveTo>
                  <a:lnTo>
                    <a:pt x="1103" y="1639"/>
                  </a:lnTo>
                  <a:lnTo>
                    <a:pt x="2174" y="1639"/>
                  </a:lnTo>
                  <a:lnTo>
                    <a:pt x="2174" y="820"/>
                  </a:lnTo>
                  <a:cubicBezTo>
                    <a:pt x="2174" y="347"/>
                    <a:pt x="179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5" name="Google Shape;10205;p81"/>
            <p:cNvSpPr/>
            <p:nvPr/>
          </p:nvSpPr>
          <p:spPr>
            <a:xfrm>
              <a:off x="-13212925" y="4143275"/>
              <a:ext cx="54375" cy="40975"/>
            </a:xfrm>
            <a:custGeom>
              <a:avLst/>
              <a:gdLst/>
              <a:ahLst/>
              <a:cxnLst/>
              <a:rect l="l" t="t" r="r" b="b"/>
              <a:pathLst>
                <a:path w="2175" h="1639" extrusionOk="0">
                  <a:moveTo>
                    <a:pt x="1103" y="1"/>
                  </a:moveTo>
                  <a:lnTo>
                    <a:pt x="0" y="1639"/>
                  </a:lnTo>
                  <a:lnTo>
                    <a:pt x="2174" y="1639"/>
                  </a:ln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6" name="Google Shape;10206;p81"/>
            <p:cNvSpPr/>
            <p:nvPr/>
          </p:nvSpPr>
          <p:spPr>
            <a:xfrm>
              <a:off x="-13274375" y="4081050"/>
              <a:ext cx="64625" cy="40975"/>
            </a:xfrm>
            <a:custGeom>
              <a:avLst/>
              <a:gdLst/>
              <a:ahLst/>
              <a:cxnLst/>
              <a:rect l="l" t="t" r="r" b="b"/>
              <a:pathLst>
                <a:path w="2585" h="1639" extrusionOk="0">
                  <a:moveTo>
                    <a:pt x="1" y="1"/>
                  </a:moveTo>
                  <a:lnTo>
                    <a:pt x="1104" y="1639"/>
                  </a:lnTo>
                  <a:lnTo>
                    <a:pt x="2584" y="163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7" name="Google Shape;10207;p81"/>
            <p:cNvSpPr/>
            <p:nvPr/>
          </p:nvSpPr>
          <p:spPr>
            <a:xfrm>
              <a:off x="-13336575" y="4081050"/>
              <a:ext cx="64600" cy="40975"/>
            </a:xfrm>
            <a:custGeom>
              <a:avLst/>
              <a:gdLst/>
              <a:ahLst/>
              <a:cxnLst/>
              <a:rect l="l" t="t" r="r" b="b"/>
              <a:pathLst>
                <a:path w="2584" h="1639" extrusionOk="0">
                  <a:moveTo>
                    <a:pt x="0" y="1"/>
                  </a:moveTo>
                  <a:lnTo>
                    <a:pt x="1103" y="1639"/>
                  </a:lnTo>
                  <a:lnTo>
                    <a:pt x="2583" y="1639"/>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8" name="Google Shape;10208;p81"/>
            <p:cNvSpPr/>
            <p:nvPr/>
          </p:nvSpPr>
          <p:spPr>
            <a:xfrm>
              <a:off x="-13512225" y="4080275"/>
              <a:ext cx="123675" cy="103200"/>
            </a:xfrm>
            <a:custGeom>
              <a:avLst/>
              <a:gdLst/>
              <a:ahLst/>
              <a:cxnLst/>
              <a:rect l="l" t="t" r="r" b="b"/>
              <a:pathLst>
                <a:path w="4947" h="4128" extrusionOk="0">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09" name="Google Shape;10209;p81"/>
          <p:cNvGrpSpPr/>
          <p:nvPr/>
        </p:nvGrpSpPr>
        <p:grpSpPr>
          <a:xfrm>
            <a:off x="7084956" y="1412172"/>
            <a:ext cx="356196" cy="290379"/>
            <a:chOff x="-11728250" y="3245400"/>
            <a:chExt cx="353650" cy="288275"/>
          </a:xfrm>
        </p:grpSpPr>
        <p:sp>
          <p:nvSpPr>
            <p:cNvPr id="10210" name="Google Shape;10210;p81"/>
            <p:cNvSpPr/>
            <p:nvPr/>
          </p:nvSpPr>
          <p:spPr>
            <a:xfrm>
              <a:off x="-11603025" y="3389725"/>
              <a:ext cx="104775" cy="143950"/>
            </a:xfrm>
            <a:custGeom>
              <a:avLst/>
              <a:gdLst/>
              <a:ahLst/>
              <a:cxnLst/>
              <a:rect l="l" t="t" r="r" b="b"/>
              <a:pathLst>
                <a:path w="4191" h="5758" extrusionOk="0">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1" name="Google Shape;10211;p81"/>
            <p:cNvSpPr/>
            <p:nvPr/>
          </p:nvSpPr>
          <p:spPr>
            <a:xfrm>
              <a:off x="-11647125" y="3246175"/>
              <a:ext cx="86650" cy="133925"/>
            </a:xfrm>
            <a:custGeom>
              <a:avLst/>
              <a:gdLst/>
              <a:ahLst/>
              <a:cxnLst/>
              <a:rect l="l" t="t" r="r" b="b"/>
              <a:pathLst>
                <a:path w="3466" h="5357" extrusionOk="0">
                  <a:moveTo>
                    <a:pt x="3466" y="1"/>
                  </a:moveTo>
                  <a:cubicBezTo>
                    <a:pt x="2205" y="64"/>
                    <a:pt x="1008" y="473"/>
                    <a:pt x="0" y="1135"/>
                  </a:cubicBezTo>
                  <a:lnTo>
                    <a:pt x="2426" y="5356"/>
                  </a:lnTo>
                  <a:cubicBezTo>
                    <a:pt x="2741" y="5167"/>
                    <a:pt x="3056" y="5041"/>
                    <a:pt x="3466" y="50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2" name="Google Shape;10212;p81"/>
            <p:cNvSpPr/>
            <p:nvPr/>
          </p:nvSpPr>
          <p:spPr>
            <a:xfrm>
              <a:off x="-11540025" y="3245400"/>
              <a:ext cx="86675" cy="133900"/>
            </a:xfrm>
            <a:custGeom>
              <a:avLst/>
              <a:gdLst/>
              <a:ahLst/>
              <a:cxnLst/>
              <a:rect l="l" t="t" r="r" b="b"/>
              <a:pathLst>
                <a:path w="3467" h="5356" extrusionOk="0">
                  <a:moveTo>
                    <a:pt x="1" y="0"/>
                  </a:moveTo>
                  <a:lnTo>
                    <a:pt x="1" y="4978"/>
                  </a:lnTo>
                  <a:cubicBezTo>
                    <a:pt x="379" y="5041"/>
                    <a:pt x="725" y="5135"/>
                    <a:pt x="1040" y="5356"/>
                  </a:cubicBezTo>
                  <a:lnTo>
                    <a:pt x="3466" y="1134"/>
                  </a:lnTo>
                  <a:cubicBezTo>
                    <a:pt x="2458" y="473"/>
                    <a:pt x="1261" y="63"/>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3" name="Google Shape;10213;p81"/>
            <p:cNvSpPr/>
            <p:nvPr/>
          </p:nvSpPr>
          <p:spPr>
            <a:xfrm>
              <a:off x="-11498275" y="3285550"/>
              <a:ext cx="123675" cy="160700"/>
            </a:xfrm>
            <a:custGeom>
              <a:avLst/>
              <a:gdLst/>
              <a:ahLst/>
              <a:cxnLst/>
              <a:rect l="l" t="t" r="r" b="b"/>
              <a:pathLst>
                <a:path w="4947" h="6428" extrusionOk="0">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4" name="Google Shape;10214;p81"/>
            <p:cNvSpPr/>
            <p:nvPr/>
          </p:nvSpPr>
          <p:spPr>
            <a:xfrm>
              <a:off x="-11728250" y="3286350"/>
              <a:ext cx="125250" cy="160700"/>
            </a:xfrm>
            <a:custGeom>
              <a:avLst/>
              <a:gdLst/>
              <a:ahLst/>
              <a:cxnLst/>
              <a:rect l="l" t="t" r="r" b="b"/>
              <a:pathLst>
                <a:path w="5010" h="6428" extrusionOk="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15" name="Google Shape;10215;p81"/>
          <p:cNvGrpSpPr/>
          <p:nvPr/>
        </p:nvGrpSpPr>
        <p:grpSpPr>
          <a:xfrm>
            <a:off x="7117464" y="2264811"/>
            <a:ext cx="311804" cy="355451"/>
            <a:chOff x="-11703850" y="4081850"/>
            <a:chExt cx="309575" cy="352875"/>
          </a:xfrm>
        </p:grpSpPr>
        <p:sp>
          <p:nvSpPr>
            <p:cNvPr id="10216" name="Google Shape;10216;p81"/>
            <p:cNvSpPr/>
            <p:nvPr/>
          </p:nvSpPr>
          <p:spPr>
            <a:xfrm>
              <a:off x="-11703850" y="4081850"/>
              <a:ext cx="309575" cy="125250"/>
            </a:xfrm>
            <a:custGeom>
              <a:avLst/>
              <a:gdLst/>
              <a:ahLst/>
              <a:cxnLst/>
              <a:rect l="l" t="t" r="r" b="b"/>
              <a:pathLst>
                <a:path w="12383" h="5010" extrusionOk="0">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7" name="Google Shape;10217;p81"/>
            <p:cNvSpPr/>
            <p:nvPr/>
          </p:nvSpPr>
          <p:spPr>
            <a:xfrm>
              <a:off x="-11622725" y="4288975"/>
              <a:ext cx="144175" cy="63050"/>
            </a:xfrm>
            <a:custGeom>
              <a:avLst/>
              <a:gdLst/>
              <a:ahLst/>
              <a:cxnLst/>
              <a:rect l="l" t="t" r="r" b="b"/>
              <a:pathLst>
                <a:path w="5767" h="2522" extrusionOk="0">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8" name="Google Shape;10218;p81"/>
            <p:cNvSpPr/>
            <p:nvPr/>
          </p:nvSpPr>
          <p:spPr>
            <a:xfrm>
              <a:off x="-11596725" y="4364600"/>
              <a:ext cx="36250" cy="70125"/>
            </a:xfrm>
            <a:custGeom>
              <a:avLst/>
              <a:gdLst/>
              <a:ahLst/>
              <a:cxnLst/>
              <a:rect l="l" t="t" r="r" b="b"/>
              <a:pathLst>
                <a:path w="1450" h="2805" extrusionOk="0">
                  <a:moveTo>
                    <a:pt x="0" y="0"/>
                  </a:moveTo>
                  <a:lnTo>
                    <a:pt x="253" y="2804"/>
                  </a:lnTo>
                  <a:lnTo>
                    <a:pt x="1450" y="2804"/>
                  </a:lnTo>
                  <a:lnTo>
                    <a:pt x="1450" y="284"/>
                  </a:lnTo>
                  <a:cubicBezTo>
                    <a:pt x="883" y="221"/>
                    <a:pt x="410" y="158"/>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9" name="Google Shape;10219;p81"/>
            <p:cNvSpPr/>
            <p:nvPr/>
          </p:nvSpPr>
          <p:spPr>
            <a:xfrm>
              <a:off x="-11540025" y="4364600"/>
              <a:ext cx="37050" cy="70125"/>
            </a:xfrm>
            <a:custGeom>
              <a:avLst/>
              <a:gdLst/>
              <a:ahLst/>
              <a:cxnLst/>
              <a:rect l="l" t="t" r="r" b="b"/>
              <a:pathLst>
                <a:path w="1482" h="2805" extrusionOk="0">
                  <a:moveTo>
                    <a:pt x="1482" y="0"/>
                  </a:moveTo>
                  <a:lnTo>
                    <a:pt x="1482" y="0"/>
                  </a:lnTo>
                  <a:cubicBezTo>
                    <a:pt x="1040" y="126"/>
                    <a:pt x="505" y="221"/>
                    <a:pt x="1" y="221"/>
                  </a:cubicBezTo>
                  <a:lnTo>
                    <a:pt x="1" y="2741"/>
                  </a:lnTo>
                  <a:lnTo>
                    <a:pt x="1198" y="2741"/>
                  </a:lnTo>
                  <a:lnTo>
                    <a:pt x="1198" y="2804"/>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0" name="Google Shape;10220;p81"/>
            <p:cNvSpPr/>
            <p:nvPr/>
          </p:nvSpPr>
          <p:spPr>
            <a:xfrm>
              <a:off x="-11610900" y="4227550"/>
              <a:ext cx="50425" cy="51225"/>
            </a:xfrm>
            <a:custGeom>
              <a:avLst/>
              <a:gdLst/>
              <a:ahLst/>
              <a:cxnLst/>
              <a:rect l="l" t="t" r="r" b="b"/>
              <a:pathLst>
                <a:path w="2017" h="2049" extrusionOk="0">
                  <a:moveTo>
                    <a:pt x="0" y="1"/>
                  </a:moveTo>
                  <a:lnTo>
                    <a:pt x="189" y="2048"/>
                  </a:lnTo>
                  <a:cubicBezTo>
                    <a:pt x="725" y="1859"/>
                    <a:pt x="1355" y="1702"/>
                    <a:pt x="2017" y="1670"/>
                  </a:cubicBezTo>
                  <a:lnTo>
                    <a:pt x="20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1" name="Google Shape;10221;p81"/>
            <p:cNvSpPr/>
            <p:nvPr/>
          </p:nvSpPr>
          <p:spPr>
            <a:xfrm>
              <a:off x="-11540025" y="4228350"/>
              <a:ext cx="50450" cy="51200"/>
            </a:xfrm>
            <a:custGeom>
              <a:avLst/>
              <a:gdLst/>
              <a:ahLst/>
              <a:cxnLst/>
              <a:rect l="l" t="t" r="r" b="b"/>
              <a:pathLst>
                <a:path w="2018" h="2048" extrusionOk="0">
                  <a:moveTo>
                    <a:pt x="1" y="0"/>
                  </a:moveTo>
                  <a:lnTo>
                    <a:pt x="1" y="1670"/>
                  </a:lnTo>
                  <a:cubicBezTo>
                    <a:pt x="694" y="1701"/>
                    <a:pt x="1293" y="1827"/>
                    <a:pt x="1828" y="2048"/>
                  </a:cubicBez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2" name="Google Shape;10222;p81"/>
            <p:cNvSpPr/>
            <p:nvPr/>
          </p:nvSpPr>
          <p:spPr>
            <a:xfrm>
              <a:off x="-11489600" y="4227550"/>
              <a:ext cx="92175" cy="207175"/>
            </a:xfrm>
            <a:custGeom>
              <a:avLst/>
              <a:gdLst/>
              <a:ahLst/>
              <a:cxnLst/>
              <a:rect l="l" t="t" r="r" b="b"/>
              <a:pathLst>
                <a:path w="3687" h="8287" extrusionOk="0">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3" name="Google Shape;10223;p81"/>
            <p:cNvSpPr/>
            <p:nvPr/>
          </p:nvSpPr>
          <p:spPr>
            <a:xfrm>
              <a:off x="-11703850" y="4227550"/>
              <a:ext cx="92175" cy="207175"/>
            </a:xfrm>
            <a:custGeom>
              <a:avLst/>
              <a:gdLst/>
              <a:ahLst/>
              <a:cxnLst/>
              <a:rect l="l" t="t" r="r" b="b"/>
              <a:pathLst>
                <a:path w="3687" h="8287" extrusionOk="0">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24" name="Google Shape;10224;p81"/>
          <p:cNvGrpSpPr/>
          <p:nvPr/>
        </p:nvGrpSpPr>
        <p:grpSpPr>
          <a:xfrm>
            <a:off x="5306120" y="2738964"/>
            <a:ext cx="357002" cy="355451"/>
            <a:chOff x="-9958475" y="3180025"/>
            <a:chExt cx="354450" cy="352875"/>
          </a:xfrm>
        </p:grpSpPr>
        <p:sp>
          <p:nvSpPr>
            <p:cNvPr id="10225" name="Google Shape;10225;p81"/>
            <p:cNvSpPr/>
            <p:nvPr/>
          </p:nvSpPr>
          <p:spPr>
            <a:xfrm>
              <a:off x="-9958475" y="3491125"/>
              <a:ext cx="354450" cy="41775"/>
            </a:xfrm>
            <a:custGeom>
              <a:avLst/>
              <a:gdLst/>
              <a:ahLst/>
              <a:cxnLst/>
              <a:rect l="l" t="t" r="r" b="b"/>
              <a:pathLst>
                <a:path w="14178" h="1671" extrusionOk="0">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6" name="Google Shape;10226;p81"/>
            <p:cNvSpPr/>
            <p:nvPr/>
          </p:nvSpPr>
          <p:spPr>
            <a:xfrm>
              <a:off x="-9958475" y="3180025"/>
              <a:ext cx="354450" cy="42550"/>
            </a:xfrm>
            <a:custGeom>
              <a:avLst/>
              <a:gdLst/>
              <a:ahLst/>
              <a:cxnLst/>
              <a:rect l="l" t="t" r="r" b="b"/>
              <a:pathLst>
                <a:path w="14178" h="1702" extrusionOk="0">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7" name="Google Shape;10227;p81"/>
            <p:cNvSpPr/>
            <p:nvPr/>
          </p:nvSpPr>
          <p:spPr>
            <a:xfrm>
              <a:off x="-9916725" y="3243025"/>
              <a:ext cx="270175" cy="228425"/>
            </a:xfrm>
            <a:custGeom>
              <a:avLst/>
              <a:gdLst/>
              <a:ahLst/>
              <a:cxnLst/>
              <a:rect l="l" t="t" r="r" b="b"/>
              <a:pathLst>
                <a:path w="10807" h="9137" extrusionOk="0">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28" name="Google Shape;10228;p81"/>
          <p:cNvGrpSpPr/>
          <p:nvPr/>
        </p:nvGrpSpPr>
        <p:grpSpPr>
          <a:xfrm>
            <a:off x="5315247" y="3214945"/>
            <a:ext cx="337966" cy="355325"/>
            <a:chOff x="-9949025" y="3615575"/>
            <a:chExt cx="335550" cy="352750"/>
          </a:xfrm>
        </p:grpSpPr>
        <p:sp>
          <p:nvSpPr>
            <p:cNvPr id="10229" name="Google Shape;10229;p81"/>
            <p:cNvSpPr/>
            <p:nvPr/>
          </p:nvSpPr>
          <p:spPr>
            <a:xfrm>
              <a:off x="-9800950" y="3615575"/>
              <a:ext cx="61475" cy="61450"/>
            </a:xfrm>
            <a:custGeom>
              <a:avLst/>
              <a:gdLst/>
              <a:ahLst/>
              <a:cxnLst/>
              <a:rect l="l" t="t" r="r" b="b"/>
              <a:pathLst>
                <a:path w="2459" h="2458" extrusionOk="0">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0" name="Google Shape;10230;p81"/>
            <p:cNvSpPr/>
            <p:nvPr/>
          </p:nvSpPr>
          <p:spPr>
            <a:xfrm>
              <a:off x="-9949025" y="3688650"/>
              <a:ext cx="335550" cy="279675"/>
            </a:xfrm>
            <a:custGeom>
              <a:avLst/>
              <a:gdLst/>
              <a:ahLst/>
              <a:cxnLst/>
              <a:rect l="l" t="t" r="r" b="b"/>
              <a:pathLst>
                <a:path w="13422" h="11187" extrusionOk="0">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1" name="Google Shape;10231;p81"/>
            <p:cNvSpPr/>
            <p:nvPr/>
          </p:nvSpPr>
          <p:spPr>
            <a:xfrm>
              <a:off x="-9947450" y="3657100"/>
              <a:ext cx="106350" cy="50650"/>
            </a:xfrm>
            <a:custGeom>
              <a:avLst/>
              <a:gdLst/>
              <a:ahLst/>
              <a:cxnLst/>
              <a:rect l="l" t="t" r="r" b="b"/>
              <a:pathLst>
                <a:path w="4254" h="2026" extrusionOk="0">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32" name="Google Shape;10232;p81"/>
          <p:cNvGrpSpPr/>
          <p:nvPr/>
        </p:nvGrpSpPr>
        <p:grpSpPr>
          <a:xfrm>
            <a:off x="7950093" y="2738451"/>
            <a:ext cx="360175" cy="358423"/>
            <a:chOff x="-9961625" y="4048175"/>
            <a:chExt cx="357600" cy="355825"/>
          </a:xfrm>
        </p:grpSpPr>
        <p:sp>
          <p:nvSpPr>
            <p:cNvPr id="10233" name="Google Shape;10233;p81"/>
            <p:cNvSpPr/>
            <p:nvPr/>
          </p:nvSpPr>
          <p:spPr>
            <a:xfrm>
              <a:off x="-9958475" y="4048175"/>
              <a:ext cx="64625" cy="62650"/>
            </a:xfrm>
            <a:custGeom>
              <a:avLst/>
              <a:gdLst/>
              <a:ahLst/>
              <a:cxnLst/>
              <a:rect l="l" t="t" r="r" b="b"/>
              <a:pathLst>
                <a:path w="2585" h="2506" extrusionOk="0">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4" name="Google Shape;10234;p81"/>
            <p:cNvSpPr/>
            <p:nvPr/>
          </p:nvSpPr>
          <p:spPr>
            <a:xfrm>
              <a:off x="-9873400" y="4048775"/>
              <a:ext cx="21275" cy="63025"/>
            </a:xfrm>
            <a:custGeom>
              <a:avLst/>
              <a:gdLst/>
              <a:ahLst/>
              <a:cxnLst/>
              <a:rect l="l" t="t" r="r" b="b"/>
              <a:pathLst>
                <a:path w="851" h="2521" extrusionOk="0">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5" name="Google Shape;10235;p81"/>
            <p:cNvSpPr/>
            <p:nvPr/>
          </p:nvSpPr>
          <p:spPr>
            <a:xfrm>
              <a:off x="-9957675" y="4133050"/>
              <a:ext cx="63025" cy="19700"/>
            </a:xfrm>
            <a:custGeom>
              <a:avLst/>
              <a:gdLst/>
              <a:ahLst/>
              <a:cxnLst/>
              <a:rect l="l" t="t" r="r" b="b"/>
              <a:pathLst>
                <a:path w="2521" h="788" extrusionOk="0">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6" name="Google Shape;10236;p81"/>
            <p:cNvSpPr/>
            <p:nvPr/>
          </p:nvSpPr>
          <p:spPr>
            <a:xfrm>
              <a:off x="-9961625" y="4132250"/>
              <a:ext cx="253650" cy="271750"/>
            </a:xfrm>
            <a:custGeom>
              <a:avLst/>
              <a:gdLst/>
              <a:ahLst/>
              <a:cxnLst/>
              <a:rect l="l" t="t" r="r" b="b"/>
              <a:pathLst>
                <a:path w="10146" h="10870" extrusionOk="0">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7" name="Google Shape;10237;p81"/>
            <p:cNvSpPr/>
            <p:nvPr/>
          </p:nvSpPr>
          <p:spPr>
            <a:xfrm>
              <a:off x="-9791500" y="4069250"/>
              <a:ext cx="31550" cy="66175"/>
            </a:xfrm>
            <a:custGeom>
              <a:avLst/>
              <a:gdLst/>
              <a:ahLst/>
              <a:cxnLst/>
              <a:rect l="l" t="t" r="r" b="b"/>
              <a:pathLst>
                <a:path w="1262" h="2647" extrusionOk="0">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8" name="Google Shape;10238;p81"/>
            <p:cNvSpPr/>
            <p:nvPr/>
          </p:nvSpPr>
          <p:spPr>
            <a:xfrm>
              <a:off x="-9740300" y="4049550"/>
              <a:ext cx="136275" cy="268600"/>
            </a:xfrm>
            <a:custGeom>
              <a:avLst/>
              <a:gdLst/>
              <a:ahLst/>
              <a:cxnLst/>
              <a:rect l="l" t="t" r="r" b="b"/>
              <a:pathLst>
                <a:path w="5451" h="10744" extrusionOk="0">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39" name="Google Shape;10239;p81"/>
          <p:cNvGrpSpPr/>
          <p:nvPr/>
        </p:nvGrpSpPr>
        <p:grpSpPr>
          <a:xfrm>
            <a:off x="6636814" y="3213963"/>
            <a:ext cx="364959" cy="357289"/>
            <a:chOff x="-8680950" y="3624225"/>
            <a:chExt cx="362350" cy="354700"/>
          </a:xfrm>
        </p:grpSpPr>
        <p:sp>
          <p:nvSpPr>
            <p:cNvPr id="10240" name="Google Shape;10240;p81"/>
            <p:cNvSpPr/>
            <p:nvPr/>
          </p:nvSpPr>
          <p:spPr>
            <a:xfrm>
              <a:off x="-8512400" y="3686450"/>
              <a:ext cx="130775" cy="129800"/>
            </a:xfrm>
            <a:custGeom>
              <a:avLst/>
              <a:gdLst/>
              <a:ahLst/>
              <a:cxnLst/>
              <a:rect l="l" t="t" r="r" b="b"/>
              <a:pathLst>
                <a:path w="5231" h="5192" extrusionOk="0">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1" name="Google Shape;10241;p81"/>
            <p:cNvSpPr/>
            <p:nvPr/>
          </p:nvSpPr>
          <p:spPr>
            <a:xfrm>
              <a:off x="-8395825" y="3624225"/>
              <a:ext cx="77225" cy="77225"/>
            </a:xfrm>
            <a:custGeom>
              <a:avLst/>
              <a:gdLst/>
              <a:ahLst/>
              <a:cxnLst/>
              <a:rect l="l" t="t" r="r" b="b"/>
              <a:pathLst>
                <a:path w="3089" h="3089" extrusionOk="0">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2" name="Google Shape;10242;p81"/>
            <p:cNvSpPr/>
            <p:nvPr/>
          </p:nvSpPr>
          <p:spPr>
            <a:xfrm>
              <a:off x="-8676125" y="3883875"/>
              <a:ext cx="98375" cy="92925"/>
            </a:xfrm>
            <a:custGeom>
              <a:avLst/>
              <a:gdLst/>
              <a:ahLst/>
              <a:cxnLst/>
              <a:rect l="l" t="t" r="r" b="b"/>
              <a:pathLst>
                <a:path w="3935" h="3717" extrusionOk="0">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3" name="Google Shape;10243;p81"/>
            <p:cNvSpPr/>
            <p:nvPr/>
          </p:nvSpPr>
          <p:spPr>
            <a:xfrm>
              <a:off x="-8680950" y="3708850"/>
              <a:ext cx="282800" cy="270075"/>
            </a:xfrm>
            <a:custGeom>
              <a:avLst/>
              <a:gdLst/>
              <a:ahLst/>
              <a:cxnLst/>
              <a:rect l="l" t="t" r="r" b="b"/>
              <a:pathLst>
                <a:path w="11312" h="10803" extrusionOk="0">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4" name="Google Shape;10244;p81"/>
            <p:cNvSpPr/>
            <p:nvPr/>
          </p:nvSpPr>
          <p:spPr>
            <a:xfrm>
              <a:off x="-8440725" y="3857375"/>
              <a:ext cx="117400" cy="86450"/>
            </a:xfrm>
            <a:custGeom>
              <a:avLst/>
              <a:gdLst/>
              <a:ahLst/>
              <a:cxnLst/>
              <a:rect l="l" t="t" r="r" b="b"/>
              <a:pathLst>
                <a:path w="4696" h="3458" extrusionOk="0">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5" name="Google Shape;10245;p81"/>
            <p:cNvSpPr/>
            <p:nvPr/>
          </p:nvSpPr>
          <p:spPr>
            <a:xfrm>
              <a:off x="-8638400" y="3630725"/>
              <a:ext cx="86650" cy="115625"/>
            </a:xfrm>
            <a:custGeom>
              <a:avLst/>
              <a:gdLst/>
              <a:ahLst/>
              <a:cxnLst/>
              <a:rect l="l" t="t" r="r" b="b"/>
              <a:pathLst>
                <a:path w="3466" h="4625" extrusionOk="0">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46" name="Google Shape;10246;p81"/>
          <p:cNvGrpSpPr/>
          <p:nvPr/>
        </p:nvGrpSpPr>
        <p:grpSpPr>
          <a:xfrm>
            <a:off x="5773058" y="1379624"/>
            <a:ext cx="313365" cy="355476"/>
            <a:chOff x="-13056975" y="3212300"/>
            <a:chExt cx="311125" cy="352900"/>
          </a:xfrm>
        </p:grpSpPr>
        <p:sp>
          <p:nvSpPr>
            <p:cNvPr id="10247" name="Google Shape;10247;p81"/>
            <p:cNvSpPr/>
            <p:nvPr/>
          </p:nvSpPr>
          <p:spPr>
            <a:xfrm>
              <a:off x="-12972700" y="3273750"/>
              <a:ext cx="144950" cy="229225"/>
            </a:xfrm>
            <a:custGeom>
              <a:avLst/>
              <a:gdLst/>
              <a:ahLst/>
              <a:cxnLst/>
              <a:rect l="l" t="t" r="r" b="b"/>
              <a:pathLst>
                <a:path w="5798" h="9169" extrusionOk="0">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8" name="Google Shape;10248;p81"/>
            <p:cNvSpPr/>
            <p:nvPr/>
          </p:nvSpPr>
          <p:spPr>
            <a:xfrm>
              <a:off x="-12808875" y="3212300"/>
              <a:ext cx="63025" cy="278075"/>
            </a:xfrm>
            <a:custGeom>
              <a:avLst/>
              <a:gdLst/>
              <a:ahLst/>
              <a:cxnLst/>
              <a:rect l="l" t="t" r="r" b="b"/>
              <a:pathLst>
                <a:path w="2521" h="11123" extrusionOk="0">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9" name="Google Shape;10249;p81"/>
            <p:cNvSpPr/>
            <p:nvPr/>
          </p:nvSpPr>
          <p:spPr>
            <a:xfrm>
              <a:off x="-13056975" y="3212300"/>
              <a:ext cx="63025" cy="278075"/>
            </a:xfrm>
            <a:custGeom>
              <a:avLst/>
              <a:gdLst/>
              <a:ahLst/>
              <a:cxnLst/>
              <a:rect l="l" t="t" r="r" b="b"/>
              <a:pathLst>
                <a:path w="2521" h="11123" extrusionOk="0">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0" name="Google Shape;10250;p81"/>
            <p:cNvSpPr/>
            <p:nvPr/>
          </p:nvSpPr>
          <p:spPr>
            <a:xfrm>
              <a:off x="-13020750" y="3483250"/>
              <a:ext cx="240250" cy="81950"/>
            </a:xfrm>
            <a:custGeom>
              <a:avLst/>
              <a:gdLst/>
              <a:ahLst/>
              <a:cxnLst/>
              <a:rect l="l" t="t" r="r" b="b"/>
              <a:pathLst>
                <a:path w="9610" h="3278" extrusionOk="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51" name="Google Shape;10251;p81"/>
          <p:cNvGrpSpPr/>
          <p:nvPr/>
        </p:nvGrpSpPr>
        <p:grpSpPr>
          <a:xfrm>
            <a:off x="5750446" y="1820418"/>
            <a:ext cx="358588" cy="355325"/>
            <a:chOff x="-13077450" y="3647075"/>
            <a:chExt cx="356025" cy="352750"/>
          </a:xfrm>
        </p:grpSpPr>
        <p:sp>
          <p:nvSpPr>
            <p:cNvPr id="10252" name="Google Shape;10252;p81"/>
            <p:cNvSpPr/>
            <p:nvPr/>
          </p:nvSpPr>
          <p:spPr>
            <a:xfrm>
              <a:off x="-13014450" y="3708500"/>
              <a:ext cx="104000" cy="145750"/>
            </a:xfrm>
            <a:custGeom>
              <a:avLst/>
              <a:gdLst/>
              <a:ahLst/>
              <a:cxnLst/>
              <a:rect l="l" t="t" r="r" b="b"/>
              <a:pathLst>
                <a:path w="4160" h="5830" extrusionOk="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3" name="Google Shape;10253;p81"/>
            <p:cNvSpPr/>
            <p:nvPr/>
          </p:nvSpPr>
          <p:spPr>
            <a:xfrm>
              <a:off x="-12890800" y="3708500"/>
              <a:ext cx="104775" cy="145750"/>
            </a:xfrm>
            <a:custGeom>
              <a:avLst/>
              <a:gdLst/>
              <a:ahLst/>
              <a:cxnLst/>
              <a:rect l="l" t="t" r="r" b="b"/>
              <a:pathLst>
                <a:path w="4191" h="5830" extrusionOk="0">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4" name="Google Shape;10254;p81"/>
            <p:cNvSpPr/>
            <p:nvPr/>
          </p:nvSpPr>
          <p:spPr>
            <a:xfrm>
              <a:off x="-13077450" y="3647075"/>
              <a:ext cx="356025" cy="352750"/>
            </a:xfrm>
            <a:custGeom>
              <a:avLst/>
              <a:gdLst/>
              <a:ahLst/>
              <a:cxnLst/>
              <a:rect l="l" t="t" r="r" b="b"/>
              <a:pathLst>
                <a:path w="14241" h="14110" extrusionOk="0">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55" name="Google Shape;10255;p81"/>
          <p:cNvGrpSpPr/>
          <p:nvPr/>
        </p:nvGrpSpPr>
        <p:grpSpPr>
          <a:xfrm>
            <a:off x="5761552" y="2264018"/>
            <a:ext cx="357002" cy="357037"/>
            <a:chOff x="-13079025" y="4079475"/>
            <a:chExt cx="354450" cy="354450"/>
          </a:xfrm>
        </p:grpSpPr>
        <p:sp>
          <p:nvSpPr>
            <p:cNvPr id="10256" name="Google Shape;10256;p81"/>
            <p:cNvSpPr/>
            <p:nvPr/>
          </p:nvSpPr>
          <p:spPr>
            <a:xfrm>
              <a:off x="-13004200" y="4079475"/>
              <a:ext cx="207150" cy="63050"/>
            </a:xfrm>
            <a:custGeom>
              <a:avLst/>
              <a:gdLst/>
              <a:ahLst/>
              <a:cxnLst/>
              <a:rect l="l" t="t" r="r" b="b"/>
              <a:pathLst>
                <a:path w="8286" h="2522" extrusionOk="0">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7" name="Google Shape;10257;p81"/>
            <p:cNvSpPr/>
            <p:nvPr/>
          </p:nvSpPr>
          <p:spPr>
            <a:xfrm>
              <a:off x="-13079025" y="4303175"/>
              <a:ext cx="354450" cy="130750"/>
            </a:xfrm>
            <a:custGeom>
              <a:avLst/>
              <a:gdLst/>
              <a:ahLst/>
              <a:cxnLst/>
              <a:rect l="l" t="t" r="r" b="b"/>
              <a:pathLst>
                <a:path w="14178" h="5230" extrusionOk="0">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8" name="Google Shape;10258;p81"/>
            <p:cNvSpPr/>
            <p:nvPr/>
          </p:nvSpPr>
          <p:spPr>
            <a:xfrm>
              <a:off x="-12986875" y="4313400"/>
              <a:ext cx="173300" cy="58300"/>
            </a:xfrm>
            <a:custGeom>
              <a:avLst/>
              <a:gdLst/>
              <a:ahLst/>
              <a:cxnLst/>
              <a:rect l="l" t="t" r="r" b="b"/>
              <a:pathLst>
                <a:path w="6932" h="2332" extrusionOk="0">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9" name="Google Shape;10259;p81"/>
            <p:cNvSpPr/>
            <p:nvPr/>
          </p:nvSpPr>
          <p:spPr>
            <a:xfrm>
              <a:off x="-13004200" y="4143275"/>
              <a:ext cx="206375" cy="166225"/>
            </a:xfrm>
            <a:custGeom>
              <a:avLst/>
              <a:gdLst/>
              <a:ahLst/>
              <a:cxnLst/>
              <a:rect l="l" t="t" r="r" b="b"/>
              <a:pathLst>
                <a:path w="8255" h="6649" extrusionOk="0">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60" name="Google Shape;10260;p81"/>
          <p:cNvGrpSpPr/>
          <p:nvPr/>
        </p:nvGrpSpPr>
        <p:grpSpPr>
          <a:xfrm>
            <a:off x="7534619" y="1380027"/>
            <a:ext cx="356221" cy="354670"/>
            <a:chOff x="-11292700" y="3213875"/>
            <a:chExt cx="353675" cy="352100"/>
          </a:xfrm>
        </p:grpSpPr>
        <p:sp>
          <p:nvSpPr>
            <p:cNvPr id="10261" name="Google Shape;10261;p81"/>
            <p:cNvSpPr/>
            <p:nvPr/>
          </p:nvSpPr>
          <p:spPr>
            <a:xfrm>
              <a:off x="-11178500" y="3213875"/>
              <a:ext cx="124475" cy="124475"/>
            </a:xfrm>
            <a:custGeom>
              <a:avLst/>
              <a:gdLst/>
              <a:ahLst/>
              <a:cxnLst/>
              <a:rect l="l" t="t" r="r" b="b"/>
              <a:pathLst>
                <a:path w="4979" h="4979" extrusionOk="0">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2" name="Google Shape;10262;p81"/>
            <p:cNvSpPr/>
            <p:nvPr/>
          </p:nvSpPr>
          <p:spPr>
            <a:xfrm>
              <a:off x="-11292700" y="3255625"/>
              <a:ext cx="117375" cy="124475"/>
            </a:xfrm>
            <a:custGeom>
              <a:avLst/>
              <a:gdLst/>
              <a:ahLst/>
              <a:cxnLst/>
              <a:rect l="l" t="t" r="r" b="b"/>
              <a:pathLst>
                <a:path w="4695" h="4979" extrusionOk="0">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3" name="Google Shape;10263;p81"/>
            <p:cNvSpPr/>
            <p:nvPr/>
          </p:nvSpPr>
          <p:spPr>
            <a:xfrm>
              <a:off x="-11056425" y="3254850"/>
              <a:ext cx="117400" cy="125250"/>
            </a:xfrm>
            <a:custGeom>
              <a:avLst/>
              <a:gdLst/>
              <a:ahLst/>
              <a:cxnLst/>
              <a:rect l="l" t="t" r="r" b="b"/>
              <a:pathLst>
                <a:path w="4696" h="5010" extrusionOk="0">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4" name="Google Shape;10264;p81"/>
            <p:cNvSpPr/>
            <p:nvPr/>
          </p:nvSpPr>
          <p:spPr>
            <a:xfrm>
              <a:off x="-11209225" y="3503725"/>
              <a:ext cx="188275" cy="62250"/>
            </a:xfrm>
            <a:custGeom>
              <a:avLst/>
              <a:gdLst/>
              <a:ahLst/>
              <a:cxnLst/>
              <a:rect l="l" t="t" r="r" b="b"/>
              <a:pathLst>
                <a:path w="7531" h="2490" extrusionOk="0">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5" name="Google Shape;10265;p81"/>
            <p:cNvSpPr/>
            <p:nvPr/>
          </p:nvSpPr>
          <p:spPr>
            <a:xfrm>
              <a:off x="-11167475" y="3462775"/>
              <a:ext cx="103200" cy="20500"/>
            </a:xfrm>
            <a:custGeom>
              <a:avLst/>
              <a:gdLst/>
              <a:ahLst/>
              <a:cxnLst/>
              <a:rect l="l" t="t" r="r" b="b"/>
              <a:pathLst>
                <a:path w="4128" h="820" extrusionOk="0">
                  <a:moveTo>
                    <a:pt x="1" y="0"/>
                  </a:moveTo>
                  <a:lnTo>
                    <a:pt x="1" y="820"/>
                  </a:lnTo>
                  <a:lnTo>
                    <a:pt x="4128" y="820"/>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6" name="Google Shape;10266;p81"/>
            <p:cNvSpPr/>
            <p:nvPr/>
          </p:nvSpPr>
          <p:spPr>
            <a:xfrm>
              <a:off x="-11213150" y="3344625"/>
              <a:ext cx="141000" cy="97700"/>
            </a:xfrm>
            <a:custGeom>
              <a:avLst/>
              <a:gdLst/>
              <a:ahLst/>
              <a:cxnLst/>
              <a:rect l="l" t="t" r="r" b="b"/>
              <a:pathLst>
                <a:path w="5640" h="3908" extrusionOk="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7" name="Google Shape;10267;p81"/>
            <p:cNvSpPr/>
            <p:nvPr/>
          </p:nvSpPr>
          <p:spPr>
            <a:xfrm>
              <a:off x="-11080825" y="3379275"/>
              <a:ext cx="59100" cy="61475"/>
            </a:xfrm>
            <a:custGeom>
              <a:avLst/>
              <a:gdLst/>
              <a:ahLst/>
              <a:cxnLst/>
              <a:rect l="l" t="t" r="r" b="b"/>
              <a:pathLst>
                <a:path w="2364" h="2459" extrusionOk="0">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68" name="Google Shape;10268;p81"/>
          <p:cNvGrpSpPr/>
          <p:nvPr/>
        </p:nvGrpSpPr>
        <p:grpSpPr>
          <a:xfrm>
            <a:off x="7528677" y="1819965"/>
            <a:ext cx="368106" cy="356232"/>
            <a:chOff x="-11299000" y="3647875"/>
            <a:chExt cx="365475" cy="353650"/>
          </a:xfrm>
        </p:grpSpPr>
        <p:sp>
          <p:nvSpPr>
            <p:cNvPr id="10269" name="Google Shape;10269;p81"/>
            <p:cNvSpPr/>
            <p:nvPr/>
          </p:nvSpPr>
          <p:spPr>
            <a:xfrm>
              <a:off x="-11299000" y="3734700"/>
              <a:ext cx="142575" cy="134325"/>
            </a:xfrm>
            <a:custGeom>
              <a:avLst/>
              <a:gdLst/>
              <a:ahLst/>
              <a:cxnLst/>
              <a:rect l="l" t="t" r="r" b="b"/>
              <a:pathLst>
                <a:path w="5703" h="5373" extrusionOk="0">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0" name="Google Shape;10270;p81"/>
            <p:cNvSpPr/>
            <p:nvPr/>
          </p:nvSpPr>
          <p:spPr>
            <a:xfrm>
              <a:off x="-11076100" y="3734700"/>
              <a:ext cx="142575" cy="134325"/>
            </a:xfrm>
            <a:custGeom>
              <a:avLst/>
              <a:gdLst/>
              <a:ahLst/>
              <a:cxnLst/>
              <a:rect l="l" t="t" r="r" b="b"/>
              <a:pathLst>
                <a:path w="5703" h="5373" extrusionOk="0">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1" name="Google Shape;10271;p81"/>
            <p:cNvSpPr/>
            <p:nvPr/>
          </p:nvSpPr>
          <p:spPr>
            <a:xfrm>
              <a:off x="-11254900" y="3917225"/>
              <a:ext cx="124475" cy="84300"/>
            </a:xfrm>
            <a:custGeom>
              <a:avLst/>
              <a:gdLst/>
              <a:ahLst/>
              <a:cxnLst/>
              <a:rect l="l" t="t" r="r" b="b"/>
              <a:pathLst>
                <a:path w="4979" h="3372" extrusionOk="0">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2" name="Google Shape;10272;p81"/>
            <p:cNvSpPr/>
            <p:nvPr/>
          </p:nvSpPr>
          <p:spPr>
            <a:xfrm>
              <a:off x="-11099725" y="3838475"/>
              <a:ext cx="55150" cy="50425"/>
            </a:xfrm>
            <a:custGeom>
              <a:avLst/>
              <a:gdLst/>
              <a:ahLst/>
              <a:cxnLst/>
              <a:rect l="l" t="t" r="r" b="b"/>
              <a:pathLst>
                <a:path w="2206" h="2017" extrusionOk="0">
                  <a:moveTo>
                    <a:pt x="1197" y="0"/>
                  </a:moveTo>
                  <a:lnTo>
                    <a:pt x="0" y="914"/>
                  </a:lnTo>
                  <a:lnTo>
                    <a:pt x="1323" y="2017"/>
                  </a:lnTo>
                  <a:lnTo>
                    <a:pt x="2205" y="1040"/>
                  </a:lnTo>
                  <a:lnTo>
                    <a:pt x="11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3" name="Google Shape;10273;p81"/>
            <p:cNvSpPr/>
            <p:nvPr/>
          </p:nvSpPr>
          <p:spPr>
            <a:xfrm>
              <a:off x="-11187950" y="3836900"/>
              <a:ext cx="210325" cy="162275"/>
            </a:xfrm>
            <a:custGeom>
              <a:avLst/>
              <a:gdLst/>
              <a:ahLst/>
              <a:cxnLst/>
              <a:rect l="l" t="t" r="r" b="b"/>
              <a:pathLst>
                <a:path w="8413" h="6491" extrusionOk="0">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4" name="Google Shape;10274;p81"/>
            <p:cNvSpPr/>
            <p:nvPr/>
          </p:nvSpPr>
          <p:spPr>
            <a:xfrm>
              <a:off x="-11292700" y="3647875"/>
              <a:ext cx="353675" cy="87450"/>
            </a:xfrm>
            <a:custGeom>
              <a:avLst/>
              <a:gdLst/>
              <a:ahLst/>
              <a:cxnLst/>
              <a:rect l="l" t="t" r="r" b="b"/>
              <a:pathLst>
                <a:path w="14147" h="3498" extrusionOk="0">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75" name="Google Shape;10275;p81"/>
          <p:cNvGrpSpPr/>
          <p:nvPr/>
        </p:nvGrpSpPr>
        <p:grpSpPr>
          <a:xfrm>
            <a:off x="7544139" y="2275916"/>
            <a:ext cx="357808" cy="333240"/>
            <a:chOff x="-11295075" y="4092875"/>
            <a:chExt cx="355250" cy="330825"/>
          </a:xfrm>
        </p:grpSpPr>
        <p:sp>
          <p:nvSpPr>
            <p:cNvPr id="10276" name="Google Shape;10276;p81"/>
            <p:cNvSpPr/>
            <p:nvPr/>
          </p:nvSpPr>
          <p:spPr>
            <a:xfrm>
              <a:off x="-11084775" y="4196825"/>
              <a:ext cx="61475" cy="61475"/>
            </a:xfrm>
            <a:custGeom>
              <a:avLst/>
              <a:gdLst/>
              <a:ahLst/>
              <a:cxnLst/>
              <a:rect l="l" t="t" r="r" b="b"/>
              <a:pathLst>
                <a:path w="2459" h="2459" extrusionOk="0">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7" name="Google Shape;10277;p81"/>
            <p:cNvSpPr/>
            <p:nvPr/>
          </p:nvSpPr>
          <p:spPr>
            <a:xfrm>
              <a:off x="-11080050" y="4092875"/>
              <a:ext cx="140225" cy="269375"/>
            </a:xfrm>
            <a:custGeom>
              <a:avLst/>
              <a:gdLst/>
              <a:ahLst/>
              <a:cxnLst/>
              <a:rect l="l" t="t" r="r" b="b"/>
              <a:pathLst>
                <a:path w="5609" h="10775" extrusionOk="0">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8" name="Google Shape;10278;p81"/>
            <p:cNvSpPr/>
            <p:nvPr/>
          </p:nvSpPr>
          <p:spPr>
            <a:xfrm>
              <a:off x="-11230475" y="4320500"/>
              <a:ext cx="103975" cy="103200"/>
            </a:xfrm>
            <a:custGeom>
              <a:avLst/>
              <a:gdLst/>
              <a:ahLst/>
              <a:cxnLst/>
              <a:rect l="l" t="t" r="r" b="b"/>
              <a:pathLst>
                <a:path w="4159" h="4128" extrusionOk="0">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9" name="Google Shape;10279;p81"/>
            <p:cNvSpPr/>
            <p:nvPr/>
          </p:nvSpPr>
          <p:spPr>
            <a:xfrm>
              <a:off x="-11210000" y="4113350"/>
              <a:ext cx="137850" cy="226075"/>
            </a:xfrm>
            <a:custGeom>
              <a:avLst/>
              <a:gdLst/>
              <a:ahLst/>
              <a:cxnLst/>
              <a:rect l="l" t="t" r="r" b="b"/>
              <a:pathLst>
                <a:path w="5514" h="9043" extrusionOk="0">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0" name="Google Shape;10280;p81"/>
            <p:cNvSpPr/>
            <p:nvPr/>
          </p:nvSpPr>
          <p:spPr>
            <a:xfrm>
              <a:off x="-11295075" y="4153525"/>
              <a:ext cx="89825" cy="145725"/>
            </a:xfrm>
            <a:custGeom>
              <a:avLst/>
              <a:gdLst/>
              <a:ahLst/>
              <a:cxnLst/>
              <a:rect l="l" t="t" r="r" b="b"/>
              <a:pathLst>
                <a:path w="3593" h="5829" extrusionOk="0">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81" name="Google Shape;10281;p81"/>
          <p:cNvGrpSpPr/>
          <p:nvPr/>
        </p:nvGrpSpPr>
        <p:grpSpPr>
          <a:xfrm>
            <a:off x="5769739" y="2738964"/>
            <a:ext cx="312585" cy="355451"/>
            <a:chOff x="-9500075" y="3180800"/>
            <a:chExt cx="310350" cy="352875"/>
          </a:xfrm>
        </p:grpSpPr>
        <p:sp>
          <p:nvSpPr>
            <p:cNvPr id="10282" name="Google Shape;10282;p81"/>
            <p:cNvSpPr/>
            <p:nvPr/>
          </p:nvSpPr>
          <p:spPr>
            <a:xfrm>
              <a:off x="-9429175" y="3332825"/>
              <a:ext cx="82725" cy="55150"/>
            </a:xfrm>
            <a:custGeom>
              <a:avLst/>
              <a:gdLst/>
              <a:ahLst/>
              <a:cxnLst/>
              <a:rect l="l" t="t" r="r" b="b"/>
              <a:pathLst>
                <a:path w="3309" h="2206" extrusionOk="0">
                  <a:moveTo>
                    <a:pt x="1670" y="0"/>
                  </a:moveTo>
                  <a:lnTo>
                    <a:pt x="0" y="2205"/>
                  </a:lnTo>
                  <a:lnTo>
                    <a:pt x="3308" y="2205"/>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3" name="Google Shape;10283;p81"/>
            <p:cNvSpPr/>
            <p:nvPr/>
          </p:nvSpPr>
          <p:spPr>
            <a:xfrm>
              <a:off x="-9335450" y="3274525"/>
              <a:ext cx="19700" cy="19725"/>
            </a:xfrm>
            <a:custGeom>
              <a:avLst/>
              <a:gdLst/>
              <a:ahLst/>
              <a:cxnLst/>
              <a:rect l="l" t="t" r="r" b="b"/>
              <a:pathLst>
                <a:path w="788" h="789" extrusionOk="0">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4" name="Google Shape;10284;p81"/>
            <p:cNvSpPr/>
            <p:nvPr/>
          </p:nvSpPr>
          <p:spPr>
            <a:xfrm>
              <a:off x="-9330725" y="3351725"/>
              <a:ext cx="62250" cy="36250"/>
            </a:xfrm>
            <a:custGeom>
              <a:avLst/>
              <a:gdLst/>
              <a:ahLst/>
              <a:cxnLst/>
              <a:rect l="l" t="t" r="r" b="b"/>
              <a:pathLst>
                <a:path w="2490" h="1450" extrusionOk="0">
                  <a:moveTo>
                    <a:pt x="1040" y="0"/>
                  </a:moveTo>
                  <a:lnTo>
                    <a:pt x="0" y="977"/>
                  </a:lnTo>
                  <a:lnTo>
                    <a:pt x="410" y="1449"/>
                  </a:lnTo>
                  <a:lnTo>
                    <a:pt x="2489" y="1449"/>
                  </a:ln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5" name="Google Shape;10285;p81"/>
            <p:cNvSpPr/>
            <p:nvPr/>
          </p:nvSpPr>
          <p:spPr>
            <a:xfrm>
              <a:off x="-9440200" y="3220975"/>
              <a:ext cx="186675" cy="152025"/>
            </a:xfrm>
            <a:custGeom>
              <a:avLst/>
              <a:gdLst/>
              <a:ahLst/>
              <a:cxnLst/>
              <a:rect l="l" t="t" r="r" b="b"/>
              <a:pathLst>
                <a:path w="7467" h="6081" extrusionOk="0">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6" name="Google Shape;10286;p81"/>
            <p:cNvSpPr/>
            <p:nvPr/>
          </p:nvSpPr>
          <p:spPr>
            <a:xfrm>
              <a:off x="-9500075" y="3222550"/>
              <a:ext cx="310350" cy="228425"/>
            </a:xfrm>
            <a:custGeom>
              <a:avLst/>
              <a:gdLst/>
              <a:ahLst/>
              <a:cxnLst/>
              <a:rect l="l" t="t" r="r" b="b"/>
              <a:pathLst>
                <a:path w="12414" h="9137" extrusionOk="0">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7" name="Google Shape;10287;p81"/>
            <p:cNvSpPr/>
            <p:nvPr/>
          </p:nvSpPr>
          <p:spPr>
            <a:xfrm>
              <a:off x="-9398475" y="3180800"/>
              <a:ext cx="103200" cy="21300"/>
            </a:xfrm>
            <a:custGeom>
              <a:avLst/>
              <a:gdLst/>
              <a:ahLst/>
              <a:cxnLst/>
              <a:rect l="l" t="t" r="r" b="b"/>
              <a:pathLst>
                <a:path w="4128" h="852" extrusionOk="0">
                  <a:moveTo>
                    <a:pt x="820" y="1"/>
                  </a:moveTo>
                  <a:cubicBezTo>
                    <a:pt x="347" y="1"/>
                    <a:pt x="1" y="379"/>
                    <a:pt x="1" y="851"/>
                  </a:cubicBezTo>
                  <a:lnTo>
                    <a:pt x="4128" y="851"/>
                  </a:lnTo>
                  <a:cubicBezTo>
                    <a:pt x="4128" y="379"/>
                    <a:pt x="3781"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8" name="Google Shape;10288;p81"/>
            <p:cNvSpPr/>
            <p:nvPr/>
          </p:nvSpPr>
          <p:spPr>
            <a:xfrm>
              <a:off x="-9460700" y="3471450"/>
              <a:ext cx="41775" cy="62225"/>
            </a:xfrm>
            <a:custGeom>
              <a:avLst/>
              <a:gdLst/>
              <a:ahLst/>
              <a:cxnLst/>
              <a:rect l="l" t="t" r="r" b="b"/>
              <a:pathLst>
                <a:path w="1671" h="2489" extrusionOk="0">
                  <a:moveTo>
                    <a:pt x="1" y="0"/>
                  </a:moveTo>
                  <a:lnTo>
                    <a:pt x="1" y="1670"/>
                  </a:lnTo>
                  <a:cubicBezTo>
                    <a:pt x="1" y="2142"/>
                    <a:pt x="347" y="2489"/>
                    <a:pt x="820" y="2489"/>
                  </a:cubicBezTo>
                  <a:cubicBezTo>
                    <a:pt x="1293" y="2489"/>
                    <a:pt x="1671" y="2142"/>
                    <a:pt x="1671" y="1670"/>
                  </a:cubicBez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9" name="Google Shape;10289;p81"/>
            <p:cNvSpPr/>
            <p:nvPr/>
          </p:nvSpPr>
          <p:spPr>
            <a:xfrm>
              <a:off x="-9274800" y="3471450"/>
              <a:ext cx="41750" cy="62225"/>
            </a:xfrm>
            <a:custGeom>
              <a:avLst/>
              <a:gdLst/>
              <a:ahLst/>
              <a:cxnLst/>
              <a:rect l="l" t="t" r="r" b="b"/>
              <a:pathLst>
                <a:path w="1670" h="2489" extrusionOk="0">
                  <a:moveTo>
                    <a:pt x="0" y="0"/>
                  </a:moveTo>
                  <a:lnTo>
                    <a:pt x="0" y="1670"/>
                  </a:lnTo>
                  <a:cubicBezTo>
                    <a:pt x="0" y="2142"/>
                    <a:pt x="378" y="2489"/>
                    <a:pt x="851" y="2489"/>
                  </a:cubicBezTo>
                  <a:cubicBezTo>
                    <a:pt x="1323" y="2489"/>
                    <a:pt x="1670" y="2142"/>
                    <a:pt x="1670" y="1670"/>
                  </a:cubicBez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0" name="Google Shape;10290;p81"/>
            <p:cNvSpPr/>
            <p:nvPr/>
          </p:nvSpPr>
          <p:spPr>
            <a:xfrm>
              <a:off x="-9398475" y="3471450"/>
              <a:ext cx="103200" cy="20500"/>
            </a:xfrm>
            <a:custGeom>
              <a:avLst/>
              <a:gdLst/>
              <a:ahLst/>
              <a:cxnLst/>
              <a:rect l="l" t="t" r="r" b="b"/>
              <a:pathLst>
                <a:path w="4128" h="820" extrusionOk="0">
                  <a:moveTo>
                    <a:pt x="1" y="0"/>
                  </a:moveTo>
                  <a:lnTo>
                    <a:pt x="1" y="819"/>
                  </a:lnTo>
                  <a:lnTo>
                    <a:pt x="4128" y="819"/>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91" name="Google Shape;10291;p81"/>
          <p:cNvGrpSpPr/>
          <p:nvPr/>
        </p:nvGrpSpPr>
        <p:grpSpPr>
          <a:xfrm>
            <a:off x="5747530" y="3214479"/>
            <a:ext cx="356221" cy="356257"/>
            <a:chOff x="-9523700" y="3614000"/>
            <a:chExt cx="353675" cy="353675"/>
          </a:xfrm>
        </p:grpSpPr>
        <p:sp>
          <p:nvSpPr>
            <p:cNvPr id="10292" name="Google Shape;10292;p81"/>
            <p:cNvSpPr/>
            <p:nvPr/>
          </p:nvSpPr>
          <p:spPr>
            <a:xfrm>
              <a:off x="-95237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3" name="Google Shape;10293;p81"/>
            <p:cNvSpPr/>
            <p:nvPr/>
          </p:nvSpPr>
          <p:spPr>
            <a:xfrm>
              <a:off x="-9515825" y="3656525"/>
              <a:ext cx="116600" cy="195350"/>
            </a:xfrm>
            <a:custGeom>
              <a:avLst/>
              <a:gdLst/>
              <a:ahLst/>
              <a:cxnLst/>
              <a:rect l="l" t="t" r="r" b="b"/>
              <a:pathLst>
                <a:path w="4664" h="7814" extrusionOk="0">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4" name="Google Shape;10294;p81"/>
            <p:cNvSpPr/>
            <p:nvPr/>
          </p:nvSpPr>
          <p:spPr>
            <a:xfrm>
              <a:off x="-9481175" y="3614000"/>
              <a:ext cx="80375" cy="37050"/>
            </a:xfrm>
            <a:custGeom>
              <a:avLst/>
              <a:gdLst/>
              <a:ahLst/>
              <a:cxnLst/>
              <a:rect l="l" t="t" r="r" b="b"/>
              <a:pathLst>
                <a:path w="3215" h="1482" extrusionOk="0">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5" name="Google Shape;10295;p81"/>
            <p:cNvSpPr/>
            <p:nvPr/>
          </p:nvSpPr>
          <p:spPr>
            <a:xfrm>
              <a:off x="-92945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6" name="Google Shape;10296;p81"/>
            <p:cNvSpPr/>
            <p:nvPr/>
          </p:nvSpPr>
          <p:spPr>
            <a:xfrm>
              <a:off x="-9294500" y="3656525"/>
              <a:ext cx="116600" cy="195350"/>
            </a:xfrm>
            <a:custGeom>
              <a:avLst/>
              <a:gdLst/>
              <a:ahLst/>
              <a:cxnLst/>
              <a:rect l="l" t="t" r="r" b="b"/>
              <a:pathLst>
                <a:path w="4664" h="7814" extrusionOk="0">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7" name="Google Shape;10297;p81"/>
            <p:cNvSpPr/>
            <p:nvPr/>
          </p:nvSpPr>
          <p:spPr>
            <a:xfrm>
              <a:off x="-9294500" y="3615575"/>
              <a:ext cx="81150" cy="36250"/>
            </a:xfrm>
            <a:custGeom>
              <a:avLst/>
              <a:gdLst/>
              <a:ahLst/>
              <a:cxnLst/>
              <a:rect l="l" t="t" r="r" b="b"/>
              <a:pathLst>
                <a:path w="3246" h="1450" extrusionOk="0">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8" name="Google Shape;10298;p81"/>
            <p:cNvSpPr/>
            <p:nvPr/>
          </p:nvSpPr>
          <p:spPr>
            <a:xfrm>
              <a:off x="-9378775" y="3822725"/>
              <a:ext cx="63025" cy="41750"/>
            </a:xfrm>
            <a:custGeom>
              <a:avLst/>
              <a:gdLst/>
              <a:ahLst/>
              <a:cxnLst/>
              <a:rect l="l" t="t" r="r" b="b"/>
              <a:pathLst>
                <a:path w="2521" h="1670" extrusionOk="0">
                  <a:moveTo>
                    <a:pt x="0" y="0"/>
                  </a:moveTo>
                  <a:lnTo>
                    <a:pt x="0" y="1670"/>
                  </a:lnTo>
                  <a:lnTo>
                    <a:pt x="2521" y="1670"/>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9" name="Google Shape;10299;p81"/>
            <p:cNvSpPr/>
            <p:nvPr/>
          </p:nvSpPr>
          <p:spPr>
            <a:xfrm>
              <a:off x="-9336250" y="3739225"/>
              <a:ext cx="21300" cy="63050"/>
            </a:xfrm>
            <a:custGeom>
              <a:avLst/>
              <a:gdLst/>
              <a:ahLst/>
              <a:cxnLst/>
              <a:rect l="l" t="t" r="r" b="b"/>
              <a:pathLst>
                <a:path w="852" h="2522" extrusionOk="0">
                  <a:moveTo>
                    <a:pt x="1" y="1"/>
                  </a:moveTo>
                  <a:lnTo>
                    <a:pt x="1" y="2521"/>
                  </a:lnTo>
                  <a:lnTo>
                    <a:pt x="851" y="2521"/>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0" name="Google Shape;10300;p81"/>
            <p:cNvSpPr/>
            <p:nvPr/>
          </p:nvSpPr>
          <p:spPr>
            <a:xfrm>
              <a:off x="-9378775" y="3739225"/>
              <a:ext cx="20500" cy="63050"/>
            </a:xfrm>
            <a:custGeom>
              <a:avLst/>
              <a:gdLst/>
              <a:ahLst/>
              <a:cxnLst/>
              <a:rect l="l" t="t" r="r" b="b"/>
              <a:pathLst>
                <a:path w="820" h="2522" extrusionOk="0">
                  <a:moveTo>
                    <a:pt x="0" y="1"/>
                  </a:moveTo>
                  <a:lnTo>
                    <a:pt x="0" y="2521"/>
                  </a:lnTo>
                  <a:lnTo>
                    <a:pt x="820" y="2521"/>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01" name="Google Shape;10301;p81"/>
          <p:cNvGrpSpPr/>
          <p:nvPr/>
        </p:nvGrpSpPr>
        <p:grpSpPr>
          <a:xfrm>
            <a:off x="7532481" y="3237121"/>
            <a:ext cx="356221" cy="354670"/>
            <a:chOff x="-9523700" y="4049550"/>
            <a:chExt cx="353675" cy="352100"/>
          </a:xfrm>
        </p:grpSpPr>
        <p:sp>
          <p:nvSpPr>
            <p:cNvPr id="10302" name="Google Shape;10302;p81"/>
            <p:cNvSpPr/>
            <p:nvPr/>
          </p:nvSpPr>
          <p:spPr>
            <a:xfrm>
              <a:off x="-9523700" y="4049550"/>
              <a:ext cx="82725" cy="82725"/>
            </a:xfrm>
            <a:custGeom>
              <a:avLst/>
              <a:gdLst/>
              <a:ahLst/>
              <a:cxnLst/>
              <a:rect l="l" t="t" r="r" b="b"/>
              <a:pathLst>
                <a:path w="3309" h="3309" extrusionOk="0">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3" name="Google Shape;10303;p81"/>
            <p:cNvSpPr/>
            <p:nvPr/>
          </p:nvSpPr>
          <p:spPr>
            <a:xfrm>
              <a:off x="-9523700" y="4148800"/>
              <a:ext cx="82725" cy="252850"/>
            </a:xfrm>
            <a:custGeom>
              <a:avLst/>
              <a:gdLst/>
              <a:ahLst/>
              <a:cxnLst/>
              <a:rect l="l" t="t" r="r" b="b"/>
              <a:pathLst>
                <a:path w="3309" h="10114" extrusionOk="0">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4" name="Google Shape;10304;p81"/>
            <p:cNvSpPr/>
            <p:nvPr/>
          </p:nvSpPr>
          <p:spPr>
            <a:xfrm>
              <a:off x="-9252750" y="4049550"/>
              <a:ext cx="82725" cy="82725"/>
            </a:xfrm>
            <a:custGeom>
              <a:avLst/>
              <a:gdLst/>
              <a:ahLst/>
              <a:cxnLst/>
              <a:rect l="l" t="t" r="r" b="b"/>
              <a:pathLst>
                <a:path w="3309" h="3309" extrusionOk="0">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5" name="Google Shape;10305;p81"/>
            <p:cNvSpPr/>
            <p:nvPr/>
          </p:nvSpPr>
          <p:spPr>
            <a:xfrm>
              <a:off x="-9252750" y="4148800"/>
              <a:ext cx="82725" cy="252850"/>
            </a:xfrm>
            <a:custGeom>
              <a:avLst/>
              <a:gdLst/>
              <a:ahLst/>
              <a:cxnLst/>
              <a:rect l="l" t="t" r="r" b="b"/>
              <a:pathLst>
                <a:path w="3309" h="10114" extrusionOk="0">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6" name="Google Shape;10306;p81"/>
            <p:cNvSpPr/>
            <p:nvPr/>
          </p:nvSpPr>
          <p:spPr>
            <a:xfrm>
              <a:off x="-9440200" y="4214950"/>
              <a:ext cx="187475" cy="167000"/>
            </a:xfrm>
            <a:custGeom>
              <a:avLst/>
              <a:gdLst/>
              <a:ahLst/>
              <a:cxnLst/>
              <a:rect l="l" t="t" r="r" b="b"/>
              <a:pathLst>
                <a:path w="7499" h="6680" extrusionOk="0">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7" name="Google Shape;10307;p81"/>
            <p:cNvSpPr/>
            <p:nvPr/>
          </p:nvSpPr>
          <p:spPr>
            <a:xfrm>
              <a:off x="-9393750" y="4214950"/>
              <a:ext cx="93750" cy="104000"/>
            </a:xfrm>
            <a:custGeom>
              <a:avLst/>
              <a:gdLst/>
              <a:ahLst/>
              <a:cxnLst/>
              <a:rect l="l" t="t" r="r" b="b"/>
              <a:pathLst>
                <a:path w="3750" h="4160" extrusionOk="0">
                  <a:moveTo>
                    <a:pt x="1828" y="1"/>
                  </a:moveTo>
                  <a:lnTo>
                    <a:pt x="1" y="4159"/>
                  </a:lnTo>
                  <a:lnTo>
                    <a:pt x="3750" y="4159"/>
                  </a:lnTo>
                  <a:lnTo>
                    <a:pt x="1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8" name="Google Shape;10308;p81"/>
            <p:cNvSpPr/>
            <p:nvPr/>
          </p:nvSpPr>
          <p:spPr>
            <a:xfrm>
              <a:off x="-9440200" y="4140125"/>
              <a:ext cx="187475" cy="32325"/>
            </a:xfrm>
            <a:custGeom>
              <a:avLst/>
              <a:gdLst/>
              <a:ahLst/>
              <a:cxnLst/>
              <a:rect l="l" t="t" r="r" b="b"/>
              <a:pathLst>
                <a:path w="7499" h="1293" extrusionOk="0">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09" name="Google Shape;10309;p81"/>
          <p:cNvGrpSpPr/>
          <p:nvPr/>
        </p:nvGrpSpPr>
        <p:grpSpPr>
          <a:xfrm>
            <a:off x="7088596" y="3237094"/>
            <a:ext cx="357002" cy="311029"/>
            <a:chOff x="-8209150" y="3659675"/>
            <a:chExt cx="354450" cy="308775"/>
          </a:xfrm>
        </p:grpSpPr>
        <p:sp>
          <p:nvSpPr>
            <p:cNvPr id="10310" name="Google Shape;10310;p81"/>
            <p:cNvSpPr/>
            <p:nvPr/>
          </p:nvSpPr>
          <p:spPr>
            <a:xfrm>
              <a:off x="-8209150" y="3907775"/>
              <a:ext cx="353675" cy="60675"/>
            </a:xfrm>
            <a:custGeom>
              <a:avLst/>
              <a:gdLst/>
              <a:ahLst/>
              <a:cxnLst/>
              <a:rect l="l" t="t" r="r" b="b"/>
              <a:pathLst>
                <a:path w="14147" h="2427" extrusionOk="0">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1" name="Google Shape;10311;p81"/>
            <p:cNvSpPr/>
            <p:nvPr/>
          </p:nvSpPr>
          <p:spPr>
            <a:xfrm>
              <a:off x="-8188675" y="3825075"/>
              <a:ext cx="311125" cy="63050"/>
            </a:xfrm>
            <a:custGeom>
              <a:avLst/>
              <a:gdLst/>
              <a:ahLst/>
              <a:cxnLst/>
              <a:rect l="l" t="t" r="r" b="b"/>
              <a:pathLst>
                <a:path w="12445" h="2522" extrusionOk="0">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2" name="Google Shape;10312;p81"/>
            <p:cNvSpPr/>
            <p:nvPr/>
          </p:nvSpPr>
          <p:spPr>
            <a:xfrm>
              <a:off x="-7913800" y="3743175"/>
              <a:ext cx="59100" cy="62250"/>
            </a:xfrm>
            <a:custGeom>
              <a:avLst/>
              <a:gdLst/>
              <a:ahLst/>
              <a:cxnLst/>
              <a:rect l="l" t="t" r="r" b="b"/>
              <a:pathLst>
                <a:path w="2364" h="2490" extrusionOk="0">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3" name="Google Shape;10313;p81"/>
            <p:cNvSpPr/>
            <p:nvPr/>
          </p:nvSpPr>
          <p:spPr>
            <a:xfrm>
              <a:off x="-8105975" y="3659675"/>
              <a:ext cx="185125" cy="145750"/>
            </a:xfrm>
            <a:custGeom>
              <a:avLst/>
              <a:gdLst/>
              <a:ahLst/>
              <a:cxnLst/>
              <a:rect l="l" t="t" r="r" b="b"/>
              <a:pathLst>
                <a:path w="7405" h="5830" extrusionOk="0">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4" name="Google Shape;10314;p81"/>
            <p:cNvSpPr/>
            <p:nvPr/>
          </p:nvSpPr>
          <p:spPr>
            <a:xfrm>
              <a:off x="-8168975" y="3700625"/>
              <a:ext cx="91375" cy="104000"/>
            </a:xfrm>
            <a:custGeom>
              <a:avLst/>
              <a:gdLst/>
              <a:ahLst/>
              <a:cxnLst/>
              <a:rect l="l" t="t" r="r" b="b"/>
              <a:pathLst>
                <a:path w="3655" h="4160" extrusionOk="0">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5" name="Google Shape;10315;p81"/>
            <p:cNvSpPr/>
            <p:nvPr/>
          </p:nvSpPr>
          <p:spPr>
            <a:xfrm>
              <a:off x="-8209150" y="3742375"/>
              <a:ext cx="50425" cy="61475"/>
            </a:xfrm>
            <a:custGeom>
              <a:avLst/>
              <a:gdLst/>
              <a:ahLst/>
              <a:cxnLst/>
              <a:rect l="l" t="t" r="r" b="b"/>
              <a:pathLst>
                <a:path w="2017" h="2459" extrusionOk="0">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16" name="Google Shape;10316;p81"/>
          <p:cNvGrpSpPr/>
          <p:nvPr/>
        </p:nvGrpSpPr>
        <p:grpSpPr>
          <a:xfrm>
            <a:off x="6202157" y="2266007"/>
            <a:ext cx="356221" cy="353059"/>
            <a:chOff x="-12643475" y="4081850"/>
            <a:chExt cx="353675" cy="350500"/>
          </a:xfrm>
        </p:grpSpPr>
        <p:sp>
          <p:nvSpPr>
            <p:cNvPr id="10317" name="Google Shape;10317;p81"/>
            <p:cNvSpPr/>
            <p:nvPr/>
          </p:nvSpPr>
          <p:spPr>
            <a:xfrm>
              <a:off x="-12552125" y="4262400"/>
              <a:ext cx="22875" cy="20125"/>
            </a:xfrm>
            <a:custGeom>
              <a:avLst/>
              <a:gdLst/>
              <a:ahLst/>
              <a:cxnLst/>
              <a:rect l="l" t="t" r="r" b="b"/>
              <a:pathLst>
                <a:path w="915" h="805" extrusionOk="0">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8" name="Google Shape;10318;p81"/>
            <p:cNvSpPr/>
            <p:nvPr/>
          </p:nvSpPr>
          <p:spPr>
            <a:xfrm>
              <a:off x="-12480450" y="4241725"/>
              <a:ext cx="69350" cy="47275"/>
            </a:xfrm>
            <a:custGeom>
              <a:avLst/>
              <a:gdLst/>
              <a:ahLst/>
              <a:cxnLst/>
              <a:rect l="l" t="t" r="r" b="b"/>
              <a:pathLst>
                <a:path w="2774" h="1891" extrusionOk="0">
                  <a:moveTo>
                    <a:pt x="568" y="1"/>
                  </a:moveTo>
                  <a:lnTo>
                    <a:pt x="1" y="568"/>
                  </a:lnTo>
                  <a:lnTo>
                    <a:pt x="2206" y="1891"/>
                  </a:lnTo>
                  <a:lnTo>
                    <a:pt x="2773" y="1324"/>
                  </a:lnTo>
                  <a:lnTo>
                    <a:pt x="5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9" name="Google Shape;10319;p81"/>
            <p:cNvSpPr/>
            <p:nvPr/>
          </p:nvSpPr>
          <p:spPr>
            <a:xfrm>
              <a:off x="-12643475" y="4081850"/>
              <a:ext cx="353675" cy="350500"/>
            </a:xfrm>
            <a:custGeom>
              <a:avLst/>
              <a:gdLst/>
              <a:ahLst/>
              <a:cxnLst/>
              <a:rect l="l" t="t" r="r" b="b"/>
              <a:pathLst>
                <a:path w="14147" h="14020" extrusionOk="0">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0" name="Google Shape;10320;p81"/>
            <p:cNvSpPr/>
            <p:nvPr/>
          </p:nvSpPr>
          <p:spPr>
            <a:xfrm>
              <a:off x="-12493050" y="4319900"/>
              <a:ext cx="22875" cy="20900"/>
            </a:xfrm>
            <a:custGeom>
              <a:avLst/>
              <a:gdLst/>
              <a:ahLst/>
              <a:cxnLst/>
              <a:rect l="l" t="t" r="r" b="b"/>
              <a:pathLst>
                <a:path w="915" h="836" extrusionOk="0">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21" name="Google Shape;10321;p81"/>
          <p:cNvSpPr/>
          <p:nvPr/>
        </p:nvSpPr>
        <p:spPr>
          <a:xfrm>
            <a:off x="8015262" y="1820647"/>
            <a:ext cx="273732" cy="354519"/>
          </a:xfrm>
          <a:custGeom>
            <a:avLst/>
            <a:gdLst/>
            <a:ahLst/>
            <a:cxnLst/>
            <a:rect l="l" t="t" r="r" b="b"/>
            <a:pathLst>
              <a:path w="10871" h="14078" extrusionOk="0">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322" name="Google Shape;10322;p81"/>
          <p:cNvGrpSpPr/>
          <p:nvPr/>
        </p:nvGrpSpPr>
        <p:grpSpPr>
          <a:xfrm>
            <a:off x="7984757" y="2275916"/>
            <a:ext cx="356221" cy="333240"/>
            <a:chOff x="-10858725" y="4092875"/>
            <a:chExt cx="353675" cy="330825"/>
          </a:xfrm>
        </p:grpSpPr>
        <p:sp>
          <p:nvSpPr>
            <p:cNvPr id="10323" name="Google Shape;10323;p81"/>
            <p:cNvSpPr/>
            <p:nvPr/>
          </p:nvSpPr>
          <p:spPr>
            <a:xfrm>
              <a:off x="-10795700" y="42370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4" name="Google Shape;10324;p81"/>
            <p:cNvSpPr/>
            <p:nvPr/>
          </p:nvSpPr>
          <p:spPr>
            <a:xfrm>
              <a:off x="-10713000" y="41543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5" name="Google Shape;10325;p81"/>
            <p:cNvSpPr/>
            <p:nvPr/>
          </p:nvSpPr>
          <p:spPr>
            <a:xfrm>
              <a:off x="-10713000" y="4320500"/>
              <a:ext cx="41750" cy="40975"/>
            </a:xfrm>
            <a:custGeom>
              <a:avLst/>
              <a:gdLst/>
              <a:ahLst/>
              <a:cxnLst/>
              <a:rect l="l" t="t" r="r" b="b"/>
              <a:pathLst>
                <a:path w="1670" h="1639" extrusionOk="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6" name="Google Shape;10326;p81"/>
            <p:cNvSpPr/>
            <p:nvPr/>
          </p:nvSpPr>
          <p:spPr>
            <a:xfrm>
              <a:off x="-10858725" y="4092875"/>
              <a:ext cx="331625" cy="330825"/>
            </a:xfrm>
            <a:custGeom>
              <a:avLst/>
              <a:gdLst/>
              <a:ahLst/>
              <a:cxnLst/>
              <a:rect l="l" t="t" r="r" b="b"/>
              <a:pathLst>
                <a:path w="13265" h="13233" extrusionOk="0">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7" name="Google Shape;10327;p81"/>
            <p:cNvSpPr/>
            <p:nvPr/>
          </p:nvSpPr>
          <p:spPr>
            <a:xfrm>
              <a:off x="-10630300" y="4237000"/>
              <a:ext cx="41750" cy="41775"/>
            </a:xfrm>
            <a:custGeom>
              <a:avLst/>
              <a:gdLst/>
              <a:ahLst/>
              <a:cxnLst/>
              <a:rect l="l" t="t" r="r" b="b"/>
              <a:pathLst>
                <a:path w="1670" h="1671" extrusionOk="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8" name="Google Shape;10328;p81"/>
            <p:cNvSpPr/>
            <p:nvPr/>
          </p:nvSpPr>
          <p:spPr>
            <a:xfrm>
              <a:off x="-10607475" y="4340975"/>
              <a:ext cx="102425" cy="82725"/>
            </a:xfrm>
            <a:custGeom>
              <a:avLst/>
              <a:gdLst/>
              <a:ahLst/>
              <a:cxnLst/>
              <a:rect l="l" t="t" r="r" b="b"/>
              <a:pathLst>
                <a:path w="4097" h="3309" extrusionOk="0">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29" name="Google Shape;10329;p81"/>
          <p:cNvGrpSpPr/>
          <p:nvPr/>
        </p:nvGrpSpPr>
        <p:grpSpPr>
          <a:xfrm>
            <a:off x="6243280" y="3214882"/>
            <a:ext cx="252278" cy="355451"/>
            <a:chOff x="-9039300" y="3614000"/>
            <a:chExt cx="250475" cy="352875"/>
          </a:xfrm>
        </p:grpSpPr>
        <p:sp>
          <p:nvSpPr>
            <p:cNvPr id="10330" name="Google Shape;10330;p81"/>
            <p:cNvSpPr/>
            <p:nvPr/>
          </p:nvSpPr>
          <p:spPr>
            <a:xfrm>
              <a:off x="-8944000" y="3614000"/>
              <a:ext cx="63025" cy="63025"/>
            </a:xfrm>
            <a:custGeom>
              <a:avLst/>
              <a:gdLst/>
              <a:ahLst/>
              <a:cxnLst/>
              <a:rect l="l" t="t" r="r" b="b"/>
              <a:pathLst>
                <a:path w="2521" h="2521" extrusionOk="0">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1" name="Google Shape;10331;p81"/>
            <p:cNvSpPr/>
            <p:nvPr/>
          </p:nvSpPr>
          <p:spPr>
            <a:xfrm>
              <a:off x="-9039300" y="3696700"/>
              <a:ext cx="250475" cy="270175"/>
            </a:xfrm>
            <a:custGeom>
              <a:avLst/>
              <a:gdLst/>
              <a:ahLst/>
              <a:cxnLst/>
              <a:rect l="l" t="t" r="r" b="b"/>
              <a:pathLst>
                <a:path w="10019" h="10807" extrusionOk="0">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32" name="Google Shape;10332;p81"/>
          <p:cNvGrpSpPr/>
          <p:nvPr/>
        </p:nvGrpSpPr>
        <p:grpSpPr>
          <a:xfrm>
            <a:off x="7975246" y="3237121"/>
            <a:ext cx="354635" cy="354670"/>
            <a:chOff x="-9088150" y="4049550"/>
            <a:chExt cx="352100" cy="352100"/>
          </a:xfrm>
        </p:grpSpPr>
        <p:sp>
          <p:nvSpPr>
            <p:cNvPr id="10333" name="Google Shape;10333;p81"/>
            <p:cNvSpPr/>
            <p:nvPr/>
          </p:nvSpPr>
          <p:spPr>
            <a:xfrm>
              <a:off x="-9047975" y="4049550"/>
              <a:ext cx="290650" cy="165425"/>
            </a:xfrm>
            <a:custGeom>
              <a:avLst/>
              <a:gdLst/>
              <a:ahLst/>
              <a:cxnLst/>
              <a:rect l="l" t="t" r="r" b="b"/>
              <a:pathLst>
                <a:path w="11626" h="6617" extrusionOk="0">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4" name="Google Shape;10334;p81"/>
            <p:cNvSpPr/>
            <p:nvPr/>
          </p:nvSpPr>
          <p:spPr>
            <a:xfrm>
              <a:off x="-8964475" y="4157450"/>
              <a:ext cx="20500" cy="57525"/>
            </a:xfrm>
            <a:custGeom>
              <a:avLst/>
              <a:gdLst/>
              <a:ahLst/>
              <a:cxnLst/>
              <a:rect l="l" t="t" r="r" b="b"/>
              <a:pathLst>
                <a:path w="820" h="2301" extrusionOk="0">
                  <a:moveTo>
                    <a:pt x="0" y="1"/>
                  </a:moveTo>
                  <a:lnTo>
                    <a:pt x="0" y="2301"/>
                  </a:lnTo>
                  <a:lnTo>
                    <a:pt x="819" y="2301"/>
                  </a:lnTo>
                  <a:lnTo>
                    <a:pt x="819" y="946"/>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5" name="Google Shape;10335;p81"/>
            <p:cNvSpPr/>
            <p:nvPr/>
          </p:nvSpPr>
          <p:spPr>
            <a:xfrm>
              <a:off x="-9088150" y="4235425"/>
              <a:ext cx="352100" cy="82725"/>
            </a:xfrm>
            <a:custGeom>
              <a:avLst/>
              <a:gdLst/>
              <a:ahLst/>
              <a:cxnLst/>
              <a:rect l="l" t="t" r="r" b="b"/>
              <a:pathLst>
                <a:path w="14084" h="3309" extrusionOk="0">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6" name="Google Shape;10336;p81"/>
            <p:cNvSpPr/>
            <p:nvPr/>
          </p:nvSpPr>
          <p:spPr>
            <a:xfrm>
              <a:off x="-9064525" y="4338600"/>
              <a:ext cx="53600" cy="63050"/>
            </a:xfrm>
            <a:custGeom>
              <a:avLst/>
              <a:gdLst/>
              <a:ahLst/>
              <a:cxnLst/>
              <a:rect l="l" t="t" r="r" b="b"/>
              <a:pathLst>
                <a:path w="2144" h="2522" extrusionOk="0">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7" name="Google Shape;10337;p81"/>
            <p:cNvSpPr/>
            <p:nvPr/>
          </p:nvSpPr>
          <p:spPr>
            <a:xfrm>
              <a:off x="-8898325" y="4338600"/>
              <a:ext cx="54375" cy="63050"/>
            </a:xfrm>
            <a:custGeom>
              <a:avLst/>
              <a:gdLst/>
              <a:ahLst/>
              <a:cxnLst/>
              <a:rect l="l" t="t" r="r" b="b"/>
              <a:pathLst>
                <a:path w="2175" h="2522" extrusionOk="0">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8" name="Google Shape;10338;p81"/>
            <p:cNvSpPr/>
            <p:nvPr/>
          </p:nvSpPr>
          <p:spPr>
            <a:xfrm>
              <a:off x="-8814850" y="4338600"/>
              <a:ext cx="54375" cy="63050"/>
            </a:xfrm>
            <a:custGeom>
              <a:avLst/>
              <a:gdLst/>
              <a:ahLst/>
              <a:cxnLst/>
              <a:rect l="l" t="t" r="r" b="b"/>
              <a:pathLst>
                <a:path w="2175" h="2522" extrusionOk="0">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39" name="Google Shape;10339;p81"/>
          <p:cNvGrpSpPr/>
          <p:nvPr/>
        </p:nvGrpSpPr>
        <p:grpSpPr>
          <a:xfrm>
            <a:off x="7109610" y="2739354"/>
            <a:ext cx="315757" cy="354670"/>
            <a:chOff x="-8191825" y="3174500"/>
            <a:chExt cx="313500" cy="352100"/>
          </a:xfrm>
        </p:grpSpPr>
        <p:sp>
          <p:nvSpPr>
            <p:cNvPr id="10340" name="Google Shape;10340;p81"/>
            <p:cNvSpPr/>
            <p:nvPr/>
          </p:nvSpPr>
          <p:spPr>
            <a:xfrm>
              <a:off x="-8191825" y="3486400"/>
              <a:ext cx="310350" cy="40200"/>
            </a:xfrm>
            <a:custGeom>
              <a:avLst/>
              <a:gdLst/>
              <a:ahLst/>
              <a:cxnLst/>
              <a:rect l="l" t="t" r="r" b="b"/>
              <a:pathLst>
                <a:path w="12414" h="1608" extrusionOk="0">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1" name="Google Shape;10341;p81"/>
            <p:cNvSpPr/>
            <p:nvPr/>
          </p:nvSpPr>
          <p:spPr>
            <a:xfrm>
              <a:off x="-8188675" y="3318650"/>
              <a:ext cx="310350" cy="146500"/>
            </a:xfrm>
            <a:custGeom>
              <a:avLst/>
              <a:gdLst/>
              <a:ahLst/>
              <a:cxnLst/>
              <a:rect l="l" t="t" r="r" b="b"/>
              <a:pathLst>
                <a:path w="12414" h="5860" extrusionOk="0">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2" name="Google Shape;10342;p81"/>
            <p:cNvSpPr/>
            <p:nvPr/>
          </p:nvSpPr>
          <p:spPr>
            <a:xfrm>
              <a:off x="-8169775" y="3174500"/>
              <a:ext cx="267825" cy="129975"/>
            </a:xfrm>
            <a:custGeom>
              <a:avLst/>
              <a:gdLst/>
              <a:ahLst/>
              <a:cxnLst/>
              <a:rect l="l" t="t" r="r" b="b"/>
              <a:pathLst>
                <a:path w="10713" h="5199" extrusionOk="0">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43" name="Google Shape;10343;p81"/>
          <p:cNvGrpSpPr/>
          <p:nvPr/>
        </p:nvGrpSpPr>
        <p:grpSpPr>
          <a:xfrm>
            <a:off x="4858968" y="1379875"/>
            <a:ext cx="356221" cy="354973"/>
            <a:chOff x="-13947000" y="3212800"/>
            <a:chExt cx="353675" cy="352400"/>
          </a:xfrm>
        </p:grpSpPr>
        <p:sp>
          <p:nvSpPr>
            <p:cNvPr id="10344" name="Google Shape;10344;p81"/>
            <p:cNvSpPr/>
            <p:nvPr/>
          </p:nvSpPr>
          <p:spPr>
            <a:xfrm>
              <a:off x="-13947000" y="3212800"/>
              <a:ext cx="229225" cy="268125"/>
            </a:xfrm>
            <a:custGeom>
              <a:avLst/>
              <a:gdLst/>
              <a:ahLst/>
              <a:cxnLst/>
              <a:rect l="l" t="t" r="r" b="b"/>
              <a:pathLst>
                <a:path w="9169" h="10725" extrusionOk="0">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5" name="Google Shape;10345;p81"/>
            <p:cNvSpPr/>
            <p:nvPr/>
          </p:nvSpPr>
          <p:spPr>
            <a:xfrm>
              <a:off x="-13821775" y="3295600"/>
              <a:ext cx="228450" cy="269600"/>
            </a:xfrm>
            <a:custGeom>
              <a:avLst/>
              <a:gdLst/>
              <a:ahLst/>
              <a:cxnLst/>
              <a:rect l="l" t="t" r="r" b="b"/>
              <a:pathLst>
                <a:path w="9138" h="10784" extrusionOk="0">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46" name="Google Shape;10346;p81"/>
          <p:cNvSpPr/>
          <p:nvPr/>
        </p:nvSpPr>
        <p:spPr>
          <a:xfrm>
            <a:off x="4902088" y="2265409"/>
            <a:ext cx="271340" cy="353864"/>
          </a:xfrm>
          <a:custGeom>
            <a:avLst/>
            <a:gdLst/>
            <a:ahLst/>
            <a:cxnLst/>
            <a:rect l="l" t="t" r="r" b="b"/>
            <a:pathLst>
              <a:path w="10776" h="14052" extrusionOk="0">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347" name="Google Shape;10347;p81"/>
          <p:cNvGrpSpPr/>
          <p:nvPr/>
        </p:nvGrpSpPr>
        <p:grpSpPr>
          <a:xfrm>
            <a:off x="5301563" y="1379233"/>
            <a:ext cx="356221" cy="356257"/>
            <a:chOff x="-13512225" y="3211525"/>
            <a:chExt cx="353675" cy="353675"/>
          </a:xfrm>
        </p:grpSpPr>
        <p:sp>
          <p:nvSpPr>
            <p:cNvPr id="10348" name="Google Shape;10348;p81"/>
            <p:cNvSpPr/>
            <p:nvPr/>
          </p:nvSpPr>
          <p:spPr>
            <a:xfrm>
              <a:off x="-13283825" y="3482475"/>
              <a:ext cx="125275" cy="82725"/>
            </a:xfrm>
            <a:custGeom>
              <a:avLst/>
              <a:gdLst/>
              <a:ahLst/>
              <a:cxnLst/>
              <a:rect l="l" t="t" r="r" b="b"/>
              <a:pathLst>
                <a:path w="5011" h="3309" extrusionOk="0">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9" name="Google Shape;10349;p81"/>
            <p:cNvSpPr/>
            <p:nvPr/>
          </p:nvSpPr>
          <p:spPr>
            <a:xfrm>
              <a:off x="-13512225" y="3211525"/>
              <a:ext cx="353675" cy="249700"/>
            </a:xfrm>
            <a:custGeom>
              <a:avLst/>
              <a:gdLst/>
              <a:ahLst/>
              <a:cxnLst/>
              <a:rect l="l" t="t" r="r" b="b"/>
              <a:pathLst>
                <a:path w="14147" h="9988" extrusionOk="0">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0" name="Google Shape;10350;p81"/>
            <p:cNvSpPr/>
            <p:nvPr/>
          </p:nvSpPr>
          <p:spPr>
            <a:xfrm>
              <a:off x="-13512225" y="3483250"/>
              <a:ext cx="100050" cy="81150"/>
            </a:xfrm>
            <a:custGeom>
              <a:avLst/>
              <a:gdLst/>
              <a:ahLst/>
              <a:cxnLst/>
              <a:rect l="l" t="t" r="r" b="b"/>
              <a:pathLst>
                <a:path w="4002" h="3246" extrusionOk="0">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1" name="Google Shape;10351;p81"/>
            <p:cNvSpPr/>
            <p:nvPr/>
          </p:nvSpPr>
          <p:spPr>
            <a:xfrm>
              <a:off x="-13407475" y="3483250"/>
              <a:ext cx="36250" cy="81150"/>
            </a:xfrm>
            <a:custGeom>
              <a:avLst/>
              <a:gdLst/>
              <a:ahLst/>
              <a:cxnLst/>
              <a:rect l="l" t="t" r="r" b="b"/>
              <a:pathLst>
                <a:path w="1450" h="3246" extrusionOk="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2" name="Google Shape;10352;p81"/>
            <p:cNvSpPr/>
            <p:nvPr/>
          </p:nvSpPr>
          <p:spPr>
            <a:xfrm>
              <a:off x="-13366525" y="3485625"/>
              <a:ext cx="70125" cy="76425"/>
            </a:xfrm>
            <a:custGeom>
              <a:avLst/>
              <a:gdLst/>
              <a:ahLst/>
              <a:cxnLst/>
              <a:rect l="l" t="t" r="r" b="b"/>
              <a:pathLst>
                <a:path w="2805" h="3057" extrusionOk="0">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53" name="Google Shape;10353;p81"/>
          <p:cNvGrpSpPr/>
          <p:nvPr/>
        </p:nvGrpSpPr>
        <p:grpSpPr>
          <a:xfrm>
            <a:off x="6191845" y="1379624"/>
            <a:ext cx="356221" cy="355476"/>
            <a:chOff x="-12643475" y="3212300"/>
            <a:chExt cx="353675" cy="352900"/>
          </a:xfrm>
        </p:grpSpPr>
        <p:sp>
          <p:nvSpPr>
            <p:cNvPr id="10354" name="Google Shape;10354;p81"/>
            <p:cNvSpPr/>
            <p:nvPr/>
          </p:nvSpPr>
          <p:spPr>
            <a:xfrm>
              <a:off x="-12372525" y="3517125"/>
              <a:ext cx="20500" cy="48075"/>
            </a:xfrm>
            <a:custGeom>
              <a:avLst/>
              <a:gdLst/>
              <a:ahLst/>
              <a:cxnLst/>
              <a:rect l="l" t="t" r="r" b="b"/>
              <a:pathLst>
                <a:path w="820" h="1923" extrusionOk="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5" name="Google Shape;10355;p81"/>
            <p:cNvSpPr/>
            <p:nvPr/>
          </p:nvSpPr>
          <p:spPr>
            <a:xfrm>
              <a:off x="-12581250" y="3480900"/>
              <a:ext cx="63025" cy="21275"/>
            </a:xfrm>
            <a:custGeom>
              <a:avLst/>
              <a:gdLst/>
              <a:ahLst/>
              <a:cxnLst/>
              <a:rect l="l" t="t" r="r" b="b"/>
              <a:pathLst>
                <a:path w="2521" h="851" extrusionOk="0">
                  <a:moveTo>
                    <a:pt x="0" y="0"/>
                  </a:moveTo>
                  <a:lnTo>
                    <a:pt x="0" y="851"/>
                  </a:lnTo>
                  <a:lnTo>
                    <a:pt x="2521" y="851"/>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6" name="Google Shape;10356;p81"/>
            <p:cNvSpPr/>
            <p:nvPr/>
          </p:nvSpPr>
          <p:spPr>
            <a:xfrm>
              <a:off x="-12643475" y="3398975"/>
              <a:ext cx="186700" cy="166225"/>
            </a:xfrm>
            <a:custGeom>
              <a:avLst/>
              <a:gdLst/>
              <a:ahLst/>
              <a:cxnLst/>
              <a:rect l="l" t="t" r="r" b="b"/>
              <a:pathLst>
                <a:path w="7468" h="6649" extrusionOk="0">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7" name="Google Shape;10357;p81"/>
            <p:cNvSpPr/>
            <p:nvPr/>
          </p:nvSpPr>
          <p:spPr>
            <a:xfrm>
              <a:off x="-12431600" y="3212300"/>
              <a:ext cx="141800" cy="137075"/>
            </a:xfrm>
            <a:custGeom>
              <a:avLst/>
              <a:gdLst/>
              <a:ahLst/>
              <a:cxnLst/>
              <a:rect l="l" t="t" r="r" b="b"/>
              <a:pathLst>
                <a:path w="5672" h="5483" extrusionOk="0">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8" name="Google Shape;10358;p81"/>
            <p:cNvSpPr/>
            <p:nvPr/>
          </p:nvSpPr>
          <p:spPr>
            <a:xfrm>
              <a:off x="-12352050" y="3326525"/>
              <a:ext cx="62250" cy="104775"/>
            </a:xfrm>
            <a:custGeom>
              <a:avLst/>
              <a:gdLst/>
              <a:ahLst/>
              <a:cxnLst/>
              <a:rect l="l" t="t" r="r" b="b"/>
              <a:pathLst>
                <a:path w="2490" h="4191" extrusionOk="0">
                  <a:moveTo>
                    <a:pt x="2489" y="0"/>
                  </a:moveTo>
                  <a:lnTo>
                    <a:pt x="0" y="1890"/>
                  </a:lnTo>
                  <a:lnTo>
                    <a:pt x="0" y="4190"/>
                  </a:lnTo>
                  <a:lnTo>
                    <a:pt x="2489" y="230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9" name="Google Shape;10359;p81"/>
            <p:cNvSpPr/>
            <p:nvPr/>
          </p:nvSpPr>
          <p:spPr>
            <a:xfrm>
              <a:off x="-12434750" y="3285550"/>
              <a:ext cx="62250" cy="104000"/>
            </a:xfrm>
            <a:custGeom>
              <a:avLst/>
              <a:gdLst/>
              <a:ahLst/>
              <a:cxnLst/>
              <a:rect l="l" t="t" r="r" b="b"/>
              <a:pathLst>
                <a:path w="2490" h="4160" extrusionOk="0">
                  <a:moveTo>
                    <a:pt x="0" y="1"/>
                  </a:moveTo>
                  <a:lnTo>
                    <a:pt x="0" y="2269"/>
                  </a:lnTo>
                  <a:lnTo>
                    <a:pt x="2489" y="4160"/>
                  </a:lnTo>
                  <a:lnTo>
                    <a:pt x="2489" y="1891"/>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0" name="Google Shape;10360;p81"/>
            <p:cNvSpPr/>
            <p:nvPr/>
          </p:nvSpPr>
          <p:spPr>
            <a:xfrm>
              <a:off x="-12352050" y="3409225"/>
              <a:ext cx="62250" cy="107925"/>
            </a:xfrm>
            <a:custGeom>
              <a:avLst/>
              <a:gdLst/>
              <a:ahLst/>
              <a:cxnLst/>
              <a:rect l="l" t="t" r="r" b="b"/>
              <a:pathLst>
                <a:path w="2490" h="4317" extrusionOk="0">
                  <a:moveTo>
                    <a:pt x="2489" y="0"/>
                  </a:moveTo>
                  <a:lnTo>
                    <a:pt x="0" y="1859"/>
                  </a:lnTo>
                  <a:lnTo>
                    <a:pt x="0" y="4316"/>
                  </a:lnTo>
                  <a:lnTo>
                    <a:pt x="1607" y="2678"/>
                  </a:lnTo>
                  <a:cubicBezTo>
                    <a:pt x="2174" y="2142"/>
                    <a:pt x="2489" y="1418"/>
                    <a:pt x="2489" y="630"/>
                  </a:cubicBez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1" name="Google Shape;10361;p81"/>
            <p:cNvSpPr/>
            <p:nvPr/>
          </p:nvSpPr>
          <p:spPr>
            <a:xfrm>
              <a:off x="-12434750" y="3368250"/>
              <a:ext cx="62250" cy="148900"/>
            </a:xfrm>
            <a:custGeom>
              <a:avLst/>
              <a:gdLst/>
              <a:ahLst/>
              <a:cxnLst/>
              <a:rect l="l" t="t" r="r" b="b"/>
              <a:pathLst>
                <a:path w="2490" h="5956" extrusionOk="0">
                  <a:moveTo>
                    <a:pt x="0" y="1"/>
                  </a:moveTo>
                  <a:lnTo>
                    <a:pt x="0" y="2269"/>
                  </a:lnTo>
                  <a:cubicBezTo>
                    <a:pt x="0" y="3057"/>
                    <a:pt x="315" y="3781"/>
                    <a:pt x="851" y="4317"/>
                  </a:cubicBezTo>
                  <a:lnTo>
                    <a:pt x="2489" y="5955"/>
                  </a:lnTo>
                  <a:lnTo>
                    <a:pt x="2489" y="186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2" name="Google Shape;10362;p81"/>
            <p:cNvSpPr/>
            <p:nvPr/>
          </p:nvSpPr>
          <p:spPr>
            <a:xfrm>
              <a:off x="-12623000" y="3336750"/>
              <a:ext cx="145725" cy="40975"/>
            </a:xfrm>
            <a:custGeom>
              <a:avLst/>
              <a:gdLst/>
              <a:ahLst/>
              <a:cxnLst/>
              <a:rect l="l" t="t" r="r" b="b"/>
              <a:pathLst>
                <a:path w="5829" h="1639" extrusionOk="0">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63" name="Google Shape;10363;p81"/>
          <p:cNvGrpSpPr/>
          <p:nvPr/>
        </p:nvGrpSpPr>
        <p:grpSpPr>
          <a:xfrm>
            <a:off x="6191845" y="1831398"/>
            <a:ext cx="356221" cy="333366"/>
            <a:chOff x="-12643475" y="3657325"/>
            <a:chExt cx="353675" cy="330950"/>
          </a:xfrm>
        </p:grpSpPr>
        <p:sp>
          <p:nvSpPr>
            <p:cNvPr id="10364" name="Google Shape;10364;p81"/>
            <p:cNvSpPr/>
            <p:nvPr/>
          </p:nvSpPr>
          <p:spPr>
            <a:xfrm>
              <a:off x="-12580475" y="3719550"/>
              <a:ext cx="19725" cy="19700"/>
            </a:xfrm>
            <a:custGeom>
              <a:avLst/>
              <a:gdLst/>
              <a:ahLst/>
              <a:cxnLst/>
              <a:rect l="l" t="t" r="r" b="b"/>
              <a:pathLst>
                <a:path w="789" h="788" extrusionOk="0">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5" name="Google Shape;10365;p81"/>
            <p:cNvSpPr/>
            <p:nvPr/>
          </p:nvSpPr>
          <p:spPr>
            <a:xfrm>
              <a:off x="-12456800" y="3719550"/>
              <a:ext cx="19700" cy="19700"/>
            </a:xfrm>
            <a:custGeom>
              <a:avLst/>
              <a:gdLst/>
              <a:ahLst/>
              <a:cxnLst/>
              <a:rect l="l" t="t" r="r" b="b"/>
              <a:pathLst>
                <a:path w="788" h="788" extrusionOk="0">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6" name="Google Shape;10366;p81"/>
            <p:cNvSpPr/>
            <p:nvPr/>
          </p:nvSpPr>
          <p:spPr>
            <a:xfrm>
              <a:off x="-12643475" y="3657325"/>
              <a:ext cx="268600" cy="144950"/>
            </a:xfrm>
            <a:custGeom>
              <a:avLst/>
              <a:gdLst/>
              <a:ahLst/>
              <a:cxnLst/>
              <a:rect l="l" t="t" r="r" b="b"/>
              <a:pathLst>
                <a:path w="10744" h="5798" extrusionOk="0">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7" name="Google Shape;10367;p81"/>
            <p:cNvSpPr/>
            <p:nvPr/>
          </p:nvSpPr>
          <p:spPr>
            <a:xfrm>
              <a:off x="-12581250" y="3905425"/>
              <a:ext cx="62250" cy="20500"/>
            </a:xfrm>
            <a:custGeom>
              <a:avLst/>
              <a:gdLst/>
              <a:ahLst/>
              <a:cxnLst/>
              <a:rect l="l" t="t" r="r" b="b"/>
              <a:pathLst>
                <a:path w="2490" h="820" extrusionOk="0">
                  <a:moveTo>
                    <a:pt x="0" y="0"/>
                  </a:moveTo>
                  <a:lnTo>
                    <a:pt x="0" y="819"/>
                  </a:lnTo>
                  <a:lnTo>
                    <a:pt x="2489" y="819"/>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8" name="Google Shape;10368;p81"/>
            <p:cNvSpPr/>
            <p:nvPr/>
          </p:nvSpPr>
          <p:spPr>
            <a:xfrm>
              <a:off x="-12643475" y="3802250"/>
              <a:ext cx="269400" cy="185900"/>
            </a:xfrm>
            <a:custGeom>
              <a:avLst/>
              <a:gdLst/>
              <a:ahLst/>
              <a:cxnLst/>
              <a:rect l="l" t="t" r="r" b="b"/>
              <a:pathLst>
                <a:path w="10776" h="7436" extrusionOk="0">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9" name="Google Shape;10369;p81"/>
            <p:cNvSpPr/>
            <p:nvPr/>
          </p:nvSpPr>
          <p:spPr>
            <a:xfrm>
              <a:off x="-12352850" y="3802125"/>
              <a:ext cx="63050" cy="186150"/>
            </a:xfrm>
            <a:custGeom>
              <a:avLst/>
              <a:gdLst/>
              <a:ahLst/>
              <a:cxnLst/>
              <a:rect l="l" t="t" r="r" b="b"/>
              <a:pathLst>
                <a:path w="2522" h="7446" extrusionOk="0">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70" name="Google Shape;10370;p81"/>
          <p:cNvGrpSpPr/>
          <p:nvPr/>
        </p:nvGrpSpPr>
        <p:grpSpPr>
          <a:xfrm>
            <a:off x="7974847" y="1380027"/>
            <a:ext cx="355416" cy="354670"/>
            <a:chOff x="-10857925" y="3213875"/>
            <a:chExt cx="352875" cy="352100"/>
          </a:xfrm>
        </p:grpSpPr>
        <p:sp>
          <p:nvSpPr>
            <p:cNvPr id="10371" name="Google Shape;10371;p81"/>
            <p:cNvSpPr/>
            <p:nvPr/>
          </p:nvSpPr>
          <p:spPr>
            <a:xfrm>
              <a:off x="-10759475" y="3265875"/>
              <a:ext cx="64600" cy="87450"/>
            </a:xfrm>
            <a:custGeom>
              <a:avLst/>
              <a:gdLst/>
              <a:ahLst/>
              <a:cxnLst/>
              <a:rect l="l" t="t" r="r" b="b"/>
              <a:pathLst>
                <a:path w="2584" h="3498" extrusionOk="0">
                  <a:moveTo>
                    <a:pt x="1702" y="0"/>
                  </a:moveTo>
                  <a:lnTo>
                    <a:pt x="0" y="1418"/>
                  </a:lnTo>
                  <a:lnTo>
                    <a:pt x="2584" y="3497"/>
                  </a:lnTo>
                  <a:cubicBezTo>
                    <a:pt x="2458" y="2111"/>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2" name="Google Shape;10372;p81"/>
            <p:cNvSpPr/>
            <p:nvPr/>
          </p:nvSpPr>
          <p:spPr>
            <a:xfrm>
              <a:off x="-10857925" y="3265075"/>
              <a:ext cx="64600" cy="87450"/>
            </a:xfrm>
            <a:custGeom>
              <a:avLst/>
              <a:gdLst/>
              <a:ahLst/>
              <a:cxnLst/>
              <a:rect l="l" t="t" r="r" b="b"/>
              <a:pathLst>
                <a:path w="2584" h="3498" extrusionOk="0">
                  <a:moveTo>
                    <a:pt x="882" y="1"/>
                  </a:moveTo>
                  <a:cubicBezTo>
                    <a:pt x="441" y="946"/>
                    <a:pt x="189" y="2143"/>
                    <a:pt x="0" y="3498"/>
                  </a:cubicBezTo>
                  <a:lnTo>
                    <a:pt x="2584" y="1418"/>
                  </a:lnTo>
                  <a:lnTo>
                    <a:pt x="8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3" name="Google Shape;10373;p81"/>
            <p:cNvSpPr/>
            <p:nvPr/>
          </p:nvSpPr>
          <p:spPr>
            <a:xfrm>
              <a:off x="-10850050" y="3313925"/>
              <a:ext cx="148100" cy="65375"/>
            </a:xfrm>
            <a:custGeom>
              <a:avLst/>
              <a:gdLst/>
              <a:ahLst/>
              <a:cxnLst/>
              <a:rect l="l" t="t" r="r" b="b"/>
              <a:pathLst>
                <a:path w="5924" h="2615" extrusionOk="0">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4" name="Google Shape;10374;p81"/>
            <p:cNvSpPr/>
            <p:nvPr/>
          </p:nvSpPr>
          <p:spPr>
            <a:xfrm>
              <a:off x="-10857925" y="3391900"/>
              <a:ext cx="165425" cy="133125"/>
            </a:xfrm>
            <a:custGeom>
              <a:avLst/>
              <a:gdLst/>
              <a:ahLst/>
              <a:cxnLst/>
              <a:rect l="l" t="t" r="r" b="b"/>
              <a:pathLst>
                <a:path w="6617" h="5325" extrusionOk="0">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5" name="Google Shape;10375;p81"/>
            <p:cNvSpPr/>
            <p:nvPr/>
          </p:nvSpPr>
          <p:spPr>
            <a:xfrm>
              <a:off x="-10824850" y="3213875"/>
              <a:ext cx="98475" cy="74850"/>
            </a:xfrm>
            <a:custGeom>
              <a:avLst/>
              <a:gdLst/>
              <a:ahLst/>
              <a:cxnLst/>
              <a:rect l="l" t="t" r="r" b="b"/>
              <a:pathLst>
                <a:path w="3939" h="2994" extrusionOk="0">
                  <a:moveTo>
                    <a:pt x="1954" y="1"/>
                  </a:moveTo>
                  <a:cubicBezTo>
                    <a:pt x="1198" y="1"/>
                    <a:pt x="536" y="505"/>
                    <a:pt x="0" y="1324"/>
                  </a:cubicBezTo>
                  <a:lnTo>
                    <a:pt x="1954" y="2994"/>
                  </a:lnTo>
                  <a:lnTo>
                    <a:pt x="3938" y="1324"/>
                  </a:lnTo>
                  <a:cubicBezTo>
                    <a:pt x="3371" y="505"/>
                    <a:pt x="2710" y="1"/>
                    <a:pt x="1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6" name="Google Shape;10376;p81"/>
            <p:cNvSpPr/>
            <p:nvPr/>
          </p:nvSpPr>
          <p:spPr>
            <a:xfrm>
              <a:off x="-10571250" y="3306825"/>
              <a:ext cx="64625" cy="87450"/>
            </a:xfrm>
            <a:custGeom>
              <a:avLst/>
              <a:gdLst/>
              <a:ahLst/>
              <a:cxnLst/>
              <a:rect l="l" t="t" r="r" b="b"/>
              <a:pathLst>
                <a:path w="2585" h="3498" extrusionOk="0">
                  <a:moveTo>
                    <a:pt x="1702" y="0"/>
                  </a:moveTo>
                  <a:lnTo>
                    <a:pt x="1" y="1418"/>
                  </a:lnTo>
                  <a:lnTo>
                    <a:pt x="2584" y="3498"/>
                  </a:lnTo>
                  <a:cubicBezTo>
                    <a:pt x="2458" y="2143"/>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7" name="Google Shape;10377;p81"/>
            <p:cNvSpPr/>
            <p:nvPr/>
          </p:nvSpPr>
          <p:spPr>
            <a:xfrm>
              <a:off x="-10669700" y="3306025"/>
              <a:ext cx="63825" cy="87475"/>
            </a:xfrm>
            <a:custGeom>
              <a:avLst/>
              <a:gdLst/>
              <a:ahLst/>
              <a:cxnLst/>
              <a:rect l="l" t="t" r="r" b="b"/>
              <a:pathLst>
                <a:path w="2553" h="3499" extrusionOk="0">
                  <a:moveTo>
                    <a:pt x="883" y="1"/>
                  </a:moveTo>
                  <a:cubicBezTo>
                    <a:pt x="442" y="946"/>
                    <a:pt x="127" y="2175"/>
                    <a:pt x="1" y="3498"/>
                  </a:cubicBezTo>
                  <a:lnTo>
                    <a:pt x="2553" y="1419"/>
                  </a:lnTo>
                  <a:lnTo>
                    <a:pt x="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8" name="Google Shape;10378;p81"/>
            <p:cNvSpPr/>
            <p:nvPr/>
          </p:nvSpPr>
          <p:spPr>
            <a:xfrm>
              <a:off x="-10661825" y="3355650"/>
              <a:ext cx="148100" cy="64625"/>
            </a:xfrm>
            <a:custGeom>
              <a:avLst/>
              <a:gdLst/>
              <a:ahLst/>
              <a:cxnLst/>
              <a:rect l="l" t="t" r="r" b="b"/>
              <a:pathLst>
                <a:path w="5924" h="2585" extrusionOk="0">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9" name="Google Shape;10379;p81"/>
            <p:cNvSpPr/>
            <p:nvPr/>
          </p:nvSpPr>
          <p:spPr>
            <a:xfrm>
              <a:off x="-10670475" y="3432850"/>
              <a:ext cx="165425" cy="133125"/>
            </a:xfrm>
            <a:custGeom>
              <a:avLst/>
              <a:gdLst/>
              <a:ahLst/>
              <a:cxnLst/>
              <a:rect l="l" t="t" r="r" b="b"/>
              <a:pathLst>
                <a:path w="6617" h="5325" extrusionOk="0">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0" name="Google Shape;10380;p81"/>
            <p:cNvSpPr/>
            <p:nvPr/>
          </p:nvSpPr>
          <p:spPr>
            <a:xfrm>
              <a:off x="-10638175" y="3254850"/>
              <a:ext cx="98475" cy="74850"/>
            </a:xfrm>
            <a:custGeom>
              <a:avLst/>
              <a:gdLst/>
              <a:ahLst/>
              <a:cxnLst/>
              <a:rect l="l" t="t" r="r" b="b"/>
              <a:pathLst>
                <a:path w="3939" h="2994" extrusionOk="0">
                  <a:moveTo>
                    <a:pt x="1985" y="0"/>
                  </a:moveTo>
                  <a:cubicBezTo>
                    <a:pt x="1229" y="0"/>
                    <a:pt x="567" y="504"/>
                    <a:pt x="0" y="1355"/>
                  </a:cubicBezTo>
                  <a:lnTo>
                    <a:pt x="1985" y="2993"/>
                  </a:lnTo>
                  <a:lnTo>
                    <a:pt x="3938" y="1355"/>
                  </a:lnTo>
                  <a:cubicBezTo>
                    <a:pt x="3403" y="504"/>
                    <a:pt x="2709"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81" name="Google Shape;10381;p81"/>
          <p:cNvGrpSpPr/>
          <p:nvPr/>
        </p:nvGrpSpPr>
        <p:grpSpPr>
          <a:xfrm>
            <a:off x="6191762" y="2739455"/>
            <a:ext cx="356096" cy="354469"/>
            <a:chOff x="-9089725" y="3180200"/>
            <a:chExt cx="353550" cy="351900"/>
          </a:xfrm>
        </p:grpSpPr>
        <p:sp>
          <p:nvSpPr>
            <p:cNvPr id="10382" name="Google Shape;10382;p81"/>
            <p:cNvSpPr/>
            <p:nvPr/>
          </p:nvSpPr>
          <p:spPr>
            <a:xfrm>
              <a:off x="-9089725" y="3180200"/>
              <a:ext cx="165425" cy="250300"/>
            </a:xfrm>
            <a:custGeom>
              <a:avLst/>
              <a:gdLst/>
              <a:ahLst/>
              <a:cxnLst/>
              <a:rect l="l" t="t" r="r" b="b"/>
              <a:pathLst>
                <a:path w="6617" h="10012" extrusionOk="0">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3" name="Google Shape;10383;p81"/>
            <p:cNvSpPr/>
            <p:nvPr/>
          </p:nvSpPr>
          <p:spPr>
            <a:xfrm>
              <a:off x="-8965275" y="3264575"/>
              <a:ext cx="229100" cy="267525"/>
            </a:xfrm>
            <a:custGeom>
              <a:avLst/>
              <a:gdLst/>
              <a:ahLst/>
              <a:cxnLst/>
              <a:rect l="l" t="t" r="r" b="b"/>
              <a:pathLst>
                <a:path w="9164" h="10701" extrusionOk="0">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84" name="Google Shape;10384;p81"/>
          <p:cNvGrpSpPr/>
          <p:nvPr/>
        </p:nvGrpSpPr>
        <p:grpSpPr>
          <a:xfrm>
            <a:off x="7083760" y="1819260"/>
            <a:ext cx="358588" cy="357642"/>
            <a:chOff x="7083760" y="1971660"/>
            <a:chExt cx="358588" cy="357642"/>
          </a:xfrm>
        </p:grpSpPr>
        <p:sp>
          <p:nvSpPr>
            <p:cNvPr id="10385" name="Google Shape;10385;p81"/>
            <p:cNvSpPr/>
            <p:nvPr/>
          </p:nvSpPr>
          <p:spPr>
            <a:xfrm>
              <a:off x="7354268" y="1973246"/>
              <a:ext cx="87299" cy="80760"/>
            </a:xfrm>
            <a:custGeom>
              <a:avLst/>
              <a:gdLst/>
              <a:ahLst/>
              <a:cxnLst/>
              <a:rect l="l" t="t" r="r" b="b"/>
              <a:pathLst>
                <a:path w="3467" h="3207" extrusionOk="0">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6" name="Google Shape;10386;p81"/>
            <p:cNvSpPr/>
            <p:nvPr/>
          </p:nvSpPr>
          <p:spPr>
            <a:xfrm>
              <a:off x="7212278" y="2099990"/>
              <a:ext cx="19867" cy="19869"/>
            </a:xfrm>
            <a:custGeom>
              <a:avLst/>
              <a:gdLst/>
              <a:ahLst/>
              <a:cxnLst/>
              <a:rect l="l" t="t" r="r" b="b"/>
              <a:pathLst>
                <a:path w="789" h="789" extrusionOk="0">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7" name="Google Shape;10387;p81"/>
            <p:cNvSpPr/>
            <p:nvPr/>
          </p:nvSpPr>
          <p:spPr>
            <a:xfrm>
              <a:off x="7083760" y="1971660"/>
              <a:ext cx="356221" cy="210878"/>
            </a:xfrm>
            <a:custGeom>
              <a:avLst/>
              <a:gdLst/>
              <a:ahLst/>
              <a:cxnLst/>
              <a:rect l="l" t="t" r="r" b="b"/>
              <a:pathLst>
                <a:path w="14147" h="8374" extrusionOk="0">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8" name="Google Shape;10388;p81"/>
            <p:cNvSpPr/>
            <p:nvPr/>
          </p:nvSpPr>
          <p:spPr>
            <a:xfrm>
              <a:off x="7295574" y="2099990"/>
              <a:ext cx="19867" cy="19869"/>
            </a:xfrm>
            <a:custGeom>
              <a:avLst/>
              <a:gdLst/>
              <a:ahLst/>
              <a:cxnLst/>
              <a:rect l="l" t="t" r="r" b="b"/>
              <a:pathLst>
                <a:path w="789" h="789" extrusionOk="0">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9" name="Google Shape;10389;p81"/>
            <p:cNvSpPr/>
            <p:nvPr/>
          </p:nvSpPr>
          <p:spPr>
            <a:xfrm>
              <a:off x="7121131" y="2184880"/>
              <a:ext cx="68238" cy="69856"/>
            </a:xfrm>
            <a:custGeom>
              <a:avLst/>
              <a:gdLst/>
              <a:ahLst/>
              <a:cxnLst/>
              <a:rect l="l" t="t" r="r" b="b"/>
              <a:pathLst>
                <a:path w="2710" h="2774" extrusionOk="0">
                  <a:moveTo>
                    <a:pt x="1261" y="1"/>
                  </a:moveTo>
                  <a:lnTo>
                    <a:pt x="0" y="1639"/>
                  </a:lnTo>
                  <a:cubicBezTo>
                    <a:pt x="756" y="2112"/>
                    <a:pt x="1702" y="2490"/>
                    <a:pt x="2710" y="2773"/>
                  </a:cubicBezTo>
                  <a:lnTo>
                    <a:pt x="1859" y="221"/>
                  </a:lnTo>
                  <a:cubicBezTo>
                    <a:pt x="1639" y="158"/>
                    <a:pt x="1450" y="95"/>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0" name="Google Shape;10390;p81"/>
            <p:cNvSpPr/>
            <p:nvPr/>
          </p:nvSpPr>
          <p:spPr>
            <a:xfrm>
              <a:off x="7188883" y="2195985"/>
              <a:ext cx="47641" cy="55578"/>
            </a:xfrm>
            <a:custGeom>
              <a:avLst/>
              <a:gdLst/>
              <a:ahLst/>
              <a:cxnLst/>
              <a:rect l="l" t="t" r="r" b="b"/>
              <a:pathLst>
                <a:path w="1892" h="2207" extrusionOk="0">
                  <a:moveTo>
                    <a:pt x="1" y="1"/>
                  </a:moveTo>
                  <a:lnTo>
                    <a:pt x="694" y="2206"/>
                  </a:lnTo>
                  <a:lnTo>
                    <a:pt x="1891" y="221"/>
                  </a:lnTo>
                  <a:cubicBezTo>
                    <a:pt x="1229" y="190"/>
                    <a:pt x="599"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1" name="Google Shape;10391;p81"/>
            <p:cNvSpPr/>
            <p:nvPr/>
          </p:nvSpPr>
          <p:spPr>
            <a:xfrm>
              <a:off x="7400297" y="2129352"/>
              <a:ext cx="42051" cy="84135"/>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2" name="Google Shape;10392;p81"/>
            <p:cNvSpPr/>
            <p:nvPr/>
          </p:nvSpPr>
          <p:spPr>
            <a:xfrm>
              <a:off x="7225961" y="2203137"/>
              <a:ext cx="84907" cy="62704"/>
            </a:xfrm>
            <a:custGeom>
              <a:avLst/>
              <a:gdLst/>
              <a:ahLst/>
              <a:cxnLst/>
              <a:rect l="l" t="t" r="r" b="b"/>
              <a:pathLst>
                <a:path w="3372" h="2490" extrusionOk="0">
                  <a:moveTo>
                    <a:pt x="1419" y="0"/>
                  </a:moveTo>
                  <a:lnTo>
                    <a:pt x="1" y="2363"/>
                  </a:lnTo>
                  <a:cubicBezTo>
                    <a:pt x="537" y="2426"/>
                    <a:pt x="1104" y="2489"/>
                    <a:pt x="1671" y="2489"/>
                  </a:cubicBezTo>
                  <a:cubicBezTo>
                    <a:pt x="2269" y="2489"/>
                    <a:pt x="2836" y="2426"/>
                    <a:pt x="3372" y="2363"/>
                  </a:cubicBezTo>
                  <a:lnTo>
                    <a:pt x="19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3" name="Google Shape;10393;p81"/>
            <p:cNvSpPr/>
            <p:nvPr/>
          </p:nvSpPr>
          <p:spPr>
            <a:xfrm>
              <a:off x="7298289" y="2195985"/>
              <a:ext cx="47615" cy="55578"/>
            </a:xfrm>
            <a:custGeom>
              <a:avLst/>
              <a:gdLst/>
              <a:ahLst/>
              <a:cxnLst/>
              <a:rect l="l" t="t" r="r" b="b"/>
              <a:pathLst>
                <a:path w="1891" h="2207" extrusionOk="0">
                  <a:moveTo>
                    <a:pt x="1891" y="1"/>
                  </a:moveTo>
                  <a:cubicBezTo>
                    <a:pt x="1292" y="127"/>
                    <a:pt x="631" y="190"/>
                    <a:pt x="0" y="253"/>
                  </a:cubicBezTo>
                  <a:lnTo>
                    <a:pt x="1198" y="2206"/>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4" name="Google Shape;10394;p81"/>
            <p:cNvSpPr/>
            <p:nvPr/>
          </p:nvSpPr>
          <p:spPr>
            <a:xfrm>
              <a:off x="7086152" y="2230913"/>
              <a:ext cx="354610" cy="98388"/>
            </a:xfrm>
            <a:custGeom>
              <a:avLst/>
              <a:gdLst/>
              <a:ahLst/>
              <a:cxnLst/>
              <a:rect l="l" t="t" r="r" b="b"/>
              <a:pathLst>
                <a:path w="14083" h="3907" extrusionOk="0">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5" name="Google Shape;10395;p81"/>
            <p:cNvSpPr/>
            <p:nvPr/>
          </p:nvSpPr>
          <p:spPr>
            <a:xfrm>
              <a:off x="7345419" y="2186466"/>
              <a:ext cx="67457" cy="69050"/>
            </a:xfrm>
            <a:custGeom>
              <a:avLst/>
              <a:gdLst/>
              <a:ahLst/>
              <a:cxnLst/>
              <a:rect l="l" t="t" r="r" b="b"/>
              <a:pathLst>
                <a:path w="2679" h="2742" extrusionOk="0">
                  <a:moveTo>
                    <a:pt x="1449" y="1"/>
                  </a:moveTo>
                  <a:cubicBezTo>
                    <a:pt x="1260" y="32"/>
                    <a:pt x="1071" y="95"/>
                    <a:pt x="851" y="158"/>
                  </a:cubicBezTo>
                  <a:lnTo>
                    <a:pt x="0" y="2742"/>
                  </a:lnTo>
                  <a:cubicBezTo>
                    <a:pt x="1008" y="2458"/>
                    <a:pt x="1922" y="2080"/>
                    <a:pt x="2678" y="1608"/>
                  </a:cubicBezTo>
                  <a:lnTo>
                    <a:pt x="14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6" name="Google Shape;10396;p81"/>
            <p:cNvSpPr/>
            <p:nvPr/>
          </p:nvSpPr>
          <p:spPr>
            <a:xfrm flipH="1">
              <a:off x="7088602" y="2134638"/>
              <a:ext cx="47123" cy="84126"/>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97" name="Google Shape;10397;p81"/>
          <p:cNvSpPr txBox="1"/>
          <p:nvPr/>
        </p:nvSpPr>
        <p:spPr>
          <a:xfrm>
            <a:off x="849675" y="715200"/>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Creative Process Icons</a:t>
            </a:r>
            <a:endParaRPr sz="2400">
              <a:solidFill>
                <a:srgbClr val="FFFFFF"/>
              </a:solidFill>
            </a:endParaRPr>
          </a:p>
        </p:txBody>
      </p:sp>
      <p:sp>
        <p:nvSpPr>
          <p:cNvPr id="10398" name="Google Shape;10398;p81"/>
          <p:cNvSpPr txBox="1"/>
          <p:nvPr/>
        </p:nvSpPr>
        <p:spPr>
          <a:xfrm>
            <a:off x="4858400" y="715200"/>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Performing Arts Icons</a:t>
            </a:r>
            <a:endParaRPr sz="2400">
              <a:solidFill>
                <a:srgbClr val="FFFFFF"/>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0402"/>
        <p:cNvGrpSpPr/>
        <p:nvPr/>
      </p:nvGrpSpPr>
      <p:grpSpPr>
        <a:xfrm>
          <a:off x="0" y="0"/>
          <a:ext cx="0" cy="0"/>
          <a:chOff x="0" y="0"/>
          <a:chExt cx="0" cy="0"/>
        </a:xfrm>
      </p:grpSpPr>
      <p:sp>
        <p:nvSpPr>
          <p:cNvPr id="10403" name="Google Shape;10403;p82"/>
          <p:cNvSpPr/>
          <p:nvPr/>
        </p:nvSpPr>
        <p:spPr>
          <a:xfrm>
            <a:off x="801940" y="1691070"/>
            <a:ext cx="343404" cy="446998"/>
          </a:xfrm>
          <a:custGeom>
            <a:avLst/>
            <a:gdLst/>
            <a:ahLst/>
            <a:cxnLst/>
            <a:rect l="l" t="t" r="r" b="b"/>
            <a:pathLst>
              <a:path w="9295" h="12099" extrusionOk="0">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404" name="Google Shape;10404;p82"/>
          <p:cNvGrpSpPr/>
          <p:nvPr/>
        </p:nvGrpSpPr>
        <p:grpSpPr>
          <a:xfrm>
            <a:off x="748855" y="2243507"/>
            <a:ext cx="452798" cy="449473"/>
            <a:chOff x="-21322300" y="3693325"/>
            <a:chExt cx="306400" cy="304150"/>
          </a:xfrm>
        </p:grpSpPr>
        <p:sp>
          <p:nvSpPr>
            <p:cNvPr id="10405" name="Google Shape;10405;p82"/>
            <p:cNvSpPr/>
            <p:nvPr/>
          </p:nvSpPr>
          <p:spPr>
            <a:xfrm>
              <a:off x="-21142725" y="3868400"/>
              <a:ext cx="111850" cy="69325"/>
            </a:xfrm>
            <a:custGeom>
              <a:avLst/>
              <a:gdLst/>
              <a:ahLst/>
              <a:cxnLst/>
              <a:rect l="l" t="t" r="r" b="b"/>
              <a:pathLst>
                <a:path w="4474" h="2773" extrusionOk="0">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6" name="Google Shape;10406;p82"/>
            <p:cNvSpPr/>
            <p:nvPr/>
          </p:nvSpPr>
          <p:spPr>
            <a:xfrm>
              <a:off x="-21141950" y="3693325"/>
              <a:ext cx="126050" cy="120750"/>
            </a:xfrm>
            <a:custGeom>
              <a:avLst/>
              <a:gdLst/>
              <a:ahLst/>
              <a:cxnLst/>
              <a:rect l="l" t="t" r="r" b="b"/>
              <a:pathLst>
                <a:path w="5042" h="4830" extrusionOk="0">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7" name="Google Shape;10407;p82"/>
            <p:cNvSpPr/>
            <p:nvPr/>
          </p:nvSpPr>
          <p:spPr>
            <a:xfrm>
              <a:off x="-21263225" y="3707725"/>
              <a:ext cx="69325" cy="112650"/>
            </a:xfrm>
            <a:custGeom>
              <a:avLst/>
              <a:gdLst/>
              <a:ahLst/>
              <a:cxnLst/>
              <a:rect l="l" t="t" r="r" b="b"/>
              <a:pathLst>
                <a:path w="2773" h="4506" extrusionOk="0">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8" name="Google Shape;10408;p82"/>
            <p:cNvSpPr/>
            <p:nvPr/>
          </p:nvSpPr>
          <p:spPr>
            <a:xfrm>
              <a:off x="-21322300" y="3703775"/>
              <a:ext cx="294600" cy="293700"/>
            </a:xfrm>
            <a:custGeom>
              <a:avLst/>
              <a:gdLst/>
              <a:ahLst/>
              <a:cxnLst/>
              <a:rect l="l" t="t" r="r" b="b"/>
              <a:pathLst>
                <a:path w="11784" h="11748" extrusionOk="0">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09" name="Google Shape;10409;p82"/>
          <p:cNvGrpSpPr/>
          <p:nvPr/>
        </p:nvGrpSpPr>
        <p:grpSpPr>
          <a:xfrm>
            <a:off x="748263" y="2810244"/>
            <a:ext cx="453980" cy="422540"/>
            <a:chOff x="-21322300" y="4077125"/>
            <a:chExt cx="307200" cy="285925"/>
          </a:xfrm>
        </p:grpSpPr>
        <p:sp>
          <p:nvSpPr>
            <p:cNvPr id="10410" name="Google Shape;10410;p82"/>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1" name="Google Shape;10411;p82"/>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2" name="Google Shape;10412;p82"/>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3" name="Google Shape;10413;p82"/>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4" name="Google Shape;10414;p82"/>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5" name="Google Shape;10415;p82"/>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6" name="Google Shape;10416;p82"/>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7" name="Google Shape;10417;p82"/>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8" name="Google Shape;10418;p82"/>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9" name="Google Shape;10419;p82"/>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0" name="Google Shape;10420;p82"/>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1" name="Google Shape;10421;p82"/>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22" name="Google Shape;10422;p82"/>
          <p:cNvGrpSpPr/>
          <p:nvPr/>
        </p:nvGrpSpPr>
        <p:grpSpPr>
          <a:xfrm>
            <a:off x="3525440" y="1689128"/>
            <a:ext cx="451653" cy="450212"/>
            <a:chOff x="-19394200" y="3333800"/>
            <a:chExt cx="305625" cy="304650"/>
          </a:xfrm>
        </p:grpSpPr>
        <p:sp>
          <p:nvSpPr>
            <p:cNvPr id="10423" name="Google Shape;10423;p82"/>
            <p:cNvSpPr/>
            <p:nvPr/>
          </p:nvSpPr>
          <p:spPr>
            <a:xfrm>
              <a:off x="-19206750" y="3495850"/>
              <a:ext cx="82725" cy="18150"/>
            </a:xfrm>
            <a:custGeom>
              <a:avLst/>
              <a:gdLst/>
              <a:ahLst/>
              <a:cxnLst/>
              <a:rect l="l" t="t" r="r" b="b"/>
              <a:pathLst>
                <a:path w="3309" h="726" extrusionOk="0">
                  <a:moveTo>
                    <a:pt x="1" y="1"/>
                  </a:moveTo>
                  <a:cubicBezTo>
                    <a:pt x="158" y="190"/>
                    <a:pt x="284" y="442"/>
                    <a:pt x="316" y="725"/>
                  </a:cubicBezTo>
                  <a:lnTo>
                    <a:pt x="2836" y="725"/>
                  </a:lnTo>
                  <a:cubicBezTo>
                    <a:pt x="3309" y="725"/>
                    <a:pt x="3309"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4" name="Google Shape;10424;p82"/>
            <p:cNvSpPr/>
            <p:nvPr/>
          </p:nvSpPr>
          <p:spPr>
            <a:xfrm>
              <a:off x="-19205950" y="3532875"/>
              <a:ext cx="64600" cy="17350"/>
            </a:xfrm>
            <a:custGeom>
              <a:avLst/>
              <a:gdLst/>
              <a:ahLst/>
              <a:cxnLst/>
              <a:rect l="l" t="t" r="r" b="b"/>
              <a:pathLst>
                <a:path w="2584" h="694" extrusionOk="0">
                  <a:moveTo>
                    <a:pt x="315" y="0"/>
                  </a:moveTo>
                  <a:cubicBezTo>
                    <a:pt x="252" y="252"/>
                    <a:pt x="126" y="504"/>
                    <a:pt x="0" y="693"/>
                  </a:cubicBezTo>
                  <a:lnTo>
                    <a:pt x="2111" y="693"/>
                  </a:lnTo>
                  <a:cubicBezTo>
                    <a:pt x="2583" y="693"/>
                    <a:pt x="2583"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5" name="Google Shape;10425;p82"/>
            <p:cNvSpPr/>
            <p:nvPr/>
          </p:nvSpPr>
          <p:spPr>
            <a:xfrm>
              <a:off x="-19323325" y="3568325"/>
              <a:ext cx="163850" cy="17350"/>
            </a:xfrm>
            <a:custGeom>
              <a:avLst/>
              <a:gdLst/>
              <a:ahLst/>
              <a:cxnLst/>
              <a:rect l="l" t="t" r="r" b="b"/>
              <a:pathLst>
                <a:path w="6554" h="694" extrusionOk="0">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6" name="Google Shape;10426;p82"/>
            <p:cNvSpPr/>
            <p:nvPr/>
          </p:nvSpPr>
          <p:spPr>
            <a:xfrm>
              <a:off x="-19343000" y="3460400"/>
              <a:ext cx="201650" cy="18150"/>
            </a:xfrm>
            <a:custGeom>
              <a:avLst/>
              <a:gdLst/>
              <a:ahLst/>
              <a:cxnLst/>
              <a:rect l="l" t="t" r="r" b="b"/>
              <a:pathLst>
                <a:path w="8066" h="726" extrusionOk="0">
                  <a:moveTo>
                    <a:pt x="473" y="1"/>
                  </a:moveTo>
                  <a:cubicBezTo>
                    <a:pt x="0" y="1"/>
                    <a:pt x="0" y="726"/>
                    <a:pt x="473" y="726"/>
                  </a:cubicBezTo>
                  <a:lnTo>
                    <a:pt x="7593" y="726"/>
                  </a:lnTo>
                  <a:cubicBezTo>
                    <a:pt x="8065" y="726"/>
                    <a:pt x="8065" y="1"/>
                    <a:pt x="75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7" name="Google Shape;10427;p82"/>
            <p:cNvSpPr/>
            <p:nvPr/>
          </p:nvSpPr>
          <p:spPr>
            <a:xfrm>
              <a:off x="-19361125" y="3495850"/>
              <a:ext cx="82725" cy="18150"/>
            </a:xfrm>
            <a:custGeom>
              <a:avLst/>
              <a:gdLst/>
              <a:ahLst/>
              <a:cxnLst/>
              <a:rect l="l" t="t" r="r" b="b"/>
              <a:pathLst>
                <a:path w="3309" h="726" extrusionOk="0">
                  <a:moveTo>
                    <a:pt x="473" y="1"/>
                  </a:moveTo>
                  <a:cubicBezTo>
                    <a:pt x="1" y="1"/>
                    <a:pt x="1" y="725"/>
                    <a:pt x="473" y="725"/>
                  </a:cubicBezTo>
                  <a:lnTo>
                    <a:pt x="2994" y="725"/>
                  </a:lnTo>
                  <a:cubicBezTo>
                    <a:pt x="3025" y="473"/>
                    <a:pt x="3151" y="253"/>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8" name="Google Shape;10428;p82"/>
            <p:cNvSpPr/>
            <p:nvPr/>
          </p:nvSpPr>
          <p:spPr>
            <a:xfrm>
              <a:off x="-19305200" y="3603750"/>
              <a:ext cx="124475" cy="34700"/>
            </a:xfrm>
            <a:custGeom>
              <a:avLst/>
              <a:gdLst/>
              <a:ahLst/>
              <a:cxnLst/>
              <a:rect l="l" t="t" r="r" b="b"/>
              <a:pathLst>
                <a:path w="4979" h="1388" extrusionOk="0">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9" name="Google Shape;10429;p82"/>
            <p:cNvSpPr/>
            <p:nvPr/>
          </p:nvSpPr>
          <p:spPr>
            <a:xfrm>
              <a:off x="-19269750" y="3495850"/>
              <a:ext cx="54350" cy="53575"/>
            </a:xfrm>
            <a:custGeom>
              <a:avLst/>
              <a:gdLst/>
              <a:ahLst/>
              <a:cxnLst/>
              <a:rect l="l" t="t" r="r" b="b"/>
              <a:pathLst>
                <a:path w="2174" h="2143" extrusionOk="0">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0" name="Google Shape;10430;p82"/>
            <p:cNvSpPr/>
            <p:nvPr/>
          </p:nvSpPr>
          <p:spPr>
            <a:xfrm>
              <a:off x="-19394200" y="3333800"/>
              <a:ext cx="305625" cy="107725"/>
            </a:xfrm>
            <a:custGeom>
              <a:avLst/>
              <a:gdLst/>
              <a:ahLst/>
              <a:cxnLst/>
              <a:rect l="l" t="t" r="r" b="b"/>
              <a:pathLst>
                <a:path w="12225" h="4309" extrusionOk="0">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1" name="Google Shape;10431;p82"/>
            <p:cNvSpPr/>
            <p:nvPr/>
          </p:nvSpPr>
          <p:spPr>
            <a:xfrm>
              <a:off x="-19341425" y="3532875"/>
              <a:ext cx="63025" cy="17350"/>
            </a:xfrm>
            <a:custGeom>
              <a:avLst/>
              <a:gdLst/>
              <a:ahLst/>
              <a:cxnLst/>
              <a:rect l="l" t="t" r="r" b="b"/>
              <a:pathLst>
                <a:path w="2521" h="694" extrusionOk="0">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32" name="Google Shape;10432;p82"/>
          <p:cNvGrpSpPr/>
          <p:nvPr/>
        </p:nvGrpSpPr>
        <p:grpSpPr>
          <a:xfrm>
            <a:off x="3524276" y="2243580"/>
            <a:ext cx="453980" cy="449325"/>
            <a:chOff x="-19396575" y="3708500"/>
            <a:chExt cx="307200" cy="304050"/>
          </a:xfrm>
        </p:grpSpPr>
        <p:sp>
          <p:nvSpPr>
            <p:cNvPr id="10433" name="Google Shape;10433;p82"/>
            <p:cNvSpPr/>
            <p:nvPr/>
          </p:nvSpPr>
          <p:spPr>
            <a:xfrm>
              <a:off x="-19215425" y="3708500"/>
              <a:ext cx="70925" cy="70925"/>
            </a:xfrm>
            <a:custGeom>
              <a:avLst/>
              <a:gdLst/>
              <a:ahLst/>
              <a:cxnLst/>
              <a:rect l="l" t="t" r="r" b="b"/>
              <a:pathLst>
                <a:path w="2837" h="2837" extrusionOk="0">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4" name="Google Shape;10434;p82"/>
            <p:cNvSpPr/>
            <p:nvPr/>
          </p:nvSpPr>
          <p:spPr>
            <a:xfrm>
              <a:off x="-19396575" y="3773100"/>
              <a:ext cx="277275" cy="239450"/>
            </a:xfrm>
            <a:custGeom>
              <a:avLst/>
              <a:gdLst/>
              <a:ahLst/>
              <a:cxnLst/>
              <a:rect l="l" t="t" r="r" b="b"/>
              <a:pathLst>
                <a:path w="11091" h="9578" extrusionOk="0">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5" name="Google Shape;10435;p82"/>
            <p:cNvSpPr/>
            <p:nvPr/>
          </p:nvSpPr>
          <p:spPr>
            <a:xfrm>
              <a:off x="-19140600" y="3727425"/>
              <a:ext cx="51225" cy="70550"/>
            </a:xfrm>
            <a:custGeom>
              <a:avLst/>
              <a:gdLst/>
              <a:ahLst/>
              <a:cxnLst/>
              <a:rect l="l" t="t" r="r" b="b"/>
              <a:pathLst>
                <a:path w="2049" h="2822" extrusionOk="0">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36" name="Google Shape;10436;p82"/>
          <p:cNvGrpSpPr/>
          <p:nvPr/>
        </p:nvGrpSpPr>
        <p:grpSpPr>
          <a:xfrm>
            <a:off x="3518457" y="2796461"/>
            <a:ext cx="465618" cy="450101"/>
            <a:chOff x="-19394200" y="4084200"/>
            <a:chExt cx="315075" cy="304575"/>
          </a:xfrm>
        </p:grpSpPr>
        <p:sp>
          <p:nvSpPr>
            <p:cNvPr id="10437" name="Google Shape;10437;p82"/>
            <p:cNvSpPr/>
            <p:nvPr/>
          </p:nvSpPr>
          <p:spPr>
            <a:xfrm>
              <a:off x="-19185475" y="4234650"/>
              <a:ext cx="40175" cy="28375"/>
            </a:xfrm>
            <a:custGeom>
              <a:avLst/>
              <a:gdLst/>
              <a:ahLst/>
              <a:cxnLst/>
              <a:rect l="l" t="t" r="r" b="b"/>
              <a:pathLst>
                <a:path w="1607" h="1135" extrusionOk="0">
                  <a:moveTo>
                    <a:pt x="1134" y="0"/>
                  </a:moveTo>
                  <a:lnTo>
                    <a:pt x="0" y="1134"/>
                  </a:lnTo>
                  <a:lnTo>
                    <a:pt x="1607" y="1134"/>
                  </a:lnTo>
                  <a:cubicBezTo>
                    <a:pt x="1575" y="756"/>
                    <a:pt x="1418" y="347"/>
                    <a:pt x="11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8" name="Google Shape;10438;p82"/>
            <p:cNvSpPr/>
            <p:nvPr/>
          </p:nvSpPr>
          <p:spPr>
            <a:xfrm>
              <a:off x="-19244550" y="4293725"/>
              <a:ext cx="28375" cy="39400"/>
            </a:xfrm>
            <a:custGeom>
              <a:avLst/>
              <a:gdLst/>
              <a:ahLst/>
              <a:cxnLst/>
              <a:rect l="l" t="t" r="r" b="b"/>
              <a:pathLst>
                <a:path w="1135" h="1576" extrusionOk="0">
                  <a:moveTo>
                    <a:pt x="1134" y="0"/>
                  </a:moveTo>
                  <a:lnTo>
                    <a:pt x="0" y="1134"/>
                  </a:lnTo>
                  <a:cubicBezTo>
                    <a:pt x="315" y="1386"/>
                    <a:pt x="693" y="1512"/>
                    <a:pt x="1134" y="1575"/>
                  </a:cubicBezTo>
                  <a:lnTo>
                    <a:pt x="11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9" name="Google Shape;10439;p82"/>
            <p:cNvSpPr/>
            <p:nvPr/>
          </p:nvSpPr>
          <p:spPr>
            <a:xfrm>
              <a:off x="-19280000" y="4201050"/>
              <a:ext cx="200875" cy="187725"/>
            </a:xfrm>
            <a:custGeom>
              <a:avLst/>
              <a:gdLst/>
              <a:ahLst/>
              <a:cxnLst/>
              <a:rect l="l" t="t" r="r" b="b"/>
              <a:pathLst>
                <a:path w="8035" h="7509" extrusionOk="0">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0" name="Google Shape;10440;p82"/>
            <p:cNvSpPr/>
            <p:nvPr/>
          </p:nvSpPr>
          <p:spPr>
            <a:xfrm>
              <a:off x="-19197300" y="4293725"/>
              <a:ext cx="28375" cy="39400"/>
            </a:xfrm>
            <a:custGeom>
              <a:avLst/>
              <a:gdLst/>
              <a:ahLst/>
              <a:cxnLst/>
              <a:rect l="l" t="t" r="r" b="b"/>
              <a:pathLst>
                <a:path w="1135" h="1576" extrusionOk="0">
                  <a:moveTo>
                    <a:pt x="1" y="0"/>
                  </a:moveTo>
                  <a:lnTo>
                    <a:pt x="1" y="1575"/>
                  </a:lnTo>
                  <a:cubicBezTo>
                    <a:pt x="379" y="1512"/>
                    <a:pt x="788" y="1386"/>
                    <a:pt x="1135" y="1134"/>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1" name="Google Shape;10441;p82"/>
            <p:cNvSpPr/>
            <p:nvPr/>
          </p:nvSpPr>
          <p:spPr>
            <a:xfrm>
              <a:off x="-19394200" y="4084200"/>
              <a:ext cx="252850" cy="303275"/>
            </a:xfrm>
            <a:custGeom>
              <a:avLst/>
              <a:gdLst/>
              <a:ahLst/>
              <a:cxnLst/>
              <a:rect l="l" t="t" r="r" b="b"/>
              <a:pathLst>
                <a:path w="10114" h="12131" extrusionOk="0">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2" name="Google Shape;10442;p82"/>
            <p:cNvSpPr/>
            <p:nvPr/>
          </p:nvSpPr>
          <p:spPr>
            <a:xfrm>
              <a:off x="-19185475" y="4281100"/>
              <a:ext cx="40175" cy="28400"/>
            </a:xfrm>
            <a:custGeom>
              <a:avLst/>
              <a:gdLst/>
              <a:ahLst/>
              <a:cxnLst/>
              <a:rect l="l" t="t" r="r" b="b"/>
              <a:pathLst>
                <a:path w="1607" h="1136" extrusionOk="0">
                  <a:moveTo>
                    <a:pt x="0" y="1"/>
                  </a:moveTo>
                  <a:lnTo>
                    <a:pt x="1134" y="1135"/>
                  </a:lnTo>
                  <a:cubicBezTo>
                    <a:pt x="1418" y="820"/>
                    <a:pt x="1575" y="41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43" name="Google Shape;10443;p82"/>
          <p:cNvGrpSpPr/>
          <p:nvPr/>
        </p:nvGrpSpPr>
        <p:grpSpPr>
          <a:xfrm>
            <a:off x="6324167" y="1689001"/>
            <a:ext cx="400447" cy="450470"/>
            <a:chOff x="-17526750" y="3309200"/>
            <a:chExt cx="270975" cy="304825"/>
          </a:xfrm>
        </p:grpSpPr>
        <p:sp>
          <p:nvSpPr>
            <p:cNvPr id="10444" name="Google Shape;10444;p82"/>
            <p:cNvSpPr/>
            <p:nvPr/>
          </p:nvSpPr>
          <p:spPr>
            <a:xfrm>
              <a:off x="-17507050" y="3452525"/>
              <a:ext cx="232375" cy="161500"/>
            </a:xfrm>
            <a:custGeom>
              <a:avLst/>
              <a:gdLst/>
              <a:ahLst/>
              <a:cxnLst/>
              <a:rect l="l" t="t" r="r" b="b"/>
              <a:pathLst>
                <a:path w="9295" h="6460" extrusionOk="0">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5" name="Google Shape;10445;p82"/>
            <p:cNvSpPr/>
            <p:nvPr/>
          </p:nvSpPr>
          <p:spPr>
            <a:xfrm>
              <a:off x="-17417275" y="3309200"/>
              <a:ext cx="52800" cy="54350"/>
            </a:xfrm>
            <a:custGeom>
              <a:avLst/>
              <a:gdLst/>
              <a:ahLst/>
              <a:cxnLst/>
              <a:rect l="l" t="t" r="r" b="b"/>
              <a:pathLst>
                <a:path w="2112" h="2174" extrusionOk="0">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6" name="Google Shape;10446;p82"/>
            <p:cNvSpPr/>
            <p:nvPr/>
          </p:nvSpPr>
          <p:spPr>
            <a:xfrm>
              <a:off x="-17456650" y="3369825"/>
              <a:ext cx="130775" cy="64625"/>
            </a:xfrm>
            <a:custGeom>
              <a:avLst/>
              <a:gdLst/>
              <a:ahLst/>
              <a:cxnLst/>
              <a:rect l="l" t="t" r="r" b="b"/>
              <a:pathLst>
                <a:path w="5231" h="2585" extrusionOk="0">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7" name="Google Shape;10447;p82"/>
            <p:cNvSpPr/>
            <p:nvPr/>
          </p:nvSpPr>
          <p:spPr>
            <a:xfrm>
              <a:off x="-17526750" y="3344625"/>
              <a:ext cx="95325" cy="89825"/>
            </a:xfrm>
            <a:custGeom>
              <a:avLst/>
              <a:gdLst/>
              <a:ahLst/>
              <a:cxnLst/>
              <a:rect l="l" t="t" r="r" b="b"/>
              <a:pathLst>
                <a:path w="3813" h="3593" extrusionOk="0">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8" name="Google Shape;10448;p82"/>
            <p:cNvSpPr/>
            <p:nvPr/>
          </p:nvSpPr>
          <p:spPr>
            <a:xfrm>
              <a:off x="-17351900" y="3345425"/>
              <a:ext cx="96125" cy="89800"/>
            </a:xfrm>
            <a:custGeom>
              <a:avLst/>
              <a:gdLst/>
              <a:ahLst/>
              <a:cxnLst/>
              <a:rect l="l" t="t" r="r" b="b"/>
              <a:pathLst>
                <a:path w="3845" h="3592" extrusionOk="0">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49" name="Google Shape;10449;p82"/>
          <p:cNvGrpSpPr/>
          <p:nvPr/>
        </p:nvGrpSpPr>
        <p:grpSpPr>
          <a:xfrm>
            <a:off x="6300319" y="2244173"/>
            <a:ext cx="448143" cy="448143"/>
            <a:chOff x="-17542500" y="3684100"/>
            <a:chExt cx="303250" cy="303250"/>
          </a:xfrm>
        </p:grpSpPr>
        <p:sp>
          <p:nvSpPr>
            <p:cNvPr id="10450" name="Google Shape;10450;p82"/>
            <p:cNvSpPr/>
            <p:nvPr/>
          </p:nvSpPr>
          <p:spPr>
            <a:xfrm>
              <a:off x="-17542500" y="3863675"/>
              <a:ext cx="70900" cy="52800"/>
            </a:xfrm>
            <a:custGeom>
              <a:avLst/>
              <a:gdLst/>
              <a:ahLst/>
              <a:cxnLst/>
              <a:rect l="l" t="t" r="r" b="b"/>
              <a:pathLst>
                <a:path w="2836" h="2112" extrusionOk="0">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1" name="Google Shape;10451;p82"/>
            <p:cNvSpPr/>
            <p:nvPr/>
          </p:nvSpPr>
          <p:spPr>
            <a:xfrm>
              <a:off x="-17488150" y="3881000"/>
              <a:ext cx="70900" cy="106350"/>
            </a:xfrm>
            <a:custGeom>
              <a:avLst/>
              <a:gdLst/>
              <a:ahLst/>
              <a:cxnLst/>
              <a:rect l="l" t="t" r="r" b="b"/>
              <a:pathLst>
                <a:path w="2836" h="4254" extrusionOk="0">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2" name="Google Shape;10452;p82"/>
            <p:cNvSpPr/>
            <p:nvPr/>
          </p:nvSpPr>
          <p:spPr>
            <a:xfrm>
              <a:off x="-17310150" y="3863675"/>
              <a:ext cx="70900" cy="52800"/>
            </a:xfrm>
            <a:custGeom>
              <a:avLst/>
              <a:gdLst/>
              <a:ahLst/>
              <a:cxnLst/>
              <a:rect l="l" t="t" r="r" b="b"/>
              <a:pathLst>
                <a:path w="2836" h="2112" extrusionOk="0">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3" name="Google Shape;10453;p82"/>
            <p:cNvSpPr/>
            <p:nvPr/>
          </p:nvSpPr>
          <p:spPr>
            <a:xfrm>
              <a:off x="-17364500" y="3881000"/>
              <a:ext cx="70925" cy="106350"/>
            </a:xfrm>
            <a:custGeom>
              <a:avLst/>
              <a:gdLst/>
              <a:ahLst/>
              <a:cxnLst/>
              <a:rect l="l" t="t" r="r" b="b"/>
              <a:pathLst>
                <a:path w="2837" h="4254" extrusionOk="0">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4" name="Google Shape;10454;p82"/>
            <p:cNvSpPr/>
            <p:nvPr/>
          </p:nvSpPr>
          <p:spPr>
            <a:xfrm>
              <a:off x="-17505475" y="3845550"/>
              <a:ext cx="228425" cy="18150"/>
            </a:xfrm>
            <a:custGeom>
              <a:avLst/>
              <a:gdLst/>
              <a:ahLst/>
              <a:cxnLst/>
              <a:rect l="l" t="t" r="r" b="b"/>
              <a:pathLst>
                <a:path w="9137" h="726" extrusionOk="0">
                  <a:moveTo>
                    <a:pt x="0" y="1"/>
                  </a:moveTo>
                  <a:cubicBezTo>
                    <a:pt x="158" y="379"/>
                    <a:pt x="536" y="725"/>
                    <a:pt x="1008" y="725"/>
                  </a:cubicBezTo>
                  <a:lnTo>
                    <a:pt x="8129" y="725"/>
                  </a:lnTo>
                  <a:cubicBezTo>
                    <a:pt x="8601" y="725"/>
                    <a:pt x="8979" y="379"/>
                    <a:pt x="91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5" name="Google Shape;10455;p82"/>
            <p:cNvSpPr/>
            <p:nvPr/>
          </p:nvSpPr>
          <p:spPr>
            <a:xfrm>
              <a:off x="-17523600" y="3706925"/>
              <a:ext cx="265450" cy="121325"/>
            </a:xfrm>
            <a:custGeom>
              <a:avLst/>
              <a:gdLst/>
              <a:ahLst/>
              <a:cxnLst/>
              <a:rect l="l" t="t" r="r" b="b"/>
              <a:pathLst>
                <a:path w="10618" h="4853" extrusionOk="0">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6" name="Google Shape;10456;p82"/>
            <p:cNvSpPr/>
            <p:nvPr/>
          </p:nvSpPr>
          <p:spPr>
            <a:xfrm>
              <a:off x="-17448775" y="3684100"/>
              <a:ext cx="115800" cy="52800"/>
            </a:xfrm>
            <a:custGeom>
              <a:avLst/>
              <a:gdLst/>
              <a:ahLst/>
              <a:cxnLst/>
              <a:rect l="l" t="t" r="r" b="b"/>
              <a:pathLst>
                <a:path w="4632" h="2112" extrusionOk="0">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57" name="Google Shape;10457;p82"/>
          <p:cNvGrpSpPr/>
          <p:nvPr/>
        </p:nvGrpSpPr>
        <p:grpSpPr>
          <a:xfrm>
            <a:off x="6299728" y="2810817"/>
            <a:ext cx="449325" cy="421395"/>
            <a:chOff x="-17542500" y="4068450"/>
            <a:chExt cx="304050" cy="285150"/>
          </a:xfrm>
        </p:grpSpPr>
        <p:sp>
          <p:nvSpPr>
            <p:cNvPr id="10458" name="Google Shape;10458;p82"/>
            <p:cNvSpPr/>
            <p:nvPr/>
          </p:nvSpPr>
          <p:spPr>
            <a:xfrm>
              <a:off x="-17519650" y="4281900"/>
              <a:ext cx="256000" cy="71700"/>
            </a:xfrm>
            <a:custGeom>
              <a:avLst/>
              <a:gdLst/>
              <a:ahLst/>
              <a:cxnLst/>
              <a:rect l="l" t="t" r="r" b="b"/>
              <a:pathLst>
                <a:path w="10240" h="2868" extrusionOk="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9" name="Google Shape;10459;p82"/>
            <p:cNvSpPr/>
            <p:nvPr/>
          </p:nvSpPr>
          <p:spPr>
            <a:xfrm>
              <a:off x="-17542500" y="4166900"/>
              <a:ext cx="304050" cy="133925"/>
            </a:xfrm>
            <a:custGeom>
              <a:avLst/>
              <a:gdLst/>
              <a:ahLst/>
              <a:cxnLst/>
              <a:rect l="l" t="t" r="r" b="b"/>
              <a:pathLst>
                <a:path w="12162" h="5357" extrusionOk="0">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0" name="Google Shape;10460;p82"/>
            <p:cNvSpPr/>
            <p:nvPr/>
          </p:nvSpPr>
          <p:spPr>
            <a:xfrm>
              <a:off x="-17329050" y="4121225"/>
              <a:ext cx="18125" cy="18150"/>
            </a:xfrm>
            <a:custGeom>
              <a:avLst/>
              <a:gdLst/>
              <a:ahLst/>
              <a:cxnLst/>
              <a:rect l="l" t="t" r="r" b="b"/>
              <a:pathLst>
                <a:path w="725" h="726" extrusionOk="0">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1" name="Google Shape;10461;p82"/>
            <p:cNvSpPr/>
            <p:nvPr/>
          </p:nvSpPr>
          <p:spPr>
            <a:xfrm>
              <a:off x="-17381825" y="4068450"/>
              <a:ext cx="123675" cy="123675"/>
            </a:xfrm>
            <a:custGeom>
              <a:avLst/>
              <a:gdLst/>
              <a:ahLst/>
              <a:cxnLst/>
              <a:rect l="l" t="t" r="r" b="b"/>
              <a:pathLst>
                <a:path w="4947" h="4947" extrusionOk="0">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2" name="Google Shape;10462;p82"/>
            <p:cNvSpPr/>
            <p:nvPr/>
          </p:nvSpPr>
          <p:spPr>
            <a:xfrm>
              <a:off x="-17471625" y="4121225"/>
              <a:ext cx="17375" cy="18150"/>
            </a:xfrm>
            <a:custGeom>
              <a:avLst/>
              <a:gdLst/>
              <a:ahLst/>
              <a:cxnLst/>
              <a:rect l="l" t="t" r="r" b="b"/>
              <a:pathLst>
                <a:path w="695" h="726" extrusionOk="0">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3" name="Google Shape;10463;p82"/>
            <p:cNvSpPr/>
            <p:nvPr/>
          </p:nvSpPr>
          <p:spPr>
            <a:xfrm>
              <a:off x="-17525175" y="4068450"/>
              <a:ext cx="124475" cy="123675"/>
            </a:xfrm>
            <a:custGeom>
              <a:avLst/>
              <a:gdLst/>
              <a:ahLst/>
              <a:cxnLst/>
              <a:rect l="l" t="t" r="r" b="b"/>
              <a:pathLst>
                <a:path w="4979" h="4947" extrusionOk="0">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64" name="Google Shape;10464;p82"/>
          <p:cNvGrpSpPr/>
          <p:nvPr/>
        </p:nvGrpSpPr>
        <p:grpSpPr>
          <a:xfrm>
            <a:off x="3530150" y="3342211"/>
            <a:ext cx="343404" cy="449325"/>
            <a:chOff x="-15652200" y="3335975"/>
            <a:chExt cx="232375" cy="304050"/>
          </a:xfrm>
        </p:grpSpPr>
        <p:sp>
          <p:nvSpPr>
            <p:cNvPr id="10465" name="Google Shape;10465;p82"/>
            <p:cNvSpPr/>
            <p:nvPr/>
          </p:nvSpPr>
          <p:spPr>
            <a:xfrm>
              <a:off x="-15652200" y="3403700"/>
              <a:ext cx="36250" cy="168575"/>
            </a:xfrm>
            <a:custGeom>
              <a:avLst/>
              <a:gdLst/>
              <a:ahLst/>
              <a:cxnLst/>
              <a:rect l="l" t="t" r="r" b="b"/>
              <a:pathLst>
                <a:path w="1450" h="6743" extrusionOk="0">
                  <a:moveTo>
                    <a:pt x="0" y="1"/>
                  </a:moveTo>
                  <a:lnTo>
                    <a:pt x="0" y="6743"/>
                  </a:lnTo>
                  <a:lnTo>
                    <a:pt x="1450" y="6018"/>
                  </a:lnTo>
                  <a:lnTo>
                    <a:pt x="1450" y="694"/>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6" name="Google Shape;10466;p82"/>
            <p:cNvSpPr/>
            <p:nvPr/>
          </p:nvSpPr>
          <p:spPr>
            <a:xfrm>
              <a:off x="-15455300" y="3403700"/>
              <a:ext cx="35475" cy="168575"/>
            </a:xfrm>
            <a:custGeom>
              <a:avLst/>
              <a:gdLst/>
              <a:ahLst/>
              <a:cxnLst/>
              <a:rect l="l" t="t" r="r" b="b"/>
              <a:pathLst>
                <a:path w="1419" h="6743" extrusionOk="0">
                  <a:moveTo>
                    <a:pt x="1418" y="1"/>
                  </a:moveTo>
                  <a:lnTo>
                    <a:pt x="1" y="694"/>
                  </a:lnTo>
                  <a:lnTo>
                    <a:pt x="1" y="6018"/>
                  </a:lnTo>
                  <a:lnTo>
                    <a:pt x="1418" y="6743"/>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7" name="Google Shape;10467;p82"/>
            <p:cNvSpPr/>
            <p:nvPr/>
          </p:nvSpPr>
          <p:spPr>
            <a:xfrm>
              <a:off x="-15644325" y="3570675"/>
              <a:ext cx="62250" cy="62250"/>
            </a:xfrm>
            <a:custGeom>
              <a:avLst/>
              <a:gdLst/>
              <a:ahLst/>
              <a:cxnLst/>
              <a:rect l="l" t="t" r="r" b="b"/>
              <a:pathLst>
                <a:path w="2490" h="2490" extrusionOk="0">
                  <a:moveTo>
                    <a:pt x="1418" y="1"/>
                  </a:moveTo>
                  <a:lnTo>
                    <a:pt x="0" y="725"/>
                  </a:lnTo>
                  <a:lnTo>
                    <a:pt x="1765" y="2489"/>
                  </a:lnTo>
                  <a:lnTo>
                    <a:pt x="2489" y="1072"/>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8" name="Google Shape;10468;p82"/>
            <p:cNvSpPr/>
            <p:nvPr/>
          </p:nvSpPr>
          <p:spPr>
            <a:xfrm>
              <a:off x="-15489950" y="3570675"/>
              <a:ext cx="63025" cy="62250"/>
            </a:xfrm>
            <a:custGeom>
              <a:avLst/>
              <a:gdLst/>
              <a:ahLst/>
              <a:cxnLst/>
              <a:rect l="l" t="t" r="r" b="b"/>
              <a:pathLst>
                <a:path w="2521" h="2490" extrusionOk="0">
                  <a:moveTo>
                    <a:pt x="1072" y="1"/>
                  </a:moveTo>
                  <a:lnTo>
                    <a:pt x="0" y="1072"/>
                  </a:lnTo>
                  <a:lnTo>
                    <a:pt x="725" y="2489"/>
                  </a:lnTo>
                  <a:lnTo>
                    <a:pt x="2521" y="725"/>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9" name="Google Shape;10469;p82"/>
            <p:cNvSpPr/>
            <p:nvPr/>
          </p:nvSpPr>
          <p:spPr>
            <a:xfrm>
              <a:off x="-15644325" y="3342275"/>
              <a:ext cx="62250" cy="63025"/>
            </a:xfrm>
            <a:custGeom>
              <a:avLst/>
              <a:gdLst/>
              <a:ahLst/>
              <a:cxnLst/>
              <a:rect l="l" t="t" r="r" b="b"/>
              <a:pathLst>
                <a:path w="2490" h="2521" extrusionOk="0">
                  <a:moveTo>
                    <a:pt x="1765" y="0"/>
                  </a:moveTo>
                  <a:lnTo>
                    <a:pt x="0" y="1827"/>
                  </a:lnTo>
                  <a:lnTo>
                    <a:pt x="1418" y="2521"/>
                  </a:lnTo>
                  <a:lnTo>
                    <a:pt x="2489" y="1481"/>
                  </a:ln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0" name="Google Shape;10470;p82"/>
            <p:cNvSpPr/>
            <p:nvPr/>
          </p:nvSpPr>
          <p:spPr>
            <a:xfrm>
              <a:off x="-15489950" y="3342275"/>
              <a:ext cx="63025" cy="63025"/>
            </a:xfrm>
            <a:custGeom>
              <a:avLst/>
              <a:gdLst/>
              <a:ahLst/>
              <a:cxnLst/>
              <a:rect l="l" t="t" r="r" b="b"/>
              <a:pathLst>
                <a:path w="2521" h="2521" extrusionOk="0">
                  <a:moveTo>
                    <a:pt x="725" y="0"/>
                  </a:moveTo>
                  <a:lnTo>
                    <a:pt x="0" y="1481"/>
                  </a:lnTo>
                  <a:lnTo>
                    <a:pt x="1072" y="2521"/>
                  </a:lnTo>
                  <a:lnTo>
                    <a:pt x="2521" y="182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1" name="Google Shape;10471;p82"/>
            <p:cNvSpPr/>
            <p:nvPr/>
          </p:nvSpPr>
          <p:spPr>
            <a:xfrm>
              <a:off x="-15584475" y="3604550"/>
              <a:ext cx="96900" cy="35475"/>
            </a:xfrm>
            <a:custGeom>
              <a:avLst/>
              <a:gdLst/>
              <a:ahLst/>
              <a:cxnLst/>
              <a:rect l="l" t="t" r="r" b="b"/>
              <a:pathLst>
                <a:path w="3876" h="1419" extrusionOk="0">
                  <a:moveTo>
                    <a:pt x="725" y="0"/>
                  </a:moveTo>
                  <a:lnTo>
                    <a:pt x="1" y="1418"/>
                  </a:lnTo>
                  <a:lnTo>
                    <a:pt x="3876" y="1418"/>
                  </a:ln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2" name="Google Shape;10472;p82"/>
            <p:cNvSpPr/>
            <p:nvPr/>
          </p:nvSpPr>
          <p:spPr>
            <a:xfrm>
              <a:off x="-15584475" y="3335975"/>
              <a:ext cx="96900" cy="35450"/>
            </a:xfrm>
            <a:custGeom>
              <a:avLst/>
              <a:gdLst/>
              <a:ahLst/>
              <a:cxnLst/>
              <a:rect l="l" t="t" r="r" b="b"/>
              <a:pathLst>
                <a:path w="3876" h="1418" extrusionOk="0">
                  <a:moveTo>
                    <a:pt x="1" y="0"/>
                  </a:moveTo>
                  <a:lnTo>
                    <a:pt x="725" y="1418"/>
                  </a:lnTo>
                  <a:lnTo>
                    <a:pt x="3151" y="1418"/>
                  </a:lnTo>
                  <a:lnTo>
                    <a:pt x="38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3" name="Google Shape;10473;p82"/>
            <p:cNvSpPr/>
            <p:nvPr/>
          </p:nvSpPr>
          <p:spPr>
            <a:xfrm>
              <a:off x="-15597850" y="3388725"/>
              <a:ext cx="124450" cy="197725"/>
            </a:xfrm>
            <a:custGeom>
              <a:avLst/>
              <a:gdLst/>
              <a:ahLst/>
              <a:cxnLst/>
              <a:rect l="l" t="t" r="r" b="b"/>
              <a:pathLst>
                <a:path w="4978" h="7909" extrusionOk="0">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74" name="Google Shape;10474;p82"/>
          <p:cNvGrpSpPr/>
          <p:nvPr/>
        </p:nvGrpSpPr>
        <p:grpSpPr>
          <a:xfrm>
            <a:off x="1303491" y="1689573"/>
            <a:ext cx="450470" cy="449325"/>
            <a:chOff x="-20946600" y="3317850"/>
            <a:chExt cx="304825" cy="304050"/>
          </a:xfrm>
        </p:grpSpPr>
        <p:sp>
          <p:nvSpPr>
            <p:cNvPr id="10475" name="Google Shape;10475;p82"/>
            <p:cNvSpPr/>
            <p:nvPr/>
          </p:nvSpPr>
          <p:spPr>
            <a:xfrm>
              <a:off x="-20946600" y="3317850"/>
              <a:ext cx="232350" cy="248925"/>
            </a:xfrm>
            <a:custGeom>
              <a:avLst/>
              <a:gdLst/>
              <a:ahLst/>
              <a:cxnLst/>
              <a:rect l="l" t="t" r="r" b="b"/>
              <a:pathLst>
                <a:path w="9294" h="9957" extrusionOk="0">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6" name="Google Shape;10476;p82"/>
            <p:cNvSpPr/>
            <p:nvPr/>
          </p:nvSpPr>
          <p:spPr>
            <a:xfrm>
              <a:off x="-20775700" y="3318650"/>
              <a:ext cx="133925" cy="249700"/>
            </a:xfrm>
            <a:custGeom>
              <a:avLst/>
              <a:gdLst/>
              <a:ahLst/>
              <a:cxnLst/>
              <a:rect l="l" t="t" r="r" b="b"/>
              <a:pathLst>
                <a:path w="5357" h="9988" extrusionOk="0">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7" name="Google Shape;10477;p82"/>
            <p:cNvSpPr/>
            <p:nvPr/>
          </p:nvSpPr>
          <p:spPr>
            <a:xfrm>
              <a:off x="-20890700" y="3586425"/>
              <a:ext cx="195375" cy="35475"/>
            </a:xfrm>
            <a:custGeom>
              <a:avLst/>
              <a:gdLst/>
              <a:ahLst/>
              <a:cxnLst/>
              <a:rect l="l" t="t" r="r" b="b"/>
              <a:pathLst>
                <a:path w="7815" h="1419" extrusionOk="0">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78" name="Google Shape;10478;p82"/>
          <p:cNvGrpSpPr/>
          <p:nvPr/>
        </p:nvGrpSpPr>
        <p:grpSpPr>
          <a:xfrm>
            <a:off x="1304064" y="2243729"/>
            <a:ext cx="449325" cy="449030"/>
            <a:chOff x="-20945825" y="3692175"/>
            <a:chExt cx="304050" cy="303850"/>
          </a:xfrm>
        </p:grpSpPr>
        <p:sp>
          <p:nvSpPr>
            <p:cNvPr id="10479" name="Google Shape;10479;p82"/>
            <p:cNvSpPr/>
            <p:nvPr/>
          </p:nvSpPr>
          <p:spPr>
            <a:xfrm>
              <a:off x="-20841850" y="3692175"/>
              <a:ext cx="92950" cy="89600"/>
            </a:xfrm>
            <a:custGeom>
              <a:avLst/>
              <a:gdLst/>
              <a:ahLst/>
              <a:cxnLst/>
              <a:rect l="l" t="t" r="r" b="b"/>
              <a:pathLst>
                <a:path w="3718" h="3584" extrusionOk="0">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0" name="Google Shape;10480;p82"/>
            <p:cNvSpPr/>
            <p:nvPr/>
          </p:nvSpPr>
          <p:spPr>
            <a:xfrm>
              <a:off x="-20945825" y="3746325"/>
              <a:ext cx="304050" cy="70900"/>
            </a:xfrm>
            <a:custGeom>
              <a:avLst/>
              <a:gdLst/>
              <a:ahLst/>
              <a:cxnLst/>
              <a:rect l="l" t="t" r="r" b="b"/>
              <a:pathLst>
                <a:path w="12162" h="2836" extrusionOk="0">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1" name="Google Shape;10481;p82"/>
            <p:cNvSpPr/>
            <p:nvPr/>
          </p:nvSpPr>
          <p:spPr>
            <a:xfrm>
              <a:off x="-20814300" y="3864450"/>
              <a:ext cx="39425" cy="131575"/>
            </a:xfrm>
            <a:custGeom>
              <a:avLst/>
              <a:gdLst/>
              <a:ahLst/>
              <a:cxnLst/>
              <a:rect l="l" t="t" r="r" b="b"/>
              <a:pathLst>
                <a:path w="1577" h="5263" extrusionOk="0">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2" name="Google Shape;10482;p82"/>
            <p:cNvSpPr/>
            <p:nvPr/>
          </p:nvSpPr>
          <p:spPr>
            <a:xfrm>
              <a:off x="-20929275" y="3834525"/>
              <a:ext cx="268600" cy="53600"/>
            </a:xfrm>
            <a:custGeom>
              <a:avLst/>
              <a:gdLst/>
              <a:ahLst/>
              <a:cxnLst/>
              <a:rect l="l" t="t" r="r" b="b"/>
              <a:pathLst>
                <a:path w="10744" h="2144" extrusionOk="0">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83" name="Google Shape;10483;p82"/>
          <p:cNvGrpSpPr/>
          <p:nvPr/>
        </p:nvGrpSpPr>
        <p:grpSpPr>
          <a:xfrm>
            <a:off x="1329667" y="2797442"/>
            <a:ext cx="398119" cy="448143"/>
            <a:chOff x="-20930075" y="4066100"/>
            <a:chExt cx="269400" cy="303250"/>
          </a:xfrm>
        </p:grpSpPr>
        <p:sp>
          <p:nvSpPr>
            <p:cNvPr id="10484" name="Google Shape;10484;p82"/>
            <p:cNvSpPr/>
            <p:nvPr/>
          </p:nvSpPr>
          <p:spPr>
            <a:xfrm>
              <a:off x="-20865475" y="4066100"/>
              <a:ext cx="141775" cy="144150"/>
            </a:xfrm>
            <a:custGeom>
              <a:avLst/>
              <a:gdLst/>
              <a:ahLst/>
              <a:cxnLst/>
              <a:rect l="l" t="t" r="r" b="b"/>
              <a:pathLst>
                <a:path w="5671" h="5766" extrusionOk="0">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5" name="Google Shape;10485;p82"/>
            <p:cNvSpPr/>
            <p:nvPr/>
          </p:nvSpPr>
          <p:spPr>
            <a:xfrm>
              <a:off x="-20930075" y="4191325"/>
              <a:ext cx="269400" cy="178025"/>
            </a:xfrm>
            <a:custGeom>
              <a:avLst/>
              <a:gdLst/>
              <a:ahLst/>
              <a:cxnLst/>
              <a:rect l="l" t="t" r="r" b="b"/>
              <a:pathLst>
                <a:path w="10776" h="7121" extrusionOk="0">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86" name="Google Shape;10486;p82"/>
          <p:cNvGrpSpPr/>
          <p:nvPr/>
        </p:nvGrpSpPr>
        <p:grpSpPr>
          <a:xfrm>
            <a:off x="4110888" y="1689848"/>
            <a:ext cx="372516" cy="448771"/>
            <a:chOff x="-18994100" y="3334775"/>
            <a:chExt cx="252075" cy="303675"/>
          </a:xfrm>
        </p:grpSpPr>
        <p:sp>
          <p:nvSpPr>
            <p:cNvPr id="10487" name="Google Shape;10487;p82"/>
            <p:cNvSpPr/>
            <p:nvPr/>
          </p:nvSpPr>
          <p:spPr>
            <a:xfrm>
              <a:off x="-18967300" y="3424975"/>
              <a:ext cx="198500" cy="207150"/>
            </a:xfrm>
            <a:custGeom>
              <a:avLst/>
              <a:gdLst/>
              <a:ahLst/>
              <a:cxnLst/>
              <a:rect l="l" t="t" r="r" b="b"/>
              <a:pathLst>
                <a:path w="7940" h="8286" extrusionOk="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8" name="Google Shape;10488;p82"/>
            <p:cNvSpPr/>
            <p:nvPr/>
          </p:nvSpPr>
          <p:spPr>
            <a:xfrm>
              <a:off x="-18885400" y="3610050"/>
              <a:ext cx="35475" cy="28400"/>
            </a:xfrm>
            <a:custGeom>
              <a:avLst/>
              <a:gdLst/>
              <a:ahLst/>
              <a:cxnLst/>
              <a:rect l="l" t="t" r="r" b="b"/>
              <a:pathLst>
                <a:path w="1419" h="1136" extrusionOk="0">
                  <a:moveTo>
                    <a:pt x="694" y="1"/>
                  </a:moveTo>
                  <a:lnTo>
                    <a:pt x="1" y="1072"/>
                  </a:lnTo>
                  <a:cubicBezTo>
                    <a:pt x="221" y="1104"/>
                    <a:pt x="473" y="1135"/>
                    <a:pt x="694" y="1135"/>
                  </a:cubicBezTo>
                  <a:cubicBezTo>
                    <a:pt x="946" y="1135"/>
                    <a:pt x="1166" y="1104"/>
                    <a:pt x="1418" y="1072"/>
                  </a:cubicBez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9" name="Google Shape;10489;p82"/>
            <p:cNvSpPr/>
            <p:nvPr/>
          </p:nvSpPr>
          <p:spPr>
            <a:xfrm>
              <a:off x="-18994100" y="3334775"/>
              <a:ext cx="96900" cy="140625"/>
            </a:xfrm>
            <a:custGeom>
              <a:avLst/>
              <a:gdLst/>
              <a:ahLst/>
              <a:cxnLst/>
              <a:rect l="l" t="t" r="r" b="b"/>
              <a:pathLst>
                <a:path w="3876" h="5625" extrusionOk="0">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0" name="Google Shape;10490;p82"/>
            <p:cNvSpPr/>
            <p:nvPr/>
          </p:nvSpPr>
          <p:spPr>
            <a:xfrm>
              <a:off x="-18838150" y="3334775"/>
              <a:ext cx="96125" cy="139850"/>
            </a:xfrm>
            <a:custGeom>
              <a:avLst/>
              <a:gdLst/>
              <a:ahLst/>
              <a:cxnLst/>
              <a:rect l="l" t="t" r="r" b="b"/>
              <a:pathLst>
                <a:path w="3845" h="5594" extrusionOk="0">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91" name="Google Shape;10491;p82"/>
          <p:cNvGrpSpPr/>
          <p:nvPr/>
        </p:nvGrpSpPr>
        <p:grpSpPr>
          <a:xfrm>
            <a:off x="4125445" y="2244743"/>
            <a:ext cx="343404" cy="446998"/>
            <a:chOff x="-18983850" y="3710075"/>
            <a:chExt cx="232375" cy="302475"/>
          </a:xfrm>
        </p:grpSpPr>
        <p:sp>
          <p:nvSpPr>
            <p:cNvPr id="10492" name="Google Shape;10492;p82"/>
            <p:cNvSpPr/>
            <p:nvPr/>
          </p:nvSpPr>
          <p:spPr>
            <a:xfrm>
              <a:off x="-18840500" y="3874700"/>
              <a:ext cx="89025" cy="119750"/>
            </a:xfrm>
            <a:custGeom>
              <a:avLst/>
              <a:gdLst/>
              <a:ahLst/>
              <a:cxnLst/>
              <a:rect l="l" t="t" r="r" b="b"/>
              <a:pathLst>
                <a:path w="3561" h="4790" extrusionOk="0">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3" name="Google Shape;10493;p82"/>
            <p:cNvSpPr/>
            <p:nvPr/>
          </p:nvSpPr>
          <p:spPr>
            <a:xfrm>
              <a:off x="-18983850" y="3901475"/>
              <a:ext cx="208750" cy="111075"/>
            </a:xfrm>
            <a:custGeom>
              <a:avLst/>
              <a:gdLst/>
              <a:ahLst/>
              <a:cxnLst/>
              <a:rect l="l" t="t" r="r" b="b"/>
              <a:pathLst>
                <a:path w="8350" h="4443" extrusionOk="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4" name="Google Shape;10494;p82"/>
            <p:cNvSpPr/>
            <p:nvPr/>
          </p:nvSpPr>
          <p:spPr>
            <a:xfrm>
              <a:off x="-18947625" y="3710075"/>
              <a:ext cx="159925" cy="67775"/>
            </a:xfrm>
            <a:custGeom>
              <a:avLst/>
              <a:gdLst/>
              <a:ahLst/>
              <a:cxnLst/>
              <a:rect l="l" t="t" r="r" b="b"/>
              <a:pathLst>
                <a:path w="6397" h="2711" extrusionOk="0">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5" name="Google Shape;10495;p82"/>
            <p:cNvSpPr/>
            <p:nvPr/>
          </p:nvSpPr>
          <p:spPr>
            <a:xfrm>
              <a:off x="-18949200" y="3773100"/>
              <a:ext cx="159125" cy="133925"/>
            </a:xfrm>
            <a:custGeom>
              <a:avLst/>
              <a:gdLst/>
              <a:ahLst/>
              <a:cxnLst/>
              <a:rect l="l" t="t" r="r" b="b"/>
              <a:pathLst>
                <a:path w="6365" h="5357" extrusionOk="0">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96" name="Google Shape;10496;p82"/>
          <p:cNvGrpSpPr/>
          <p:nvPr/>
        </p:nvGrpSpPr>
        <p:grpSpPr>
          <a:xfrm>
            <a:off x="4071911" y="2797422"/>
            <a:ext cx="450470" cy="448180"/>
            <a:chOff x="-19020075" y="4084200"/>
            <a:chExt cx="304825" cy="303275"/>
          </a:xfrm>
        </p:grpSpPr>
        <p:sp>
          <p:nvSpPr>
            <p:cNvPr id="10497" name="Google Shape;10497;p82"/>
            <p:cNvSpPr/>
            <p:nvPr/>
          </p:nvSpPr>
          <p:spPr>
            <a:xfrm>
              <a:off x="-18962575" y="4274800"/>
              <a:ext cx="103975" cy="94550"/>
            </a:xfrm>
            <a:custGeom>
              <a:avLst/>
              <a:gdLst/>
              <a:ahLst/>
              <a:cxnLst/>
              <a:rect l="l" t="t" r="r" b="b"/>
              <a:pathLst>
                <a:path w="4159" h="3782" extrusionOk="0">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8" name="Google Shape;10498;p82"/>
            <p:cNvSpPr/>
            <p:nvPr/>
          </p:nvSpPr>
          <p:spPr>
            <a:xfrm>
              <a:off x="-18883025" y="4281900"/>
              <a:ext cx="78000" cy="105575"/>
            </a:xfrm>
            <a:custGeom>
              <a:avLst/>
              <a:gdLst/>
              <a:ahLst/>
              <a:cxnLst/>
              <a:rect l="l" t="t" r="r" b="b"/>
              <a:pathLst>
                <a:path w="3120" h="4223" extrusionOk="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9" name="Google Shape;10499;p82"/>
            <p:cNvSpPr/>
            <p:nvPr/>
          </p:nvSpPr>
          <p:spPr>
            <a:xfrm>
              <a:off x="-18809000" y="4281100"/>
              <a:ext cx="57525" cy="88250"/>
            </a:xfrm>
            <a:custGeom>
              <a:avLst/>
              <a:gdLst/>
              <a:ahLst/>
              <a:cxnLst/>
              <a:rect l="l" t="t" r="r" b="b"/>
              <a:pathLst>
                <a:path w="2301" h="3530" extrusionOk="0">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0" name="Google Shape;10500;p82"/>
            <p:cNvSpPr/>
            <p:nvPr/>
          </p:nvSpPr>
          <p:spPr>
            <a:xfrm>
              <a:off x="-18770400" y="4263000"/>
              <a:ext cx="55150" cy="66975"/>
            </a:xfrm>
            <a:custGeom>
              <a:avLst/>
              <a:gdLst/>
              <a:ahLst/>
              <a:cxnLst/>
              <a:rect l="l" t="t" r="r" b="b"/>
              <a:pathLst>
                <a:path w="2206" h="2679" extrusionOk="0">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1" name="Google Shape;10501;p82"/>
            <p:cNvSpPr/>
            <p:nvPr/>
          </p:nvSpPr>
          <p:spPr>
            <a:xfrm>
              <a:off x="-18768050" y="4227550"/>
              <a:ext cx="52025" cy="31525"/>
            </a:xfrm>
            <a:custGeom>
              <a:avLst/>
              <a:gdLst/>
              <a:ahLst/>
              <a:cxnLst/>
              <a:rect l="l" t="t" r="r" b="b"/>
              <a:pathLst>
                <a:path w="2081" h="1261" extrusionOk="0">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2" name="Google Shape;10502;p82"/>
            <p:cNvSpPr/>
            <p:nvPr/>
          </p:nvSpPr>
          <p:spPr>
            <a:xfrm>
              <a:off x="-19000400" y="4262200"/>
              <a:ext cx="106350" cy="52800"/>
            </a:xfrm>
            <a:custGeom>
              <a:avLst/>
              <a:gdLst/>
              <a:ahLst/>
              <a:cxnLst/>
              <a:rect l="l" t="t" r="r" b="b"/>
              <a:pathLst>
                <a:path w="4254" h="2112" extrusionOk="0">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3" name="Google Shape;10503;p82"/>
            <p:cNvSpPr/>
            <p:nvPr/>
          </p:nvSpPr>
          <p:spPr>
            <a:xfrm>
              <a:off x="-18912175" y="4173200"/>
              <a:ext cx="18125" cy="35475"/>
            </a:xfrm>
            <a:custGeom>
              <a:avLst/>
              <a:gdLst/>
              <a:ahLst/>
              <a:cxnLst/>
              <a:rect l="l" t="t" r="r" b="b"/>
              <a:pathLst>
                <a:path w="725" h="1419" extrusionOk="0">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4" name="Google Shape;10504;p82"/>
            <p:cNvSpPr/>
            <p:nvPr/>
          </p:nvSpPr>
          <p:spPr>
            <a:xfrm>
              <a:off x="-19001975" y="4173200"/>
              <a:ext cx="18150" cy="35475"/>
            </a:xfrm>
            <a:custGeom>
              <a:avLst/>
              <a:gdLst/>
              <a:ahLst/>
              <a:cxnLst/>
              <a:rect l="l" t="t" r="r" b="b"/>
              <a:pathLst>
                <a:path w="726" h="1419" extrusionOk="0">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5" name="Google Shape;10505;p82"/>
            <p:cNvSpPr/>
            <p:nvPr/>
          </p:nvSpPr>
          <p:spPr>
            <a:xfrm>
              <a:off x="-19020075" y="4084200"/>
              <a:ext cx="143375" cy="178025"/>
            </a:xfrm>
            <a:custGeom>
              <a:avLst/>
              <a:gdLst/>
              <a:ahLst/>
              <a:cxnLst/>
              <a:rect l="l" t="t" r="r" b="b"/>
              <a:pathLst>
                <a:path w="5735" h="7121" extrusionOk="0">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06" name="Google Shape;10506;p82"/>
          <p:cNvGrpSpPr/>
          <p:nvPr/>
        </p:nvGrpSpPr>
        <p:grpSpPr>
          <a:xfrm>
            <a:off x="6889176" y="1689001"/>
            <a:ext cx="396937" cy="450470"/>
            <a:chOff x="-17149475" y="3309200"/>
            <a:chExt cx="268600" cy="304825"/>
          </a:xfrm>
        </p:grpSpPr>
        <p:sp>
          <p:nvSpPr>
            <p:cNvPr id="10507" name="Google Shape;10507;p82"/>
            <p:cNvSpPr/>
            <p:nvPr/>
          </p:nvSpPr>
          <p:spPr>
            <a:xfrm>
              <a:off x="-17021100" y="3309200"/>
              <a:ext cx="102425" cy="72475"/>
            </a:xfrm>
            <a:custGeom>
              <a:avLst/>
              <a:gdLst/>
              <a:ahLst/>
              <a:cxnLst/>
              <a:rect l="l" t="t" r="r" b="b"/>
              <a:pathLst>
                <a:path w="4097" h="2899" extrusionOk="0">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8" name="Google Shape;10508;p82"/>
            <p:cNvSpPr/>
            <p:nvPr/>
          </p:nvSpPr>
          <p:spPr>
            <a:xfrm>
              <a:off x="-17149475" y="3346200"/>
              <a:ext cx="268600" cy="267825"/>
            </a:xfrm>
            <a:custGeom>
              <a:avLst/>
              <a:gdLst/>
              <a:ahLst/>
              <a:cxnLst/>
              <a:rect l="l" t="t" r="r" b="b"/>
              <a:pathLst>
                <a:path w="10744" h="10713" extrusionOk="0">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09" name="Google Shape;10509;p82"/>
          <p:cNvGrpSpPr/>
          <p:nvPr/>
        </p:nvGrpSpPr>
        <p:grpSpPr>
          <a:xfrm>
            <a:off x="6862982" y="2258120"/>
            <a:ext cx="449325" cy="420249"/>
            <a:chOff x="-17168375" y="3692750"/>
            <a:chExt cx="304050" cy="284375"/>
          </a:xfrm>
        </p:grpSpPr>
        <p:sp>
          <p:nvSpPr>
            <p:cNvPr id="10510" name="Google Shape;10510;p82"/>
            <p:cNvSpPr/>
            <p:nvPr/>
          </p:nvSpPr>
          <p:spPr>
            <a:xfrm>
              <a:off x="-16963600" y="3694325"/>
              <a:ext cx="99275" cy="92175"/>
            </a:xfrm>
            <a:custGeom>
              <a:avLst/>
              <a:gdLst/>
              <a:ahLst/>
              <a:cxnLst/>
              <a:rect l="l" t="t" r="r" b="b"/>
              <a:pathLst>
                <a:path w="3971" h="3687" extrusionOk="0">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1" name="Google Shape;10511;p82"/>
            <p:cNvSpPr/>
            <p:nvPr/>
          </p:nvSpPr>
          <p:spPr>
            <a:xfrm>
              <a:off x="-17102225" y="3817525"/>
              <a:ext cx="61475" cy="69650"/>
            </a:xfrm>
            <a:custGeom>
              <a:avLst/>
              <a:gdLst/>
              <a:ahLst/>
              <a:cxnLst/>
              <a:rect l="l" t="t" r="r" b="b"/>
              <a:pathLst>
                <a:path w="2459" h="2786" extrusionOk="0">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2" name="Google Shape;10512;p82"/>
            <p:cNvSpPr/>
            <p:nvPr/>
          </p:nvSpPr>
          <p:spPr>
            <a:xfrm>
              <a:off x="-17064400" y="3870925"/>
              <a:ext cx="93750" cy="106200"/>
            </a:xfrm>
            <a:custGeom>
              <a:avLst/>
              <a:gdLst/>
              <a:ahLst/>
              <a:cxnLst/>
              <a:rect l="l" t="t" r="r" b="b"/>
              <a:pathLst>
                <a:path w="3750" h="4248" extrusionOk="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3" name="Google Shape;10513;p82"/>
            <p:cNvSpPr/>
            <p:nvPr/>
          </p:nvSpPr>
          <p:spPr>
            <a:xfrm>
              <a:off x="-17025025" y="3907200"/>
              <a:ext cx="15775" cy="13200"/>
            </a:xfrm>
            <a:custGeom>
              <a:avLst/>
              <a:gdLst/>
              <a:ahLst/>
              <a:cxnLst/>
              <a:rect l="l" t="t" r="r" b="b"/>
              <a:pathLst>
                <a:path w="631" h="528" extrusionOk="0">
                  <a:moveTo>
                    <a:pt x="327" y="0"/>
                  </a:moveTo>
                  <a:cubicBezTo>
                    <a:pt x="189" y="0"/>
                    <a:pt x="48" y="71"/>
                    <a:pt x="0" y="213"/>
                  </a:cubicBezTo>
                  <a:lnTo>
                    <a:pt x="315" y="528"/>
                  </a:lnTo>
                  <a:lnTo>
                    <a:pt x="630" y="213"/>
                  </a:lnTo>
                  <a:cubicBezTo>
                    <a:pt x="599" y="71"/>
                    <a:pt x="465" y="0"/>
                    <a:pt x="3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4" name="Google Shape;10514;p82"/>
            <p:cNvSpPr/>
            <p:nvPr/>
          </p:nvSpPr>
          <p:spPr>
            <a:xfrm>
              <a:off x="-16995100" y="3817825"/>
              <a:ext cx="63025" cy="69900"/>
            </a:xfrm>
            <a:custGeom>
              <a:avLst/>
              <a:gdLst/>
              <a:ahLst/>
              <a:cxnLst/>
              <a:rect l="l" t="t" r="r" b="b"/>
              <a:pathLst>
                <a:path w="2521" h="2796" extrusionOk="0">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5" name="Google Shape;10515;p82"/>
            <p:cNvSpPr/>
            <p:nvPr/>
          </p:nvSpPr>
          <p:spPr>
            <a:xfrm>
              <a:off x="-17150275" y="3728200"/>
              <a:ext cx="267825" cy="236300"/>
            </a:xfrm>
            <a:custGeom>
              <a:avLst/>
              <a:gdLst/>
              <a:ahLst/>
              <a:cxnLst/>
              <a:rect l="l" t="t" r="r" b="b"/>
              <a:pathLst>
                <a:path w="10713" h="9452" extrusionOk="0">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6" name="Google Shape;10516;p82"/>
            <p:cNvSpPr/>
            <p:nvPr/>
          </p:nvSpPr>
          <p:spPr>
            <a:xfrm>
              <a:off x="-17168375" y="3692750"/>
              <a:ext cx="99250" cy="92975"/>
            </a:xfrm>
            <a:custGeom>
              <a:avLst/>
              <a:gdLst/>
              <a:ahLst/>
              <a:cxnLst/>
              <a:rect l="l" t="t" r="r" b="b"/>
              <a:pathLst>
                <a:path w="3970" h="3719" extrusionOk="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17" name="Google Shape;10517;p82"/>
          <p:cNvGrpSpPr/>
          <p:nvPr/>
        </p:nvGrpSpPr>
        <p:grpSpPr>
          <a:xfrm>
            <a:off x="6859491" y="2796852"/>
            <a:ext cx="456308" cy="449325"/>
            <a:chOff x="-17170750" y="4058800"/>
            <a:chExt cx="308775" cy="304050"/>
          </a:xfrm>
        </p:grpSpPr>
        <p:sp>
          <p:nvSpPr>
            <p:cNvPr id="10518" name="Google Shape;10518;p82"/>
            <p:cNvSpPr/>
            <p:nvPr/>
          </p:nvSpPr>
          <p:spPr>
            <a:xfrm>
              <a:off x="-17041575" y="4058800"/>
              <a:ext cx="49650" cy="49850"/>
            </a:xfrm>
            <a:custGeom>
              <a:avLst/>
              <a:gdLst/>
              <a:ahLst/>
              <a:cxnLst/>
              <a:rect l="l" t="t" r="r" b="b"/>
              <a:pathLst>
                <a:path w="1986" h="1994" extrusionOk="0">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9" name="Google Shape;10519;p82"/>
            <p:cNvSpPr/>
            <p:nvPr/>
          </p:nvSpPr>
          <p:spPr>
            <a:xfrm>
              <a:off x="-17041575" y="4312625"/>
              <a:ext cx="49650" cy="50225"/>
            </a:xfrm>
            <a:custGeom>
              <a:avLst/>
              <a:gdLst/>
              <a:ahLst/>
              <a:cxnLst/>
              <a:rect l="l" t="t" r="r" b="b"/>
              <a:pathLst>
                <a:path w="1986" h="2009" extrusionOk="0">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0" name="Google Shape;10520;p82"/>
            <p:cNvSpPr/>
            <p:nvPr/>
          </p:nvSpPr>
          <p:spPr>
            <a:xfrm>
              <a:off x="-17170750" y="4186600"/>
              <a:ext cx="52800" cy="48075"/>
            </a:xfrm>
            <a:custGeom>
              <a:avLst/>
              <a:gdLst/>
              <a:ahLst/>
              <a:cxnLst/>
              <a:rect l="l" t="t" r="r" b="b"/>
              <a:pathLst>
                <a:path w="2112" h="1923" extrusionOk="0">
                  <a:moveTo>
                    <a:pt x="1639" y="0"/>
                  </a:moveTo>
                  <a:lnTo>
                    <a:pt x="284" y="630"/>
                  </a:lnTo>
                  <a:cubicBezTo>
                    <a:pt x="1" y="788"/>
                    <a:pt x="1" y="1135"/>
                    <a:pt x="284" y="1261"/>
                  </a:cubicBezTo>
                  <a:lnTo>
                    <a:pt x="1639" y="1922"/>
                  </a:lnTo>
                  <a:lnTo>
                    <a:pt x="1639" y="1891"/>
                  </a:lnTo>
                  <a:lnTo>
                    <a:pt x="2112" y="946"/>
                  </a:lnTo>
                  <a:lnTo>
                    <a:pt x="16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1" name="Google Shape;10521;p82"/>
            <p:cNvSpPr/>
            <p:nvPr/>
          </p:nvSpPr>
          <p:spPr>
            <a:xfrm>
              <a:off x="-16914775" y="4185025"/>
              <a:ext cx="52800" cy="49650"/>
            </a:xfrm>
            <a:custGeom>
              <a:avLst/>
              <a:gdLst/>
              <a:ahLst/>
              <a:cxnLst/>
              <a:rect l="l" t="t" r="r" b="b"/>
              <a:pathLst>
                <a:path w="2112" h="1986" extrusionOk="0">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2" name="Google Shape;10522;p82"/>
            <p:cNvSpPr/>
            <p:nvPr/>
          </p:nvSpPr>
          <p:spPr>
            <a:xfrm>
              <a:off x="-17127800" y="4273225"/>
              <a:ext cx="47650" cy="46500"/>
            </a:xfrm>
            <a:custGeom>
              <a:avLst/>
              <a:gdLst/>
              <a:ahLst/>
              <a:cxnLst/>
              <a:rect l="l" t="t" r="r" b="b"/>
              <a:pathLst>
                <a:path w="1906" h="1860" extrusionOk="0">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3" name="Google Shape;10523;p82"/>
            <p:cNvSpPr/>
            <p:nvPr/>
          </p:nvSpPr>
          <p:spPr>
            <a:xfrm>
              <a:off x="-16952575" y="4100775"/>
              <a:ext cx="47675" cy="47250"/>
            </a:xfrm>
            <a:custGeom>
              <a:avLst/>
              <a:gdLst/>
              <a:ahLst/>
              <a:cxnLst/>
              <a:rect l="l" t="t" r="r" b="b"/>
              <a:pathLst>
                <a:path w="1907" h="1890" extrusionOk="0">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4" name="Google Shape;10524;p82"/>
            <p:cNvSpPr/>
            <p:nvPr/>
          </p:nvSpPr>
          <p:spPr>
            <a:xfrm>
              <a:off x="-16954150" y="4273225"/>
              <a:ext cx="49200" cy="47800"/>
            </a:xfrm>
            <a:custGeom>
              <a:avLst/>
              <a:gdLst/>
              <a:ahLst/>
              <a:cxnLst/>
              <a:rect l="l" t="t" r="r" b="b"/>
              <a:pathLst>
                <a:path w="1968" h="1912" extrusionOk="0">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5" name="Google Shape;10525;p82"/>
            <p:cNvSpPr/>
            <p:nvPr/>
          </p:nvSpPr>
          <p:spPr>
            <a:xfrm>
              <a:off x="-17128625" y="4101275"/>
              <a:ext cx="48475" cy="46750"/>
            </a:xfrm>
            <a:custGeom>
              <a:avLst/>
              <a:gdLst/>
              <a:ahLst/>
              <a:cxnLst/>
              <a:rect l="l" t="t" r="r" b="b"/>
              <a:pathLst>
                <a:path w="1939" h="1870" extrusionOk="0">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6" name="Google Shape;10526;p82"/>
            <p:cNvSpPr/>
            <p:nvPr/>
          </p:nvSpPr>
          <p:spPr>
            <a:xfrm>
              <a:off x="-17043150" y="4183450"/>
              <a:ext cx="52800" cy="52800"/>
            </a:xfrm>
            <a:custGeom>
              <a:avLst/>
              <a:gdLst/>
              <a:ahLst/>
              <a:cxnLst/>
              <a:rect l="l" t="t" r="r" b="b"/>
              <a:pathLst>
                <a:path w="2112" h="2112" extrusionOk="0">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7" name="Google Shape;10527;p82"/>
            <p:cNvSpPr/>
            <p:nvPr/>
          </p:nvSpPr>
          <p:spPr>
            <a:xfrm>
              <a:off x="-17070725" y="4111975"/>
              <a:ext cx="44925" cy="60475"/>
            </a:xfrm>
            <a:custGeom>
              <a:avLst/>
              <a:gdLst/>
              <a:ahLst/>
              <a:cxnLst/>
              <a:rect l="l" t="t" r="r" b="b"/>
              <a:pathLst>
                <a:path w="1797" h="2419" extrusionOk="0">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8" name="Google Shape;10528;p82"/>
            <p:cNvSpPr/>
            <p:nvPr/>
          </p:nvSpPr>
          <p:spPr>
            <a:xfrm>
              <a:off x="-16979350" y="4156675"/>
              <a:ext cx="60675" cy="45700"/>
            </a:xfrm>
            <a:custGeom>
              <a:avLst/>
              <a:gdLst/>
              <a:ahLst/>
              <a:cxnLst/>
              <a:rect l="l" t="t" r="r" b="b"/>
              <a:pathLst>
                <a:path w="2427" h="1828" extrusionOk="0">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9" name="Google Shape;10529;p82"/>
            <p:cNvSpPr/>
            <p:nvPr/>
          </p:nvSpPr>
          <p:spPr>
            <a:xfrm>
              <a:off x="-17116400" y="4155875"/>
              <a:ext cx="63050" cy="44125"/>
            </a:xfrm>
            <a:custGeom>
              <a:avLst/>
              <a:gdLst/>
              <a:ahLst/>
              <a:cxnLst/>
              <a:rect l="l" t="t" r="r" b="b"/>
              <a:pathLst>
                <a:path w="2522" h="1765" extrusionOk="0">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0" name="Google Shape;10530;p82"/>
            <p:cNvSpPr/>
            <p:nvPr/>
          </p:nvSpPr>
          <p:spPr>
            <a:xfrm>
              <a:off x="-17007700" y="4112450"/>
              <a:ext cx="44925" cy="60775"/>
            </a:xfrm>
            <a:custGeom>
              <a:avLst/>
              <a:gdLst/>
              <a:ahLst/>
              <a:cxnLst/>
              <a:rect l="l" t="t" r="r" b="b"/>
              <a:pathLst>
                <a:path w="1797" h="2431" extrusionOk="0">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1" name="Google Shape;10531;p82"/>
            <p:cNvSpPr/>
            <p:nvPr/>
          </p:nvSpPr>
          <p:spPr>
            <a:xfrm>
              <a:off x="-17007700" y="4248025"/>
              <a:ext cx="44925" cy="61475"/>
            </a:xfrm>
            <a:custGeom>
              <a:avLst/>
              <a:gdLst/>
              <a:ahLst/>
              <a:cxnLst/>
              <a:rect l="l" t="t" r="r" b="b"/>
              <a:pathLst>
                <a:path w="1797" h="2459" extrusionOk="0">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2" name="Google Shape;10532;p82"/>
            <p:cNvSpPr/>
            <p:nvPr/>
          </p:nvSpPr>
          <p:spPr>
            <a:xfrm>
              <a:off x="-16980125" y="4219675"/>
              <a:ext cx="61450" cy="45700"/>
            </a:xfrm>
            <a:custGeom>
              <a:avLst/>
              <a:gdLst/>
              <a:ahLst/>
              <a:cxnLst/>
              <a:rect l="l" t="t" r="r" b="b"/>
              <a:pathLst>
                <a:path w="2458" h="1828" extrusionOk="0">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3" name="Google Shape;10533;p82"/>
            <p:cNvSpPr/>
            <p:nvPr/>
          </p:nvSpPr>
          <p:spPr>
            <a:xfrm>
              <a:off x="-17070725" y="4247250"/>
              <a:ext cx="44925" cy="61300"/>
            </a:xfrm>
            <a:custGeom>
              <a:avLst/>
              <a:gdLst/>
              <a:ahLst/>
              <a:cxnLst/>
              <a:rect l="l" t="t" r="r" b="b"/>
              <a:pathLst>
                <a:path w="1797" h="2452" extrusionOk="0">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4" name="Google Shape;10534;p82"/>
            <p:cNvSpPr/>
            <p:nvPr/>
          </p:nvSpPr>
          <p:spPr>
            <a:xfrm>
              <a:off x="-17115600" y="4218900"/>
              <a:ext cx="61450" cy="44900"/>
            </a:xfrm>
            <a:custGeom>
              <a:avLst/>
              <a:gdLst/>
              <a:ahLst/>
              <a:cxnLst/>
              <a:rect l="l" t="t" r="r" b="b"/>
              <a:pathLst>
                <a:path w="2458" h="1796" extrusionOk="0">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35" name="Google Shape;10535;p82"/>
          <p:cNvGrpSpPr/>
          <p:nvPr/>
        </p:nvGrpSpPr>
        <p:grpSpPr>
          <a:xfrm>
            <a:off x="5721388" y="3343358"/>
            <a:ext cx="450470" cy="446998"/>
            <a:chOff x="-15688425" y="3707725"/>
            <a:chExt cx="304825" cy="302475"/>
          </a:xfrm>
        </p:grpSpPr>
        <p:sp>
          <p:nvSpPr>
            <p:cNvPr id="10536" name="Google Shape;10536;p82"/>
            <p:cNvSpPr/>
            <p:nvPr/>
          </p:nvSpPr>
          <p:spPr>
            <a:xfrm>
              <a:off x="-15687650" y="3884950"/>
              <a:ext cx="304050" cy="125250"/>
            </a:xfrm>
            <a:custGeom>
              <a:avLst/>
              <a:gdLst/>
              <a:ahLst/>
              <a:cxnLst/>
              <a:rect l="l" t="t" r="r" b="b"/>
              <a:pathLst>
                <a:path w="12162" h="5010" extrusionOk="0">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7" name="Google Shape;10537;p82"/>
            <p:cNvSpPr/>
            <p:nvPr/>
          </p:nvSpPr>
          <p:spPr>
            <a:xfrm>
              <a:off x="-15634875" y="3956600"/>
              <a:ext cx="49650" cy="18150"/>
            </a:xfrm>
            <a:custGeom>
              <a:avLst/>
              <a:gdLst/>
              <a:ahLst/>
              <a:cxnLst/>
              <a:rect l="l" t="t" r="r" b="b"/>
              <a:pathLst>
                <a:path w="1986" h="726" extrusionOk="0">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8" name="Google Shape;10538;p82"/>
            <p:cNvSpPr/>
            <p:nvPr/>
          </p:nvSpPr>
          <p:spPr>
            <a:xfrm>
              <a:off x="-15434025" y="3920375"/>
              <a:ext cx="31525" cy="18150"/>
            </a:xfrm>
            <a:custGeom>
              <a:avLst/>
              <a:gdLst/>
              <a:ahLst/>
              <a:cxnLst/>
              <a:rect l="l" t="t" r="r" b="b"/>
              <a:pathLst>
                <a:path w="1261" h="726" extrusionOk="0">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9" name="Google Shape;10539;p82"/>
            <p:cNvSpPr/>
            <p:nvPr/>
          </p:nvSpPr>
          <p:spPr>
            <a:xfrm>
              <a:off x="-15436400" y="3974725"/>
              <a:ext cx="52800" cy="17350"/>
            </a:xfrm>
            <a:custGeom>
              <a:avLst/>
              <a:gdLst/>
              <a:ahLst/>
              <a:cxnLst/>
              <a:rect l="l" t="t" r="r" b="b"/>
              <a:pathLst>
                <a:path w="2112" h="694" extrusionOk="0">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0" name="Google Shape;10540;p82"/>
            <p:cNvSpPr/>
            <p:nvPr/>
          </p:nvSpPr>
          <p:spPr>
            <a:xfrm>
              <a:off x="-15688425" y="3992050"/>
              <a:ext cx="54350" cy="18150"/>
            </a:xfrm>
            <a:custGeom>
              <a:avLst/>
              <a:gdLst/>
              <a:ahLst/>
              <a:cxnLst/>
              <a:rect l="l" t="t" r="r" b="b"/>
              <a:pathLst>
                <a:path w="2174" h="726" extrusionOk="0">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1" name="Google Shape;10541;p82"/>
            <p:cNvSpPr/>
            <p:nvPr/>
          </p:nvSpPr>
          <p:spPr>
            <a:xfrm>
              <a:off x="-15664800" y="3707725"/>
              <a:ext cx="252850" cy="161475"/>
            </a:xfrm>
            <a:custGeom>
              <a:avLst/>
              <a:gdLst/>
              <a:ahLst/>
              <a:cxnLst/>
              <a:rect l="l" t="t" r="r" b="b"/>
              <a:pathLst>
                <a:path w="10114" h="6459" extrusionOk="0">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42" name="Google Shape;10542;p82"/>
          <p:cNvGrpSpPr/>
          <p:nvPr/>
        </p:nvGrpSpPr>
        <p:grpSpPr>
          <a:xfrm>
            <a:off x="1865544" y="1690441"/>
            <a:ext cx="451653" cy="447589"/>
            <a:chOff x="-20572500" y="3319025"/>
            <a:chExt cx="305625" cy="302875"/>
          </a:xfrm>
        </p:grpSpPr>
        <p:sp>
          <p:nvSpPr>
            <p:cNvPr id="10543" name="Google Shape;10543;p82"/>
            <p:cNvSpPr/>
            <p:nvPr/>
          </p:nvSpPr>
          <p:spPr>
            <a:xfrm>
              <a:off x="-20429150" y="3569900"/>
              <a:ext cx="18150" cy="52000"/>
            </a:xfrm>
            <a:custGeom>
              <a:avLst/>
              <a:gdLst/>
              <a:ahLst/>
              <a:cxnLst/>
              <a:rect l="l" t="t" r="r" b="b"/>
              <a:pathLst>
                <a:path w="726" h="2080" extrusionOk="0">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4" name="Google Shape;10544;p82"/>
            <p:cNvSpPr/>
            <p:nvPr/>
          </p:nvSpPr>
          <p:spPr>
            <a:xfrm>
              <a:off x="-20572500" y="3319025"/>
              <a:ext cx="305625" cy="267350"/>
            </a:xfrm>
            <a:custGeom>
              <a:avLst/>
              <a:gdLst/>
              <a:ahLst/>
              <a:cxnLst/>
              <a:rect l="l" t="t" r="r" b="b"/>
              <a:pathLst>
                <a:path w="12225" h="10694" extrusionOk="0">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45" name="Google Shape;10545;p82"/>
          <p:cNvGrpSpPr/>
          <p:nvPr/>
        </p:nvGrpSpPr>
        <p:grpSpPr>
          <a:xfrm>
            <a:off x="1866708" y="2305410"/>
            <a:ext cx="449325" cy="325670"/>
            <a:chOff x="-20571700" y="3722875"/>
            <a:chExt cx="304050" cy="220375"/>
          </a:xfrm>
        </p:grpSpPr>
        <p:sp>
          <p:nvSpPr>
            <p:cNvPr id="10546" name="Google Shape;10546;p82"/>
            <p:cNvSpPr/>
            <p:nvPr/>
          </p:nvSpPr>
          <p:spPr>
            <a:xfrm>
              <a:off x="-20333850" y="3728200"/>
              <a:ext cx="66200" cy="35475"/>
            </a:xfrm>
            <a:custGeom>
              <a:avLst/>
              <a:gdLst/>
              <a:ahLst/>
              <a:cxnLst/>
              <a:rect l="l" t="t" r="r" b="b"/>
              <a:pathLst>
                <a:path w="2648" h="1419" extrusionOk="0">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7" name="Google Shape;10547;p82"/>
            <p:cNvSpPr/>
            <p:nvPr/>
          </p:nvSpPr>
          <p:spPr>
            <a:xfrm>
              <a:off x="-20571700" y="3782550"/>
              <a:ext cx="49650" cy="51225"/>
            </a:xfrm>
            <a:custGeom>
              <a:avLst/>
              <a:gdLst/>
              <a:ahLst/>
              <a:cxnLst/>
              <a:rect l="l" t="t" r="r" b="b"/>
              <a:pathLst>
                <a:path w="1986" h="2049" extrusionOk="0">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8" name="Google Shape;10548;p82"/>
            <p:cNvSpPr/>
            <p:nvPr/>
          </p:nvSpPr>
          <p:spPr>
            <a:xfrm>
              <a:off x="-20320450" y="3782550"/>
              <a:ext cx="52800" cy="52800"/>
            </a:xfrm>
            <a:custGeom>
              <a:avLst/>
              <a:gdLst/>
              <a:ahLst/>
              <a:cxnLst/>
              <a:rect l="l" t="t" r="r" b="b"/>
              <a:pathLst>
                <a:path w="2112" h="2112" extrusionOk="0">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9" name="Google Shape;10549;p82"/>
            <p:cNvSpPr/>
            <p:nvPr/>
          </p:nvSpPr>
          <p:spPr>
            <a:xfrm>
              <a:off x="-20571700" y="3722875"/>
              <a:ext cx="178025" cy="220375"/>
            </a:xfrm>
            <a:custGeom>
              <a:avLst/>
              <a:gdLst/>
              <a:ahLst/>
              <a:cxnLst/>
              <a:rect l="l" t="t" r="r" b="b"/>
              <a:pathLst>
                <a:path w="7121" h="8815" extrusionOk="0">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0" name="Google Shape;10550;p82"/>
            <p:cNvSpPr/>
            <p:nvPr/>
          </p:nvSpPr>
          <p:spPr>
            <a:xfrm>
              <a:off x="-20404725" y="3782550"/>
              <a:ext cx="28375" cy="41775"/>
            </a:xfrm>
            <a:custGeom>
              <a:avLst/>
              <a:gdLst/>
              <a:ahLst/>
              <a:cxnLst/>
              <a:rect l="l" t="t" r="r" b="b"/>
              <a:pathLst>
                <a:path w="1135" h="1671" extrusionOk="0">
                  <a:moveTo>
                    <a:pt x="0" y="0"/>
                  </a:moveTo>
                  <a:lnTo>
                    <a:pt x="820" y="1387"/>
                  </a:lnTo>
                  <a:cubicBezTo>
                    <a:pt x="914" y="1450"/>
                    <a:pt x="914" y="1576"/>
                    <a:pt x="946" y="1670"/>
                  </a:cubicBezTo>
                  <a:cubicBezTo>
                    <a:pt x="1072" y="1513"/>
                    <a:pt x="1135" y="1292"/>
                    <a:pt x="1135" y="1072"/>
                  </a:cubicBezTo>
                  <a:lnTo>
                    <a:pt x="11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1" name="Google Shape;10551;p82"/>
            <p:cNvSpPr/>
            <p:nvPr/>
          </p:nvSpPr>
          <p:spPr>
            <a:xfrm>
              <a:off x="-20502400" y="3887300"/>
              <a:ext cx="1600" cy="25"/>
            </a:xfrm>
            <a:custGeom>
              <a:avLst/>
              <a:gdLst/>
              <a:ahLst/>
              <a:cxnLst/>
              <a:rect l="l" t="t" r="r" b="b"/>
              <a:pathLst>
                <a:path w="64" h="1" extrusionOk="0">
                  <a:moveTo>
                    <a:pt x="64" y="1"/>
                  </a:moveTo>
                  <a:cubicBezTo>
                    <a:pt x="1" y="1"/>
                    <a:pt x="1" y="1"/>
                    <a:pt x="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2" name="Google Shape;10552;p82"/>
            <p:cNvSpPr/>
            <p:nvPr/>
          </p:nvSpPr>
          <p:spPr>
            <a:xfrm>
              <a:off x="-20500825" y="3782550"/>
              <a:ext cx="220575" cy="159125"/>
            </a:xfrm>
            <a:custGeom>
              <a:avLst/>
              <a:gdLst/>
              <a:ahLst/>
              <a:cxnLst/>
              <a:rect l="l" t="t" r="r" b="b"/>
              <a:pathLst>
                <a:path w="8823" h="6365" extrusionOk="0">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53" name="Google Shape;10553;p82"/>
          <p:cNvGrpSpPr/>
          <p:nvPr/>
        </p:nvGrpSpPr>
        <p:grpSpPr>
          <a:xfrm>
            <a:off x="1866135" y="2796278"/>
            <a:ext cx="450470" cy="450470"/>
            <a:chOff x="-20571700" y="4066875"/>
            <a:chExt cx="304825" cy="304825"/>
          </a:xfrm>
        </p:grpSpPr>
        <p:sp>
          <p:nvSpPr>
            <p:cNvPr id="10554" name="Google Shape;10554;p82"/>
            <p:cNvSpPr/>
            <p:nvPr/>
          </p:nvSpPr>
          <p:spPr>
            <a:xfrm>
              <a:off x="-20385825" y="4211025"/>
              <a:ext cx="118950" cy="160675"/>
            </a:xfrm>
            <a:custGeom>
              <a:avLst/>
              <a:gdLst/>
              <a:ahLst/>
              <a:cxnLst/>
              <a:rect l="l" t="t" r="r" b="b"/>
              <a:pathLst>
                <a:path w="4758" h="6427" extrusionOk="0">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5" name="Google Shape;10555;p82"/>
            <p:cNvSpPr/>
            <p:nvPr/>
          </p:nvSpPr>
          <p:spPr>
            <a:xfrm>
              <a:off x="-20412600" y="4084875"/>
              <a:ext cx="109500" cy="89925"/>
            </a:xfrm>
            <a:custGeom>
              <a:avLst/>
              <a:gdLst/>
              <a:ahLst/>
              <a:cxnLst/>
              <a:rect l="l" t="t" r="r" b="b"/>
              <a:pathLst>
                <a:path w="4380" h="3597" extrusionOk="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6" name="Google Shape;10556;p82"/>
            <p:cNvSpPr/>
            <p:nvPr/>
          </p:nvSpPr>
          <p:spPr>
            <a:xfrm>
              <a:off x="-20332275" y="4066875"/>
              <a:ext cx="64625" cy="80375"/>
            </a:xfrm>
            <a:custGeom>
              <a:avLst/>
              <a:gdLst/>
              <a:ahLst/>
              <a:cxnLst/>
              <a:rect l="l" t="t" r="r" b="b"/>
              <a:pathLst>
                <a:path w="2585" h="3215" extrusionOk="0">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7" name="Google Shape;10557;p82"/>
            <p:cNvSpPr/>
            <p:nvPr/>
          </p:nvSpPr>
          <p:spPr>
            <a:xfrm>
              <a:off x="-20553575" y="4103900"/>
              <a:ext cx="107925" cy="89025"/>
            </a:xfrm>
            <a:custGeom>
              <a:avLst/>
              <a:gdLst/>
              <a:ahLst/>
              <a:cxnLst/>
              <a:rect l="l" t="t" r="r" b="b"/>
              <a:pathLst>
                <a:path w="4317" h="3561" extrusionOk="0">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8" name="Google Shape;10558;p82"/>
            <p:cNvSpPr/>
            <p:nvPr/>
          </p:nvSpPr>
          <p:spPr>
            <a:xfrm>
              <a:off x="-20515000" y="4168475"/>
              <a:ext cx="119750" cy="91400"/>
            </a:xfrm>
            <a:custGeom>
              <a:avLst/>
              <a:gdLst/>
              <a:ahLst/>
              <a:cxnLst/>
              <a:rect l="l" t="t" r="r" b="b"/>
              <a:pathLst>
                <a:path w="4790" h="3656" extrusionOk="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9" name="Google Shape;10559;p82"/>
            <p:cNvSpPr/>
            <p:nvPr/>
          </p:nvSpPr>
          <p:spPr>
            <a:xfrm>
              <a:off x="-20571700" y="4250400"/>
              <a:ext cx="233950" cy="120525"/>
            </a:xfrm>
            <a:custGeom>
              <a:avLst/>
              <a:gdLst/>
              <a:ahLst/>
              <a:cxnLst/>
              <a:rect l="l" t="t" r="r" b="b"/>
              <a:pathLst>
                <a:path w="9358" h="4821" extrusionOk="0">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60" name="Google Shape;10560;p82"/>
          <p:cNvGrpSpPr/>
          <p:nvPr/>
        </p:nvGrpSpPr>
        <p:grpSpPr>
          <a:xfrm>
            <a:off x="4632837" y="1688259"/>
            <a:ext cx="453980" cy="451948"/>
            <a:chOff x="-18645175" y="3334200"/>
            <a:chExt cx="307200" cy="305825"/>
          </a:xfrm>
        </p:grpSpPr>
        <p:sp>
          <p:nvSpPr>
            <p:cNvPr id="10561" name="Google Shape;10561;p82"/>
            <p:cNvSpPr/>
            <p:nvPr/>
          </p:nvSpPr>
          <p:spPr>
            <a:xfrm>
              <a:off x="-18627850" y="3424975"/>
              <a:ext cx="289875" cy="215050"/>
            </a:xfrm>
            <a:custGeom>
              <a:avLst/>
              <a:gdLst/>
              <a:ahLst/>
              <a:cxnLst/>
              <a:rect l="l" t="t" r="r" b="b"/>
              <a:pathLst>
                <a:path w="11595" h="8602" extrusionOk="0">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2" name="Google Shape;10562;p82"/>
            <p:cNvSpPr/>
            <p:nvPr/>
          </p:nvSpPr>
          <p:spPr>
            <a:xfrm>
              <a:off x="-18645175" y="3424975"/>
              <a:ext cx="141800" cy="159900"/>
            </a:xfrm>
            <a:custGeom>
              <a:avLst/>
              <a:gdLst/>
              <a:ahLst/>
              <a:cxnLst/>
              <a:rect l="l" t="t" r="r" b="b"/>
              <a:pathLst>
                <a:path w="5672" h="6396" extrusionOk="0">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3" name="Google Shape;10563;p82"/>
            <p:cNvSpPr/>
            <p:nvPr/>
          </p:nvSpPr>
          <p:spPr>
            <a:xfrm>
              <a:off x="-18466375" y="3334200"/>
              <a:ext cx="54350" cy="71100"/>
            </a:xfrm>
            <a:custGeom>
              <a:avLst/>
              <a:gdLst/>
              <a:ahLst/>
              <a:cxnLst/>
              <a:rect l="l" t="t" r="r" b="b"/>
              <a:pathLst>
                <a:path w="2174" h="2844" extrusionOk="0">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4" name="Google Shape;10564;p82"/>
            <p:cNvSpPr/>
            <p:nvPr/>
          </p:nvSpPr>
          <p:spPr>
            <a:xfrm>
              <a:off x="-18428575" y="3352500"/>
              <a:ext cx="87450" cy="82725"/>
            </a:xfrm>
            <a:custGeom>
              <a:avLst/>
              <a:gdLst/>
              <a:ahLst/>
              <a:cxnLst/>
              <a:rect l="l" t="t" r="r" b="b"/>
              <a:pathLst>
                <a:path w="3498" h="3309" extrusionOk="0">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5" name="Google Shape;10565;p82"/>
            <p:cNvSpPr/>
            <p:nvPr/>
          </p:nvSpPr>
          <p:spPr>
            <a:xfrm>
              <a:off x="-18645175" y="3334400"/>
              <a:ext cx="70900" cy="70900"/>
            </a:xfrm>
            <a:custGeom>
              <a:avLst/>
              <a:gdLst/>
              <a:ahLst/>
              <a:cxnLst/>
              <a:rect l="l" t="t" r="r" b="b"/>
              <a:pathLst>
                <a:path w="2836" h="2836" extrusionOk="0">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66" name="Google Shape;10566;p82"/>
          <p:cNvGrpSpPr/>
          <p:nvPr/>
        </p:nvGrpSpPr>
        <p:grpSpPr>
          <a:xfrm>
            <a:off x="4633429" y="2242989"/>
            <a:ext cx="452798" cy="450507"/>
            <a:chOff x="-18645175" y="3708500"/>
            <a:chExt cx="306400" cy="304850"/>
          </a:xfrm>
        </p:grpSpPr>
        <p:sp>
          <p:nvSpPr>
            <p:cNvPr id="10567" name="Google Shape;10567;p82"/>
            <p:cNvSpPr/>
            <p:nvPr/>
          </p:nvSpPr>
          <p:spPr>
            <a:xfrm>
              <a:off x="-18555375" y="38172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8" name="Google Shape;10568;p82"/>
            <p:cNvSpPr/>
            <p:nvPr/>
          </p:nvSpPr>
          <p:spPr>
            <a:xfrm>
              <a:off x="-18501825" y="3894000"/>
              <a:ext cx="18150" cy="16950"/>
            </a:xfrm>
            <a:custGeom>
              <a:avLst/>
              <a:gdLst/>
              <a:ahLst/>
              <a:cxnLst/>
              <a:rect l="l" t="t" r="r" b="b"/>
              <a:pathLst>
                <a:path w="726" h="678" extrusionOk="0">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9" name="Google Shape;10569;p82"/>
            <p:cNvSpPr/>
            <p:nvPr/>
          </p:nvSpPr>
          <p:spPr>
            <a:xfrm>
              <a:off x="-18546725" y="3835325"/>
              <a:ext cx="108725" cy="124450"/>
            </a:xfrm>
            <a:custGeom>
              <a:avLst/>
              <a:gdLst/>
              <a:ahLst/>
              <a:cxnLst/>
              <a:rect l="l" t="t" r="r" b="b"/>
              <a:pathLst>
                <a:path w="4349" h="4978" extrusionOk="0">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0" name="Google Shape;10570;p82"/>
            <p:cNvSpPr/>
            <p:nvPr/>
          </p:nvSpPr>
          <p:spPr>
            <a:xfrm>
              <a:off x="-18644375" y="3728200"/>
              <a:ext cx="305600" cy="285150"/>
            </a:xfrm>
            <a:custGeom>
              <a:avLst/>
              <a:gdLst/>
              <a:ahLst/>
              <a:cxnLst/>
              <a:rect l="l" t="t" r="r" b="b"/>
              <a:pathLst>
                <a:path w="12224" h="11406" extrusionOk="0">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1" name="Google Shape;10571;p82"/>
            <p:cNvSpPr/>
            <p:nvPr/>
          </p:nvSpPr>
          <p:spPr>
            <a:xfrm>
              <a:off x="-18448275" y="38172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2" name="Google Shape;10572;p82"/>
            <p:cNvSpPr/>
            <p:nvPr/>
          </p:nvSpPr>
          <p:spPr>
            <a:xfrm>
              <a:off x="-18645175" y="3708500"/>
              <a:ext cx="74050" cy="91400"/>
            </a:xfrm>
            <a:custGeom>
              <a:avLst/>
              <a:gdLst/>
              <a:ahLst/>
              <a:cxnLst/>
              <a:rect l="l" t="t" r="r" b="b"/>
              <a:pathLst>
                <a:path w="2962" h="3656" extrusionOk="0">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3" name="Google Shape;10573;p82"/>
            <p:cNvSpPr/>
            <p:nvPr/>
          </p:nvSpPr>
          <p:spPr>
            <a:xfrm>
              <a:off x="-18415975" y="3710075"/>
              <a:ext cx="74850" cy="92975"/>
            </a:xfrm>
            <a:custGeom>
              <a:avLst/>
              <a:gdLst/>
              <a:ahLst/>
              <a:cxnLst/>
              <a:rect l="l" t="t" r="r" b="b"/>
              <a:pathLst>
                <a:path w="2994" h="3719" extrusionOk="0">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74" name="Google Shape;10574;p82"/>
          <p:cNvGrpSpPr/>
          <p:nvPr/>
        </p:nvGrpSpPr>
        <p:grpSpPr>
          <a:xfrm>
            <a:off x="4631101" y="2795630"/>
            <a:ext cx="457453" cy="451763"/>
            <a:chOff x="-18647525" y="4082625"/>
            <a:chExt cx="309550" cy="305700"/>
          </a:xfrm>
        </p:grpSpPr>
        <p:sp>
          <p:nvSpPr>
            <p:cNvPr id="10575" name="Google Shape;10575;p82"/>
            <p:cNvSpPr/>
            <p:nvPr/>
          </p:nvSpPr>
          <p:spPr>
            <a:xfrm>
              <a:off x="-18609725" y="4082625"/>
              <a:ext cx="123675" cy="61475"/>
            </a:xfrm>
            <a:custGeom>
              <a:avLst/>
              <a:gdLst/>
              <a:ahLst/>
              <a:cxnLst/>
              <a:rect l="l" t="t" r="r" b="b"/>
              <a:pathLst>
                <a:path w="4947" h="2459" extrusionOk="0">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6" name="Google Shape;10576;p82"/>
            <p:cNvSpPr/>
            <p:nvPr/>
          </p:nvSpPr>
          <p:spPr>
            <a:xfrm>
              <a:off x="-18647525" y="4155875"/>
              <a:ext cx="148075" cy="195350"/>
            </a:xfrm>
            <a:custGeom>
              <a:avLst/>
              <a:gdLst/>
              <a:ahLst/>
              <a:cxnLst/>
              <a:rect l="l" t="t" r="r" b="b"/>
              <a:pathLst>
                <a:path w="5923" h="7814" extrusionOk="0">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7" name="Google Shape;10577;p82"/>
            <p:cNvSpPr/>
            <p:nvPr/>
          </p:nvSpPr>
          <p:spPr>
            <a:xfrm>
              <a:off x="-18442750" y="4150575"/>
              <a:ext cx="102400" cy="100625"/>
            </a:xfrm>
            <a:custGeom>
              <a:avLst/>
              <a:gdLst/>
              <a:ahLst/>
              <a:cxnLst/>
              <a:rect l="l" t="t" r="r" b="b"/>
              <a:pathLst>
                <a:path w="4096" h="4025" extrusionOk="0">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8" name="Google Shape;10578;p82"/>
            <p:cNvSpPr/>
            <p:nvPr/>
          </p:nvSpPr>
          <p:spPr>
            <a:xfrm>
              <a:off x="-18581375" y="4176775"/>
              <a:ext cx="243400" cy="211550"/>
            </a:xfrm>
            <a:custGeom>
              <a:avLst/>
              <a:gdLst/>
              <a:ahLst/>
              <a:cxnLst/>
              <a:rect l="l" t="t" r="r" b="b"/>
              <a:pathLst>
                <a:path w="9736" h="8462" extrusionOk="0">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79" name="Google Shape;10579;p82"/>
          <p:cNvGrpSpPr/>
          <p:nvPr/>
        </p:nvGrpSpPr>
        <p:grpSpPr>
          <a:xfrm>
            <a:off x="7441485" y="1689592"/>
            <a:ext cx="395755" cy="449288"/>
            <a:chOff x="-16775350" y="3309200"/>
            <a:chExt cx="267800" cy="304025"/>
          </a:xfrm>
        </p:grpSpPr>
        <p:sp>
          <p:nvSpPr>
            <p:cNvPr id="10580" name="Google Shape;10580;p82"/>
            <p:cNvSpPr/>
            <p:nvPr/>
          </p:nvSpPr>
          <p:spPr>
            <a:xfrm>
              <a:off x="-16775350" y="3309200"/>
              <a:ext cx="267800" cy="160675"/>
            </a:xfrm>
            <a:custGeom>
              <a:avLst/>
              <a:gdLst/>
              <a:ahLst/>
              <a:cxnLst/>
              <a:rect l="l" t="t" r="r" b="b"/>
              <a:pathLst>
                <a:path w="10712" h="6427" extrusionOk="0">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1" name="Google Shape;10581;p82"/>
            <p:cNvSpPr/>
            <p:nvPr/>
          </p:nvSpPr>
          <p:spPr>
            <a:xfrm>
              <a:off x="-16704475" y="3398975"/>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2" name="Google Shape;10582;p82"/>
            <p:cNvSpPr/>
            <p:nvPr/>
          </p:nvSpPr>
          <p:spPr>
            <a:xfrm>
              <a:off x="-16707625" y="3487200"/>
              <a:ext cx="129200" cy="126025"/>
            </a:xfrm>
            <a:custGeom>
              <a:avLst/>
              <a:gdLst/>
              <a:ahLst/>
              <a:cxnLst/>
              <a:rect l="l" t="t" r="r" b="b"/>
              <a:pathLst>
                <a:path w="5168" h="5041" extrusionOk="0">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83" name="Google Shape;10583;p82"/>
          <p:cNvGrpSpPr/>
          <p:nvPr/>
        </p:nvGrpSpPr>
        <p:grpSpPr>
          <a:xfrm>
            <a:off x="7441485" y="2241827"/>
            <a:ext cx="395755" cy="452835"/>
            <a:chOff x="-16775350" y="3683300"/>
            <a:chExt cx="267800" cy="306425"/>
          </a:xfrm>
        </p:grpSpPr>
        <p:sp>
          <p:nvSpPr>
            <p:cNvPr id="10584" name="Google Shape;10584;p82"/>
            <p:cNvSpPr/>
            <p:nvPr/>
          </p:nvSpPr>
          <p:spPr>
            <a:xfrm>
              <a:off x="-16775350" y="3683300"/>
              <a:ext cx="267800" cy="306425"/>
            </a:xfrm>
            <a:custGeom>
              <a:avLst/>
              <a:gdLst/>
              <a:ahLst/>
              <a:cxnLst/>
              <a:rect l="l" t="t" r="r" b="b"/>
              <a:pathLst>
                <a:path w="10712" h="12257" extrusionOk="0">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5" name="Google Shape;10585;p82"/>
            <p:cNvSpPr/>
            <p:nvPr/>
          </p:nvSpPr>
          <p:spPr>
            <a:xfrm>
              <a:off x="-16648550" y="3847925"/>
              <a:ext cx="13425" cy="21275"/>
            </a:xfrm>
            <a:custGeom>
              <a:avLst/>
              <a:gdLst/>
              <a:ahLst/>
              <a:cxnLst/>
              <a:rect l="l" t="t" r="r" b="b"/>
              <a:pathLst>
                <a:path w="537" h="851" extrusionOk="0">
                  <a:moveTo>
                    <a:pt x="284" y="0"/>
                  </a:moveTo>
                  <a:lnTo>
                    <a:pt x="1" y="252"/>
                  </a:lnTo>
                  <a:lnTo>
                    <a:pt x="284" y="851"/>
                  </a:lnTo>
                  <a:lnTo>
                    <a:pt x="536" y="252"/>
                  </a:lnTo>
                  <a:lnTo>
                    <a:pt x="2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6" name="Google Shape;10586;p82"/>
            <p:cNvSpPr/>
            <p:nvPr/>
          </p:nvSpPr>
          <p:spPr>
            <a:xfrm>
              <a:off x="-16722575" y="3771400"/>
              <a:ext cx="161475" cy="215950"/>
            </a:xfrm>
            <a:custGeom>
              <a:avLst/>
              <a:gdLst/>
              <a:ahLst/>
              <a:cxnLst/>
              <a:rect l="l" t="t" r="r" b="b"/>
              <a:pathLst>
                <a:path w="6459" h="8638" extrusionOk="0">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87" name="Google Shape;10587;p82"/>
          <p:cNvGrpSpPr/>
          <p:nvPr/>
        </p:nvGrpSpPr>
        <p:grpSpPr>
          <a:xfrm>
            <a:off x="7413536" y="2796870"/>
            <a:ext cx="451653" cy="449288"/>
            <a:chOff x="-16794250" y="4058225"/>
            <a:chExt cx="305625" cy="304025"/>
          </a:xfrm>
        </p:grpSpPr>
        <p:sp>
          <p:nvSpPr>
            <p:cNvPr id="10588" name="Google Shape;10588;p82"/>
            <p:cNvSpPr/>
            <p:nvPr/>
          </p:nvSpPr>
          <p:spPr>
            <a:xfrm>
              <a:off x="-16793475" y="4309475"/>
              <a:ext cx="70925" cy="17350"/>
            </a:xfrm>
            <a:custGeom>
              <a:avLst/>
              <a:gdLst/>
              <a:ahLst/>
              <a:cxnLst/>
              <a:rect l="l" t="t" r="r" b="b"/>
              <a:pathLst>
                <a:path w="2837" h="694" extrusionOk="0">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9" name="Google Shape;10589;p82"/>
            <p:cNvSpPr/>
            <p:nvPr/>
          </p:nvSpPr>
          <p:spPr>
            <a:xfrm>
              <a:off x="-16758025" y="4344900"/>
              <a:ext cx="89800" cy="17350"/>
            </a:xfrm>
            <a:custGeom>
              <a:avLst/>
              <a:gdLst/>
              <a:ahLst/>
              <a:cxnLst/>
              <a:rect l="l" t="t" r="r" b="b"/>
              <a:pathLst>
                <a:path w="3592" h="694" extrusionOk="0">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0" name="Google Shape;10590;p82"/>
            <p:cNvSpPr/>
            <p:nvPr/>
          </p:nvSpPr>
          <p:spPr>
            <a:xfrm>
              <a:off x="-16615475" y="4344900"/>
              <a:ext cx="89825" cy="17350"/>
            </a:xfrm>
            <a:custGeom>
              <a:avLst/>
              <a:gdLst/>
              <a:ahLst/>
              <a:cxnLst/>
              <a:rect l="l" t="t" r="r" b="b"/>
              <a:pathLst>
                <a:path w="3593" h="694" extrusionOk="0">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1" name="Google Shape;10591;p82"/>
            <p:cNvSpPr/>
            <p:nvPr/>
          </p:nvSpPr>
          <p:spPr>
            <a:xfrm>
              <a:off x="-16561900" y="4309475"/>
              <a:ext cx="71700" cy="17350"/>
            </a:xfrm>
            <a:custGeom>
              <a:avLst/>
              <a:gdLst/>
              <a:ahLst/>
              <a:cxnLst/>
              <a:rect l="l" t="t" r="r" b="b"/>
              <a:pathLst>
                <a:path w="2868" h="694" extrusionOk="0">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2" name="Google Shape;10592;p82"/>
            <p:cNvSpPr/>
            <p:nvPr/>
          </p:nvSpPr>
          <p:spPr>
            <a:xfrm>
              <a:off x="-16704475" y="4309475"/>
              <a:ext cx="125275" cy="17350"/>
            </a:xfrm>
            <a:custGeom>
              <a:avLst/>
              <a:gdLst/>
              <a:ahLst/>
              <a:cxnLst/>
              <a:rect l="l" t="t" r="r" b="b"/>
              <a:pathLst>
                <a:path w="5011" h="694" extrusionOk="0">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3" name="Google Shape;10593;p82"/>
            <p:cNvSpPr/>
            <p:nvPr/>
          </p:nvSpPr>
          <p:spPr>
            <a:xfrm>
              <a:off x="-16704475" y="4074750"/>
              <a:ext cx="126050" cy="165425"/>
            </a:xfrm>
            <a:custGeom>
              <a:avLst/>
              <a:gdLst/>
              <a:ahLst/>
              <a:cxnLst/>
              <a:rect l="l" t="t" r="r" b="b"/>
              <a:pathLst>
                <a:path w="5042" h="6617" extrusionOk="0">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4" name="Google Shape;10594;p82"/>
            <p:cNvSpPr/>
            <p:nvPr/>
          </p:nvSpPr>
          <p:spPr>
            <a:xfrm>
              <a:off x="-16725725" y="4237800"/>
              <a:ext cx="164625" cy="53575"/>
            </a:xfrm>
            <a:custGeom>
              <a:avLst/>
              <a:gdLst/>
              <a:ahLst/>
              <a:cxnLst/>
              <a:rect l="l" t="t" r="r" b="b"/>
              <a:pathLst>
                <a:path w="6585" h="2143" extrusionOk="0">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5" name="Google Shape;10595;p82"/>
            <p:cNvSpPr/>
            <p:nvPr/>
          </p:nvSpPr>
          <p:spPr>
            <a:xfrm>
              <a:off x="-16559550" y="4058225"/>
              <a:ext cx="70925" cy="233150"/>
            </a:xfrm>
            <a:custGeom>
              <a:avLst/>
              <a:gdLst/>
              <a:ahLst/>
              <a:cxnLst/>
              <a:rect l="l" t="t" r="r" b="b"/>
              <a:pathLst>
                <a:path w="2837" h="9326" extrusionOk="0">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6" name="Google Shape;10596;p82"/>
            <p:cNvSpPr/>
            <p:nvPr/>
          </p:nvSpPr>
          <p:spPr>
            <a:xfrm>
              <a:off x="-16794250" y="4059000"/>
              <a:ext cx="70900" cy="232375"/>
            </a:xfrm>
            <a:custGeom>
              <a:avLst/>
              <a:gdLst/>
              <a:ahLst/>
              <a:cxnLst/>
              <a:rect l="l" t="t" r="r" b="b"/>
              <a:pathLst>
                <a:path w="2836" h="9295" extrusionOk="0">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597" name="Google Shape;10597;p82"/>
          <p:cNvSpPr/>
          <p:nvPr/>
        </p:nvSpPr>
        <p:spPr>
          <a:xfrm>
            <a:off x="7992205" y="1689084"/>
            <a:ext cx="452798" cy="450470"/>
          </a:xfrm>
          <a:custGeom>
            <a:avLst/>
            <a:gdLst/>
            <a:ahLst/>
            <a:cxnLst/>
            <a:rect l="l" t="t" r="r" b="b"/>
            <a:pathLst>
              <a:path w="12256" h="12193" extrusionOk="0">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598" name="Google Shape;10598;p82"/>
          <p:cNvGrpSpPr/>
          <p:nvPr/>
        </p:nvGrpSpPr>
        <p:grpSpPr>
          <a:xfrm>
            <a:off x="2414953" y="1689573"/>
            <a:ext cx="457453" cy="449325"/>
            <a:chOff x="-20199150" y="3317850"/>
            <a:chExt cx="309550" cy="304050"/>
          </a:xfrm>
        </p:grpSpPr>
        <p:sp>
          <p:nvSpPr>
            <p:cNvPr id="10599" name="Google Shape;10599;p82"/>
            <p:cNvSpPr/>
            <p:nvPr/>
          </p:nvSpPr>
          <p:spPr>
            <a:xfrm>
              <a:off x="-20161350" y="3507675"/>
              <a:ext cx="68550" cy="43325"/>
            </a:xfrm>
            <a:custGeom>
              <a:avLst/>
              <a:gdLst/>
              <a:ahLst/>
              <a:cxnLst/>
              <a:rect l="l" t="t" r="r" b="b"/>
              <a:pathLst>
                <a:path w="2742" h="1733" extrusionOk="0">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0" name="Google Shape;10600;p82"/>
            <p:cNvSpPr/>
            <p:nvPr/>
          </p:nvSpPr>
          <p:spPr>
            <a:xfrm>
              <a:off x="-20161350" y="3389525"/>
              <a:ext cx="68550" cy="43350"/>
            </a:xfrm>
            <a:custGeom>
              <a:avLst/>
              <a:gdLst/>
              <a:ahLst/>
              <a:cxnLst/>
              <a:rect l="l" t="t" r="r" b="b"/>
              <a:pathLst>
                <a:path w="2742" h="1734" extrusionOk="0">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1" name="Google Shape;10601;p82"/>
            <p:cNvSpPr/>
            <p:nvPr/>
          </p:nvSpPr>
          <p:spPr>
            <a:xfrm>
              <a:off x="-20199150" y="3443075"/>
              <a:ext cx="97675" cy="53225"/>
            </a:xfrm>
            <a:custGeom>
              <a:avLst/>
              <a:gdLst/>
              <a:ahLst/>
              <a:cxnLst/>
              <a:rect l="l" t="t" r="r" b="b"/>
              <a:pathLst>
                <a:path w="3907" h="2129" extrusionOk="0">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2" name="Google Shape;10602;p82"/>
            <p:cNvSpPr/>
            <p:nvPr/>
          </p:nvSpPr>
          <p:spPr>
            <a:xfrm>
              <a:off x="-20091250" y="3479325"/>
              <a:ext cx="92175" cy="142575"/>
            </a:xfrm>
            <a:custGeom>
              <a:avLst/>
              <a:gdLst/>
              <a:ahLst/>
              <a:cxnLst/>
              <a:rect l="l" t="t" r="r" b="b"/>
              <a:pathLst>
                <a:path w="3687" h="5703" extrusionOk="0">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3" name="Google Shape;10603;p82"/>
            <p:cNvSpPr/>
            <p:nvPr/>
          </p:nvSpPr>
          <p:spPr>
            <a:xfrm>
              <a:off x="-20090475" y="3317850"/>
              <a:ext cx="91400" cy="142575"/>
            </a:xfrm>
            <a:custGeom>
              <a:avLst/>
              <a:gdLst/>
              <a:ahLst/>
              <a:cxnLst/>
              <a:rect l="l" t="t" r="r" b="b"/>
              <a:pathLst>
                <a:path w="3656" h="5703" extrusionOk="0">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4" name="Google Shape;10604;p82"/>
            <p:cNvSpPr/>
            <p:nvPr/>
          </p:nvSpPr>
          <p:spPr>
            <a:xfrm>
              <a:off x="-19984925" y="3389525"/>
              <a:ext cx="94550" cy="107925"/>
            </a:xfrm>
            <a:custGeom>
              <a:avLst/>
              <a:gdLst/>
              <a:ahLst/>
              <a:cxnLst/>
              <a:rect l="l" t="t" r="r" b="b"/>
              <a:pathLst>
                <a:path w="3782" h="4317" extrusionOk="0">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5" name="Google Shape;10605;p82"/>
            <p:cNvSpPr/>
            <p:nvPr/>
          </p:nvSpPr>
          <p:spPr>
            <a:xfrm>
              <a:off x="-19984125" y="3514750"/>
              <a:ext cx="94525" cy="107150"/>
            </a:xfrm>
            <a:custGeom>
              <a:avLst/>
              <a:gdLst/>
              <a:ahLst/>
              <a:cxnLst/>
              <a:rect l="l" t="t" r="r" b="b"/>
              <a:pathLst>
                <a:path w="3781" h="4286" extrusionOk="0">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06" name="Google Shape;10606;p82"/>
          <p:cNvGrpSpPr/>
          <p:nvPr/>
        </p:nvGrpSpPr>
        <p:grpSpPr>
          <a:xfrm>
            <a:off x="2417281" y="2242861"/>
            <a:ext cx="452798" cy="450766"/>
            <a:chOff x="-20199150" y="3693150"/>
            <a:chExt cx="306400" cy="305025"/>
          </a:xfrm>
        </p:grpSpPr>
        <p:sp>
          <p:nvSpPr>
            <p:cNvPr id="10607" name="Google Shape;10607;p82"/>
            <p:cNvSpPr/>
            <p:nvPr/>
          </p:nvSpPr>
          <p:spPr>
            <a:xfrm>
              <a:off x="-20182625" y="3762250"/>
              <a:ext cx="227650" cy="212650"/>
            </a:xfrm>
            <a:custGeom>
              <a:avLst/>
              <a:gdLst/>
              <a:ahLst/>
              <a:cxnLst/>
              <a:rect l="l" t="t" r="r" b="b"/>
              <a:pathLst>
                <a:path w="9106" h="8506" extrusionOk="0">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8" name="Google Shape;10608;p82"/>
            <p:cNvSpPr/>
            <p:nvPr/>
          </p:nvSpPr>
          <p:spPr>
            <a:xfrm>
              <a:off x="-20077075" y="3785225"/>
              <a:ext cx="97700" cy="91075"/>
            </a:xfrm>
            <a:custGeom>
              <a:avLst/>
              <a:gdLst/>
              <a:ahLst/>
              <a:cxnLst/>
              <a:rect l="l" t="t" r="r" b="b"/>
              <a:pathLst>
                <a:path w="3908" h="3643" extrusionOk="0">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9" name="Google Shape;10609;p82"/>
            <p:cNvSpPr/>
            <p:nvPr/>
          </p:nvSpPr>
          <p:spPr>
            <a:xfrm>
              <a:off x="-20051875" y="3693150"/>
              <a:ext cx="159125" cy="176850"/>
            </a:xfrm>
            <a:custGeom>
              <a:avLst/>
              <a:gdLst/>
              <a:ahLst/>
              <a:cxnLst/>
              <a:rect l="l" t="t" r="r" b="b"/>
              <a:pathLst>
                <a:path w="6365" h="7074" extrusionOk="0">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0" name="Google Shape;10610;p82"/>
            <p:cNvSpPr/>
            <p:nvPr/>
          </p:nvSpPr>
          <p:spPr>
            <a:xfrm>
              <a:off x="-20155825" y="3861300"/>
              <a:ext cx="92950" cy="92175"/>
            </a:xfrm>
            <a:custGeom>
              <a:avLst/>
              <a:gdLst/>
              <a:ahLst/>
              <a:cxnLst/>
              <a:rect l="l" t="t" r="r" b="b"/>
              <a:pathLst>
                <a:path w="3718" h="3687" extrusionOk="0">
                  <a:moveTo>
                    <a:pt x="221" y="1"/>
                  </a:moveTo>
                  <a:lnTo>
                    <a:pt x="63" y="158"/>
                  </a:lnTo>
                  <a:lnTo>
                    <a:pt x="0" y="190"/>
                  </a:lnTo>
                  <a:lnTo>
                    <a:pt x="3529" y="3687"/>
                  </a:lnTo>
                  <a:lnTo>
                    <a:pt x="3560" y="3655"/>
                  </a:lnTo>
                  <a:lnTo>
                    <a:pt x="3718" y="3498"/>
                  </a:lnTo>
                  <a:lnTo>
                    <a:pt x="2457" y="1230"/>
                  </a:lnTo>
                  <a:lnTo>
                    <a:pt x="2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1" name="Google Shape;10611;p82"/>
            <p:cNvSpPr/>
            <p:nvPr/>
          </p:nvSpPr>
          <p:spPr>
            <a:xfrm>
              <a:off x="-20199150" y="3918025"/>
              <a:ext cx="81150" cy="80150"/>
            </a:xfrm>
            <a:custGeom>
              <a:avLst/>
              <a:gdLst/>
              <a:ahLst/>
              <a:cxnLst/>
              <a:rect l="l" t="t" r="r" b="b"/>
              <a:pathLst>
                <a:path w="3246" h="3206" extrusionOk="0">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2" name="Google Shape;10612;p82"/>
            <p:cNvSpPr/>
            <p:nvPr/>
          </p:nvSpPr>
          <p:spPr>
            <a:xfrm>
              <a:off x="-20173950" y="3880200"/>
              <a:ext cx="92175" cy="92200"/>
            </a:xfrm>
            <a:custGeom>
              <a:avLst/>
              <a:gdLst/>
              <a:ahLst/>
              <a:cxnLst/>
              <a:rect l="l" t="t" r="r" b="b"/>
              <a:pathLst>
                <a:path w="3687" h="3688" extrusionOk="0">
                  <a:moveTo>
                    <a:pt x="316" y="1"/>
                  </a:moveTo>
                  <a:cubicBezTo>
                    <a:pt x="189" y="222"/>
                    <a:pt x="63" y="442"/>
                    <a:pt x="0" y="663"/>
                  </a:cubicBezTo>
                  <a:lnTo>
                    <a:pt x="3025" y="3687"/>
                  </a:lnTo>
                  <a:cubicBezTo>
                    <a:pt x="3245" y="3624"/>
                    <a:pt x="3498" y="3498"/>
                    <a:pt x="3687" y="3372"/>
                  </a:cubicBezTo>
                  <a:lnTo>
                    <a:pt x="3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13" name="Google Shape;10613;p82"/>
          <p:cNvGrpSpPr/>
          <p:nvPr/>
        </p:nvGrpSpPr>
        <p:grpSpPr>
          <a:xfrm>
            <a:off x="2417854" y="2795687"/>
            <a:ext cx="451653" cy="451653"/>
            <a:chOff x="-20197575" y="4066875"/>
            <a:chExt cx="305625" cy="305625"/>
          </a:xfrm>
        </p:grpSpPr>
        <p:sp>
          <p:nvSpPr>
            <p:cNvPr id="10614" name="Google Shape;10614;p82"/>
            <p:cNvSpPr/>
            <p:nvPr/>
          </p:nvSpPr>
          <p:spPr>
            <a:xfrm>
              <a:off x="-20089675" y="4066875"/>
              <a:ext cx="89025" cy="92175"/>
            </a:xfrm>
            <a:custGeom>
              <a:avLst/>
              <a:gdLst/>
              <a:ahLst/>
              <a:cxnLst/>
              <a:rect l="l" t="t" r="r" b="b"/>
              <a:pathLst>
                <a:path w="3561" h="3687" extrusionOk="0">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5" name="Google Shape;10615;p82"/>
            <p:cNvSpPr/>
            <p:nvPr/>
          </p:nvSpPr>
          <p:spPr>
            <a:xfrm>
              <a:off x="-20024300" y="4085775"/>
              <a:ext cx="132350" cy="125250"/>
            </a:xfrm>
            <a:custGeom>
              <a:avLst/>
              <a:gdLst/>
              <a:ahLst/>
              <a:cxnLst/>
              <a:rect l="l" t="t" r="r" b="b"/>
              <a:pathLst>
                <a:path w="5294" h="5010" extrusionOk="0">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6" name="Google Shape;10616;p82"/>
            <p:cNvSpPr/>
            <p:nvPr/>
          </p:nvSpPr>
          <p:spPr>
            <a:xfrm>
              <a:off x="-19983350" y="4263775"/>
              <a:ext cx="18925" cy="18150"/>
            </a:xfrm>
            <a:custGeom>
              <a:avLst/>
              <a:gdLst/>
              <a:ahLst/>
              <a:cxnLst/>
              <a:rect l="l" t="t" r="r" b="b"/>
              <a:pathLst>
                <a:path w="757" h="726" extrusionOk="0">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7" name="Google Shape;10617;p82"/>
            <p:cNvSpPr/>
            <p:nvPr/>
          </p:nvSpPr>
          <p:spPr>
            <a:xfrm>
              <a:off x="-20035325" y="4228350"/>
              <a:ext cx="125250" cy="143350"/>
            </a:xfrm>
            <a:custGeom>
              <a:avLst/>
              <a:gdLst/>
              <a:ahLst/>
              <a:cxnLst/>
              <a:rect l="l" t="t" r="r" b="b"/>
              <a:pathLst>
                <a:path w="5010" h="5734" extrusionOk="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8" name="Google Shape;10618;p82"/>
            <p:cNvSpPr/>
            <p:nvPr/>
          </p:nvSpPr>
          <p:spPr>
            <a:xfrm>
              <a:off x="-20054225" y="4175575"/>
              <a:ext cx="18125" cy="125250"/>
            </a:xfrm>
            <a:custGeom>
              <a:avLst/>
              <a:gdLst/>
              <a:ahLst/>
              <a:cxnLst/>
              <a:rect l="l" t="t" r="r" b="b"/>
              <a:pathLst>
                <a:path w="725" h="5010" extrusionOk="0">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9" name="Google Shape;10619;p82"/>
            <p:cNvSpPr/>
            <p:nvPr/>
          </p:nvSpPr>
          <p:spPr>
            <a:xfrm>
              <a:off x="-20197575" y="4085775"/>
              <a:ext cx="132350" cy="125250"/>
            </a:xfrm>
            <a:custGeom>
              <a:avLst/>
              <a:gdLst/>
              <a:ahLst/>
              <a:cxnLst/>
              <a:rect l="l" t="t" r="r" b="b"/>
              <a:pathLst>
                <a:path w="5294" h="5010" extrusionOk="0">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0" name="Google Shape;10620;p82"/>
            <p:cNvSpPr/>
            <p:nvPr/>
          </p:nvSpPr>
          <p:spPr>
            <a:xfrm>
              <a:off x="-20179475" y="4229925"/>
              <a:ext cx="125275" cy="142575"/>
            </a:xfrm>
            <a:custGeom>
              <a:avLst/>
              <a:gdLst/>
              <a:ahLst/>
              <a:cxnLst/>
              <a:rect l="l" t="t" r="r" b="b"/>
              <a:pathLst>
                <a:path w="5011" h="5703" extrusionOk="0">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1" name="Google Shape;10621;p82"/>
            <p:cNvSpPr/>
            <p:nvPr/>
          </p:nvSpPr>
          <p:spPr>
            <a:xfrm>
              <a:off x="-20125125" y="4263775"/>
              <a:ext cx="18150" cy="18150"/>
            </a:xfrm>
            <a:custGeom>
              <a:avLst/>
              <a:gdLst/>
              <a:ahLst/>
              <a:cxnLst/>
              <a:rect l="l" t="t" r="r" b="b"/>
              <a:pathLst>
                <a:path w="726" h="726" extrusionOk="0">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22" name="Google Shape;10622;p82"/>
          <p:cNvGrpSpPr/>
          <p:nvPr/>
        </p:nvGrpSpPr>
        <p:grpSpPr>
          <a:xfrm>
            <a:off x="5200071" y="1687520"/>
            <a:ext cx="449325" cy="453426"/>
            <a:chOff x="-18271050" y="3333200"/>
            <a:chExt cx="304050" cy="306825"/>
          </a:xfrm>
        </p:grpSpPr>
        <p:sp>
          <p:nvSpPr>
            <p:cNvPr id="10623" name="Google Shape;10623;p82"/>
            <p:cNvSpPr/>
            <p:nvPr/>
          </p:nvSpPr>
          <p:spPr>
            <a:xfrm>
              <a:off x="-18271050" y="3407650"/>
              <a:ext cx="63025" cy="79575"/>
            </a:xfrm>
            <a:custGeom>
              <a:avLst/>
              <a:gdLst/>
              <a:ahLst/>
              <a:cxnLst/>
              <a:rect l="l" t="t" r="r" b="b"/>
              <a:pathLst>
                <a:path w="2521" h="3183" extrusionOk="0">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4" name="Google Shape;10624;p82"/>
            <p:cNvSpPr/>
            <p:nvPr/>
          </p:nvSpPr>
          <p:spPr>
            <a:xfrm>
              <a:off x="-18030050" y="3406850"/>
              <a:ext cx="63050" cy="79575"/>
            </a:xfrm>
            <a:custGeom>
              <a:avLst/>
              <a:gdLst/>
              <a:ahLst/>
              <a:cxnLst/>
              <a:rect l="l" t="t" r="r" b="b"/>
              <a:pathLst>
                <a:path w="2522" h="3183" extrusionOk="0">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5" name="Google Shape;10625;p82"/>
            <p:cNvSpPr/>
            <p:nvPr/>
          </p:nvSpPr>
          <p:spPr>
            <a:xfrm>
              <a:off x="-18136375" y="3549400"/>
              <a:ext cx="35475" cy="32325"/>
            </a:xfrm>
            <a:custGeom>
              <a:avLst/>
              <a:gdLst/>
              <a:ahLst/>
              <a:cxnLst/>
              <a:rect l="l" t="t" r="r" b="b"/>
              <a:pathLst>
                <a:path w="1419" h="1293" extrusionOk="0">
                  <a:moveTo>
                    <a:pt x="725" y="1"/>
                  </a:moveTo>
                  <a:cubicBezTo>
                    <a:pt x="347" y="1"/>
                    <a:pt x="95" y="222"/>
                    <a:pt x="1" y="600"/>
                  </a:cubicBezTo>
                  <a:lnTo>
                    <a:pt x="725" y="1293"/>
                  </a:lnTo>
                  <a:lnTo>
                    <a:pt x="1419" y="600"/>
                  </a:lnTo>
                  <a:cubicBezTo>
                    <a:pt x="1355" y="285"/>
                    <a:pt x="1072"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6" name="Google Shape;10626;p82"/>
            <p:cNvSpPr/>
            <p:nvPr/>
          </p:nvSpPr>
          <p:spPr>
            <a:xfrm>
              <a:off x="-18233250" y="3423625"/>
              <a:ext cx="230800" cy="216400"/>
            </a:xfrm>
            <a:custGeom>
              <a:avLst/>
              <a:gdLst/>
              <a:ahLst/>
              <a:cxnLst/>
              <a:rect l="l" t="t" r="r" b="b"/>
              <a:pathLst>
                <a:path w="9232" h="8656" extrusionOk="0">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7" name="Google Shape;10627;p82"/>
            <p:cNvSpPr/>
            <p:nvPr/>
          </p:nvSpPr>
          <p:spPr>
            <a:xfrm>
              <a:off x="-18231675" y="3333200"/>
              <a:ext cx="220575" cy="125650"/>
            </a:xfrm>
            <a:custGeom>
              <a:avLst/>
              <a:gdLst/>
              <a:ahLst/>
              <a:cxnLst/>
              <a:rect l="l" t="t" r="r" b="b"/>
              <a:pathLst>
                <a:path w="8823" h="5026" extrusionOk="0">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28" name="Google Shape;10628;p82"/>
          <p:cNvGrpSpPr/>
          <p:nvPr/>
        </p:nvGrpSpPr>
        <p:grpSpPr>
          <a:xfrm>
            <a:off x="5200644" y="2244171"/>
            <a:ext cx="448180" cy="448143"/>
            <a:chOff x="-18270275" y="3710875"/>
            <a:chExt cx="303275" cy="303250"/>
          </a:xfrm>
        </p:grpSpPr>
        <p:sp>
          <p:nvSpPr>
            <p:cNvPr id="10629" name="Google Shape;10629;p82"/>
            <p:cNvSpPr/>
            <p:nvPr/>
          </p:nvSpPr>
          <p:spPr>
            <a:xfrm>
              <a:off x="-18240325" y="3896975"/>
              <a:ext cx="59875" cy="71475"/>
            </a:xfrm>
            <a:custGeom>
              <a:avLst/>
              <a:gdLst/>
              <a:ahLst/>
              <a:cxnLst/>
              <a:rect l="l" t="t" r="r" b="b"/>
              <a:pathLst>
                <a:path w="2395" h="2859" extrusionOk="0">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0" name="Google Shape;10630;p82"/>
            <p:cNvSpPr/>
            <p:nvPr/>
          </p:nvSpPr>
          <p:spPr>
            <a:xfrm>
              <a:off x="-18254500" y="3765100"/>
              <a:ext cx="267800" cy="249025"/>
            </a:xfrm>
            <a:custGeom>
              <a:avLst/>
              <a:gdLst/>
              <a:ahLst/>
              <a:cxnLst/>
              <a:rect l="l" t="t" r="r" b="b"/>
              <a:pathLst>
                <a:path w="10712" h="9961" extrusionOk="0">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1" name="Google Shape;10631;p82"/>
            <p:cNvSpPr/>
            <p:nvPr/>
          </p:nvSpPr>
          <p:spPr>
            <a:xfrm>
              <a:off x="-18057600" y="3896625"/>
              <a:ext cx="61450" cy="71825"/>
            </a:xfrm>
            <a:custGeom>
              <a:avLst/>
              <a:gdLst/>
              <a:ahLst/>
              <a:cxnLst/>
              <a:rect l="l" t="t" r="r" b="b"/>
              <a:pathLst>
                <a:path w="2458" h="2873" extrusionOk="0">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2" name="Google Shape;10632;p82"/>
            <p:cNvSpPr/>
            <p:nvPr/>
          </p:nvSpPr>
          <p:spPr>
            <a:xfrm>
              <a:off x="-18127700" y="3949125"/>
              <a:ext cx="18125" cy="16975"/>
            </a:xfrm>
            <a:custGeom>
              <a:avLst/>
              <a:gdLst/>
              <a:ahLst/>
              <a:cxnLst/>
              <a:rect l="l" t="t" r="r" b="b"/>
              <a:pathLst>
                <a:path w="725" h="679" extrusionOk="0">
                  <a:moveTo>
                    <a:pt x="351" y="1"/>
                  </a:moveTo>
                  <a:cubicBezTo>
                    <a:pt x="197" y="1"/>
                    <a:pt x="48" y="79"/>
                    <a:pt x="0" y="237"/>
                  </a:cubicBezTo>
                  <a:lnTo>
                    <a:pt x="378" y="678"/>
                  </a:lnTo>
                  <a:lnTo>
                    <a:pt x="725" y="237"/>
                  </a:lnTo>
                  <a:cubicBezTo>
                    <a:pt x="662" y="79"/>
                    <a:pt x="504" y="1"/>
                    <a:pt x="3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3" name="Google Shape;10633;p82"/>
            <p:cNvSpPr/>
            <p:nvPr/>
          </p:nvSpPr>
          <p:spPr>
            <a:xfrm>
              <a:off x="-18270275" y="3710875"/>
              <a:ext cx="107150" cy="98475"/>
            </a:xfrm>
            <a:custGeom>
              <a:avLst/>
              <a:gdLst/>
              <a:ahLst/>
              <a:cxnLst/>
              <a:rect l="l" t="t" r="r" b="b"/>
              <a:pathLst>
                <a:path w="4286" h="3939" extrusionOk="0">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4" name="Google Shape;10634;p82"/>
            <p:cNvSpPr/>
            <p:nvPr/>
          </p:nvSpPr>
          <p:spPr>
            <a:xfrm>
              <a:off x="-18074925" y="3710875"/>
              <a:ext cx="107925" cy="99275"/>
            </a:xfrm>
            <a:custGeom>
              <a:avLst/>
              <a:gdLst/>
              <a:ahLst/>
              <a:cxnLst/>
              <a:rect l="l" t="t" r="r" b="b"/>
              <a:pathLst>
                <a:path w="4317" h="3971" extrusionOk="0">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35" name="Google Shape;10635;p82"/>
          <p:cNvGrpSpPr/>
          <p:nvPr/>
        </p:nvGrpSpPr>
        <p:grpSpPr>
          <a:xfrm>
            <a:off x="5254196" y="2797422"/>
            <a:ext cx="341076" cy="448180"/>
            <a:chOff x="-18234025" y="4084200"/>
            <a:chExt cx="230800" cy="303275"/>
          </a:xfrm>
        </p:grpSpPr>
        <p:sp>
          <p:nvSpPr>
            <p:cNvPr id="10636" name="Google Shape;10636;p82"/>
            <p:cNvSpPr/>
            <p:nvPr/>
          </p:nvSpPr>
          <p:spPr>
            <a:xfrm>
              <a:off x="-18234025" y="4246450"/>
              <a:ext cx="230800" cy="141025"/>
            </a:xfrm>
            <a:custGeom>
              <a:avLst/>
              <a:gdLst/>
              <a:ahLst/>
              <a:cxnLst/>
              <a:rect l="l" t="t" r="r" b="b"/>
              <a:pathLst>
                <a:path w="9232" h="5641" extrusionOk="0">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7" name="Google Shape;10637;p82"/>
            <p:cNvSpPr/>
            <p:nvPr/>
          </p:nvSpPr>
          <p:spPr>
            <a:xfrm>
              <a:off x="-18200175" y="4156675"/>
              <a:ext cx="161500" cy="87450"/>
            </a:xfrm>
            <a:custGeom>
              <a:avLst/>
              <a:gdLst/>
              <a:ahLst/>
              <a:cxnLst/>
              <a:rect l="l" t="t" r="r" b="b"/>
              <a:pathLst>
                <a:path w="6460" h="3498" extrusionOk="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8" name="Google Shape;10638;p82"/>
            <p:cNvSpPr/>
            <p:nvPr/>
          </p:nvSpPr>
          <p:spPr>
            <a:xfrm>
              <a:off x="-18211200" y="4084200"/>
              <a:ext cx="185125" cy="71700"/>
            </a:xfrm>
            <a:custGeom>
              <a:avLst/>
              <a:gdLst/>
              <a:ahLst/>
              <a:cxnLst/>
              <a:rect l="l" t="t" r="r" b="b"/>
              <a:pathLst>
                <a:path w="7405" h="2868" extrusionOk="0">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39" name="Google Shape;10639;p82"/>
          <p:cNvGrpSpPr/>
          <p:nvPr/>
        </p:nvGrpSpPr>
        <p:grpSpPr>
          <a:xfrm>
            <a:off x="2366751" y="3341641"/>
            <a:ext cx="449325" cy="450470"/>
            <a:chOff x="-16419350" y="3308400"/>
            <a:chExt cx="304050" cy="304825"/>
          </a:xfrm>
        </p:grpSpPr>
        <p:sp>
          <p:nvSpPr>
            <p:cNvPr id="10640" name="Google Shape;10640;p82"/>
            <p:cNvSpPr/>
            <p:nvPr/>
          </p:nvSpPr>
          <p:spPr>
            <a:xfrm>
              <a:off x="-16222450" y="3344625"/>
              <a:ext cx="53600" cy="67775"/>
            </a:xfrm>
            <a:custGeom>
              <a:avLst/>
              <a:gdLst/>
              <a:ahLst/>
              <a:cxnLst/>
              <a:rect l="l" t="t" r="r" b="b"/>
              <a:pathLst>
                <a:path w="2144" h="2711" extrusionOk="0">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1" name="Google Shape;10641;p82"/>
            <p:cNvSpPr/>
            <p:nvPr/>
          </p:nvSpPr>
          <p:spPr>
            <a:xfrm>
              <a:off x="-16365000" y="3346200"/>
              <a:ext cx="52800" cy="66975"/>
            </a:xfrm>
            <a:custGeom>
              <a:avLst/>
              <a:gdLst/>
              <a:ahLst/>
              <a:cxnLst/>
              <a:rect l="l" t="t" r="r" b="b"/>
              <a:pathLst>
                <a:path w="2112" h="2679" extrusionOk="0">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2" name="Google Shape;10642;p82"/>
            <p:cNvSpPr/>
            <p:nvPr/>
          </p:nvSpPr>
          <p:spPr>
            <a:xfrm>
              <a:off x="-16419350" y="3417100"/>
              <a:ext cx="142575" cy="160700"/>
            </a:xfrm>
            <a:custGeom>
              <a:avLst/>
              <a:gdLst/>
              <a:ahLst/>
              <a:cxnLst/>
              <a:rect l="l" t="t" r="r" b="b"/>
              <a:pathLst>
                <a:path w="5703" h="6428" extrusionOk="0">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3" name="Google Shape;10643;p82"/>
            <p:cNvSpPr/>
            <p:nvPr/>
          </p:nvSpPr>
          <p:spPr>
            <a:xfrm>
              <a:off x="-16258675" y="3417100"/>
              <a:ext cx="143375" cy="161475"/>
            </a:xfrm>
            <a:custGeom>
              <a:avLst/>
              <a:gdLst/>
              <a:ahLst/>
              <a:cxnLst/>
              <a:rect l="l" t="t" r="r" b="b"/>
              <a:pathLst>
                <a:path w="5735" h="6459" extrusionOk="0">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4" name="Google Shape;10644;p82"/>
            <p:cNvSpPr/>
            <p:nvPr/>
          </p:nvSpPr>
          <p:spPr>
            <a:xfrm>
              <a:off x="-16310650" y="3308400"/>
              <a:ext cx="86650" cy="155975"/>
            </a:xfrm>
            <a:custGeom>
              <a:avLst/>
              <a:gdLst/>
              <a:ahLst/>
              <a:cxnLst/>
              <a:rect l="l" t="t" r="r" b="b"/>
              <a:pathLst>
                <a:path w="3466" h="6239" extrusionOk="0">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5" name="Google Shape;10645;p82"/>
            <p:cNvSpPr/>
            <p:nvPr/>
          </p:nvSpPr>
          <p:spPr>
            <a:xfrm>
              <a:off x="-16327975" y="3589575"/>
              <a:ext cx="51200" cy="23650"/>
            </a:xfrm>
            <a:custGeom>
              <a:avLst/>
              <a:gdLst/>
              <a:ahLst/>
              <a:cxnLst/>
              <a:rect l="l" t="t" r="r" b="b"/>
              <a:pathLst>
                <a:path w="2048" h="946" extrusionOk="0">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6" name="Google Shape;10646;p82"/>
            <p:cNvSpPr/>
            <p:nvPr/>
          </p:nvSpPr>
          <p:spPr>
            <a:xfrm>
              <a:off x="-16258675" y="3589575"/>
              <a:ext cx="51225" cy="23650"/>
            </a:xfrm>
            <a:custGeom>
              <a:avLst/>
              <a:gdLst/>
              <a:ahLst/>
              <a:cxnLst/>
              <a:rect l="l" t="t" r="r" b="b"/>
              <a:pathLst>
                <a:path w="2049" h="946" extrusionOk="0">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47" name="Google Shape;10647;p82"/>
          <p:cNvGrpSpPr/>
          <p:nvPr/>
        </p:nvGrpSpPr>
        <p:grpSpPr>
          <a:xfrm>
            <a:off x="4638306" y="3340423"/>
            <a:ext cx="395755" cy="452872"/>
            <a:chOff x="-16401225" y="3683275"/>
            <a:chExt cx="267800" cy="306450"/>
          </a:xfrm>
        </p:grpSpPr>
        <p:sp>
          <p:nvSpPr>
            <p:cNvPr id="10648" name="Google Shape;10648;p82"/>
            <p:cNvSpPr/>
            <p:nvPr/>
          </p:nvSpPr>
          <p:spPr>
            <a:xfrm>
              <a:off x="-16257875" y="3826650"/>
              <a:ext cx="70900" cy="72500"/>
            </a:xfrm>
            <a:custGeom>
              <a:avLst/>
              <a:gdLst/>
              <a:ahLst/>
              <a:cxnLst/>
              <a:rect l="l" t="t" r="r" b="b"/>
              <a:pathLst>
                <a:path w="2836" h="2900" extrusionOk="0">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9" name="Google Shape;10649;p82"/>
            <p:cNvSpPr/>
            <p:nvPr/>
          </p:nvSpPr>
          <p:spPr>
            <a:xfrm>
              <a:off x="-16275200" y="3832375"/>
              <a:ext cx="16550" cy="16350"/>
            </a:xfrm>
            <a:custGeom>
              <a:avLst/>
              <a:gdLst/>
              <a:ahLst/>
              <a:cxnLst/>
              <a:rect l="l" t="t" r="r" b="b"/>
              <a:pathLst>
                <a:path w="662" h="654" extrusionOk="0">
                  <a:moveTo>
                    <a:pt x="319" y="0"/>
                  </a:moveTo>
                  <a:cubicBezTo>
                    <a:pt x="173" y="0"/>
                    <a:pt x="32" y="71"/>
                    <a:pt x="0" y="213"/>
                  </a:cubicBezTo>
                  <a:lnTo>
                    <a:pt x="347" y="654"/>
                  </a:lnTo>
                  <a:lnTo>
                    <a:pt x="662" y="213"/>
                  </a:lnTo>
                  <a:cubicBezTo>
                    <a:pt x="614" y="71"/>
                    <a:pt x="465" y="0"/>
                    <a:pt x="3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0" name="Google Shape;10650;p82"/>
            <p:cNvSpPr/>
            <p:nvPr/>
          </p:nvSpPr>
          <p:spPr>
            <a:xfrm>
              <a:off x="-16347675" y="3825875"/>
              <a:ext cx="70900" cy="70900"/>
            </a:xfrm>
            <a:custGeom>
              <a:avLst/>
              <a:gdLst/>
              <a:ahLst/>
              <a:cxnLst/>
              <a:rect l="l" t="t" r="r" b="b"/>
              <a:pathLst>
                <a:path w="2836" h="2836" extrusionOk="0">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1" name="Google Shape;10651;p82"/>
            <p:cNvSpPr/>
            <p:nvPr/>
          </p:nvSpPr>
          <p:spPr>
            <a:xfrm>
              <a:off x="-16338225" y="3907775"/>
              <a:ext cx="35475" cy="81950"/>
            </a:xfrm>
            <a:custGeom>
              <a:avLst/>
              <a:gdLst/>
              <a:ahLst/>
              <a:cxnLst/>
              <a:rect l="l" t="t" r="r" b="b"/>
              <a:pathLst>
                <a:path w="1419" h="3278" extrusionOk="0">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2" name="Google Shape;10652;p82"/>
            <p:cNvSpPr/>
            <p:nvPr/>
          </p:nvSpPr>
          <p:spPr>
            <a:xfrm>
              <a:off x="-16231900" y="3906200"/>
              <a:ext cx="35475" cy="81150"/>
            </a:xfrm>
            <a:custGeom>
              <a:avLst/>
              <a:gdLst/>
              <a:ahLst/>
              <a:cxnLst/>
              <a:rect l="l" t="t" r="r" b="b"/>
              <a:pathLst>
                <a:path w="1419" h="3246" extrusionOk="0">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3" name="Google Shape;10653;p82"/>
            <p:cNvSpPr/>
            <p:nvPr/>
          </p:nvSpPr>
          <p:spPr>
            <a:xfrm>
              <a:off x="-16285450" y="3891250"/>
              <a:ext cx="35475" cy="59875"/>
            </a:xfrm>
            <a:custGeom>
              <a:avLst/>
              <a:gdLst/>
              <a:ahLst/>
              <a:cxnLst/>
              <a:rect l="l" t="t" r="r" b="b"/>
              <a:pathLst>
                <a:path w="1419" h="2395" extrusionOk="0">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4" name="Google Shape;10654;p82"/>
            <p:cNvSpPr/>
            <p:nvPr/>
          </p:nvSpPr>
          <p:spPr>
            <a:xfrm>
              <a:off x="-16401225" y="3683275"/>
              <a:ext cx="267800" cy="249725"/>
            </a:xfrm>
            <a:custGeom>
              <a:avLst/>
              <a:gdLst/>
              <a:ahLst/>
              <a:cxnLst/>
              <a:rect l="l" t="t" r="r" b="b"/>
              <a:pathLst>
                <a:path w="10712" h="9989" extrusionOk="0">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55" name="Google Shape;10655;p82"/>
          <p:cNvGrpSpPr/>
          <p:nvPr/>
        </p:nvGrpSpPr>
        <p:grpSpPr>
          <a:xfrm>
            <a:off x="8003755" y="2797062"/>
            <a:ext cx="450470" cy="448180"/>
            <a:chOff x="-16419350" y="4058200"/>
            <a:chExt cx="304825" cy="303275"/>
          </a:xfrm>
        </p:grpSpPr>
        <p:sp>
          <p:nvSpPr>
            <p:cNvPr id="10656" name="Google Shape;10656;p82"/>
            <p:cNvSpPr/>
            <p:nvPr/>
          </p:nvSpPr>
          <p:spPr>
            <a:xfrm>
              <a:off x="-16347675" y="4202350"/>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7" name="Google Shape;10657;p82"/>
            <p:cNvSpPr/>
            <p:nvPr/>
          </p:nvSpPr>
          <p:spPr>
            <a:xfrm>
              <a:off x="-16400450" y="4166900"/>
              <a:ext cx="35475" cy="35475"/>
            </a:xfrm>
            <a:custGeom>
              <a:avLst/>
              <a:gdLst/>
              <a:ahLst/>
              <a:cxnLst/>
              <a:rect l="l" t="t" r="r" b="b"/>
              <a:pathLst>
                <a:path w="1419" h="1419" extrusionOk="0">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8" name="Google Shape;10658;p82"/>
            <p:cNvSpPr/>
            <p:nvPr/>
          </p:nvSpPr>
          <p:spPr>
            <a:xfrm>
              <a:off x="-16389425" y="4058200"/>
              <a:ext cx="220575" cy="106950"/>
            </a:xfrm>
            <a:custGeom>
              <a:avLst/>
              <a:gdLst/>
              <a:ahLst/>
              <a:cxnLst/>
              <a:rect l="l" t="t" r="r" b="b"/>
              <a:pathLst>
                <a:path w="8823" h="4278" extrusionOk="0">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9" name="Google Shape;10659;p82"/>
            <p:cNvSpPr/>
            <p:nvPr/>
          </p:nvSpPr>
          <p:spPr>
            <a:xfrm>
              <a:off x="-16298850" y="4178725"/>
              <a:ext cx="41000" cy="47275"/>
            </a:xfrm>
            <a:custGeom>
              <a:avLst/>
              <a:gdLst/>
              <a:ahLst/>
              <a:cxnLst/>
              <a:rect l="l" t="t" r="r" b="b"/>
              <a:pathLst>
                <a:path w="1640" h="1891" extrusionOk="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0" name="Google Shape;10660;p82"/>
            <p:cNvSpPr/>
            <p:nvPr/>
          </p:nvSpPr>
          <p:spPr>
            <a:xfrm>
              <a:off x="-16246075" y="4178725"/>
              <a:ext cx="41775" cy="55150"/>
            </a:xfrm>
            <a:custGeom>
              <a:avLst/>
              <a:gdLst/>
              <a:ahLst/>
              <a:cxnLst/>
              <a:rect l="l" t="t" r="r" b="b"/>
              <a:pathLst>
                <a:path w="1671" h="2206" extrusionOk="0">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1" name="Google Shape;10661;p82"/>
            <p:cNvSpPr/>
            <p:nvPr/>
          </p:nvSpPr>
          <p:spPr>
            <a:xfrm>
              <a:off x="-16419350" y="4122000"/>
              <a:ext cx="304050" cy="188725"/>
            </a:xfrm>
            <a:custGeom>
              <a:avLst/>
              <a:gdLst/>
              <a:ahLst/>
              <a:cxnLst/>
              <a:rect l="l" t="t" r="r" b="b"/>
              <a:pathLst>
                <a:path w="12162" h="7549" extrusionOk="0">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2" name="Google Shape;10662;p82"/>
            <p:cNvSpPr/>
            <p:nvPr/>
          </p:nvSpPr>
          <p:spPr>
            <a:xfrm>
              <a:off x="-16419350" y="4263775"/>
              <a:ext cx="304825" cy="97700"/>
            </a:xfrm>
            <a:custGeom>
              <a:avLst/>
              <a:gdLst/>
              <a:ahLst/>
              <a:cxnLst/>
              <a:rect l="l" t="t" r="r" b="b"/>
              <a:pathLst>
                <a:path w="12193" h="3908" extrusionOk="0">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63" name="Google Shape;10663;p82"/>
          <p:cNvGrpSpPr/>
          <p:nvPr/>
        </p:nvGrpSpPr>
        <p:grpSpPr>
          <a:xfrm>
            <a:off x="4030643" y="3343080"/>
            <a:ext cx="450507" cy="447589"/>
            <a:chOff x="-15296200" y="3326900"/>
            <a:chExt cx="304850" cy="302875"/>
          </a:xfrm>
        </p:grpSpPr>
        <p:sp>
          <p:nvSpPr>
            <p:cNvPr id="10664" name="Google Shape;10664;p82"/>
            <p:cNvSpPr/>
            <p:nvPr/>
          </p:nvSpPr>
          <p:spPr>
            <a:xfrm>
              <a:off x="-15182775" y="3326900"/>
              <a:ext cx="77200" cy="157175"/>
            </a:xfrm>
            <a:custGeom>
              <a:avLst/>
              <a:gdLst/>
              <a:ahLst/>
              <a:cxnLst/>
              <a:rect l="l" t="t" r="r" b="b"/>
              <a:pathLst>
                <a:path w="3088" h="6287" extrusionOk="0">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5" name="Google Shape;10665;p82"/>
            <p:cNvSpPr/>
            <p:nvPr/>
          </p:nvSpPr>
          <p:spPr>
            <a:xfrm>
              <a:off x="-15260825" y="3363175"/>
              <a:ext cx="108800" cy="199650"/>
            </a:xfrm>
            <a:custGeom>
              <a:avLst/>
              <a:gdLst/>
              <a:ahLst/>
              <a:cxnLst/>
              <a:rect l="l" t="t" r="r" b="b"/>
              <a:pathLst>
                <a:path w="4352" h="7986" extrusionOk="0">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6" name="Google Shape;10666;p82"/>
            <p:cNvSpPr/>
            <p:nvPr/>
          </p:nvSpPr>
          <p:spPr>
            <a:xfrm>
              <a:off x="-15135525" y="3362475"/>
              <a:ext cx="109325" cy="200350"/>
            </a:xfrm>
            <a:custGeom>
              <a:avLst/>
              <a:gdLst/>
              <a:ahLst/>
              <a:cxnLst/>
              <a:rect l="l" t="t" r="r" b="b"/>
              <a:pathLst>
                <a:path w="4373" h="8014" extrusionOk="0">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7" name="Google Shape;10667;p82"/>
            <p:cNvSpPr/>
            <p:nvPr/>
          </p:nvSpPr>
          <p:spPr>
            <a:xfrm>
              <a:off x="-15296200" y="3416600"/>
              <a:ext cx="143375" cy="213175"/>
            </a:xfrm>
            <a:custGeom>
              <a:avLst/>
              <a:gdLst/>
              <a:ahLst/>
              <a:cxnLst/>
              <a:rect l="l" t="t" r="r" b="b"/>
              <a:pathLst>
                <a:path w="5735" h="8527" extrusionOk="0">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8" name="Google Shape;10668;p82"/>
            <p:cNvSpPr/>
            <p:nvPr/>
          </p:nvSpPr>
          <p:spPr>
            <a:xfrm>
              <a:off x="-15134725" y="3416100"/>
              <a:ext cx="143375" cy="213675"/>
            </a:xfrm>
            <a:custGeom>
              <a:avLst/>
              <a:gdLst/>
              <a:ahLst/>
              <a:cxnLst/>
              <a:rect l="l" t="t" r="r" b="b"/>
              <a:pathLst>
                <a:path w="5735" h="8547" extrusionOk="0">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69" name="Google Shape;10669;p82"/>
          <p:cNvGrpSpPr/>
          <p:nvPr/>
        </p:nvGrpSpPr>
        <p:grpSpPr>
          <a:xfrm>
            <a:off x="2946296" y="1706881"/>
            <a:ext cx="486566" cy="414708"/>
            <a:chOff x="-19835275" y="3330250"/>
            <a:chExt cx="329250" cy="280625"/>
          </a:xfrm>
        </p:grpSpPr>
        <p:sp>
          <p:nvSpPr>
            <p:cNvPr id="10670" name="Google Shape;10670;p82"/>
            <p:cNvSpPr/>
            <p:nvPr/>
          </p:nvSpPr>
          <p:spPr>
            <a:xfrm>
              <a:off x="-19768325" y="3361750"/>
              <a:ext cx="197725" cy="249125"/>
            </a:xfrm>
            <a:custGeom>
              <a:avLst/>
              <a:gdLst/>
              <a:ahLst/>
              <a:cxnLst/>
              <a:rect l="l" t="t" r="r" b="b"/>
              <a:pathLst>
                <a:path w="7909" h="9965" extrusionOk="0">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1" name="Google Shape;10671;p82"/>
            <p:cNvSpPr/>
            <p:nvPr/>
          </p:nvSpPr>
          <p:spPr>
            <a:xfrm>
              <a:off x="-19622625" y="3330250"/>
              <a:ext cx="116600" cy="189250"/>
            </a:xfrm>
            <a:custGeom>
              <a:avLst/>
              <a:gdLst/>
              <a:ahLst/>
              <a:cxnLst/>
              <a:rect l="l" t="t" r="r" b="b"/>
              <a:pathLst>
                <a:path w="4664" h="7570" extrusionOk="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2" name="Google Shape;10672;p82"/>
            <p:cNvSpPr/>
            <p:nvPr/>
          </p:nvSpPr>
          <p:spPr>
            <a:xfrm>
              <a:off x="-19835275" y="3330250"/>
              <a:ext cx="116600" cy="189250"/>
            </a:xfrm>
            <a:custGeom>
              <a:avLst/>
              <a:gdLst/>
              <a:ahLst/>
              <a:cxnLst/>
              <a:rect l="l" t="t" r="r" b="b"/>
              <a:pathLst>
                <a:path w="4664" h="7570" extrusionOk="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73" name="Google Shape;10673;p82"/>
          <p:cNvGrpSpPr/>
          <p:nvPr/>
        </p:nvGrpSpPr>
        <p:grpSpPr>
          <a:xfrm>
            <a:off x="2964325" y="2243470"/>
            <a:ext cx="450507" cy="449547"/>
            <a:chOff x="-19822675" y="3692750"/>
            <a:chExt cx="304850" cy="304200"/>
          </a:xfrm>
        </p:grpSpPr>
        <p:sp>
          <p:nvSpPr>
            <p:cNvPr id="10674" name="Google Shape;10674;p82"/>
            <p:cNvSpPr/>
            <p:nvPr/>
          </p:nvSpPr>
          <p:spPr>
            <a:xfrm>
              <a:off x="-19715550" y="3692750"/>
              <a:ext cx="90600" cy="60675"/>
            </a:xfrm>
            <a:custGeom>
              <a:avLst/>
              <a:gdLst/>
              <a:ahLst/>
              <a:cxnLst/>
              <a:rect l="l" t="t" r="r" b="b"/>
              <a:pathLst>
                <a:path w="3624" h="2427" extrusionOk="0">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5" name="Google Shape;10675;p82"/>
            <p:cNvSpPr/>
            <p:nvPr/>
          </p:nvSpPr>
          <p:spPr>
            <a:xfrm>
              <a:off x="-19660425" y="3766200"/>
              <a:ext cx="142600" cy="230750"/>
            </a:xfrm>
            <a:custGeom>
              <a:avLst/>
              <a:gdLst/>
              <a:ahLst/>
              <a:cxnLst/>
              <a:rect l="l" t="t" r="r" b="b"/>
              <a:pathLst>
                <a:path w="5704" h="9230" extrusionOk="0">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6" name="Google Shape;10676;p82"/>
            <p:cNvSpPr/>
            <p:nvPr/>
          </p:nvSpPr>
          <p:spPr>
            <a:xfrm>
              <a:off x="-19728150" y="3763650"/>
              <a:ext cx="114225" cy="54375"/>
            </a:xfrm>
            <a:custGeom>
              <a:avLst/>
              <a:gdLst/>
              <a:ahLst/>
              <a:cxnLst/>
              <a:rect l="l" t="t" r="r" b="b"/>
              <a:pathLst>
                <a:path w="4569" h="2175" extrusionOk="0">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7" name="Google Shape;10677;p82"/>
            <p:cNvSpPr/>
            <p:nvPr/>
          </p:nvSpPr>
          <p:spPr>
            <a:xfrm>
              <a:off x="-19695075" y="3868400"/>
              <a:ext cx="48075" cy="110300"/>
            </a:xfrm>
            <a:custGeom>
              <a:avLst/>
              <a:gdLst/>
              <a:ahLst/>
              <a:cxnLst/>
              <a:rect l="l" t="t" r="r" b="b"/>
              <a:pathLst>
                <a:path w="1923" h="4412" extrusionOk="0">
                  <a:moveTo>
                    <a:pt x="977" y="0"/>
                  </a:moveTo>
                  <a:lnTo>
                    <a:pt x="0" y="4285"/>
                  </a:lnTo>
                  <a:cubicBezTo>
                    <a:pt x="316" y="4380"/>
                    <a:pt x="631" y="4411"/>
                    <a:pt x="977" y="4411"/>
                  </a:cubicBezTo>
                  <a:cubicBezTo>
                    <a:pt x="1261" y="4411"/>
                    <a:pt x="1576" y="4380"/>
                    <a:pt x="1922" y="4285"/>
                  </a:cubicBez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8" name="Google Shape;10678;p82"/>
            <p:cNvSpPr/>
            <p:nvPr/>
          </p:nvSpPr>
          <p:spPr>
            <a:xfrm>
              <a:off x="-19822675" y="3764250"/>
              <a:ext cx="142575" cy="229550"/>
            </a:xfrm>
            <a:custGeom>
              <a:avLst/>
              <a:gdLst/>
              <a:ahLst/>
              <a:cxnLst/>
              <a:rect l="l" t="t" r="r" b="b"/>
              <a:pathLst>
                <a:path w="5703" h="9182" extrusionOk="0">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79" name="Google Shape;10679;p82"/>
          <p:cNvGrpSpPr/>
          <p:nvPr/>
        </p:nvGrpSpPr>
        <p:grpSpPr>
          <a:xfrm>
            <a:off x="2964916" y="2796278"/>
            <a:ext cx="449325" cy="450470"/>
            <a:chOff x="-19822675" y="4066875"/>
            <a:chExt cx="304050" cy="304825"/>
          </a:xfrm>
        </p:grpSpPr>
        <p:sp>
          <p:nvSpPr>
            <p:cNvPr id="10680" name="Google Shape;10680;p82"/>
            <p:cNvSpPr/>
            <p:nvPr/>
          </p:nvSpPr>
          <p:spPr>
            <a:xfrm>
              <a:off x="-19803775" y="4086925"/>
              <a:ext cx="71700" cy="68975"/>
            </a:xfrm>
            <a:custGeom>
              <a:avLst/>
              <a:gdLst/>
              <a:ahLst/>
              <a:cxnLst/>
              <a:rect l="l" t="t" r="r" b="b"/>
              <a:pathLst>
                <a:path w="2868" h="2759" extrusionOk="0">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1" name="Google Shape;10681;p82"/>
            <p:cNvSpPr/>
            <p:nvPr/>
          </p:nvSpPr>
          <p:spPr>
            <a:xfrm>
              <a:off x="-19822675" y="4174775"/>
              <a:ext cx="304050" cy="124475"/>
            </a:xfrm>
            <a:custGeom>
              <a:avLst/>
              <a:gdLst/>
              <a:ahLst/>
              <a:cxnLst/>
              <a:rect l="l" t="t" r="r" b="b"/>
              <a:pathLst>
                <a:path w="12162" h="4979" extrusionOk="0">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2" name="Google Shape;10682;p82"/>
            <p:cNvSpPr/>
            <p:nvPr/>
          </p:nvSpPr>
          <p:spPr>
            <a:xfrm>
              <a:off x="-19732100" y="4066875"/>
              <a:ext cx="122100" cy="89825"/>
            </a:xfrm>
            <a:custGeom>
              <a:avLst/>
              <a:gdLst/>
              <a:ahLst/>
              <a:cxnLst/>
              <a:rect l="l" t="t" r="r" b="b"/>
              <a:pathLst>
                <a:path w="4884" h="3593" extrusionOk="0">
                  <a:moveTo>
                    <a:pt x="2427" y="1"/>
                  </a:moveTo>
                  <a:cubicBezTo>
                    <a:pt x="1229" y="1"/>
                    <a:pt x="190" y="1796"/>
                    <a:pt x="1" y="3592"/>
                  </a:cubicBezTo>
                  <a:lnTo>
                    <a:pt x="4884" y="3592"/>
                  </a:lnTo>
                  <a:cubicBezTo>
                    <a:pt x="4695" y="1796"/>
                    <a:pt x="3687"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3" name="Google Shape;10683;p82"/>
            <p:cNvSpPr/>
            <p:nvPr/>
          </p:nvSpPr>
          <p:spPr>
            <a:xfrm>
              <a:off x="-19609225" y="4087725"/>
              <a:ext cx="71700" cy="69750"/>
            </a:xfrm>
            <a:custGeom>
              <a:avLst/>
              <a:gdLst/>
              <a:ahLst/>
              <a:cxnLst/>
              <a:rect l="l" t="t" r="r" b="b"/>
              <a:pathLst>
                <a:path w="2868" h="2790" extrusionOk="0">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4" name="Google Shape;10684;p82"/>
            <p:cNvSpPr/>
            <p:nvPr/>
          </p:nvSpPr>
          <p:spPr>
            <a:xfrm>
              <a:off x="-19643875" y="4308675"/>
              <a:ext cx="70900" cy="44125"/>
            </a:xfrm>
            <a:custGeom>
              <a:avLst/>
              <a:gdLst/>
              <a:ahLst/>
              <a:cxnLst/>
              <a:rect l="l" t="t" r="r" b="b"/>
              <a:pathLst>
                <a:path w="2836" h="1765" extrusionOk="0">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5" name="Google Shape;10685;p82"/>
            <p:cNvSpPr/>
            <p:nvPr/>
          </p:nvSpPr>
          <p:spPr>
            <a:xfrm>
              <a:off x="-19581650" y="4292925"/>
              <a:ext cx="63025" cy="78775"/>
            </a:xfrm>
            <a:custGeom>
              <a:avLst/>
              <a:gdLst/>
              <a:ahLst/>
              <a:cxnLst/>
              <a:rect l="l" t="t" r="r" b="b"/>
              <a:pathLst>
                <a:path w="2521" h="3151" extrusionOk="0">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86" name="Google Shape;10686;p82"/>
          <p:cNvGrpSpPr/>
          <p:nvPr/>
        </p:nvGrpSpPr>
        <p:grpSpPr>
          <a:xfrm>
            <a:off x="5773985" y="1689571"/>
            <a:ext cx="399302" cy="449325"/>
            <a:chOff x="-17878825" y="3334400"/>
            <a:chExt cx="270200" cy="304050"/>
          </a:xfrm>
        </p:grpSpPr>
        <p:sp>
          <p:nvSpPr>
            <p:cNvPr id="10687" name="Google Shape;10687;p82"/>
            <p:cNvSpPr/>
            <p:nvPr/>
          </p:nvSpPr>
          <p:spPr>
            <a:xfrm>
              <a:off x="-17683475" y="3334400"/>
              <a:ext cx="74850" cy="74050"/>
            </a:xfrm>
            <a:custGeom>
              <a:avLst/>
              <a:gdLst/>
              <a:ahLst/>
              <a:cxnLst/>
              <a:rect l="l" t="t" r="r" b="b"/>
              <a:pathLst>
                <a:path w="2994" h="2962" extrusionOk="0">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8" name="Google Shape;10688;p82"/>
            <p:cNvSpPr/>
            <p:nvPr/>
          </p:nvSpPr>
          <p:spPr>
            <a:xfrm>
              <a:off x="-17752000" y="3513975"/>
              <a:ext cx="16550" cy="16550"/>
            </a:xfrm>
            <a:custGeom>
              <a:avLst/>
              <a:gdLst/>
              <a:ahLst/>
              <a:cxnLst/>
              <a:rect l="l" t="t" r="r" b="b"/>
              <a:pathLst>
                <a:path w="662" h="662" extrusionOk="0">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9" name="Google Shape;10689;p82"/>
            <p:cNvSpPr/>
            <p:nvPr/>
          </p:nvSpPr>
          <p:spPr>
            <a:xfrm>
              <a:off x="-17860700" y="3405275"/>
              <a:ext cx="107150" cy="206225"/>
            </a:xfrm>
            <a:custGeom>
              <a:avLst/>
              <a:gdLst/>
              <a:ahLst/>
              <a:cxnLst/>
              <a:rect l="l" t="t" r="r" b="b"/>
              <a:pathLst>
                <a:path w="4286" h="8249" extrusionOk="0">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0" name="Google Shape;10690;p82"/>
            <p:cNvSpPr/>
            <p:nvPr/>
          </p:nvSpPr>
          <p:spPr>
            <a:xfrm>
              <a:off x="-17735475" y="3405275"/>
              <a:ext cx="107150" cy="206475"/>
            </a:xfrm>
            <a:custGeom>
              <a:avLst/>
              <a:gdLst/>
              <a:ahLst/>
              <a:cxnLst/>
              <a:rect l="l" t="t" r="r" b="b"/>
              <a:pathLst>
                <a:path w="4286" h="8259" extrusionOk="0">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1" name="Google Shape;10691;p82"/>
            <p:cNvSpPr/>
            <p:nvPr/>
          </p:nvSpPr>
          <p:spPr>
            <a:xfrm>
              <a:off x="-17812650" y="3353300"/>
              <a:ext cx="136275" cy="144150"/>
            </a:xfrm>
            <a:custGeom>
              <a:avLst/>
              <a:gdLst/>
              <a:ahLst/>
              <a:cxnLst/>
              <a:rect l="l" t="t" r="r" b="b"/>
              <a:pathLst>
                <a:path w="5451" h="5766" extrusionOk="0">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2" name="Google Shape;10692;p82"/>
            <p:cNvSpPr/>
            <p:nvPr/>
          </p:nvSpPr>
          <p:spPr>
            <a:xfrm>
              <a:off x="-17770900" y="3614000"/>
              <a:ext cx="52775" cy="24450"/>
            </a:xfrm>
            <a:custGeom>
              <a:avLst/>
              <a:gdLst/>
              <a:ahLst/>
              <a:cxnLst/>
              <a:rect l="l" t="t" r="r" b="b"/>
              <a:pathLst>
                <a:path w="2111" h="978" extrusionOk="0">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3" name="Google Shape;10693;p82"/>
            <p:cNvSpPr/>
            <p:nvPr/>
          </p:nvSpPr>
          <p:spPr>
            <a:xfrm>
              <a:off x="-17878825" y="3334400"/>
              <a:ext cx="74075" cy="74050"/>
            </a:xfrm>
            <a:custGeom>
              <a:avLst/>
              <a:gdLst/>
              <a:ahLst/>
              <a:cxnLst/>
              <a:rect l="l" t="t" r="r" b="b"/>
              <a:pathLst>
                <a:path w="2963" h="2962" extrusionOk="0">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94" name="Google Shape;10694;p82"/>
          <p:cNvGrpSpPr/>
          <p:nvPr/>
        </p:nvGrpSpPr>
        <p:grpSpPr>
          <a:xfrm>
            <a:off x="5747809" y="2242416"/>
            <a:ext cx="451653" cy="451653"/>
            <a:chOff x="-17896150" y="3709300"/>
            <a:chExt cx="305625" cy="305625"/>
          </a:xfrm>
        </p:grpSpPr>
        <p:sp>
          <p:nvSpPr>
            <p:cNvPr id="10695" name="Google Shape;10695;p82"/>
            <p:cNvSpPr/>
            <p:nvPr/>
          </p:nvSpPr>
          <p:spPr>
            <a:xfrm>
              <a:off x="-17896150" y="3709300"/>
              <a:ext cx="54375" cy="77200"/>
            </a:xfrm>
            <a:custGeom>
              <a:avLst/>
              <a:gdLst/>
              <a:ahLst/>
              <a:cxnLst/>
              <a:rect l="l" t="t" r="r" b="b"/>
              <a:pathLst>
                <a:path w="2175" h="3088" extrusionOk="0">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6" name="Google Shape;10696;p82"/>
            <p:cNvSpPr/>
            <p:nvPr/>
          </p:nvSpPr>
          <p:spPr>
            <a:xfrm>
              <a:off x="-17877250" y="3801075"/>
              <a:ext cx="286725" cy="213850"/>
            </a:xfrm>
            <a:custGeom>
              <a:avLst/>
              <a:gdLst/>
              <a:ahLst/>
              <a:cxnLst/>
              <a:rect l="l" t="t" r="r" b="b"/>
              <a:pathLst>
                <a:path w="11469" h="8554" extrusionOk="0">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7" name="Google Shape;10697;p82"/>
            <p:cNvSpPr/>
            <p:nvPr/>
          </p:nvSpPr>
          <p:spPr>
            <a:xfrm>
              <a:off x="-17783500" y="3763075"/>
              <a:ext cx="191400" cy="194350"/>
            </a:xfrm>
            <a:custGeom>
              <a:avLst/>
              <a:gdLst/>
              <a:ahLst/>
              <a:cxnLst/>
              <a:rect l="l" t="t" r="r" b="b"/>
              <a:pathLst>
                <a:path w="7656" h="7774" extrusionOk="0">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8" name="Google Shape;10698;p82"/>
            <p:cNvSpPr/>
            <p:nvPr/>
          </p:nvSpPr>
          <p:spPr>
            <a:xfrm>
              <a:off x="-17825250" y="3710075"/>
              <a:ext cx="54375" cy="76425"/>
            </a:xfrm>
            <a:custGeom>
              <a:avLst/>
              <a:gdLst/>
              <a:ahLst/>
              <a:cxnLst/>
              <a:rect l="l" t="t" r="r" b="b"/>
              <a:pathLst>
                <a:path w="2175" h="3057" extrusionOk="0">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99" name="Google Shape;10699;p82"/>
          <p:cNvGrpSpPr/>
          <p:nvPr/>
        </p:nvGrpSpPr>
        <p:grpSpPr>
          <a:xfrm>
            <a:off x="5775740" y="2795686"/>
            <a:ext cx="395792" cy="451653"/>
            <a:chOff x="-17878025" y="4082625"/>
            <a:chExt cx="267825" cy="305625"/>
          </a:xfrm>
        </p:grpSpPr>
        <p:sp>
          <p:nvSpPr>
            <p:cNvPr id="10700" name="Google Shape;10700;p82"/>
            <p:cNvSpPr/>
            <p:nvPr/>
          </p:nvSpPr>
          <p:spPr>
            <a:xfrm>
              <a:off x="-17660650" y="4191325"/>
              <a:ext cx="50450" cy="52000"/>
            </a:xfrm>
            <a:custGeom>
              <a:avLst/>
              <a:gdLst/>
              <a:ahLst/>
              <a:cxnLst/>
              <a:rect l="l" t="t" r="r" b="b"/>
              <a:pathLst>
                <a:path w="2018" h="2080" extrusionOk="0">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1" name="Google Shape;10701;p82"/>
            <p:cNvSpPr/>
            <p:nvPr/>
          </p:nvSpPr>
          <p:spPr>
            <a:xfrm>
              <a:off x="-17716575" y="4084200"/>
              <a:ext cx="88250" cy="103200"/>
            </a:xfrm>
            <a:custGeom>
              <a:avLst/>
              <a:gdLst/>
              <a:ahLst/>
              <a:cxnLst/>
              <a:rect l="l" t="t" r="r" b="b"/>
              <a:pathLst>
                <a:path w="3530" h="4128" extrusionOk="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2" name="Google Shape;10702;p82"/>
            <p:cNvSpPr/>
            <p:nvPr/>
          </p:nvSpPr>
          <p:spPr>
            <a:xfrm>
              <a:off x="-17860700" y="4082625"/>
              <a:ext cx="90600" cy="104000"/>
            </a:xfrm>
            <a:custGeom>
              <a:avLst/>
              <a:gdLst/>
              <a:ahLst/>
              <a:cxnLst/>
              <a:rect l="l" t="t" r="r" b="b"/>
              <a:pathLst>
                <a:path w="3624" h="4160" extrusionOk="0">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3" name="Google Shape;10703;p82"/>
            <p:cNvSpPr/>
            <p:nvPr/>
          </p:nvSpPr>
          <p:spPr>
            <a:xfrm>
              <a:off x="-17752000" y="4281300"/>
              <a:ext cx="16550" cy="16375"/>
            </a:xfrm>
            <a:custGeom>
              <a:avLst/>
              <a:gdLst/>
              <a:ahLst/>
              <a:cxnLst/>
              <a:rect l="l" t="t" r="r" b="b"/>
              <a:pathLst>
                <a:path w="662" h="655" extrusionOk="0">
                  <a:moveTo>
                    <a:pt x="319" y="1"/>
                  </a:moveTo>
                  <a:cubicBezTo>
                    <a:pt x="173" y="1"/>
                    <a:pt x="32" y="72"/>
                    <a:pt x="0" y="213"/>
                  </a:cubicBezTo>
                  <a:lnTo>
                    <a:pt x="347" y="655"/>
                  </a:lnTo>
                  <a:lnTo>
                    <a:pt x="662" y="213"/>
                  </a:lnTo>
                  <a:cubicBezTo>
                    <a:pt x="615" y="72"/>
                    <a:pt x="465" y="1"/>
                    <a:pt x="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4" name="Google Shape;10704;p82"/>
            <p:cNvSpPr/>
            <p:nvPr/>
          </p:nvSpPr>
          <p:spPr>
            <a:xfrm>
              <a:off x="-17825250" y="4173200"/>
              <a:ext cx="161475" cy="161500"/>
            </a:xfrm>
            <a:custGeom>
              <a:avLst/>
              <a:gdLst/>
              <a:ahLst/>
              <a:cxnLst/>
              <a:rect l="l" t="t" r="r" b="b"/>
              <a:pathLst>
                <a:path w="6459" h="6460" extrusionOk="0">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5" name="Google Shape;10705;p82"/>
            <p:cNvSpPr/>
            <p:nvPr/>
          </p:nvSpPr>
          <p:spPr>
            <a:xfrm>
              <a:off x="-17787450" y="4293725"/>
              <a:ext cx="84300" cy="94525"/>
            </a:xfrm>
            <a:custGeom>
              <a:avLst/>
              <a:gdLst/>
              <a:ahLst/>
              <a:cxnLst/>
              <a:rect l="l" t="t" r="r" b="b"/>
              <a:pathLst>
                <a:path w="3372" h="3781" extrusionOk="0">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6" name="Google Shape;10706;p82"/>
            <p:cNvSpPr/>
            <p:nvPr/>
          </p:nvSpPr>
          <p:spPr>
            <a:xfrm>
              <a:off x="-17878025" y="4191325"/>
              <a:ext cx="49650" cy="52000"/>
            </a:xfrm>
            <a:custGeom>
              <a:avLst/>
              <a:gdLst/>
              <a:ahLst/>
              <a:cxnLst/>
              <a:rect l="l" t="t" r="r" b="b"/>
              <a:pathLst>
                <a:path w="1986" h="2080" extrusionOk="0">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07" name="Google Shape;10707;p82"/>
          <p:cNvGrpSpPr/>
          <p:nvPr/>
        </p:nvGrpSpPr>
        <p:grpSpPr>
          <a:xfrm>
            <a:off x="2919632" y="3355015"/>
            <a:ext cx="450507" cy="423722"/>
            <a:chOff x="-16044450" y="3317850"/>
            <a:chExt cx="304850" cy="286725"/>
          </a:xfrm>
        </p:grpSpPr>
        <p:sp>
          <p:nvSpPr>
            <p:cNvPr id="10708" name="Google Shape;10708;p82"/>
            <p:cNvSpPr/>
            <p:nvPr/>
          </p:nvSpPr>
          <p:spPr>
            <a:xfrm>
              <a:off x="-15873525" y="3317850"/>
              <a:ext cx="133925" cy="115025"/>
            </a:xfrm>
            <a:custGeom>
              <a:avLst/>
              <a:gdLst/>
              <a:ahLst/>
              <a:cxnLst/>
              <a:rect l="l" t="t" r="r" b="b"/>
              <a:pathLst>
                <a:path w="5357" h="4601" extrusionOk="0">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9" name="Google Shape;10709;p82"/>
            <p:cNvSpPr/>
            <p:nvPr/>
          </p:nvSpPr>
          <p:spPr>
            <a:xfrm>
              <a:off x="-15915275" y="3459625"/>
              <a:ext cx="44125" cy="54375"/>
            </a:xfrm>
            <a:custGeom>
              <a:avLst/>
              <a:gdLst/>
              <a:ahLst/>
              <a:cxnLst/>
              <a:rect l="l" t="t" r="r" b="b"/>
              <a:pathLst>
                <a:path w="1765" h="2175" extrusionOk="0">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0" name="Google Shape;10710;p82"/>
            <p:cNvSpPr/>
            <p:nvPr/>
          </p:nvSpPr>
          <p:spPr>
            <a:xfrm>
              <a:off x="-16009000" y="3372200"/>
              <a:ext cx="232375" cy="232375"/>
            </a:xfrm>
            <a:custGeom>
              <a:avLst/>
              <a:gdLst/>
              <a:ahLst/>
              <a:cxnLst/>
              <a:rect l="l" t="t" r="r" b="b"/>
              <a:pathLst>
                <a:path w="9295" h="9295" extrusionOk="0">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1" name="Google Shape;10711;p82"/>
            <p:cNvSpPr/>
            <p:nvPr/>
          </p:nvSpPr>
          <p:spPr>
            <a:xfrm>
              <a:off x="-16044450" y="3317850"/>
              <a:ext cx="133150" cy="115025"/>
            </a:xfrm>
            <a:custGeom>
              <a:avLst/>
              <a:gdLst/>
              <a:ahLst/>
              <a:cxnLst/>
              <a:rect l="l" t="t" r="r" b="b"/>
              <a:pathLst>
                <a:path w="5326" h="4601" extrusionOk="0">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712" name="Google Shape;10712;p82"/>
          <p:cNvSpPr/>
          <p:nvPr/>
        </p:nvSpPr>
        <p:spPr>
          <a:xfrm>
            <a:off x="5164353" y="3341975"/>
            <a:ext cx="448180" cy="450507"/>
          </a:xfrm>
          <a:custGeom>
            <a:avLst/>
            <a:gdLst/>
            <a:ahLst/>
            <a:cxnLst/>
            <a:rect l="l" t="t" r="r" b="b"/>
            <a:pathLst>
              <a:path w="12131" h="12194" extrusionOk="0">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713" name="Google Shape;10713;p82"/>
          <p:cNvGrpSpPr/>
          <p:nvPr/>
        </p:nvGrpSpPr>
        <p:grpSpPr>
          <a:xfrm>
            <a:off x="8042149" y="2243724"/>
            <a:ext cx="373662" cy="449030"/>
            <a:chOff x="-16018450" y="4058400"/>
            <a:chExt cx="252850" cy="303850"/>
          </a:xfrm>
        </p:grpSpPr>
        <p:sp>
          <p:nvSpPr>
            <p:cNvPr id="10714" name="Google Shape;10714;p82"/>
            <p:cNvSpPr/>
            <p:nvPr/>
          </p:nvSpPr>
          <p:spPr>
            <a:xfrm>
              <a:off x="-15927875" y="4129900"/>
              <a:ext cx="88250" cy="89025"/>
            </a:xfrm>
            <a:custGeom>
              <a:avLst/>
              <a:gdLst/>
              <a:ahLst/>
              <a:cxnLst/>
              <a:rect l="l" t="t" r="r" b="b"/>
              <a:pathLst>
                <a:path w="3530" h="3561" extrusionOk="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5" name="Google Shape;10715;p82"/>
            <p:cNvSpPr/>
            <p:nvPr/>
          </p:nvSpPr>
          <p:spPr>
            <a:xfrm>
              <a:off x="-16002700" y="4058400"/>
              <a:ext cx="237100" cy="233575"/>
            </a:xfrm>
            <a:custGeom>
              <a:avLst/>
              <a:gdLst/>
              <a:ahLst/>
              <a:cxnLst/>
              <a:rect l="l" t="t" r="r" b="b"/>
              <a:pathLst>
                <a:path w="9484" h="9343" extrusionOk="0">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6" name="Google Shape;10716;p82"/>
            <p:cNvSpPr/>
            <p:nvPr/>
          </p:nvSpPr>
          <p:spPr>
            <a:xfrm>
              <a:off x="-16018450" y="4253550"/>
              <a:ext cx="129200" cy="108700"/>
            </a:xfrm>
            <a:custGeom>
              <a:avLst/>
              <a:gdLst/>
              <a:ahLst/>
              <a:cxnLst/>
              <a:rect l="l" t="t" r="r" b="b"/>
              <a:pathLst>
                <a:path w="5168" h="4348" extrusionOk="0">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7" name="Google Shape;10717;p82"/>
            <p:cNvSpPr/>
            <p:nvPr/>
          </p:nvSpPr>
          <p:spPr>
            <a:xfrm>
              <a:off x="-15876675" y="4254325"/>
              <a:ext cx="107925" cy="90600"/>
            </a:xfrm>
            <a:custGeom>
              <a:avLst/>
              <a:gdLst/>
              <a:ahLst/>
              <a:cxnLst/>
              <a:rect l="l" t="t" r="r" b="b"/>
              <a:pathLst>
                <a:path w="4317" h="3624" extrusionOk="0">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718" name="Google Shape;10718;p82"/>
          <p:cNvSpPr/>
          <p:nvPr/>
        </p:nvSpPr>
        <p:spPr>
          <a:xfrm>
            <a:off x="6274865" y="3343157"/>
            <a:ext cx="449288" cy="448143"/>
          </a:xfrm>
          <a:custGeom>
            <a:avLst/>
            <a:gdLst/>
            <a:ahLst/>
            <a:cxnLst/>
            <a:rect l="l" t="t" r="r" b="b"/>
            <a:pathLst>
              <a:path w="12161" h="12130" extrusionOk="0">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9" name="Google Shape;10719;p82"/>
          <p:cNvSpPr txBox="1"/>
          <p:nvPr/>
        </p:nvSpPr>
        <p:spPr>
          <a:xfrm>
            <a:off x="1048350" y="721025"/>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Nature Icons</a:t>
            </a:r>
            <a:endParaRPr sz="2400">
              <a:solidFill>
                <a:srgbClr val="FFFFFF"/>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97"/>
        <p:cNvGrpSpPr/>
        <p:nvPr/>
      </p:nvGrpSpPr>
      <p:grpSpPr>
        <a:xfrm>
          <a:off x="0" y="0"/>
          <a:ext cx="0" cy="0"/>
          <a:chOff x="0" y="0"/>
          <a:chExt cx="0" cy="0"/>
        </a:xfrm>
      </p:grpSpPr>
      <p:sp>
        <p:nvSpPr>
          <p:cNvPr id="698" name="Google Shape;698;p33"/>
          <p:cNvSpPr/>
          <p:nvPr/>
        </p:nvSpPr>
        <p:spPr>
          <a:xfrm>
            <a:off x="4029733" y="457200"/>
            <a:ext cx="734772" cy="585537"/>
          </a:xfrm>
          <a:custGeom>
            <a:avLst/>
            <a:gdLst/>
            <a:ahLst/>
            <a:cxnLst/>
            <a:rect l="l" t="t" r="r" b="b"/>
            <a:pathLst>
              <a:path w="20629" h="18250" extrusionOk="0">
                <a:moveTo>
                  <a:pt x="7666" y="1"/>
                </a:moveTo>
                <a:cubicBezTo>
                  <a:pt x="3746" y="1"/>
                  <a:pt x="450" y="3963"/>
                  <a:pt x="242" y="6418"/>
                </a:cubicBezTo>
                <a:cubicBezTo>
                  <a:pt x="1" y="9261"/>
                  <a:pt x="1206" y="12057"/>
                  <a:pt x="1880" y="13069"/>
                </a:cubicBezTo>
                <a:cubicBezTo>
                  <a:pt x="3881" y="15960"/>
                  <a:pt x="7182" y="18009"/>
                  <a:pt x="10676" y="18226"/>
                </a:cubicBezTo>
                <a:cubicBezTo>
                  <a:pt x="10869" y="18226"/>
                  <a:pt x="11038" y="18250"/>
                  <a:pt x="11206" y="18250"/>
                </a:cubicBezTo>
                <a:cubicBezTo>
                  <a:pt x="11226" y="18250"/>
                  <a:pt x="11246" y="18250"/>
                  <a:pt x="11265" y="18250"/>
                </a:cubicBezTo>
                <a:cubicBezTo>
                  <a:pt x="14933" y="18250"/>
                  <a:pt x="18636" y="16015"/>
                  <a:pt x="20002" y="12611"/>
                </a:cubicBezTo>
                <a:cubicBezTo>
                  <a:pt x="20484" y="11358"/>
                  <a:pt x="20628" y="9984"/>
                  <a:pt x="20460" y="8659"/>
                </a:cubicBezTo>
                <a:cubicBezTo>
                  <a:pt x="20146" y="6321"/>
                  <a:pt x="18869" y="4104"/>
                  <a:pt x="16821" y="2948"/>
                </a:cubicBezTo>
                <a:cubicBezTo>
                  <a:pt x="15206" y="2056"/>
                  <a:pt x="13303" y="1791"/>
                  <a:pt x="11592" y="1068"/>
                </a:cubicBezTo>
                <a:cubicBezTo>
                  <a:pt x="11423" y="972"/>
                  <a:pt x="11254" y="875"/>
                  <a:pt x="11086" y="803"/>
                </a:cubicBezTo>
                <a:cubicBezTo>
                  <a:pt x="10989" y="755"/>
                  <a:pt x="10893" y="731"/>
                  <a:pt x="10821" y="707"/>
                </a:cubicBezTo>
                <a:cubicBezTo>
                  <a:pt x="10411" y="538"/>
                  <a:pt x="10001" y="418"/>
                  <a:pt x="9568" y="321"/>
                </a:cubicBezTo>
                <a:cubicBezTo>
                  <a:pt x="8925" y="100"/>
                  <a:pt x="8288" y="1"/>
                  <a:pt x="7666" y="1"/>
                </a:cubicBezTo>
                <a:close/>
              </a:path>
            </a:pathLst>
          </a:custGeom>
          <a:solidFill>
            <a:schemeClr val="accent3"/>
          </a:solid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699" name="Google Shape;699;p33"/>
          <p:cNvSpPr txBox="1">
            <a:spLocks noGrp="1"/>
          </p:cNvSpPr>
          <p:nvPr>
            <p:ph type="title" idx="4294967295"/>
          </p:nvPr>
        </p:nvSpPr>
        <p:spPr>
          <a:xfrm>
            <a:off x="3859227" y="208547"/>
            <a:ext cx="1033615" cy="102669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0000" dirty="0" smtClean="0"/>
              <a:t>“</a:t>
            </a:r>
            <a:endParaRPr sz="10000" dirty="0">
              <a:latin typeface="Bahiana"/>
              <a:ea typeface="Bahiana"/>
              <a:cs typeface="Bahiana"/>
              <a:sym typeface="Bahiana"/>
            </a:endParaRPr>
          </a:p>
        </p:txBody>
      </p:sp>
      <p:sp>
        <p:nvSpPr>
          <p:cNvPr id="702" name="Google Shape;702;p33"/>
          <p:cNvSpPr/>
          <p:nvPr/>
        </p:nvSpPr>
        <p:spPr>
          <a:xfrm>
            <a:off x="5820224" y="4464326"/>
            <a:ext cx="223524" cy="241668"/>
          </a:xfrm>
          <a:custGeom>
            <a:avLst/>
            <a:gdLst/>
            <a:ahLst/>
            <a:cxnLst/>
            <a:rect l="l" t="t" r="r" b="b"/>
            <a:pathLst>
              <a:path w="1997" h="2159" extrusionOk="0">
                <a:moveTo>
                  <a:pt x="978" y="0"/>
                </a:moveTo>
                <a:cubicBezTo>
                  <a:pt x="978" y="0"/>
                  <a:pt x="896" y="693"/>
                  <a:pt x="795" y="856"/>
                </a:cubicBezTo>
                <a:cubicBezTo>
                  <a:pt x="672" y="1039"/>
                  <a:pt x="0" y="1059"/>
                  <a:pt x="0" y="1059"/>
                </a:cubicBezTo>
                <a:cubicBezTo>
                  <a:pt x="0" y="1059"/>
                  <a:pt x="571" y="1181"/>
                  <a:pt x="754" y="1283"/>
                </a:cubicBezTo>
                <a:cubicBezTo>
                  <a:pt x="937" y="1385"/>
                  <a:pt x="1019" y="2159"/>
                  <a:pt x="1019" y="2159"/>
                </a:cubicBezTo>
                <a:cubicBezTo>
                  <a:pt x="1019" y="1955"/>
                  <a:pt x="1161" y="1426"/>
                  <a:pt x="1263" y="1304"/>
                </a:cubicBezTo>
                <a:cubicBezTo>
                  <a:pt x="1406" y="1120"/>
                  <a:pt x="1996" y="1080"/>
                  <a:pt x="1996" y="1080"/>
                </a:cubicBezTo>
                <a:cubicBezTo>
                  <a:pt x="1996" y="1080"/>
                  <a:pt x="1345" y="1018"/>
                  <a:pt x="1202" y="815"/>
                </a:cubicBezTo>
                <a:cubicBezTo>
                  <a:pt x="1100" y="631"/>
                  <a:pt x="978" y="0"/>
                  <a:pt x="97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33"/>
          <p:cNvSpPr/>
          <p:nvPr/>
        </p:nvSpPr>
        <p:spPr>
          <a:xfrm>
            <a:off x="958631" y="2025926"/>
            <a:ext cx="223524" cy="241668"/>
          </a:xfrm>
          <a:custGeom>
            <a:avLst/>
            <a:gdLst/>
            <a:ahLst/>
            <a:cxnLst/>
            <a:rect l="l" t="t" r="r" b="b"/>
            <a:pathLst>
              <a:path w="1997" h="2159" extrusionOk="0">
                <a:moveTo>
                  <a:pt x="978" y="0"/>
                </a:moveTo>
                <a:cubicBezTo>
                  <a:pt x="978" y="0"/>
                  <a:pt x="896" y="693"/>
                  <a:pt x="795" y="856"/>
                </a:cubicBezTo>
                <a:cubicBezTo>
                  <a:pt x="672" y="1039"/>
                  <a:pt x="0" y="1059"/>
                  <a:pt x="0" y="1059"/>
                </a:cubicBezTo>
                <a:cubicBezTo>
                  <a:pt x="0" y="1059"/>
                  <a:pt x="571" y="1181"/>
                  <a:pt x="754" y="1283"/>
                </a:cubicBezTo>
                <a:cubicBezTo>
                  <a:pt x="937" y="1385"/>
                  <a:pt x="1019" y="2159"/>
                  <a:pt x="1019" y="2159"/>
                </a:cubicBezTo>
                <a:cubicBezTo>
                  <a:pt x="1019" y="1955"/>
                  <a:pt x="1161" y="1426"/>
                  <a:pt x="1263" y="1304"/>
                </a:cubicBezTo>
                <a:cubicBezTo>
                  <a:pt x="1406" y="1120"/>
                  <a:pt x="1996" y="1080"/>
                  <a:pt x="1996" y="1080"/>
                </a:cubicBezTo>
                <a:cubicBezTo>
                  <a:pt x="1996" y="1080"/>
                  <a:pt x="1345" y="1018"/>
                  <a:pt x="1202" y="815"/>
                </a:cubicBezTo>
                <a:cubicBezTo>
                  <a:pt x="1100" y="631"/>
                  <a:pt x="978" y="0"/>
                  <a:pt x="97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 name="Picture 6" descr="https://images.viblo.asia/full/97708c29-bf72-47ec-9b78-66c8823f504a.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3999" y="1106905"/>
            <a:ext cx="5951621" cy="395437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0723"/>
        <p:cNvGrpSpPr/>
        <p:nvPr/>
      </p:nvGrpSpPr>
      <p:grpSpPr>
        <a:xfrm>
          <a:off x="0" y="0"/>
          <a:ext cx="0" cy="0"/>
          <a:chOff x="0" y="0"/>
          <a:chExt cx="0" cy="0"/>
        </a:xfrm>
      </p:grpSpPr>
      <p:grpSp>
        <p:nvGrpSpPr>
          <p:cNvPr id="10724" name="Google Shape;10724;p83"/>
          <p:cNvGrpSpPr/>
          <p:nvPr/>
        </p:nvGrpSpPr>
        <p:grpSpPr>
          <a:xfrm>
            <a:off x="845901" y="1689241"/>
            <a:ext cx="442337" cy="419623"/>
            <a:chOff x="-6696925" y="3272575"/>
            <a:chExt cx="307200" cy="291425"/>
          </a:xfrm>
        </p:grpSpPr>
        <p:sp>
          <p:nvSpPr>
            <p:cNvPr id="10725" name="Google Shape;10725;p83"/>
            <p:cNvSpPr/>
            <p:nvPr/>
          </p:nvSpPr>
          <p:spPr>
            <a:xfrm>
              <a:off x="-6696925" y="3371400"/>
              <a:ext cx="220575" cy="192600"/>
            </a:xfrm>
            <a:custGeom>
              <a:avLst/>
              <a:gdLst/>
              <a:ahLst/>
              <a:cxnLst/>
              <a:rect l="l" t="t" r="r" b="b"/>
              <a:pathLst>
                <a:path w="8823" h="7704" extrusionOk="0">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6" name="Google Shape;10726;p83"/>
            <p:cNvSpPr/>
            <p:nvPr/>
          </p:nvSpPr>
          <p:spPr>
            <a:xfrm>
              <a:off x="-6621300" y="3272575"/>
              <a:ext cx="231575" cy="194950"/>
            </a:xfrm>
            <a:custGeom>
              <a:avLst/>
              <a:gdLst/>
              <a:ahLst/>
              <a:cxnLst/>
              <a:rect l="l" t="t" r="r" b="b"/>
              <a:pathLst>
                <a:path w="9263" h="7798" extrusionOk="0">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27" name="Google Shape;10727;p83"/>
          <p:cNvGrpSpPr/>
          <p:nvPr/>
        </p:nvGrpSpPr>
        <p:grpSpPr>
          <a:xfrm>
            <a:off x="845884" y="2204636"/>
            <a:ext cx="442373" cy="420775"/>
            <a:chOff x="-6690625" y="3631325"/>
            <a:chExt cx="307225" cy="292225"/>
          </a:xfrm>
        </p:grpSpPr>
        <p:sp>
          <p:nvSpPr>
            <p:cNvPr id="10728" name="Google Shape;10728;p83"/>
            <p:cNvSpPr/>
            <p:nvPr/>
          </p:nvSpPr>
          <p:spPr>
            <a:xfrm>
              <a:off x="-6690625" y="3631325"/>
              <a:ext cx="222925" cy="292225"/>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9" name="Google Shape;10729;p83"/>
            <p:cNvSpPr/>
            <p:nvPr/>
          </p:nvSpPr>
          <p:spPr>
            <a:xfrm>
              <a:off x="-6604350" y="3832175"/>
              <a:ext cx="58675" cy="56550"/>
            </a:xfrm>
            <a:custGeom>
              <a:avLst/>
              <a:gdLst/>
              <a:ahLst/>
              <a:cxnLst/>
              <a:rect l="l" t="t" r="r" b="b"/>
              <a:pathLst>
                <a:path w="2347" h="2262" extrusionOk="0">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0" name="Google Shape;10730;p83"/>
            <p:cNvSpPr/>
            <p:nvPr/>
          </p:nvSpPr>
          <p:spPr>
            <a:xfrm>
              <a:off x="-6470875" y="3684775"/>
              <a:ext cx="87475" cy="71800"/>
            </a:xfrm>
            <a:custGeom>
              <a:avLst/>
              <a:gdLst/>
              <a:ahLst/>
              <a:cxnLst/>
              <a:rect l="l" t="t" r="r" b="b"/>
              <a:pathLst>
                <a:path w="3499" h="2872" extrusionOk="0">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1" name="Google Shape;10731;p83"/>
            <p:cNvSpPr/>
            <p:nvPr/>
          </p:nvSpPr>
          <p:spPr>
            <a:xfrm>
              <a:off x="-6578775" y="3721900"/>
              <a:ext cx="143375" cy="143375"/>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2" name="Google Shape;10732;p83"/>
            <p:cNvSpPr/>
            <p:nvPr/>
          </p:nvSpPr>
          <p:spPr>
            <a:xfrm>
              <a:off x="-6685100" y="3636850"/>
              <a:ext cx="47275" cy="46475"/>
            </a:xfrm>
            <a:custGeom>
              <a:avLst/>
              <a:gdLst/>
              <a:ahLst/>
              <a:cxnLst/>
              <a:rect l="l" t="t" r="r" b="b"/>
              <a:pathLst>
                <a:path w="1891" h="1859" extrusionOk="0">
                  <a:moveTo>
                    <a:pt x="1891" y="0"/>
                  </a:moveTo>
                  <a:lnTo>
                    <a:pt x="0" y="1859"/>
                  </a:lnTo>
                  <a:lnTo>
                    <a:pt x="1891" y="1859"/>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33" name="Google Shape;10733;p83"/>
          <p:cNvGrpSpPr/>
          <p:nvPr/>
        </p:nvGrpSpPr>
        <p:grpSpPr>
          <a:xfrm>
            <a:off x="868005" y="2756972"/>
            <a:ext cx="421927" cy="419371"/>
            <a:chOff x="-6689825" y="3992050"/>
            <a:chExt cx="293025" cy="291250"/>
          </a:xfrm>
        </p:grpSpPr>
        <p:sp>
          <p:nvSpPr>
            <p:cNvPr id="10734" name="Google Shape;10734;p83"/>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5" name="Google Shape;10735;p83"/>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6" name="Google Shape;10736;p83"/>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7" name="Google Shape;10737;p83"/>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8" name="Google Shape;10738;p83"/>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9" name="Google Shape;10739;p83"/>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0" name="Google Shape;10740;p83"/>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1" name="Google Shape;10741;p83"/>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2" name="Google Shape;10742;p83"/>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3" name="Google Shape;10743;p83"/>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4" name="Google Shape;10744;p83"/>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5" name="Google Shape;10745;p83"/>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746" name="Google Shape;10746;p83"/>
          <p:cNvSpPr/>
          <p:nvPr/>
        </p:nvSpPr>
        <p:spPr>
          <a:xfrm>
            <a:off x="3545854" y="1689199"/>
            <a:ext cx="434634" cy="419227"/>
          </a:xfrm>
          <a:custGeom>
            <a:avLst/>
            <a:gdLst/>
            <a:ahLst/>
            <a:cxnLst/>
            <a:rect l="l" t="t" r="r" b="b"/>
            <a:pathLst>
              <a:path w="12074" h="11646" extrusionOk="0">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747" name="Google Shape;10747;p83"/>
          <p:cNvGrpSpPr/>
          <p:nvPr/>
        </p:nvGrpSpPr>
        <p:grpSpPr>
          <a:xfrm>
            <a:off x="3551317" y="2205192"/>
            <a:ext cx="423043" cy="419659"/>
            <a:chOff x="-4837325" y="3612425"/>
            <a:chExt cx="293800" cy="291450"/>
          </a:xfrm>
        </p:grpSpPr>
        <p:sp>
          <p:nvSpPr>
            <p:cNvPr id="10748" name="Google Shape;10748;p83"/>
            <p:cNvSpPr/>
            <p:nvPr/>
          </p:nvSpPr>
          <p:spPr>
            <a:xfrm>
              <a:off x="-4836550" y="3612425"/>
              <a:ext cx="293025" cy="170925"/>
            </a:xfrm>
            <a:custGeom>
              <a:avLst/>
              <a:gdLst/>
              <a:ahLst/>
              <a:cxnLst/>
              <a:rect l="l" t="t" r="r" b="b"/>
              <a:pathLst>
                <a:path w="11721" h="6837" extrusionOk="0">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9" name="Google Shape;10749;p83"/>
            <p:cNvSpPr/>
            <p:nvPr/>
          </p:nvSpPr>
          <p:spPr>
            <a:xfrm>
              <a:off x="-4837325" y="3743950"/>
              <a:ext cx="291425" cy="159925"/>
            </a:xfrm>
            <a:custGeom>
              <a:avLst/>
              <a:gdLst/>
              <a:ahLst/>
              <a:cxnLst/>
              <a:rect l="l" t="t" r="r" b="b"/>
              <a:pathLst>
                <a:path w="11657" h="6397" extrusionOk="0">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0" name="Google Shape;10750;p83"/>
            <p:cNvSpPr/>
            <p:nvPr/>
          </p:nvSpPr>
          <p:spPr>
            <a:xfrm>
              <a:off x="-4716825" y="3799075"/>
              <a:ext cx="51225" cy="18950"/>
            </a:xfrm>
            <a:custGeom>
              <a:avLst/>
              <a:gdLst/>
              <a:ahLst/>
              <a:cxnLst/>
              <a:rect l="l" t="t" r="r" b="b"/>
              <a:pathLst>
                <a:path w="2049" h="758" extrusionOk="0">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51" name="Google Shape;10751;p83"/>
          <p:cNvGrpSpPr/>
          <p:nvPr/>
        </p:nvGrpSpPr>
        <p:grpSpPr>
          <a:xfrm>
            <a:off x="3564349" y="2756826"/>
            <a:ext cx="420775" cy="419659"/>
            <a:chOff x="-4837325" y="3971575"/>
            <a:chExt cx="292225" cy="291450"/>
          </a:xfrm>
        </p:grpSpPr>
        <p:sp>
          <p:nvSpPr>
            <p:cNvPr id="10752" name="Google Shape;10752;p83"/>
            <p:cNvSpPr/>
            <p:nvPr/>
          </p:nvSpPr>
          <p:spPr>
            <a:xfrm>
              <a:off x="-4734150" y="4073975"/>
              <a:ext cx="86650" cy="86650"/>
            </a:xfrm>
            <a:custGeom>
              <a:avLst/>
              <a:gdLst/>
              <a:ahLst/>
              <a:cxnLst/>
              <a:rect l="l" t="t" r="r" b="b"/>
              <a:pathLst>
                <a:path w="3466" h="3466" extrusionOk="0">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3" name="Google Shape;10753;p83"/>
            <p:cNvSpPr/>
            <p:nvPr/>
          </p:nvSpPr>
          <p:spPr>
            <a:xfrm>
              <a:off x="-4700300" y="4108625"/>
              <a:ext cx="18950" cy="17350"/>
            </a:xfrm>
            <a:custGeom>
              <a:avLst/>
              <a:gdLst/>
              <a:ahLst/>
              <a:cxnLst/>
              <a:rect l="l" t="t" r="r" b="b"/>
              <a:pathLst>
                <a:path w="758" h="694" extrusionOk="0">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4" name="Google Shape;10754;p83"/>
            <p:cNvSpPr/>
            <p:nvPr/>
          </p:nvSpPr>
          <p:spPr>
            <a:xfrm>
              <a:off x="-4748325" y="3971575"/>
              <a:ext cx="203225" cy="204025"/>
            </a:xfrm>
            <a:custGeom>
              <a:avLst/>
              <a:gdLst/>
              <a:ahLst/>
              <a:cxnLst/>
              <a:rect l="l" t="t" r="r" b="b"/>
              <a:pathLst>
                <a:path w="8129" h="8161" extrusionOk="0">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5" name="Google Shape;10755;p83"/>
            <p:cNvSpPr/>
            <p:nvPr/>
          </p:nvSpPr>
          <p:spPr>
            <a:xfrm>
              <a:off x="-4656175" y="4151950"/>
              <a:ext cx="91375" cy="91375"/>
            </a:xfrm>
            <a:custGeom>
              <a:avLst/>
              <a:gdLst/>
              <a:ahLst/>
              <a:cxnLst/>
              <a:rect l="l" t="t" r="r" b="b"/>
              <a:pathLst>
                <a:path w="3655" h="3655" extrusionOk="0">
                  <a:moveTo>
                    <a:pt x="599" y="0"/>
                  </a:moveTo>
                  <a:cubicBezTo>
                    <a:pt x="441" y="221"/>
                    <a:pt x="252" y="441"/>
                    <a:pt x="0" y="599"/>
                  </a:cubicBezTo>
                  <a:lnTo>
                    <a:pt x="1544" y="3655"/>
                  </a:lnTo>
                  <a:cubicBezTo>
                    <a:pt x="2395" y="3151"/>
                    <a:pt x="3151" y="2395"/>
                    <a:pt x="3655" y="1544"/>
                  </a:cubicBezTo>
                  <a:lnTo>
                    <a:pt x="59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6" name="Google Shape;10756;p83"/>
            <p:cNvSpPr/>
            <p:nvPr/>
          </p:nvSpPr>
          <p:spPr>
            <a:xfrm>
              <a:off x="-4817650" y="3991275"/>
              <a:ext cx="91400" cy="91375"/>
            </a:xfrm>
            <a:custGeom>
              <a:avLst/>
              <a:gdLst/>
              <a:ahLst/>
              <a:cxnLst/>
              <a:rect l="l" t="t" r="r" b="b"/>
              <a:pathLst>
                <a:path w="3656" h="3655" extrusionOk="0">
                  <a:moveTo>
                    <a:pt x="2143" y="0"/>
                  </a:moveTo>
                  <a:cubicBezTo>
                    <a:pt x="1261" y="504"/>
                    <a:pt x="536" y="1260"/>
                    <a:pt x="1" y="2111"/>
                  </a:cubicBezTo>
                  <a:lnTo>
                    <a:pt x="3088" y="3655"/>
                  </a:lnTo>
                  <a:cubicBezTo>
                    <a:pt x="3246" y="3434"/>
                    <a:pt x="3435" y="3214"/>
                    <a:pt x="3655" y="3088"/>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7" name="Google Shape;10757;p83"/>
            <p:cNvSpPr/>
            <p:nvPr/>
          </p:nvSpPr>
          <p:spPr>
            <a:xfrm>
              <a:off x="-4837325" y="4059000"/>
              <a:ext cx="204000" cy="204025"/>
            </a:xfrm>
            <a:custGeom>
              <a:avLst/>
              <a:gdLst/>
              <a:ahLst/>
              <a:cxnLst/>
              <a:rect l="l" t="t" r="r" b="b"/>
              <a:pathLst>
                <a:path w="8160" h="8161" extrusionOk="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58" name="Google Shape;10758;p83"/>
          <p:cNvGrpSpPr/>
          <p:nvPr/>
        </p:nvGrpSpPr>
        <p:grpSpPr>
          <a:xfrm>
            <a:off x="6256364" y="1714185"/>
            <a:ext cx="430998" cy="369730"/>
            <a:chOff x="-3037625" y="3254850"/>
            <a:chExt cx="299325" cy="256775"/>
          </a:xfrm>
        </p:grpSpPr>
        <p:sp>
          <p:nvSpPr>
            <p:cNvPr id="10759" name="Google Shape;10759;p83"/>
            <p:cNvSpPr/>
            <p:nvPr/>
          </p:nvSpPr>
          <p:spPr>
            <a:xfrm>
              <a:off x="-3037625" y="3460400"/>
              <a:ext cx="152825" cy="51225"/>
            </a:xfrm>
            <a:custGeom>
              <a:avLst/>
              <a:gdLst/>
              <a:ahLst/>
              <a:cxnLst/>
              <a:rect l="l" t="t" r="r" b="b"/>
              <a:pathLst>
                <a:path w="6113" h="2049" extrusionOk="0">
                  <a:moveTo>
                    <a:pt x="1356" y="1"/>
                  </a:moveTo>
                  <a:cubicBezTo>
                    <a:pt x="1" y="1"/>
                    <a:pt x="1" y="2049"/>
                    <a:pt x="1356" y="2049"/>
                  </a:cubicBezTo>
                  <a:lnTo>
                    <a:pt x="4758" y="2049"/>
                  </a:lnTo>
                  <a:cubicBezTo>
                    <a:pt x="6113" y="2049"/>
                    <a:pt x="6113"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0" name="Google Shape;10760;p83"/>
            <p:cNvSpPr/>
            <p:nvPr/>
          </p:nvSpPr>
          <p:spPr>
            <a:xfrm>
              <a:off x="-2884825" y="3460400"/>
              <a:ext cx="146525" cy="51225"/>
            </a:xfrm>
            <a:custGeom>
              <a:avLst/>
              <a:gdLst/>
              <a:ahLst/>
              <a:cxnLst/>
              <a:rect l="l" t="t" r="r" b="b"/>
              <a:pathLst>
                <a:path w="5861" h="2049" extrusionOk="0">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1" name="Google Shape;10761;p83"/>
            <p:cNvSpPr/>
            <p:nvPr/>
          </p:nvSpPr>
          <p:spPr>
            <a:xfrm>
              <a:off x="-2909225" y="3313125"/>
              <a:ext cx="59875" cy="72475"/>
            </a:xfrm>
            <a:custGeom>
              <a:avLst/>
              <a:gdLst/>
              <a:ahLst/>
              <a:cxnLst/>
              <a:rect l="l" t="t" r="r" b="b"/>
              <a:pathLst>
                <a:path w="2395" h="2899" extrusionOk="0">
                  <a:moveTo>
                    <a:pt x="0" y="1"/>
                  </a:moveTo>
                  <a:lnTo>
                    <a:pt x="0" y="2899"/>
                  </a:lnTo>
                  <a:lnTo>
                    <a:pt x="2395" y="145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2" name="Google Shape;10762;p83"/>
            <p:cNvSpPr/>
            <p:nvPr/>
          </p:nvSpPr>
          <p:spPr>
            <a:xfrm>
              <a:off x="-3029750" y="3254850"/>
              <a:ext cx="291450" cy="188250"/>
            </a:xfrm>
            <a:custGeom>
              <a:avLst/>
              <a:gdLst/>
              <a:ahLst/>
              <a:cxnLst/>
              <a:rect l="l" t="t" r="r" b="b"/>
              <a:pathLst>
                <a:path w="11658" h="7530" extrusionOk="0">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63" name="Google Shape;10763;p83"/>
          <p:cNvGrpSpPr/>
          <p:nvPr/>
        </p:nvGrpSpPr>
        <p:grpSpPr>
          <a:xfrm>
            <a:off x="6260324" y="2204615"/>
            <a:ext cx="423079" cy="420811"/>
            <a:chOff x="-3031325" y="3597450"/>
            <a:chExt cx="293825" cy="292250"/>
          </a:xfrm>
        </p:grpSpPr>
        <p:sp>
          <p:nvSpPr>
            <p:cNvPr id="10764" name="Google Shape;10764;p83"/>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5" name="Google Shape;10765;p83"/>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6" name="Google Shape;10766;p83"/>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7" name="Google Shape;10767;p83"/>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68" name="Google Shape;10768;p83"/>
          <p:cNvGrpSpPr/>
          <p:nvPr/>
        </p:nvGrpSpPr>
        <p:grpSpPr>
          <a:xfrm>
            <a:off x="6272798" y="2781214"/>
            <a:ext cx="421927" cy="370882"/>
            <a:chOff x="-3030525" y="3973150"/>
            <a:chExt cx="293025" cy="257575"/>
          </a:xfrm>
        </p:grpSpPr>
        <p:sp>
          <p:nvSpPr>
            <p:cNvPr id="10769" name="Google Shape;10769;p83"/>
            <p:cNvSpPr/>
            <p:nvPr/>
          </p:nvSpPr>
          <p:spPr>
            <a:xfrm>
              <a:off x="-3029750" y="3973150"/>
              <a:ext cx="292250" cy="68550"/>
            </a:xfrm>
            <a:custGeom>
              <a:avLst/>
              <a:gdLst/>
              <a:ahLst/>
              <a:cxnLst/>
              <a:rect l="l" t="t" r="r" b="b"/>
              <a:pathLst>
                <a:path w="11690" h="2742" extrusionOk="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0" name="Google Shape;10770;p83"/>
            <p:cNvSpPr/>
            <p:nvPr/>
          </p:nvSpPr>
          <p:spPr>
            <a:xfrm>
              <a:off x="-3030525" y="4059000"/>
              <a:ext cx="292225" cy="171725"/>
            </a:xfrm>
            <a:custGeom>
              <a:avLst/>
              <a:gdLst/>
              <a:ahLst/>
              <a:cxnLst/>
              <a:rect l="l" t="t" r="r" b="b"/>
              <a:pathLst>
                <a:path w="11689" h="6869" extrusionOk="0">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71" name="Google Shape;10771;p83"/>
          <p:cNvGrpSpPr/>
          <p:nvPr/>
        </p:nvGrpSpPr>
        <p:grpSpPr>
          <a:xfrm>
            <a:off x="1374391" y="3369426"/>
            <a:ext cx="421927" cy="297195"/>
            <a:chOff x="-1199300" y="3279250"/>
            <a:chExt cx="293025" cy="206400"/>
          </a:xfrm>
        </p:grpSpPr>
        <p:sp>
          <p:nvSpPr>
            <p:cNvPr id="10772" name="Google Shape;10772;p83"/>
            <p:cNvSpPr/>
            <p:nvPr/>
          </p:nvSpPr>
          <p:spPr>
            <a:xfrm>
              <a:off x="-1183550" y="3395050"/>
              <a:ext cx="261525" cy="90600"/>
            </a:xfrm>
            <a:custGeom>
              <a:avLst/>
              <a:gdLst/>
              <a:ahLst/>
              <a:cxnLst/>
              <a:rect l="l" t="t" r="r" b="b"/>
              <a:pathLst>
                <a:path w="10461" h="3624" extrusionOk="0">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3" name="Google Shape;10773;p83"/>
            <p:cNvSpPr/>
            <p:nvPr/>
          </p:nvSpPr>
          <p:spPr>
            <a:xfrm>
              <a:off x="-1184325" y="3279250"/>
              <a:ext cx="261500" cy="129400"/>
            </a:xfrm>
            <a:custGeom>
              <a:avLst/>
              <a:gdLst/>
              <a:ahLst/>
              <a:cxnLst/>
              <a:rect l="l" t="t" r="r" b="b"/>
              <a:pathLst>
                <a:path w="10460" h="5176" extrusionOk="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4" name="Google Shape;10774;p83"/>
            <p:cNvSpPr/>
            <p:nvPr/>
          </p:nvSpPr>
          <p:spPr>
            <a:xfrm>
              <a:off x="-1199300" y="3294225"/>
              <a:ext cx="90600" cy="175650"/>
            </a:xfrm>
            <a:custGeom>
              <a:avLst/>
              <a:gdLst/>
              <a:ahLst/>
              <a:cxnLst/>
              <a:rect l="l" t="t" r="r" b="b"/>
              <a:pathLst>
                <a:path w="3624" h="7026" extrusionOk="0">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5" name="Google Shape;10775;p83"/>
            <p:cNvSpPr/>
            <p:nvPr/>
          </p:nvSpPr>
          <p:spPr>
            <a:xfrm>
              <a:off x="-996875" y="3294225"/>
              <a:ext cx="90600" cy="177225"/>
            </a:xfrm>
            <a:custGeom>
              <a:avLst/>
              <a:gdLst/>
              <a:ahLst/>
              <a:cxnLst/>
              <a:rect l="l" t="t" r="r" b="b"/>
              <a:pathLst>
                <a:path w="3624" h="7089" extrusionOk="0">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76" name="Google Shape;10776;p83"/>
          <p:cNvGrpSpPr/>
          <p:nvPr/>
        </p:nvGrpSpPr>
        <p:grpSpPr>
          <a:xfrm>
            <a:off x="1381477" y="1688773"/>
            <a:ext cx="444605" cy="420559"/>
            <a:chOff x="-6338550" y="3272950"/>
            <a:chExt cx="308775" cy="292075"/>
          </a:xfrm>
        </p:grpSpPr>
        <p:sp>
          <p:nvSpPr>
            <p:cNvPr id="10777" name="Google Shape;10777;p83"/>
            <p:cNvSpPr/>
            <p:nvPr/>
          </p:nvSpPr>
          <p:spPr>
            <a:xfrm>
              <a:off x="-6338550" y="3272950"/>
              <a:ext cx="308775" cy="119750"/>
            </a:xfrm>
            <a:custGeom>
              <a:avLst/>
              <a:gdLst/>
              <a:ahLst/>
              <a:cxnLst/>
              <a:rect l="l" t="t" r="r" b="b"/>
              <a:pathLst>
                <a:path w="12351" h="4790" extrusionOk="0">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8" name="Google Shape;10778;p83"/>
            <p:cNvSpPr/>
            <p:nvPr/>
          </p:nvSpPr>
          <p:spPr>
            <a:xfrm>
              <a:off x="-6228275" y="3479325"/>
              <a:ext cx="86650" cy="85700"/>
            </a:xfrm>
            <a:custGeom>
              <a:avLst/>
              <a:gdLst/>
              <a:ahLst/>
              <a:cxnLst/>
              <a:rect l="l" t="t" r="r" b="b"/>
              <a:pathLst>
                <a:path w="3466" h="3428" extrusionOk="0">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9" name="Google Shape;10779;p83"/>
            <p:cNvSpPr/>
            <p:nvPr/>
          </p:nvSpPr>
          <p:spPr>
            <a:xfrm>
              <a:off x="-6292075" y="3410800"/>
              <a:ext cx="212675" cy="50425"/>
            </a:xfrm>
            <a:custGeom>
              <a:avLst/>
              <a:gdLst/>
              <a:ahLst/>
              <a:cxnLst/>
              <a:rect l="l" t="t" r="r" b="b"/>
              <a:pathLst>
                <a:path w="8507" h="2017" extrusionOk="0">
                  <a:moveTo>
                    <a:pt x="0" y="0"/>
                  </a:moveTo>
                  <a:lnTo>
                    <a:pt x="2048" y="2016"/>
                  </a:lnTo>
                  <a:lnTo>
                    <a:pt x="6459" y="2016"/>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80" name="Google Shape;10780;p83"/>
          <p:cNvGrpSpPr/>
          <p:nvPr/>
        </p:nvGrpSpPr>
        <p:grpSpPr>
          <a:xfrm>
            <a:off x="1392817" y="2205194"/>
            <a:ext cx="421927" cy="419659"/>
            <a:chOff x="-6329100" y="3632100"/>
            <a:chExt cx="293025" cy="291450"/>
          </a:xfrm>
        </p:grpSpPr>
        <p:sp>
          <p:nvSpPr>
            <p:cNvPr id="10781" name="Google Shape;10781;p83"/>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2" name="Google Shape;10782;p83"/>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3" name="Google Shape;10783;p83"/>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84" name="Google Shape;10784;p83"/>
          <p:cNvGrpSpPr/>
          <p:nvPr/>
        </p:nvGrpSpPr>
        <p:grpSpPr>
          <a:xfrm>
            <a:off x="1405867" y="2756828"/>
            <a:ext cx="419623" cy="419659"/>
            <a:chOff x="-6329875" y="3992050"/>
            <a:chExt cx="291425" cy="291450"/>
          </a:xfrm>
        </p:grpSpPr>
        <p:sp>
          <p:nvSpPr>
            <p:cNvPr id="10785" name="Google Shape;10785;p83"/>
            <p:cNvSpPr/>
            <p:nvPr/>
          </p:nvSpPr>
          <p:spPr>
            <a:xfrm>
              <a:off x="-6090450" y="4077900"/>
              <a:ext cx="52000" cy="34675"/>
            </a:xfrm>
            <a:custGeom>
              <a:avLst/>
              <a:gdLst/>
              <a:ahLst/>
              <a:cxnLst/>
              <a:rect l="l" t="t" r="r" b="b"/>
              <a:pathLst>
                <a:path w="2080" h="1387" extrusionOk="0">
                  <a:moveTo>
                    <a:pt x="1" y="1"/>
                  </a:moveTo>
                  <a:lnTo>
                    <a:pt x="1" y="1387"/>
                  </a:lnTo>
                  <a:lnTo>
                    <a:pt x="2080" y="1387"/>
                  </a:lnTo>
                  <a:lnTo>
                    <a:pt x="2080" y="1040"/>
                  </a:lnTo>
                  <a:cubicBezTo>
                    <a:pt x="2080" y="473"/>
                    <a:pt x="1607"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6" name="Google Shape;10786;p83"/>
            <p:cNvSpPr/>
            <p:nvPr/>
          </p:nvSpPr>
          <p:spPr>
            <a:xfrm>
              <a:off x="-6262925" y="3992050"/>
              <a:ext cx="154400" cy="155200"/>
            </a:xfrm>
            <a:custGeom>
              <a:avLst/>
              <a:gdLst/>
              <a:ahLst/>
              <a:cxnLst/>
              <a:rect l="l" t="t" r="r" b="b"/>
              <a:pathLst>
                <a:path w="6176" h="6208" extrusionOk="0">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7" name="Google Shape;10787;p83"/>
            <p:cNvSpPr/>
            <p:nvPr/>
          </p:nvSpPr>
          <p:spPr>
            <a:xfrm>
              <a:off x="-6329875" y="4044825"/>
              <a:ext cx="51200" cy="102425"/>
            </a:xfrm>
            <a:custGeom>
              <a:avLst/>
              <a:gdLst/>
              <a:ahLst/>
              <a:cxnLst/>
              <a:rect l="l" t="t" r="r" b="b"/>
              <a:pathLst>
                <a:path w="2048" h="4097" extrusionOk="0">
                  <a:moveTo>
                    <a:pt x="1040" y="0"/>
                  </a:moveTo>
                  <a:cubicBezTo>
                    <a:pt x="473" y="0"/>
                    <a:pt x="0" y="473"/>
                    <a:pt x="0" y="1009"/>
                  </a:cubicBezTo>
                  <a:lnTo>
                    <a:pt x="0" y="4096"/>
                  </a:lnTo>
                  <a:lnTo>
                    <a:pt x="2048" y="4096"/>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8" name="Google Shape;10788;p83"/>
            <p:cNvSpPr/>
            <p:nvPr/>
          </p:nvSpPr>
          <p:spPr>
            <a:xfrm>
              <a:off x="-6329875" y="4129900"/>
              <a:ext cx="291425" cy="153600"/>
            </a:xfrm>
            <a:custGeom>
              <a:avLst/>
              <a:gdLst/>
              <a:ahLst/>
              <a:cxnLst/>
              <a:rect l="l" t="t" r="r" b="b"/>
              <a:pathLst>
                <a:path w="11657" h="6144" extrusionOk="0">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89" name="Google Shape;10789;p83"/>
          <p:cNvGrpSpPr/>
          <p:nvPr/>
        </p:nvGrpSpPr>
        <p:grpSpPr>
          <a:xfrm>
            <a:off x="4092004" y="1687530"/>
            <a:ext cx="423079" cy="423043"/>
            <a:chOff x="-4478975" y="3251700"/>
            <a:chExt cx="293825" cy="293800"/>
          </a:xfrm>
        </p:grpSpPr>
        <p:sp>
          <p:nvSpPr>
            <p:cNvPr id="10790" name="Google Shape;10790;p83"/>
            <p:cNvSpPr/>
            <p:nvPr/>
          </p:nvSpPr>
          <p:spPr>
            <a:xfrm>
              <a:off x="-4375000" y="3365100"/>
              <a:ext cx="85075" cy="110900"/>
            </a:xfrm>
            <a:custGeom>
              <a:avLst/>
              <a:gdLst/>
              <a:ahLst/>
              <a:cxnLst/>
              <a:rect l="l" t="t" r="r" b="b"/>
              <a:pathLst>
                <a:path w="3403" h="4436" extrusionOk="0">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1" name="Google Shape;10791;p83"/>
            <p:cNvSpPr/>
            <p:nvPr/>
          </p:nvSpPr>
          <p:spPr>
            <a:xfrm>
              <a:off x="-4408875" y="3321800"/>
              <a:ext cx="154400" cy="148875"/>
            </a:xfrm>
            <a:custGeom>
              <a:avLst/>
              <a:gdLst/>
              <a:ahLst/>
              <a:cxnLst/>
              <a:rect l="l" t="t" r="r" b="b"/>
              <a:pathLst>
                <a:path w="6176" h="5955" extrusionOk="0">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2" name="Google Shape;10792;p83"/>
            <p:cNvSpPr/>
            <p:nvPr/>
          </p:nvSpPr>
          <p:spPr>
            <a:xfrm>
              <a:off x="-4478975" y="3251700"/>
              <a:ext cx="293825" cy="293800"/>
            </a:xfrm>
            <a:custGeom>
              <a:avLst/>
              <a:gdLst/>
              <a:ahLst/>
              <a:cxnLst/>
              <a:rect l="l" t="t" r="r" b="b"/>
              <a:pathLst>
                <a:path w="11753" h="11752" extrusionOk="0">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93" name="Google Shape;10793;p83"/>
          <p:cNvGrpSpPr/>
          <p:nvPr/>
        </p:nvGrpSpPr>
        <p:grpSpPr>
          <a:xfrm>
            <a:off x="4092004" y="2205192"/>
            <a:ext cx="423079" cy="419659"/>
            <a:chOff x="-4475825" y="3612425"/>
            <a:chExt cx="293825" cy="291450"/>
          </a:xfrm>
        </p:grpSpPr>
        <p:sp>
          <p:nvSpPr>
            <p:cNvPr id="10794" name="Google Shape;10794;p83"/>
            <p:cNvSpPr/>
            <p:nvPr/>
          </p:nvSpPr>
          <p:spPr>
            <a:xfrm>
              <a:off x="-4349800" y="3664400"/>
              <a:ext cx="34675" cy="33100"/>
            </a:xfrm>
            <a:custGeom>
              <a:avLst/>
              <a:gdLst/>
              <a:ahLst/>
              <a:cxnLst/>
              <a:rect l="l" t="t" r="r" b="b"/>
              <a:pathLst>
                <a:path w="1387" h="1324" extrusionOk="0">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5" name="Google Shape;10795;p83"/>
            <p:cNvSpPr/>
            <p:nvPr/>
          </p:nvSpPr>
          <p:spPr>
            <a:xfrm>
              <a:off x="-4366325" y="3714800"/>
              <a:ext cx="68525" cy="34700"/>
            </a:xfrm>
            <a:custGeom>
              <a:avLst/>
              <a:gdLst/>
              <a:ahLst/>
              <a:cxnLst/>
              <a:rect l="l" t="t" r="r" b="b"/>
              <a:pathLst>
                <a:path w="2741" h="1388" extrusionOk="0">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6" name="Google Shape;10796;p83"/>
            <p:cNvSpPr/>
            <p:nvPr/>
          </p:nvSpPr>
          <p:spPr>
            <a:xfrm>
              <a:off x="-4475825" y="3612425"/>
              <a:ext cx="293825" cy="291450"/>
            </a:xfrm>
            <a:custGeom>
              <a:avLst/>
              <a:gdLst/>
              <a:ahLst/>
              <a:cxnLst/>
              <a:rect l="l" t="t" r="r" b="b"/>
              <a:pathLst>
                <a:path w="11753" h="11658" extrusionOk="0">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97" name="Google Shape;10797;p83"/>
          <p:cNvGrpSpPr/>
          <p:nvPr/>
        </p:nvGrpSpPr>
        <p:grpSpPr>
          <a:xfrm>
            <a:off x="4101077" y="2756844"/>
            <a:ext cx="428730" cy="419623"/>
            <a:chOff x="-4480550" y="3970800"/>
            <a:chExt cx="297750" cy="291425"/>
          </a:xfrm>
        </p:grpSpPr>
        <p:sp>
          <p:nvSpPr>
            <p:cNvPr id="10798" name="Google Shape;10798;p83"/>
            <p:cNvSpPr/>
            <p:nvPr/>
          </p:nvSpPr>
          <p:spPr>
            <a:xfrm>
              <a:off x="-4426200" y="4058225"/>
              <a:ext cx="51225" cy="69325"/>
            </a:xfrm>
            <a:custGeom>
              <a:avLst/>
              <a:gdLst/>
              <a:ahLst/>
              <a:cxnLst/>
              <a:rect l="l" t="t" r="r" b="b"/>
              <a:pathLst>
                <a:path w="2049" h="2773" extrusionOk="0">
                  <a:moveTo>
                    <a:pt x="1" y="0"/>
                  </a:moveTo>
                  <a:lnTo>
                    <a:pt x="1" y="2773"/>
                  </a:lnTo>
                  <a:lnTo>
                    <a:pt x="2048" y="2773"/>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9" name="Google Shape;10799;p83"/>
            <p:cNvSpPr/>
            <p:nvPr/>
          </p:nvSpPr>
          <p:spPr>
            <a:xfrm>
              <a:off x="-4480550" y="3970800"/>
              <a:ext cx="297750" cy="291425"/>
            </a:xfrm>
            <a:custGeom>
              <a:avLst/>
              <a:gdLst/>
              <a:ahLst/>
              <a:cxnLst/>
              <a:rect l="l" t="t" r="r" b="b"/>
              <a:pathLst>
                <a:path w="11910" h="11657" extrusionOk="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00" name="Google Shape;10800;p83"/>
          <p:cNvGrpSpPr/>
          <p:nvPr/>
        </p:nvGrpSpPr>
        <p:grpSpPr>
          <a:xfrm>
            <a:off x="6804910" y="1689221"/>
            <a:ext cx="415123" cy="419659"/>
            <a:chOff x="-2668225" y="3239075"/>
            <a:chExt cx="288300" cy="291450"/>
          </a:xfrm>
        </p:grpSpPr>
        <p:sp>
          <p:nvSpPr>
            <p:cNvPr id="10801" name="Google Shape;10801;p83"/>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2" name="Google Shape;10802;p83"/>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3" name="Google Shape;10803;p83"/>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4" name="Google Shape;10804;p83"/>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5" name="Google Shape;10805;p83"/>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06" name="Google Shape;10806;p83"/>
          <p:cNvGrpSpPr/>
          <p:nvPr/>
        </p:nvGrpSpPr>
        <p:grpSpPr>
          <a:xfrm>
            <a:off x="6802066" y="2205191"/>
            <a:ext cx="420811" cy="419659"/>
            <a:chOff x="-2671375" y="3597450"/>
            <a:chExt cx="292250" cy="291450"/>
          </a:xfrm>
        </p:grpSpPr>
        <p:sp>
          <p:nvSpPr>
            <p:cNvPr id="10807" name="Google Shape;10807;p83"/>
            <p:cNvSpPr/>
            <p:nvPr/>
          </p:nvSpPr>
          <p:spPr>
            <a:xfrm>
              <a:off x="-2654050" y="3597450"/>
              <a:ext cx="260725" cy="51225"/>
            </a:xfrm>
            <a:custGeom>
              <a:avLst/>
              <a:gdLst/>
              <a:ahLst/>
              <a:cxnLst/>
              <a:rect l="l" t="t" r="r" b="b"/>
              <a:pathLst>
                <a:path w="10429" h="2049" extrusionOk="0">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8" name="Google Shape;10808;p83"/>
            <p:cNvSpPr/>
            <p:nvPr/>
          </p:nvSpPr>
          <p:spPr>
            <a:xfrm>
              <a:off x="-2671375" y="3667550"/>
              <a:ext cx="292250" cy="221350"/>
            </a:xfrm>
            <a:custGeom>
              <a:avLst/>
              <a:gdLst/>
              <a:ahLst/>
              <a:cxnLst/>
              <a:rect l="l" t="t" r="r" b="b"/>
              <a:pathLst>
                <a:path w="11690" h="8854" extrusionOk="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09" name="Google Shape;10809;p83"/>
          <p:cNvGrpSpPr/>
          <p:nvPr/>
        </p:nvGrpSpPr>
        <p:grpSpPr>
          <a:xfrm>
            <a:off x="6812849" y="2755691"/>
            <a:ext cx="423043" cy="421927"/>
            <a:chOff x="-2670575" y="3956600"/>
            <a:chExt cx="293800" cy="293025"/>
          </a:xfrm>
        </p:grpSpPr>
        <p:sp>
          <p:nvSpPr>
            <p:cNvPr id="10810" name="Google Shape;10810;p83"/>
            <p:cNvSpPr/>
            <p:nvPr/>
          </p:nvSpPr>
          <p:spPr>
            <a:xfrm>
              <a:off x="-2670575" y="3975525"/>
              <a:ext cx="116575" cy="34675"/>
            </a:xfrm>
            <a:custGeom>
              <a:avLst/>
              <a:gdLst/>
              <a:ahLst/>
              <a:cxnLst/>
              <a:rect l="l" t="t" r="r" b="b"/>
              <a:pathLst>
                <a:path w="4663" h="1387" extrusionOk="0">
                  <a:moveTo>
                    <a:pt x="1040" y="0"/>
                  </a:moveTo>
                  <a:cubicBezTo>
                    <a:pt x="473" y="0"/>
                    <a:pt x="0" y="473"/>
                    <a:pt x="0" y="1040"/>
                  </a:cubicBezTo>
                  <a:lnTo>
                    <a:pt x="0" y="1386"/>
                  </a:lnTo>
                  <a:lnTo>
                    <a:pt x="3781" y="1386"/>
                  </a:lnTo>
                  <a:cubicBezTo>
                    <a:pt x="4001" y="882"/>
                    <a:pt x="4316" y="41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1" name="Google Shape;10811;p83"/>
            <p:cNvSpPr/>
            <p:nvPr/>
          </p:nvSpPr>
          <p:spPr>
            <a:xfrm>
              <a:off x="-2669800" y="4026700"/>
              <a:ext cx="170950" cy="136300"/>
            </a:xfrm>
            <a:custGeom>
              <a:avLst/>
              <a:gdLst/>
              <a:ahLst/>
              <a:cxnLst/>
              <a:rect l="l" t="t" r="r" b="b"/>
              <a:pathLst>
                <a:path w="6838" h="5452" extrusionOk="0">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2" name="Google Shape;10812;p83"/>
            <p:cNvSpPr/>
            <p:nvPr/>
          </p:nvSpPr>
          <p:spPr>
            <a:xfrm>
              <a:off x="-2669800" y="4179500"/>
              <a:ext cx="170950" cy="70125"/>
            </a:xfrm>
            <a:custGeom>
              <a:avLst/>
              <a:gdLst/>
              <a:ahLst/>
              <a:cxnLst/>
              <a:rect l="l" t="t" r="r" b="b"/>
              <a:pathLst>
                <a:path w="6838" h="2805" extrusionOk="0">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3" name="Google Shape;10813;p83"/>
            <p:cNvSpPr/>
            <p:nvPr/>
          </p:nvSpPr>
          <p:spPr>
            <a:xfrm>
              <a:off x="-2566625" y="3956600"/>
              <a:ext cx="189850" cy="190650"/>
            </a:xfrm>
            <a:custGeom>
              <a:avLst/>
              <a:gdLst/>
              <a:ahLst/>
              <a:cxnLst/>
              <a:rect l="l" t="t" r="r" b="b"/>
              <a:pathLst>
                <a:path w="7594" h="7626" extrusionOk="0">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14" name="Google Shape;10814;p83"/>
          <p:cNvGrpSpPr/>
          <p:nvPr/>
        </p:nvGrpSpPr>
        <p:grpSpPr>
          <a:xfrm>
            <a:off x="3070370" y="3311947"/>
            <a:ext cx="426462" cy="418363"/>
            <a:chOff x="-1183550" y="3586525"/>
            <a:chExt cx="296175" cy="290550"/>
          </a:xfrm>
        </p:grpSpPr>
        <p:sp>
          <p:nvSpPr>
            <p:cNvPr id="10815" name="Google Shape;10815;p83"/>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6" name="Google Shape;10816;p83"/>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7" name="Google Shape;10817;p83"/>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8" name="Google Shape;10818;p83"/>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9" name="Google Shape;10819;p83"/>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0" name="Google Shape;10820;p83"/>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1" name="Google Shape;10821;p83"/>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2" name="Google Shape;10822;p83"/>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3" name="Google Shape;10823;p83"/>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24" name="Google Shape;10824;p83"/>
          <p:cNvGrpSpPr/>
          <p:nvPr/>
        </p:nvGrpSpPr>
        <p:grpSpPr>
          <a:xfrm>
            <a:off x="1933980" y="1689799"/>
            <a:ext cx="420811" cy="418507"/>
            <a:chOff x="-5971525" y="3273750"/>
            <a:chExt cx="292250" cy="290650"/>
          </a:xfrm>
        </p:grpSpPr>
        <p:sp>
          <p:nvSpPr>
            <p:cNvPr id="10825" name="Google Shape;10825;p83"/>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6" name="Google Shape;10826;p83"/>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27" name="Google Shape;10827;p83"/>
          <p:cNvGrpSpPr/>
          <p:nvPr/>
        </p:nvGrpSpPr>
        <p:grpSpPr>
          <a:xfrm>
            <a:off x="1928310" y="2203826"/>
            <a:ext cx="432150" cy="422395"/>
            <a:chOff x="-5974675" y="3632100"/>
            <a:chExt cx="300125" cy="293350"/>
          </a:xfrm>
        </p:grpSpPr>
        <p:sp>
          <p:nvSpPr>
            <p:cNvPr id="10828" name="Google Shape;10828;p83"/>
            <p:cNvSpPr/>
            <p:nvPr/>
          </p:nvSpPr>
          <p:spPr>
            <a:xfrm>
              <a:off x="-5974675" y="3701875"/>
              <a:ext cx="141025" cy="221650"/>
            </a:xfrm>
            <a:custGeom>
              <a:avLst/>
              <a:gdLst/>
              <a:ahLst/>
              <a:cxnLst/>
              <a:rect l="l" t="t" r="r" b="b"/>
              <a:pathLst>
                <a:path w="5641" h="8866" extrusionOk="0">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9" name="Google Shape;10829;p83"/>
            <p:cNvSpPr/>
            <p:nvPr/>
          </p:nvSpPr>
          <p:spPr>
            <a:xfrm>
              <a:off x="-5880150" y="3632100"/>
              <a:ext cx="108725" cy="68550"/>
            </a:xfrm>
            <a:custGeom>
              <a:avLst/>
              <a:gdLst/>
              <a:ahLst/>
              <a:cxnLst/>
              <a:rect l="l" t="t" r="r" b="b"/>
              <a:pathLst>
                <a:path w="4349" h="2742" extrusionOk="0">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0" name="Google Shape;10830;p83"/>
            <p:cNvSpPr/>
            <p:nvPr/>
          </p:nvSpPr>
          <p:spPr>
            <a:xfrm>
              <a:off x="-5814775" y="3702500"/>
              <a:ext cx="140225" cy="222950"/>
            </a:xfrm>
            <a:custGeom>
              <a:avLst/>
              <a:gdLst/>
              <a:ahLst/>
              <a:cxnLst/>
              <a:rect l="l" t="t" r="r" b="b"/>
              <a:pathLst>
                <a:path w="5609" h="8918" extrusionOk="0">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31" name="Google Shape;10831;p83"/>
          <p:cNvGrpSpPr/>
          <p:nvPr/>
        </p:nvGrpSpPr>
        <p:grpSpPr>
          <a:xfrm>
            <a:off x="1958351" y="2755694"/>
            <a:ext cx="395865" cy="421927"/>
            <a:chOff x="-5971525" y="3990475"/>
            <a:chExt cx="274925" cy="293025"/>
          </a:xfrm>
        </p:grpSpPr>
        <p:sp>
          <p:nvSpPr>
            <p:cNvPr id="10832" name="Google Shape;10832;p83"/>
            <p:cNvSpPr/>
            <p:nvPr/>
          </p:nvSpPr>
          <p:spPr>
            <a:xfrm>
              <a:off x="-5851000" y="4061375"/>
              <a:ext cx="102400" cy="33875"/>
            </a:xfrm>
            <a:custGeom>
              <a:avLst/>
              <a:gdLst/>
              <a:ahLst/>
              <a:cxnLst/>
              <a:rect l="l" t="t" r="r" b="b"/>
              <a:pathLst>
                <a:path w="4096" h="1355" extrusionOk="0">
                  <a:moveTo>
                    <a:pt x="0" y="0"/>
                  </a:moveTo>
                  <a:lnTo>
                    <a:pt x="0" y="1355"/>
                  </a:lnTo>
                  <a:lnTo>
                    <a:pt x="4096" y="1355"/>
                  </a:ln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3" name="Google Shape;10833;p83"/>
            <p:cNvSpPr/>
            <p:nvPr/>
          </p:nvSpPr>
          <p:spPr>
            <a:xfrm>
              <a:off x="-5971525" y="3990475"/>
              <a:ext cx="69350" cy="275700"/>
            </a:xfrm>
            <a:custGeom>
              <a:avLst/>
              <a:gdLst/>
              <a:ahLst/>
              <a:cxnLst/>
              <a:rect l="l" t="t" r="r" b="b"/>
              <a:pathLst>
                <a:path w="2774" h="11028" extrusionOk="0">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4" name="Google Shape;10834;p83"/>
            <p:cNvSpPr/>
            <p:nvPr/>
          </p:nvSpPr>
          <p:spPr>
            <a:xfrm>
              <a:off x="-5851000" y="4214950"/>
              <a:ext cx="103200" cy="68550"/>
            </a:xfrm>
            <a:custGeom>
              <a:avLst/>
              <a:gdLst/>
              <a:ahLst/>
              <a:cxnLst/>
              <a:rect l="l" t="t" r="r" b="b"/>
              <a:pathLst>
                <a:path w="4128" h="2742" extrusionOk="0">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5" name="Google Shape;10835;p83"/>
            <p:cNvSpPr/>
            <p:nvPr/>
          </p:nvSpPr>
          <p:spPr>
            <a:xfrm>
              <a:off x="-5885675" y="4010175"/>
              <a:ext cx="189075" cy="239450"/>
            </a:xfrm>
            <a:custGeom>
              <a:avLst/>
              <a:gdLst/>
              <a:ahLst/>
              <a:cxnLst/>
              <a:rect l="l" t="t" r="r" b="b"/>
              <a:pathLst>
                <a:path w="7563" h="9578" extrusionOk="0">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36" name="Google Shape;10836;p83"/>
          <p:cNvGrpSpPr/>
          <p:nvPr/>
        </p:nvGrpSpPr>
        <p:grpSpPr>
          <a:xfrm>
            <a:off x="4631558" y="1689798"/>
            <a:ext cx="420775" cy="418507"/>
            <a:chOff x="-4118225" y="3253275"/>
            <a:chExt cx="292225" cy="290650"/>
          </a:xfrm>
        </p:grpSpPr>
        <p:sp>
          <p:nvSpPr>
            <p:cNvPr id="10837" name="Google Shape;10837;p83"/>
            <p:cNvSpPr/>
            <p:nvPr/>
          </p:nvSpPr>
          <p:spPr>
            <a:xfrm>
              <a:off x="-4118225" y="3287125"/>
              <a:ext cx="256725" cy="256800"/>
            </a:xfrm>
            <a:custGeom>
              <a:avLst/>
              <a:gdLst/>
              <a:ahLst/>
              <a:cxnLst/>
              <a:rect l="l" t="t" r="r" b="b"/>
              <a:pathLst>
                <a:path w="10269" h="10272" extrusionOk="0">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8" name="Google Shape;10838;p83"/>
            <p:cNvSpPr/>
            <p:nvPr/>
          </p:nvSpPr>
          <p:spPr>
            <a:xfrm>
              <a:off x="-3963850" y="3253275"/>
              <a:ext cx="137850" cy="137850"/>
            </a:xfrm>
            <a:custGeom>
              <a:avLst/>
              <a:gdLst/>
              <a:ahLst/>
              <a:cxnLst/>
              <a:rect l="l" t="t" r="r" b="b"/>
              <a:pathLst>
                <a:path w="5514" h="5514" extrusionOk="0">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39" name="Google Shape;10839;p83"/>
          <p:cNvGrpSpPr/>
          <p:nvPr/>
        </p:nvGrpSpPr>
        <p:grpSpPr>
          <a:xfrm>
            <a:off x="4682008" y="2204922"/>
            <a:ext cx="319874" cy="420199"/>
            <a:chOff x="-4082800" y="3612425"/>
            <a:chExt cx="222150" cy="291825"/>
          </a:xfrm>
        </p:grpSpPr>
        <p:sp>
          <p:nvSpPr>
            <p:cNvPr id="10840" name="Google Shape;10840;p83"/>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1" name="Google Shape;10841;p83"/>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2" name="Google Shape;10842;p83"/>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43" name="Google Shape;10843;p83"/>
          <p:cNvGrpSpPr/>
          <p:nvPr/>
        </p:nvGrpSpPr>
        <p:grpSpPr>
          <a:xfrm>
            <a:off x="4643456" y="2769876"/>
            <a:ext cx="420775" cy="393561"/>
            <a:chOff x="-4118225" y="3990475"/>
            <a:chExt cx="292225" cy="273325"/>
          </a:xfrm>
        </p:grpSpPr>
        <p:sp>
          <p:nvSpPr>
            <p:cNvPr id="10844" name="Google Shape;10844;p83"/>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5" name="Google Shape;10845;p83"/>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6" name="Google Shape;10846;p83"/>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7" name="Google Shape;10847;p83"/>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48" name="Google Shape;10848;p83"/>
          <p:cNvGrpSpPr/>
          <p:nvPr/>
        </p:nvGrpSpPr>
        <p:grpSpPr>
          <a:xfrm>
            <a:off x="7354110" y="1688087"/>
            <a:ext cx="394713" cy="421927"/>
            <a:chOff x="-2312225" y="3238300"/>
            <a:chExt cx="274125" cy="293025"/>
          </a:xfrm>
        </p:grpSpPr>
        <p:sp>
          <p:nvSpPr>
            <p:cNvPr id="10849" name="Google Shape;10849;p83"/>
            <p:cNvSpPr/>
            <p:nvPr/>
          </p:nvSpPr>
          <p:spPr>
            <a:xfrm>
              <a:off x="-2241325" y="3289500"/>
              <a:ext cx="203225" cy="241825"/>
            </a:xfrm>
            <a:custGeom>
              <a:avLst/>
              <a:gdLst/>
              <a:ahLst/>
              <a:cxnLst/>
              <a:rect l="l" t="t" r="r" b="b"/>
              <a:pathLst>
                <a:path w="8129" h="9673" extrusionOk="0">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0" name="Google Shape;10850;p83"/>
            <p:cNvSpPr/>
            <p:nvPr/>
          </p:nvSpPr>
          <p:spPr>
            <a:xfrm>
              <a:off x="-2312225" y="3238300"/>
              <a:ext cx="241825" cy="241050"/>
            </a:xfrm>
            <a:custGeom>
              <a:avLst/>
              <a:gdLst/>
              <a:ahLst/>
              <a:cxnLst/>
              <a:rect l="l" t="t" r="r" b="b"/>
              <a:pathLst>
                <a:path w="9673" h="9642" extrusionOk="0">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51" name="Google Shape;10851;p83"/>
          <p:cNvGrpSpPr/>
          <p:nvPr/>
        </p:nvGrpSpPr>
        <p:grpSpPr>
          <a:xfrm>
            <a:off x="7341062" y="2153586"/>
            <a:ext cx="420811" cy="522864"/>
            <a:chOff x="-2310650" y="3525775"/>
            <a:chExt cx="292250" cy="363125"/>
          </a:xfrm>
        </p:grpSpPr>
        <p:sp>
          <p:nvSpPr>
            <p:cNvPr id="10852" name="Google Shape;10852;p83"/>
            <p:cNvSpPr/>
            <p:nvPr/>
          </p:nvSpPr>
          <p:spPr>
            <a:xfrm>
              <a:off x="-2053075" y="3648650"/>
              <a:ext cx="34675" cy="233950"/>
            </a:xfrm>
            <a:custGeom>
              <a:avLst/>
              <a:gdLst/>
              <a:ahLst/>
              <a:cxnLst/>
              <a:rect l="l" t="t" r="r" b="b"/>
              <a:pathLst>
                <a:path w="1387" h="9358" extrusionOk="0">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3" name="Google Shape;10853;p83"/>
            <p:cNvSpPr/>
            <p:nvPr/>
          </p:nvSpPr>
          <p:spPr>
            <a:xfrm>
              <a:off x="-2259450" y="3751825"/>
              <a:ext cx="51225" cy="51225"/>
            </a:xfrm>
            <a:custGeom>
              <a:avLst/>
              <a:gdLst/>
              <a:ahLst/>
              <a:cxnLst/>
              <a:rect l="l" t="t" r="r" b="b"/>
              <a:pathLst>
                <a:path w="2049" h="2049" extrusionOk="0">
                  <a:moveTo>
                    <a:pt x="1" y="1"/>
                  </a:moveTo>
                  <a:lnTo>
                    <a:pt x="1" y="2049"/>
                  </a:lnTo>
                  <a:lnTo>
                    <a:pt x="2049" y="2049"/>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4" name="Google Shape;10854;p83"/>
            <p:cNvSpPr/>
            <p:nvPr/>
          </p:nvSpPr>
          <p:spPr>
            <a:xfrm>
              <a:off x="-2259450" y="3649450"/>
              <a:ext cx="137075" cy="51200"/>
            </a:xfrm>
            <a:custGeom>
              <a:avLst/>
              <a:gdLst/>
              <a:ahLst/>
              <a:cxnLst/>
              <a:rect l="l" t="t" r="r" b="b"/>
              <a:pathLst>
                <a:path w="5483" h="2048" extrusionOk="0">
                  <a:moveTo>
                    <a:pt x="1" y="0"/>
                  </a:moveTo>
                  <a:lnTo>
                    <a:pt x="1" y="2048"/>
                  </a:lnTo>
                  <a:lnTo>
                    <a:pt x="5483" y="2048"/>
                  </a:lnTo>
                  <a:lnTo>
                    <a:pt x="54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5" name="Google Shape;10855;p83"/>
            <p:cNvSpPr/>
            <p:nvPr/>
          </p:nvSpPr>
          <p:spPr>
            <a:xfrm>
              <a:off x="-2310650" y="3525775"/>
              <a:ext cx="252075" cy="363125"/>
            </a:xfrm>
            <a:custGeom>
              <a:avLst/>
              <a:gdLst/>
              <a:ahLst/>
              <a:cxnLst/>
              <a:rect l="l" t="t" r="r" b="b"/>
              <a:pathLst>
                <a:path w="10083" h="14525" extrusionOk="0">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56" name="Google Shape;10856;p83"/>
          <p:cNvGrpSpPr/>
          <p:nvPr/>
        </p:nvGrpSpPr>
        <p:grpSpPr>
          <a:xfrm>
            <a:off x="7351827" y="2756825"/>
            <a:ext cx="423079" cy="419659"/>
            <a:chOff x="-2310650" y="3958175"/>
            <a:chExt cx="293825" cy="291450"/>
          </a:xfrm>
        </p:grpSpPr>
        <p:sp>
          <p:nvSpPr>
            <p:cNvPr id="10857" name="Google Shape;10857;p83"/>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8" name="Google Shape;10858;p83"/>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59" name="Google Shape;10859;p83"/>
          <p:cNvGrpSpPr/>
          <p:nvPr/>
        </p:nvGrpSpPr>
        <p:grpSpPr>
          <a:xfrm>
            <a:off x="4718688" y="3308459"/>
            <a:ext cx="424159" cy="419659"/>
            <a:chOff x="-1182750" y="3962900"/>
            <a:chExt cx="294575" cy="291450"/>
          </a:xfrm>
        </p:grpSpPr>
        <p:sp>
          <p:nvSpPr>
            <p:cNvPr id="10860" name="Google Shape;10860;p83"/>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1" name="Google Shape;10861;p83"/>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2" name="Google Shape;10862;p83"/>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3" name="Google Shape;10863;p83"/>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4" name="Google Shape;10864;p83"/>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5" name="Google Shape;10865;p83"/>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6" name="Google Shape;10866;p83"/>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67" name="Google Shape;10867;p83"/>
          <p:cNvGrpSpPr/>
          <p:nvPr/>
        </p:nvGrpSpPr>
        <p:grpSpPr>
          <a:xfrm>
            <a:off x="2471824" y="1689223"/>
            <a:ext cx="424195" cy="419659"/>
            <a:chOff x="-5611575" y="3272950"/>
            <a:chExt cx="294600" cy="291450"/>
          </a:xfrm>
        </p:grpSpPr>
        <p:sp>
          <p:nvSpPr>
            <p:cNvPr id="10868" name="Google Shape;10868;p83"/>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9" name="Google Shape;10869;p83"/>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0" name="Google Shape;10870;p83"/>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1" name="Google Shape;10871;p83"/>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2" name="Google Shape;10872;p83"/>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73" name="Google Shape;10873;p83"/>
          <p:cNvGrpSpPr/>
          <p:nvPr/>
        </p:nvGrpSpPr>
        <p:grpSpPr>
          <a:xfrm>
            <a:off x="2471824" y="2205770"/>
            <a:ext cx="424195" cy="418507"/>
            <a:chOff x="-5613150" y="3632900"/>
            <a:chExt cx="294600" cy="290650"/>
          </a:xfrm>
        </p:grpSpPr>
        <p:sp>
          <p:nvSpPr>
            <p:cNvPr id="10874" name="Google Shape;10874;p83"/>
            <p:cNvSpPr/>
            <p:nvPr/>
          </p:nvSpPr>
          <p:spPr>
            <a:xfrm>
              <a:off x="-5440825" y="3708275"/>
              <a:ext cx="49550" cy="41450"/>
            </a:xfrm>
            <a:custGeom>
              <a:avLst/>
              <a:gdLst/>
              <a:ahLst/>
              <a:cxnLst/>
              <a:rect l="l" t="t" r="r" b="b"/>
              <a:pathLst>
                <a:path w="1982" h="1658" extrusionOk="0">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5" name="Google Shape;10875;p83"/>
            <p:cNvSpPr/>
            <p:nvPr/>
          </p:nvSpPr>
          <p:spPr>
            <a:xfrm>
              <a:off x="-5613150" y="3632900"/>
              <a:ext cx="294600" cy="290650"/>
            </a:xfrm>
            <a:custGeom>
              <a:avLst/>
              <a:gdLst/>
              <a:ahLst/>
              <a:cxnLst/>
              <a:rect l="l" t="t" r="r" b="b"/>
              <a:pathLst>
                <a:path w="11784" h="11626" extrusionOk="0">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76" name="Google Shape;10876;p83"/>
          <p:cNvGrpSpPr/>
          <p:nvPr/>
        </p:nvGrpSpPr>
        <p:grpSpPr>
          <a:xfrm>
            <a:off x="2483722" y="2756270"/>
            <a:ext cx="424195" cy="420775"/>
            <a:chOff x="-5613150" y="3991275"/>
            <a:chExt cx="294600" cy="292225"/>
          </a:xfrm>
        </p:grpSpPr>
        <p:sp>
          <p:nvSpPr>
            <p:cNvPr id="10877" name="Google Shape;10877;p83"/>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8" name="Google Shape;10878;p83"/>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9" name="Google Shape;10879;p83"/>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0" name="Google Shape;10880;p83"/>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1" name="Google Shape;10881;p83"/>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2" name="Google Shape;10882;p83"/>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3" name="Google Shape;10883;p83"/>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4" name="Google Shape;10884;p83"/>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5" name="Google Shape;10885;p83"/>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86" name="Google Shape;10886;p83"/>
          <p:cNvGrpSpPr/>
          <p:nvPr/>
        </p:nvGrpSpPr>
        <p:grpSpPr>
          <a:xfrm>
            <a:off x="5155210" y="1689438"/>
            <a:ext cx="434634" cy="419227"/>
            <a:chOff x="-3768700" y="3253275"/>
            <a:chExt cx="301850" cy="291150"/>
          </a:xfrm>
        </p:grpSpPr>
        <p:sp>
          <p:nvSpPr>
            <p:cNvPr id="10887" name="Google Shape;10887;p83"/>
            <p:cNvSpPr/>
            <p:nvPr/>
          </p:nvSpPr>
          <p:spPr>
            <a:xfrm>
              <a:off x="-3603925" y="3355650"/>
              <a:ext cx="69350" cy="33900"/>
            </a:xfrm>
            <a:custGeom>
              <a:avLst/>
              <a:gdLst/>
              <a:ahLst/>
              <a:cxnLst/>
              <a:rect l="l" t="t" r="r" b="b"/>
              <a:pathLst>
                <a:path w="2774" h="1356" extrusionOk="0">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8" name="Google Shape;10888;p83"/>
            <p:cNvSpPr/>
            <p:nvPr/>
          </p:nvSpPr>
          <p:spPr>
            <a:xfrm>
              <a:off x="-3586600" y="3305250"/>
              <a:ext cx="33125" cy="33100"/>
            </a:xfrm>
            <a:custGeom>
              <a:avLst/>
              <a:gdLst/>
              <a:ahLst/>
              <a:cxnLst/>
              <a:rect l="l" t="t" r="r" b="b"/>
              <a:pathLst>
                <a:path w="1325" h="1324" extrusionOk="0">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9" name="Google Shape;10889;p83"/>
            <p:cNvSpPr/>
            <p:nvPr/>
          </p:nvSpPr>
          <p:spPr>
            <a:xfrm>
              <a:off x="-3768700" y="3253275"/>
              <a:ext cx="301850" cy="291150"/>
            </a:xfrm>
            <a:custGeom>
              <a:avLst/>
              <a:gdLst/>
              <a:ahLst/>
              <a:cxnLst/>
              <a:rect l="l" t="t" r="r" b="b"/>
              <a:pathLst>
                <a:path w="12074" h="11646" extrusionOk="0">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90" name="Google Shape;10890;p83"/>
          <p:cNvGrpSpPr/>
          <p:nvPr/>
        </p:nvGrpSpPr>
        <p:grpSpPr>
          <a:xfrm>
            <a:off x="5159293" y="2217090"/>
            <a:ext cx="426462" cy="395865"/>
            <a:chOff x="-3808700" y="3628950"/>
            <a:chExt cx="296175" cy="274925"/>
          </a:xfrm>
        </p:grpSpPr>
        <p:sp>
          <p:nvSpPr>
            <p:cNvPr id="10891" name="Google Shape;10891;p83"/>
            <p:cNvSpPr/>
            <p:nvPr/>
          </p:nvSpPr>
          <p:spPr>
            <a:xfrm>
              <a:off x="-3665972" y="3680950"/>
              <a:ext cx="51200" cy="51225"/>
            </a:xfrm>
            <a:custGeom>
              <a:avLst/>
              <a:gdLst/>
              <a:ahLst/>
              <a:cxnLst/>
              <a:rect l="l" t="t" r="r" b="b"/>
              <a:pathLst>
                <a:path w="2048" h="2049" extrusionOk="0">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2" name="Google Shape;10892;p83"/>
            <p:cNvSpPr/>
            <p:nvPr/>
          </p:nvSpPr>
          <p:spPr>
            <a:xfrm>
              <a:off x="-3808700" y="3664400"/>
              <a:ext cx="296175" cy="239475"/>
            </a:xfrm>
            <a:custGeom>
              <a:avLst/>
              <a:gdLst/>
              <a:ahLst/>
              <a:cxnLst/>
              <a:rect l="l" t="t" r="r" b="b"/>
              <a:pathLst>
                <a:path w="11847" h="9579" extrusionOk="0">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3" name="Google Shape;10893;p83"/>
            <p:cNvSpPr/>
            <p:nvPr/>
          </p:nvSpPr>
          <p:spPr>
            <a:xfrm>
              <a:off x="-3718359" y="3628950"/>
              <a:ext cx="155975" cy="156775"/>
            </a:xfrm>
            <a:custGeom>
              <a:avLst/>
              <a:gdLst/>
              <a:ahLst/>
              <a:cxnLst/>
              <a:rect l="l" t="t" r="r" b="b"/>
              <a:pathLst>
                <a:path w="6239" h="6271" extrusionOk="0">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94" name="Google Shape;10894;p83"/>
          <p:cNvGrpSpPr/>
          <p:nvPr/>
        </p:nvGrpSpPr>
        <p:grpSpPr>
          <a:xfrm>
            <a:off x="5224504" y="2756412"/>
            <a:ext cx="419443" cy="420487"/>
            <a:chOff x="-3771675" y="3971775"/>
            <a:chExt cx="291300" cy="292025"/>
          </a:xfrm>
        </p:grpSpPr>
        <p:sp>
          <p:nvSpPr>
            <p:cNvPr id="10895" name="Google Shape;10895;p83"/>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6" name="Google Shape;10896;p83"/>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7" name="Google Shape;10897;p83"/>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8" name="Google Shape;10898;p83"/>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9" name="Google Shape;10899;p83"/>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00" name="Google Shape;10900;p83"/>
          <p:cNvGrpSpPr/>
          <p:nvPr/>
        </p:nvGrpSpPr>
        <p:grpSpPr>
          <a:xfrm>
            <a:off x="7885948" y="1716461"/>
            <a:ext cx="420271" cy="320774"/>
            <a:chOff x="-1951475" y="3273100"/>
            <a:chExt cx="291875" cy="222775"/>
          </a:xfrm>
        </p:grpSpPr>
        <p:sp>
          <p:nvSpPr>
            <p:cNvPr id="10901" name="Google Shape;10901;p83"/>
            <p:cNvSpPr/>
            <p:nvPr/>
          </p:nvSpPr>
          <p:spPr>
            <a:xfrm>
              <a:off x="-1951475" y="3325050"/>
              <a:ext cx="51225" cy="119250"/>
            </a:xfrm>
            <a:custGeom>
              <a:avLst/>
              <a:gdLst/>
              <a:ahLst/>
              <a:cxnLst/>
              <a:rect l="l" t="t" r="r" b="b"/>
              <a:pathLst>
                <a:path w="2049" h="4770" extrusionOk="0">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2" name="Google Shape;10902;p83"/>
            <p:cNvSpPr/>
            <p:nvPr/>
          </p:nvSpPr>
          <p:spPr>
            <a:xfrm>
              <a:off x="-1711250" y="3273100"/>
              <a:ext cx="51650" cy="221725"/>
            </a:xfrm>
            <a:custGeom>
              <a:avLst/>
              <a:gdLst/>
              <a:ahLst/>
              <a:cxnLst/>
              <a:rect l="l" t="t" r="r" b="b"/>
              <a:pathLst>
                <a:path w="2066" h="8869" extrusionOk="0">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3" name="Google Shape;10903;p83"/>
            <p:cNvSpPr/>
            <p:nvPr/>
          </p:nvSpPr>
          <p:spPr>
            <a:xfrm>
              <a:off x="-1886900" y="3296575"/>
              <a:ext cx="156775" cy="199300"/>
            </a:xfrm>
            <a:custGeom>
              <a:avLst/>
              <a:gdLst/>
              <a:ahLst/>
              <a:cxnLst/>
              <a:rect l="l" t="t" r="r" b="b"/>
              <a:pathLst>
                <a:path w="6271" h="7972" extrusionOk="0">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04" name="Google Shape;10904;p83"/>
          <p:cNvGrpSpPr/>
          <p:nvPr/>
        </p:nvGrpSpPr>
        <p:grpSpPr>
          <a:xfrm>
            <a:off x="7883429" y="2205191"/>
            <a:ext cx="425310" cy="419659"/>
            <a:chOff x="-1951475" y="3597450"/>
            <a:chExt cx="295375" cy="291450"/>
          </a:xfrm>
        </p:grpSpPr>
        <p:sp>
          <p:nvSpPr>
            <p:cNvPr id="10905" name="Google Shape;10905;p83"/>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6" name="Google Shape;10906;p83"/>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7" name="Google Shape;10907;p83"/>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8" name="Google Shape;10908;p83"/>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09" name="Google Shape;10909;p83"/>
          <p:cNvGrpSpPr/>
          <p:nvPr/>
        </p:nvGrpSpPr>
        <p:grpSpPr>
          <a:xfrm>
            <a:off x="7885680" y="2756825"/>
            <a:ext cx="444605" cy="419659"/>
            <a:chOff x="-1960150" y="3956600"/>
            <a:chExt cx="308775" cy="291450"/>
          </a:xfrm>
        </p:grpSpPr>
        <p:sp>
          <p:nvSpPr>
            <p:cNvPr id="10910" name="Google Shape;10910;p83"/>
            <p:cNvSpPr/>
            <p:nvPr/>
          </p:nvSpPr>
          <p:spPr>
            <a:xfrm>
              <a:off x="-1960150" y="3956600"/>
              <a:ext cx="308775" cy="51275"/>
            </a:xfrm>
            <a:custGeom>
              <a:avLst/>
              <a:gdLst/>
              <a:ahLst/>
              <a:cxnLst/>
              <a:rect l="l" t="t" r="r" b="b"/>
              <a:pathLst>
                <a:path w="12351" h="2051" extrusionOk="0">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1" name="Google Shape;10911;p83"/>
            <p:cNvSpPr/>
            <p:nvPr/>
          </p:nvSpPr>
          <p:spPr>
            <a:xfrm>
              <a:off x="-1934950" y="4025925"/>
              <a:ext cx="256000" cy="222125"/>
            </a:xfrm>
            <a:custGeom>
              <a:avLst/>
              <a:gdLst/>
              <a:ahLst/>
              <a:cxnLst/>
              <a:rect l="l" t="t" r="r" b="b"/>
              <a:pathLst>
                <a:path w="10240" h="8885" extrusionOk="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12" name="Google Shape;10912;p83"/>
          <p:cNvGrpSpPr/>
          <p:nvPr/>
        </p:nvGrpSpPr>
        <p:grpSpPr>
          <a:xfrm>
            <a:off x="1939718" y="3307636"/>
            <a:ext cx="420775" cy="420775"/>
            <a:chOff x="-804700" y="3226500"/>
            <a:chExt cx="292225" cy="292225"/>
          </a:xfrm>
        </p:grpSpPr>
        <p:sp>
          <p:nvSpPr>
            <p:cNvPr id="10913" name="Google Shape;10913;p83"/>
            <p:cNvSpPr/>
            <p:nvPr/>
          </p:nvSpPr>
          <p:spPr>
            <a:xfrm>
              <a:off x="-804700" y="3467500"/>
              <a:ext cx="85875" cy="51225"/>
            </a:xfrm>
            <a:custGeom>
              <a:avLst/>
              <a:gdLst/>
              <a:ahLst/>
              <a:cxnLst/>
              <a:rect l="l" t="t" r="r" b="b"/>
              <a:pathLst>
                <a:path w="3435" h="2049" extrusionOk="0">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4" name="Google Shape;10914;p83"/>
            <p:cNvSpPr/>
            <p:nvPr/>
          </p:nvSpPr>
          <p:spPr>
            <a:xfrm>
              <a:off x="-710975" y="3466700"/>
              <a:ext cx="196925" cy="51225"/>
            </a:xfrm>
            <a:custGeom>
              <a:avLst/>
              <a:gdLst/>
              <a:ahLst/>
              <a:cxnLst/>
              <a:rect l="l" t="t" r="r" b="b"/>
              <a:pathLst>
                <a:path w="7877" h="2049" extrusionOk="0">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5" name="Google Shape;10915;p83"/>
            <p:cNvSpPr/>
            <p:nvPr/>
          </p:nvSpPr>
          <p:spPr>
            <a:xfrm>
              <a:off x="-667650" y="3312350"/>
              <a:ext cx="18125" cy="17350"/>
            </a:xfrm>
            <a:custGeom>
              <a:avLst/>
              <a:gdLst/>
              <a:ahLst/>
              <a:cxnLst/>
              <a:rect l="l" t="t" r="r" b="b"/>
              <a:pathLst>
                <a:path w="725" h="694" extrusionOk="0">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6" name="Google Shape;10916;p83"/>
            <p:cNvSpPr/>
            <p:nvPr/>
          </p:nvSpPr>
          <p:spPr>
            <a:xfrm>
              <a:off x="-683400" y="3347775"/>
              <a:ext cx="48050" cy="16575"/>
            </a:xfrm>
            <a:custGeom>
              <a:avLst/>
              <a:gdLst/>
              <a:ahLst/>
              <a:cxnLst/>
              <a:rect l="l" t="t" r="r" b="b"/>
              <a:pathLst>
                <a:path w="1922" h="663" extrusionOk="0">
                  <a:moveTo>
                    <a:pt x="977" y="1"/>
                  </a:moveTo>
                  <a:cubicBezTo>
                    <a:pt x="567" y="1"/>
                    <a:pt x="158" y="253"/>
                    <a:pt x="0" y="662"/>
                  </a:cubicBezTo>
                  <a:lnTo>
                    <a:pt x="1922" y="662"/>
                  </a:lnTo>
                  <a:cubicBezTo>
                    <a:pt x="1796" y="253"/>
                    <a:pt x="1418" y="1"/>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7" name="Google Shape;10917;p83"/>
            <p:cNvSpPr/>
            <p:nvPr/>
          </p:nvSpPr>
          <p:spPr>
            <a:xfrm>
              <a:off x="-735400" y="3261925"/>
              <a:ext cx="153625" cy="187875"/>
            </a:xfrm>
            <a:custGeom>
              <a:avLst/>
              <a:gdLst/>
              <a:ahLst/>
              <a:cxnLst/>
              <a:rect l="l" t="t" r="r" b="b"/>
              <a:pathLst>
                <a:path w="6145" h="7515" extrusionOk="0">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8" name="Google Shape;10918;p83"/>
            <p:cNvSpPr/>
            <p:nvPr/>
          </p:nvSpPr>
          <p:spPr>
            <a:xfrm>
              <a:off x="-804700" y="3226500"/>
              <a:ext cx="118175" cy="170925"/>
            </a:xfrm>
            <a:custGeom>
              <a:avLst/>
              <a:gdLst/>
              <a:ahLst/>
              <a:cxnLst/>
              <a:rect l="l" t="t" r="r" b="b"/>
              <a:pathLst>
                <a:path w="4727" h="6837" extrusionOk="0">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9" name="Google Shape;10919;p83"/>
            <p:cNvSpPr/>
            <p:nvPr/>
          </p:nvSpPr>
          <p:spPr>
            <a:xfrm>
              <a:off x="-630625" y="3226500"/>
              <a:ext cx="118150" cy="170950"/>
            </a:xfrm>
            <a:custGeom>
              <a:avLst/>
              <a:gdLst/>
              <a:ahLst/>
              <a:cxnLst/>
              <a:rect l="l" t="t" r="r" b="b"/>
              <a:pathLst>
                <a:path w="4726" h="6838" extrusionOk="0">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20" name="Google Shape;10920;p83"/>
          <p:cNvGrpSpPr/>
          <p:nvPr/>
        </p:nvGrpSpPr>
        <p:grpSpPr>
          <a:xfrm>
            <a:off x="3019809" y="1688647"/>
            <a:ext cx="420775" cy="420811"/>
            <a:chOff x="-5251625" y="3272950"/>
            <a:chExt cx="292225" cy="292250"/>
          </a:xfrm>
        </p:grpSpPr>
        <p:sp>
          <p:nvSpPr>
            <p:cNvPr id="10921" name="Google Shape;10921;p83"/>
            <p:cNvSpPr/>
            <p:nvPr/>
          </p:nvSpPr>
          <p:spPr>
            <a:xfrm>
              <a:off x="-5156325" y="3462775"/>
              <a:ext cx="33900" cy="33100"/>
            </a:xfrm>
            <a:custGeom>
              <a:avLst/>
              <a:gdLst/>
              <a:ahLst/>
              <a:cxnLst/>
              <a:rect l="l" t="t" r="r" b="b"/>
              <a:pathLst>
                <a:path w="1356" h="1324" extrusionOk="0">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2" name="Google Shape;10922;p83"/>
            <p:cNvSpPr/>
            <p:nvPr/>
          </p:nvSpPr>
          <p:spPr>
            <a:xfrm>
              <a:off x="-5251625" y="3272950"/>
              <a:ext cx="292225" cy="292250"/>
            </a:xfrm>
            <a:custGeom>
              <a:avLst/>
              <a:gdLst/>
              <a:ahLst/>
              <a:cxnLst/>
              <a:rect l="l" t="t" r="r" b="b"/>
              <a:pathLst>
                <a:path w="11689" h="11690" extrusionOk="0">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3" name="Google Shape;10923;p83"/>
            <p:cNvSpPr/>
            <p:nvPr/>
          </p:nvSpPr>
          <p:spPr>
            <a:xfrm>
              <a:off x="-5011400" y="3350150"/>
              <a:ext cx="33900" cy="33875"/>
            </a:xfrm>
            <a:custGeom>
              <a:avLst/>
              <a:gdLst/>
              <a:ahLst/>
              <a:cxnLst/>
              <a:rect l="l" t="t" r="r" b="b"/>
              <a:pathLst>
                <a:path w="1356" h="1355" extrusionOk="0">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24" name="Google Shape;10924;p83"/>
          <p:cNvGrpSpPr/>
          <p:nvPr/>
        </p:nvGrpSpPr>
        <p:grpSpPr>
          <a:xfrm>
            <a:off x="3016407" y="2204348"/>
            <a:ext cx="427578" cy="421351"/>
            <a:chOff x="-5254775" y="3631325"/>
            <a:chExt cx="296950" cy="292625"/>
          </a:xfrm>
        </p:grpSpPr>
        <p:sp>
          <p:nvSpPr>
            <p:cNvPr id="10925" name="Google Shape;10925;p83"/>
            <p:cNvSpPr/>
            <p:nvPr/>
          </p:nvSpPr>
          <p:spPr>
            <a:xfrm>
              <a:off x="-5246900" y="3766400"/>
              <a:ext cx="58300" cy="55150"/>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6" name="Google Shape;10926;p83"/>
            <p:cNvSpPr/>
            <p:nvPr/>
          </p:nvSpPr>
          <p:spPr>
            <a:xfrm>
              <a:off x="-5216175" y="3795550"/>
              <a:ext cx="58300" cy="55950"/>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7" name="Google Shape;10927;p83"/>
            <p:cNvSpPr/>
            <p:nvPr/>
          </p:nvSpPr>
          <p:spPr>
            <a:xfrm>
              <a:off x="-5185475" y="3826250"/>
              <a:ext cx="57525" cy="55750"/>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8" name="Google Shape;10928;p83"/>
            <p:cNvSpPr/>
            <p:nvPr/>
          </p:nvSpPr>
          <p:spPr>
            <a:xfrm>
              <a:off x="-5156325" y="3856375"/>
              <a:ext cx="58300" cy="55750"/>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9" name="Google Shape;10929;p83"/>
            <p:cNvSpPr/>
            <p:nvPr/>
          </p:nvSpPr>
          <p:spPr>
            <a:xfrm>
              <a:off x="-5105925" y="3886525"/>
              <a:ext cx="37050" cy="37425"/>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0" name="Google Shape;10930;p83"/>
            <p:cNvSpPr/>
            <p:nvPr/>
          </p:nvSpPr>
          <p:spPr>
            <a:xfrm>
              <a:off x="-5254775" y="3648050"/>
              <a:ext cx="278050" cy="24832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1" name="Google Shape;10931;p83"/>
            <p:cNvSpPr/>
            <p:nvPr/>
          </p:nvSpPr>
          <p:spPr>
            <a:xfrm>
              <a:off x="-5163425" y="3631325"/>
              <a:ext cx="205600" cy="150450"/>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32" name="Google Shape;10932;p83"/>
          <p:cNvGrpSpPr/>
          <p:nvPr/>
        </p:nvGrpSpPr>
        <p:grpSpPr>
          <a:xfrm>
            <a:off x="3032265" y="2756270"/>
            <a:ext cx="419659" cy="420775"/>
            <a:chOff x="-5251625" y="3991275"/>
            <a:chExt cx="291450" cy="292225"/>
          </a:xfrm>
        </p:grpSpPr>
        <p:sp>
          <p:nvSpPr>
            <p:cNvPr id="10933" name="Google Shape;10933;p83"/>
            <p:cNvSpPr/>
            <p:nvPr/>
          </p:nvSpPr>
          <p:spPr>
            <a:xfrm>
              <a:off x="-5179950" y="4198400"/>
              <a:ext cx="145725" cy="85100"/>
            </a:xfrm>
            <a:custGeom>
              <a:avLst/>
              <a:gdLst/>
              <a:ahLst/>
              <a:cxnLst/>
              <a:rect l="l" t="t" r="r" b="b"/>
              <a:pathLst>
                <a:path w="5829" h="3404" extrusionOk="0">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4" name="Google Shape;10934;p83"/>
            <p:cNvSpPr/>
            <p:nvPr/>
          </p:nvSpPr>
          <p:spPr>
            <a:xfrm>
              <a:off x="-5203575" y="4129100"/>
              <a:ext cx="196925" cy="51225"/>
            </a:xfrm>
            <a:custGeom>
              <a:avLst/>
              <a:gdLst/>
              <a:ahLst/>
              <a:cxnLst/>
              <a:rect l="l" t="t" r="r" b="b"/>
              <a:pathLst>
                <a:path w="7877" h="2049" extrusionOk="0">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5" name="Google Shape;10935;p83"/>
            <p:cNvSpPr/>
            <p:nvPr/>
          </p:nvSpPr>
          <p:spPr>
            <a:xfrm>
              <a:off x="-5251625" y="3991275"/>
              <a:ext cx="291450" cy="172500"/>
            </a:xfrm>
            <a:custGeom>
              <a:avLst/>
              <a:gdLst/>
              <a:ahLst/>
              <a:cxnLst/>
              <a:rect l="l" t="t" r="r" b="b"/>
              <a:pathLst>
                <a:path w="11658" h="6900" extrusionOk="0">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6" name="Google Shape;10936;p83"/>
            <p:cNvSpPr/>
            <p:nvPr/>
          </p:nvSpPr>
          <p:spPr>
            <a:xfrm>
              <a:off x="-5139775" y="4096025"/>
              <a:ext cx="65400" cy="17350"/>
            </a:xfrm>
            <a:custGeom>
              <a:avLst/>
              <a:gdLst/>
              <a:ahLst/>
              <a:cxnLst/>
              <a:rect l="l" t="t" r="r" b="b"/>
              <a:pathLst>
                <a:path w="2616" h="694" extrusionOk="0">
                  <a:moveTo>
                    <a:pt x="1008" y="0"/>
                  </a:moveTo>
                  <a:cubicBezTo>
                    <a:pt x="567" y="0"/>
                    <a:pt x="158" y="315"/>
                    <a:pt x="0" y="693"/>
                  </a:cubicBezTo>
                  <a:lnTo>
                    <a:pt x="2615" y="693"/>
                  </a:lnTo>
                  <a:cubicBezTo>
                    <a:pt x="2489" y="252"/>
                    <a:pt x="2111"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7" name="Google Shape;10937;p83"/>
            <p:cNvSpPr/>
            <p:nvPr/>
          </p:nvSpPr>
          <p:spPr>
            <a:xfrm>
              <a:off x="-5122450" y="4044825"/>
              <a:ext cx="33100" cy="33100"/>
            </a:xfrm>
            <a:custGeom>
              <a:avLst/>
              <a:gdLst/>
              <a:ahLst/>
              <a:cxnLst/>
              <a:rect l="l" t="t" r="r" b="b"/>
              <a:pathLst>
                <a:path w="1324" h="1324" extrusionOk="0">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38" name="Google Shape;10938;p83"/>
          <p:cNvGrpSpPr/>
          <p:nvPr/>
        </p:nvGrpSpPr>
        <p:grpSpPr>
          <a:xfrm>
            <a:off x="5772848" y="1689240"/>
            <a:ext cx="319874" cy="419623"/>
            <a:chOff x="-3365275" y="3253275"/>
            <a:chExt cx="222150" cy="291425"/>
          </a:xfrm>
        </p:grpSpPr>
        <p:sp>
          <p:nvSpPr>
            <p:cNvPr id="10939" name="Google Shape;10939;p83"/>
            <p:cNvSpPr/>
            <p:nvPr/>
          </p:nvSpPr>
          <p:spPr>
            <a:xfrm>
              <a:off x="-3365275" y="3253275"/>
              <a:ext cx="222150" cy="291425"/>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0" name="Google Shape;10940;p83"/>
            <p:cNvSpPr/>
            <p:nvPr/>
          </p:nvSpPr>
          <p:spPr>
            <a:xfrm>
              <a:off x="-3314075" y="34761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41" name="Google Shape;10941;p83"/>
          <p:cNvGrpSpPr/>
          <p:nvPr/>
        </p:nvGrpSpPr>
        <p:grpSpPr>
          <a:xfrm>
            <a:off x="5746786" y="2204058"/>
            <a:ext cx="371998" cy="421927"/>
            <a:chOff x="-3383375" y="3611625"/>
            <a:chExt cx="258350" cy="293025"/>
          </a:xfrm>
        </p:grpSpPr>
        <p:sp>
          <p:nvSpPr>
            <p:cNvPr id="10942" name="Google Shape;10942;p83"/>
            <p:cNvSpPr/>
            <p:nvPr/>
          </p:nvSpPr>
          <p:spPr>
            <a:xfrm>
              <a:off x="-3383375" y="3611625"/>
              <a:ext cx="258350" cy="85175"/>
            </a:xfrm>
            <a:custGeom>
              <a:avLst/>
              <a:gdLst/>
              <a:ahLst/>
              <a:cxnLst/>
              <a:rect l="l" t="t" r="r" b="b"/>
              <a:pathLst>
                <a:path w="10334" h="3407" extrusionOk="0">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3" name="Google Shape;10943;p83"/>
            <p:cNvSpPr/>
            <p:nvPr/>
          </p:nvSpPr>
          <p:spPr>
            <a:xfrm>
              <a:off x="-3362900" y="3716375"/>
              <a:ext cx="218200" cy="188275"/>
            </a:xfrm>
            <a:custGeom>
              <a:avLst/>
              <a:gdLst/>
              <a:ahLst/>
              <a:cxnLst/>
              <a:rect l="l" t="t" r="r" b="b"/>
              <a:pathLst>
                <a:path w="8728" h="7531" extrusionOk="0">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44" name="Google Shape;10944;p83"/>
          <p:cNvGrpSpPr/>
          <p:nvPr/>
        </p:nvGrpSpPr>
        <p:grpSpPr>
          <a:xfrm>
            <a:off x="5809135" y="2756826"/>
            <a:ext cx="271097" cy="419659"/>
            <a:chOff x="-3347950" y="3971575"/>
            <a:chExt cx="188275" cy="291450"/>
          </a:xfrm>
        </p:grpSpPr>
        <p:sp>
          <p:nvSpPr>
            <p:cNvPr id="10945" name="Google Shape;10945;p83"/>
            <p:cNvSpPr/>
            <p:nvPr/>
          </p:nvSpPr>
          <p:spPr>
            <a:xfrm>
              <a:off x="-3246325" y="4032225"/>
              <a:ext cx="29950" cy="42550"/>
            </a:xfrm>
            <a:custGeom>
              <a:avLst/>
              <a:gdLst/>
              <a:ahLst/>
              <a:cxnLst/>
              <a:rect l="l" t="t" r="r" b="b"/>
              <a:pathLst>
                <a:path w="1198" h="1702" extrusionOk="0">
                  <a:moveTo>
                    <a:pt x="347" y="0"/>
                  </a:moveTo>
                  <a:lnTo>
                    <a:pt x="0" y="536"/>
                  </a:lnTo>
                  <a:lnTo>
                    <a:pt x="599" y="1702"/>
                  </a:lnTo>
                  <a:lnTo>
                    <a:pt x="1197" y="1702"/>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6" name="Google Shape;10946;p83"/>
            <p:cNvSpPr/>
            <p:nvPr/>
          </p:nvSpPr>
          <p:spPr>
            <a:xfrm>
              <a:off x="-3291225" y="4034575"/>
              <a:ext cx="40975" cy="40200"/>
            </a:xfrm>
            <a:custGeom>
              <a:avLst/>
              <a:gdLst/>
              <a:ahLst/>
              <a:cxnLst/>
              <a:rect l="l" t="t" r="r" b="b"/>
              <a:pathLst>
                <a:path w="1639" h="1608" extrusionOk="0">
                  <a:moveTo>
                    <a:pt x="819" y="1"/>
                  </a:moveTo>
                  <a:lnTo>
                    <a:pt x="0" y="1608"/>
                  </a:lnTo>
                  <a:lnTo>
                    <a:pt x="1639" y="1608"/>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7" name="Google Shape;10947;p83"/>
            <p:cNvSpPr/>
            <p:nvPr/>
          </p:nvSpPr>
          <p:spPr>
            <a:xfrm>
              <a:off x="-3347950" y="3971575"/>
              <a:ext cx="188275" cy="291450"/>
            </a:xfrm>
            <a:custGeom>
              <a:avLst/>
              <a:gdLst/>
              <a:ahLst/>
              <a:cxnLst/>
              <a:rect l="l" t="t" r="r" b="b"/>
              <a:pathLst>
                <a:path w="7531" h="11658" extrusionOk="0">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48" name="Google Shape;10948;p83"/>
          <p:cNvGrpSpPr/>
          <p:nvPr/>
        </p:nvGrpSpPr>
        <p:grpSpPr>
          <a:xfrm>
            <a:off x="858994" y="3307061"/>
            <a:ext cx="371998" cy="421927"/>
            <a:chOff x="-1575775" y="3238300"/>
            <a:chExt cx="258350" cy="293025"/>
          </a:xfrm>
        </p:grpSpPr>
        <p:sp>
          <p:nvSpPr>
            <p:cNvPr id="10949" name="Google Shape;10949;p83"/>
            <p:cNvSpPr/>
            <p:nvPr/>
          </p:nvSpPr>
          <p:spPr>
            <a:xfrm>
              <a:off x="-1489150" y="3306825"/>
              <a:ext cx="85875" cy="33100"/>
            </a:xfrm>
            <a:custGeom>
              <a:avLst/>
              <a:gdLst/>
              <a:ahLst/>
              <a:cxnLst/>
              <a:rect l="l" t="t" r="r" b="b"/>
              <a:pathLst>
                <a:path w="3435" h="1324" extrusionOk="0">
                  <a:moveTo>
                    <a:pt x="1" y="0"/>
                  </a:moveTo>
                  <a:lnTo>
                    <a:pt x="1702" y="1324"/>
                  </a:ln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0" name="Google Shape;10950;p83"/>
            <p:cNvSpPr/>
            <p:nvPr/>
          </p:nvSpPr>
          <p:spPr>
            <a:xfrm>
              <a:off x="-1506475" y="3316275"/>
              <a:ext cx="46500" cy="67750"/>
            </a:xfrm>
            <a:custGeom>
              <a:avLst/>
              <a:gdLst/>
              <a:ahLst/>
              <a:cxnLst/>
              <a:rect l="l" t="t" r="r" b="b"/>
              <a:pathLst>
                <a:path w="1860" h="2710" extrusionOk="0">
                  <a:moveTo>
                    <a:pt x="1" y="1"/>
                  </a:moveTo>
                  <a:lnTo>
                    <a:pt x="1" y="2710"/>
                  </a:lnTo>
                  <a:lnTo>
                    <a:pt x="1859" y="1324"/>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1" name="Google Shape;10951;p83"/>
            <p:cNvSpPr/>
            <p:nvPr/>
          </p:nvSpPr>
          <p:spPr>
            <a:xfrm>
              <a:off x="-1575775" y="3238300"/>
              <a:ext cx="258350" cy="293025"/>
            </a:xfrm>
            <a:custGeom>
              <a:avLst/>
              <a:gdLst/>
              <a:ahLst/>
              <a:cxnLst/>
              <a:rect l="l" t="t" r="r" b="b"/>
              <a:pathLst>
                <a:path w="10334" h="11721" extrusionOk="0">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2" name="Google Shape;10952;p83"/>
            <p:cNvSpPr/>
            <p:nvPr/>
          </p:nvSpPr>
          <p:spPr>
            <a:xfrm>
              <a:off x="-1489150" y="3360375"/>
              <a:ext cx="85875" cy="32325"/>
            </a:xfrm>
            <a:custGeom>
              <a:avLst/>
              <a:gdLst/>
              <a:ahLst/>
              <a:cxnLst/>
              <a:rect l="l" t="t" r="r" b="b"/>
              <a:pathLst>
                <a:path w="3435" h="1293" extrusionOk="0">
                  <a:moveTo>
                    <a:pt x="1702" y="1"/>
                  </a:moveTo>
                  <a:lnTo>
                    <a:pt x="1" y="1293"/>
                  </a:lnTo>
                  <a:lnTo>
                    <a:pt x="3435" y="1293"/>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3" name="Google Shape;10953;p83"/>
            <p:cNvSpPr/>
            <p:nvPr/>
          </p:nvSpPr>
          <p:spPr>
            <a:xfrm>
              <a:off x="-1431650" y="3316275"/>
              <a:ext cx="44925" cy="67750"/>
            </a:xfrm>
            <a:custGeom>
              <a:avLst/>
              <a:gdLst/>
              <a:ahLst/>
              <a:cxnLst/>
              <a:rect l="l" t="t" r="r" b="b"/>
              <a:pathLst>
                <a:path w="1797" h="2710" extrusionOk="0">
                  <a:moveTo>
                    <a:pt x="1796" y="1"/>
                  </a:moveTo>
                  <a:lnTo>
                    <a:pt x="0" y="1324"/>
                  </a:lnTo>
                  <a:lnTo>
                    <a:pt x="1796" y="2710"/>
                  </a:ln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54" name="Google Shape;10954;p83"/>
          <p:cNvGrpSpPr/>
          <p:nvPr/>
        </p:nvGrpSpPr>
        <p:grpSpPr>
          <a:xfrm>
            <a:off x="2503892" y="3309051"/>
            <a:ext cx="423079" cy="424159"/>
            <a:chOff x="-1591550" y="3597475"/>
            <a:chExt cx="293825" cy="294575"/>
          </a:xfrm>
        </p:grpSpPr>
        <p:sp>
          <p:nvSpPr>
            <p:cNvPr id="10955" name="Google Shape;10955;p83"/>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6" name="Google Shape;10956;p83"/>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7" name="Google Shape;10957;p83"/>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58" name="Google Shape;10958;p83"/>
          <p:cNvGrpSpPr/>
          <p:nvPr/>
        </p:nvGrpSpPr>
        <p:grpSpPr>
          <a:xfrm>
            <a:off x="4153362" y="3318663"/>
            <a:ext cx="421927" cy="399248"/>
            <a:chOff x="-1592325" y="3957400"/>
            <a:chExt cx="293025" cy="277275"/>
          </a:xfrm>
        </p:grpSpPr>
        <p:sp>
          <p:nvSpPr>
            <p:cNvPr id="10959" name="Google Shape;10959;p83"/>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0" name="Google Shape;10960;p83"/>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1" name="Google Shape;10961;p83"/>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2" name="Google Shape;10962;p83"/>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63" name="Google Shape;10963;p83"/>
          <p:cNvGrpSpPr/>
          <p:nvPr/>
        </p:nvGrpSpPr>
        <p:grpSpPr>
          <a:xfrm>
            <a:off x="3640232" y="3310744"/>
            <a:ext cx="369730" cy="420775"/>
            <a:chOff x="-778700" y="3612425"/>
            <a:chExt cx="256775" cy="292225"/>
          </a:xfrm>
        </p:grpSpPr>
        <p:sp>
          <p:nvSpPr>
            <p:cNvPr id="10964" name="Google Shape;10964;p83"/>
            <p:cNvSpPr/>
            <p:nvPr/>
          </p:nvSpPr>
          <p:spPr>
            <a:xfrm>
              <a:off x="-692850" y="36990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5" name="Google Shape;10965;p83"/>
            <p:cNvSpPr/>
            <p:nvPr/>
          </p:nvSpPr>
          <p:spPr>
            <a:xfrm>
              <a:off x="-777925" y="3612425"/>
              <a:ext cx="204800" cy="34675"/>
            </a:xfrm>
            <a:custGeom>
              <a:avLst/>
              <a:gdLst/>
              <a:ahLst/>
              <a:cxnLst/>
              <a:rect l="l" t="t" r="r" b="b"/>
              <a:pathLst>
                <a:path w="8192" h="1387" extrusionOk="0">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6" name="Google Shape;10966;p83"/>
            <p:cNvSpPr/>
            <p:nvPr/>
          </p:nvSpPr>
          <p:spPr>
            <a:xfrm>
              <a:off x="-727525" y="3699050"/>
              <a:ext cx="17375" cy="17350"/>
            </a:xfrm>
            <a:custGeom>
              <a:avLst/>
              <a:gdLst/>
              <a:ahLst/>
              <a:cxnLst/>
              <a:rect l="l" t="t" r="r" b="b"/>
              <a:pathLst>
                <a:path w="695"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7" name="Google Shape;10967;p83"/>
            <p:cNvSpPr/>
            <p:nvPr/>
          </p:nvSpPr>
          <p:spPr>
            <a:xfrm>
              <a:off x="-778700" y="3664400"/>
              <a:ext cx="205575" cy="102425"/>
            </a:xfrm>
            <a:custGeom>
              <a:avLst/>
              <a:gdLst/>
              <a:ahLst/>
              <a:cxnLst/>
              <a:rect l="l" t="t" r="r" b="b"/>
              <a:pathLst>
                <a:path w="8223" h="4097" extrusionOk="0">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8" name="Google Shape;10968;p83"/>
            <p:cNvSpPr/>
            <p:nvPr/>
          </p:nvSpPr>
          <p:spPr>
            <a:xfrm>
              <a:off x="-659775" y="3835325"/>
              <a:ext cx="137850" cy="69325"/>
            </a:xfrm>
            <a:custGeom>
              <a:avLst/>
              <a:gdLst/>
              <a:ahLst/>
              <a:cxnLst/>
              <a:rect l="l" t="t" r="r" b="b"/>
              <a:pathLst>
                <a:path w="5514" h="2773" extrusionOk="0">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9" name="Google Shape;10969;p83"/>
            <p:cNvSpPr/>
            <p:nvPr/>
          </p:nvSpPr>
          <p:spPr>
            <a:xfrm>
              <a:off x="-658200" y="3669925"/>
              <a:ext cx="136275" cy="148875"/>
            </a:xfrm>
            <a:custGeom>
              <a:avLst/>
              <a:gdLst/>
              <a:ahLst/>
              <a:cxnLst/>
              <a:rect l="l" t="t" r="r" b="b"/>
              <a:pathLst>
                <a:path w="5451" h="5955" extrusionOk="0">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70" name="Google Shape;10970;p83"/>
          <p:cNvGrpSpPr/>
          <p:nvPr/>
        </p:nvGrpSpPr>
        <p:grpSpPr>
          <a:xfrm>
            <a:off x="6111733" y="3828305"/>
            <a:ext cx="340731" cy="387641"/>
            <a:chOff x="7728464" y="1561258"/>
            <a:chExt cx="349719" cy="397866"/>
          </a:xfrm>
        </p:grpSpPr>
        <p:sp>
          <p:nvSpPr>
            <p:cNvPr id="10971" name="Google Shape;10971;p83"/>
            <p:cNvSpPr/>
            <p:nvPr/>
          </p:nvSpPr>
          <p:spPr>
            <a:xfrm>
              <a:off x="7891642" y="1678585"/>
              <a:ext cx="23354" cy="23333"/>
            </a:xfrm>
            <a:custGeom>
              <a:avLst/>
              <a:gdLst/>
              <a:ahLst/>
              <a:cxnLst/>
              <a:rect l="l" t="t" r="r" b="b"/>
              <a:pathLst>
                <a:path w="1119" h="1118" extrusionOk="0">
                  <a:moveTo>
                    <a:pt x="0" y="1"/>
                  </a:moveTo>
                  <a:lnTo>
                    <a:pt x="0" y="1117"/>
                  </a:lnTo>
                  <a:lnTo>
                    <a:pt x="1118" y="1117"/>
                  </a:lnTo>
                  <a:lnTo>
                    <a:pt x="11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2" name="Google Shape;10972;p83"/>
            <p:cNvSpPr/>
            <p:nvPr/>
          </p:nvSpPr>
          <p:spPr>
            <a:xfrm>
              <a:off x="7728464" y="1561258"/>
              <a:ext cx="349719" cy="397866"/>
            </a:xfrm>
            <a:custGeom>
              <a:avLst/>
              <a:gdLst/>
              <a:ahLst/>
              <a:cxnLst/>
              <a:rect l="l" t="t" r="r" b="b"/>
              <a:pathLst>
                <a:path w="16757" h="19064" extrusionOk="0">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73" name="Google Shape;10973;p83"/>
          <p:cNvGrpSpPr/>
          <p:nvPr/>
        </p:nvGrpSpPr>
        <p:grpSpPr>
          <a:xfrm>
            <a:off x="4034702" y="3828305"/>
            <a:ext cx="387681" cy="387641"/>
            <a:chOff x="5611350" y="1561258"/>
            <a:chExt cx="397907" cy="397866"/>
          </a:xfrm>
        </p:grpSpPr>
        <p:sp>
          <p:nvSpPr>
            <p:cNvPr id="10974" name="Google Shape;10974;p83"/>
            <p:cNvSpPr/>
            <p:nvPr/>
          </p:nvSpPr>
          <p:spPr>
            <a:xfrm>
              <a:off x="5713589" y="1812337"/>
              <a:ext cx="38443" cy="39653"/>
            </a:xfrm>
            <a:custGeom>
              <a:avLst/>
              <a:gdLst/>
              <a:ahLst/>
              <a:cxnLst/>
              <a:rect l="l" t="t" r="r" b="b"/>
              <a:pathLst>
                <a:path w="1842" h="1900" extrusionOk="0">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5" name="Google Shape;10975;p83"/>
            <p:cNvSpPr/>
            <p:nvPr/>
          </p:nvSpPr>
          <p:spPr>
            <a:xfrm>
              <a:off x="5830124" y="1789047"/>
              <a:ext cx="38505" cy="39653"/>
            </a:xfrm>
            <a:custGeom>
              <a:avLst/>
              <a:gdLst/>
              <a:ahLst/>
              <a:cxnLst/>
              <a:rect l="l" t="t" r="r" b="b"/>
              <a:pathLst>
                <a:path w="1845" h="1900" extrusionOk="0">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6" name="Google Shape;10976;p83"/>
            <p:cNvSpPr/>
            <p:nvPr/>
          </p:nvSpPr>
          <p:spPr>
            <a:xfrm>
              <a:off x="5611350" y="1561258"/>
              <a:ext cx="397907" cy="397866"/>
            </a:xfrm>
            <a:custGeom>
              <a:avLst/>
              <a:gdLst/>
              <a:ahLst/>
              <a:cxnLst/>
              <a:rect l="l" t="t" r="r" b="b"/>
              <a:pathLst>
                <a:path w="19066" h="19064" extrusionOk="0">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7" name="Google Shape;10977;p83"/>
            <p:cNvSpPr/>
            <p:nvPr/>
          </p:nvSpPr>
          <p:spPr>
            <a:xfrm>
              <a:off x="5775341" y="1669507"/>
              <a:ext cx="93247" cy="41531"/>
            </a:xfrm>
            <a:custGeom>
              <a:avLst/>
              <a:gdLst/>
              <a:ahLst/>
              <a:cxnLst/>
              <a:rect l="l" t="t" r="r" b="b"/>
              <a:pathLst>
                <a:path w="4468" h="1990" extrusionOk="0">
                  <a:moveTo>
                    <a:pt x="4467" y="1"/>
                  </a:moveTo>
                  <a:lnTo>
                    <a:pt x="1" y="894"/>
                  </a:lnTo>
                  <a:lnTo>
                    <a:pt x="1" y="1989"/>
                  </a:lnTo>
                  <a:lnTo>
                    <a:pt x="4467" y="1096"/>
                  </a:lnTo>
                  <a:lnTo>
                    <a:pt x="4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78" name="Google Shape;10978;p83"/>
          <p:cNvGrpSpPr/>
          <p:nvPr/>
        </p:nvGrpSpPr>
        <p:grpSpPr>
          <a:xfrm>
            <a:off x="4553987" y="3925571"/>
            <a:ext cx="387610" cy="193109"/>
            <a:chOff x="6140660" y="1661097"/>
            <a:chExt cx="397835" cy="198202"/>
          </a:xfrm>
        </p:grpSpPr>
        <p:sp>
          <p:nvSpPr>
            <p:cNvPr id="10979" name="Google Shape;10979;p83"/>
            <p:cNvSpPr/>
            <p:nvPr/>
          </p:nvSpPr>
          <p:spPr>
            <a:xfrm>
              <a:off x="6281298" y="1707719"/>
              <a:ext cx="58290" cy="151579"/>
            </a:xfrm>
            <a:custGeom>
              <a:avLst/>
              <a:gdLst/>
              <a:ahLst/>
              <a:cxnLst/>
              <a:rect l="l" t="t" r="r" b="b"/>
              <a:pathLst>
                <a:path w="2793" h="7263" extrusionOk="0">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0" name="Google Shape;10980;p83"/>
            <p:cNvSpPr/>
            <p:nvPr/>
          </p:nvSpPr>
          <p:spPr>
            <a:xfrm>
              <a:off x="6480225" y="1742675"/>
              <a:ext cx="58269" cy="58332"/>
            </a:xfrm>
            <a:custGeom>
              <a:avLst/>
              <a:gdLst/>
              <a:ahLst/>
              <a:cxnLst/>
              <a:rect l="l" t="t" r="r" b="b"/>
              <a:pathLst>
                <a:path w="2792" h="2795" extrusionOk="0">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1" name="Google Shape;10981;p83"/>
            <p:cNvSpPr/>
            <p:nvPr/>
          </p:nvSpPr>
          <p:spPr>
            <a:xfrm>
              <a:off x="6352004" y="1661097"/>
              <a:ext cx="129206" cy="198202"/>
            </a:xfrm>
            <a:custGeom>
              <a:avLst/>
              <a:gdLst/>
              <a:ahLst/>
              <a:cxnLst/>
              <a:rect l="l" t="t" r="r" b="b"/>
              <a:pathLst>
                <a:path w="6191" h="9497" extrusionOk="0">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2" name="Google Shape;10982;p83"/>
            <p:cNvSpPr/>
            <p:nvPr/>
          </p:nvSpPr>
          <p:spPr>
            <a:xfrm>
              <a:off x="6140660" y="1661097"/>
              <a:ext cx="129185" cy="198202"/>
            </a:xfrm>
            <a:custGeom>
              <a:avLst/>
              <a:gdLst/>
              <a:ahLst/>
              <a:cxnLst/>
              <a:rect l="l" t="t" r="r" b="b"/>
              <a:pathLst>
                <a:path w="6190" h="9497" extrusionOk="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83" name="Google Shape;10983;p83"/>
          <p:cNvGrpSpPr/>
          <p:nvPr/>
        </p:nvGrpSpPr>
        <p:grpSpPr>
          <a:xfrm>
            <a:off x="5073202" y="3828305"/>
            <a:ext cx="387681" cy="387641"/>
            <a:chOff x="6669907" y="1561258"/>
            <a:chExt cx="397907" cy="397866"/>
          </a:xfrm>
        </p:grpSpPr>
        <p:sp>
          <p:nvSpPr>
            <p:cNvPr id="10984" name="Google Shape;10984;p83"/>
            <p:cNvSpPr/>
            <p:nvPr/>
          </p:nvSpPr>
          <p:spPr>
            <a:xfrm>
              <a:off x="6950454" y="1655253"/>
              <a:ext cx="23312" cy="23354"/>
            </a:xfrm>
            <a:custGeom>
              <a:avLst/>
              <a:gdLst/>
              <a:ahLst/>
              <a:cxnLst/>
              <a:rect l="l" t="t" r="r" b="b"/>
              <a:pathLst>
                <a:path w="1117" h="1119" extrusionOk="0">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5" name="Google Shape;10985;p83"/>
            <p:cNvSpPr/>
            <p:nvPr/>
          </p:nvSpPr>
          <p:spPr>
            <a:xfrm>
              <a:off x="6740633" y="1725228"/>
              <a:ext cx="36919" cy="39632"/>
            </a:xfrm>
            <a:custGeom>
              <a:avLst/>
              <a:gdLst/>
              <a:ahLst/>
              <a:cxnLst/>
              <a:rect l="l" t="t" r="r" b="b"/>
              <a:pathLst>
                <a:path w="1769" h="1899" extrusionOk="0">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6" name="Google Shape;10986;p83"/>
            <p:cNvSpPr/>
            <p:nvPr/>
          </p:nvSpPr>
          <p:spPr>
            <a:xfrm>
              <a:off x="6763944" y="1725228"/>
              <a:ext cx="209827" cy="139892"/>
            </a:xfrm>
            <a:custGeom>
              <a:avLst/>
              <a:gdLst/>
              <a:ahLst/>
              <a:cxnLst/>
              <a:rect l="l" t="t" r="r" b="b"/>
              <a:pathLst>
                <a:path w="10054" h="6703" extrusionOk="0">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7" name="Google Shape;10987;p83"/>
            <p:cNvSpPr/>
            <p:nvPr/>
          </p:nvSpPr>
          <p:spPr>
            <a:xfrm>
              <a:off x="6669907" y="1561258"/>
              <a:ext cx="397907" cy="397866"/>
            </a:xfrm>
            <a:custGeom>
              <a:avLst/>
              <a:gdLst/>
              <a:ahLst/>
              <a:cxnLst/>
              <a:rect l="l" t="t" r="r" b="b"/>
              <a:pathLst>
                <a:path w="19066" h="19064" extrusionOk="0">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8" name="Google Shape;10988;p83"/>
            <p:cNvSpPr/>
            <p:nvPr/>
          </p:nvSpPr>
          <p:spPr>
            <a:xfrm>
              <a:off x="6960158" y="1725228"/>
              <a:ext cx="36940" cy="39632"/>
            </a:xfrm>
            <a:custGeom>
              <a:avLst/>
              <a:gdLst/>
              <a:ahLst/>
              <a:cxnLst/>
              <a:rect l="l" t="t" r="r" b="b"/>
              <a:pathLst>
                <a:path w="1770" h="1899" extrusionOk="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89" name="Google Shape;10989;p83"/>
          <p:cNvGrpSpPr/>
          <p:nvPr/>
        </p:nvGrpSpPr>
        <p:grpSpPr>
          <a:xfrm>
            <a:off x="1958433" y="3885842"/>
            <a:ext cx="387681" cy="272572"/>
            <a:chOff x="3386036" y="1746339"/>
            <a:chExt cx="397907" cy="279762"/>
          </a:xfrm>
        </p:grpSpPr>
        <p:sp>
          <p:nvSpPr>
            <p:cNvPr id="10990" name="Google Shape;10990;p83"/>
            <p:cNvSpPr/>
            <p:nvPr/>
          </p:nvSpPr>
          <p:spPr>
            <a:xfrm>
              <a:off x="3561652" y="1848954"/>
              <a:ext cx="59646" cy="74506"/>
            </a:xfrm>
            <a:custGeom>
              <a:avLst/>
              <a:gdLst/>
              <a:ahLst/>
              <a:cxnLst/>
              <a:rect l="l" t="t" r="r" b="b"/>
              <a:pathLst>
                <a:path w="2858" h="3570" extrusionOk="0">
                  <a:moveTo>
                    <a:pt x="1" y="0"/>
                  </a:moveTo>
                  <a:lnTo>
                    <a:pt x="1" y="3570"/>
                  </a:lnTo>
                  <a:lnTo>
                    <a:pt x="2858" y="1785"/>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1" name="Google Shape;10991;p83"/>
            <p:cNvSpPr/>
            <p:nvPr/>
          </p:nvSpPr>
          <p:spPr>
            <a:xfrm>
              <a:off x="3386036" y="1746339"/>
              <a:ext cx="397907" cy="279762"/>
            </a:xfrm>
            <a:custGeom>
              <a:avLst/>
              <a:gdLst/>
              <a:ahLst/>
              <a:cxnLst/>
              <a:rect l="l" t="t" r="r" b="b"/>
              <a:pathLst>
                <a:path w="19066" h="13405" extrusionOk="0">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92" name="Google Shape;10992;p83"/>
          <p:cNvGrpSpPr/>
          <p:nvPr/>
        </p:nvGrpSpPr>
        <p:grpSpPr>
          <a:xfrm>
            <a:off x="2996130" y="3828288"/>
            <a:ext cx="387681" cy="387681"/>
            <a:chOff x="4417380" y="1687279"/>
            <a:chExt cx="397907" cy="397907"/>
          </a:xfrm>
        </p:grpSpPr>
        <p:sp>
          <p:nvSpPr>
            <p:cNvPr id="10993" name="Google Shape;10993;p83"/>
            <p:cNvSpPr/>
            <p:nvPr/>
          </p:nvSpPr>
          <p:spPr>
            <a:xfrm>
              <a:off x="4417380" y="1687279"/>
              <a:ext cx="397907" cy="397907"/>
            </a:xfrm>
            <a:custGeom>
              <a:avLst/>
              <a:gdLst/>
              <a:ahLst/>
              <a:cxnLst/>
              <a:rect l="l" t="t" r="r" b="b"/>
              <a:pathLst>
                <a:path w="19066" h="19066" extrusionOk="0">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4" name="Google Shape;10994;p83"/>
            <p:cNvSpPr/>
            <p:nvPr/>
          </p:nvSpPr>
          <p:spPr>
            <a:xfrm>
              <a:off x="4492363" y="1768878"/>
              <a:ext cx="248270" cy="234704"/>
            </a:xfrm>
            <a:custGeom>
              <a:avLst/>
              <a:gdLst/>
              <a:ahLst/>
              <a:cxnLst/>
              <a:rect l="l" t="t" r="r" b="b"/>
              <a:pathLst>
                <a:path w="11896" h="11246" extrusionOk="0">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95" name="Google Shape;10995;p83"/>
          <p:cNvGrpSpPr/>
          <p:nvPr/>
        </p:nvGrpSpPr>
        <p:grpSpPr>
          <a:xfrm>
            <a:off x="7942611" y="3308537"/>
            <a:ext cx="387661" cy="387661"/>
            <a:chOff x="2869999" y="1687279"/>
            <a:chExt cx="397887" cy="397887"/>
          </a:xfrm>
        </p:grpSpPr>
        <p:sp>
          <p:nvSpPr>
            <p:cNvPr id="10996" name="Google Shape;10996;p83"/>
            <p:cNvSpPr/>
            <p:nvPr/>
          </p:nvSpPr>
          <p:spPr>
            <a:xfrm>
              <a:off x="2994590" y="1833740"/>
              <a:ext cx="148657" cy="81685"/>
            </a:xfrm>
            <a:custGeom>
              <a:avLst/>
              <a:gdLst/>
              <a:ahLst/>
              <a:cxnLst/>
              <a:rect l="l" t="t" r="r" b="b"/>
              <a:pathLst>
                <a:path w="7123" h="3914" extrusionOk="0">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7" name="Google Shape;10997;p83"/>
            <p:cNvSpPr/>
            <p:nvPr/>
          </p:nvSpPr>
          <p:spPr>
            <a:xfrm>
              <a:off x="2869999" y="1687279"/>
              <a:ext cx="397887" cy="397887"/>
            </a:xfrm>
            <a:custGeom>
              <a:avLst/>
              <a:gdLst/>
              <a:ahLst/>
              <a:cxnLst/>
              <a:rect l="l" t="t" r="r" b="b"/>
              <a:pathLst>
                <a:path w="19065" h="19065" extrusionOk="0">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98" name="Google Shape;10998;p83"/>
          <p:cNvGrpSpPr/>
          <p:nvPr/>
        </p:nvGrpSpPr>
        <p:grpSpPr>
          <a:xfrm>
            <a:off x="2477718" y="3828664"/>
            <a:ext cx="386807" cy="386929"/>
            <a:chOff x="3902887" y="1687655"/>
            <a:chExt cx="397010" cy="397135"/>
          </a:xfrm>
        </p:grpSpPr>
        <p:sp>
          <p:nvSpPr>
            <p:cNvPr id="10999" name="Google Shape;10999;p83"/>
            <p:cNvSpPr/>
            <p:nvPr/>
          </p:nvSpPr>
          <p:spPr>
            <a:xfrm>
              <a:off x="4023345" y="1785845"/>
              <a:ext cx="156275" cy="200269"/>
            </a:xfrm>
            <a:custGeom>
              <a:avLst/>
              <a:gdLst/>
              <a:ahLst/>
              <a:cxnLst/>
              <a:rect l="l" t="t" r="r" b="b"/>
              <a:pathLst>
                <a:path w="7488" h="9596" extrusionOk="0">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0" name="Google Shape;11000;p83"/>
            <p:cNvSpPr/>
            <p:nvPr/>
          </p:nvSpPr>
          <p:spPr>
            <a:xfrm>
              <a:off x="3902887" y="1687655"/>
              <a:ext cx="397010" cy="397135"/>
            </a:xfrm>
            <a:custGeom>
              <a:avLst/>
              <a:gdLst/>
              <a:ahLst/>
              <a:cxnLst/>
              <a:rect l="l" t="t" r="r" b="b"/>
              <a:pathLst>
                <a:path w="19023" h="19029" extrusionOk="0">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01" name="Google Shape;11001;p83"/>
          <p:cNvGrpSpPr/>
          <p:nvPr/>
        </p:nvGrpSpPr>
        <p:grpSpPr>
          <a:xfrm>
            <a:off x="3515416" y="3828344"/>
            <a:ext cx="387681" cy="387681"/>
            <a:chOff x="4933458" y="1687279"/>
            <a:chExt cx="397907" cy="397907"/>
          </a:xfrm>
        </p:grpSpPr>
        <p:sp>
          <p:nvSpPr>
            <p:cNvPr id="11002" name="Google Shape;11002;p83"/>
            <p:cNvSpPr/>
            <p:nvPr/>
          </p:nvSpPr>
          <p:spPr>
            <a:xfrm>
              <a:off x="5071801" y="1766541"/>
              <a:ext cx="125867" cy="241215"/>
            </a:xfrm>
            <a:custGeom>
              <a:avLst/>
              <a:gdLst/>
              <a:ahLst/>
              <a:cxnLst/>
              <a:rect l="l" t="t" r="r" b="b"/>
              <a:pathLst>
                <a:path w="6031" h="11558" extrusionOk="0">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3" name="Google Shape;11003;p83"/>
            <p:cNvSpPr/>
            <p:nvPr/>
          </p:nvSpPr>
          <p:spPr>
            <a:xfrm>
              <a:off x="4933458" y="1687279"/>
              <a:ext cx="397907" cy="397907"/>
            </a:xfrm>
            <a:custGeom>
              <a:avLst/>
              <a:gdLst/>
              <a:ahLst/>
              <a:cxnLst/>
              <a:rect l="l" t="t" r="r" b="b"/>
              <a:pathLst>
                <a:path w="19066" h="19066" extrusionOk="0">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04" name="Google Shape;11004;p83"/>
          <p:cNvGrpSpPr/>
          <p:nvPr/>
        </p:nvGrpSpPr>
        <p:grpSpPr>
          <a:xfrm>
            <a:off x="6348367" y="3308537"/>
            <a:ext cx="387661" cy="387661"/>
            <a:chOff x="1379798" y="1723250"/>
            <a:chExt cx="397887" cy="397887"/>
          </a:xfrm>
        </p:grpSpPr>
        <p:sp>
          <p:nvSpPr>
            <p:cNvPr id="11005" name="Google Shape;11005;p83"/>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6" name="Google Shape;11006;p83"/>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7" name="Google Shape;11007;p83"/>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8" name="Google Shape;11008;p83"/>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09" name="Google Shape;11009;p83"/>
          <p:cNvGrpSpPr/>
          <p:nvPr/>
        </p:nvGrpSpPr>
        <p:grpSpPr>
          <a:xfrm>
            <a:off x="5286246" y="3308537"/>
            <a:ext cx="387681" cy="387661"/>
            <a:chOff x="266768" y="1721375"/>
            <a:chExt cx="397907" cy="397887"/>
          </a:xfrm>
        </p:grpSpPr>
        <p:sp>
          <p:nvSpPr>
            <p:cNvPr id="11010" name="Google Shape;11010;p83"/>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1" name="Google Shape;11011;p83"/>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12" name="Google Shape;11012;p83"/>
          <p:cNvGrpSpPr/>
          <p:nvPr/>
        </p:nvGrpSpPr>
        <p:grpSpPr>
          <a:xfrm>
            <a:off x="5817327" y="3308537"/>
            <a:ext cx="387641" cy="387661"/>
            <a:chOff x="864491" y="1723250"/>
            <a:chExt cx="397866" cy="397887"/>
          </a:xfrm>
        </p:grpSpPr>
        <p:sp>
          <p:nvSpPr>
            <p:cNvPr id="11013" name="Google Shape;11013;p83"/>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4" name="Google Shape;11014;p83"/>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5" name="Google Shape;11015;p83"/>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016" name="Google Shape;11016;p83"/>
          <p:cNvSpPr/>
          <p:nvPr/>
        </p:nvSpPr>
        <p:spPr>
          <a:xfrm>
            <a:off x="6879427" y="3343765"/>
            <a:ext cx="388846" cy="31714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017" name="Google Shape;11017;p83"/>
          <p:cNvGrpSpPr/>
          <p:nvPr/>
        </p:nvGrpSpPr>
        <p:grpSpPr>
          <a:xfrm>
            <a:off x="7411672" y="3308924"/>
            <a:ext cx="387539" cy="386888"/>
            <a:chOff x="2408992" y="1722875"/>
            <a:chExt cx="397761" cy="397093"/>
          </a:xfrm>
        </p:grpSpPr>
        <p:sp>
          <p:nvSpPr>
            <p:cNvPr id="11018" name="Google Shape;11018;p83"/>
            <p:cNvSpPr/>
            <p:nvPr/>
          </p:nvSpPr>
          <p:spPr>
            <a:xfrm>
              <a:off x="2492135" y="1827639"/>
              <a:ext cx="213667" cy="185326"/>
            </a:xfrm>
            <a:custGeom>
              <a:avLst/>
              <a:gdLst/>
              <a:ahLst/>
              <a:cxnLst/>
              <a:rect l="l" t="t" r="r" b="b"/>
              <a:pathLst>
                <a:path w="10238" h="8880" extrusionOk="0">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9" name="Google Shape;11019;p83"/>
            <p:cNvSpPr/>
            <p:nvPr/>
          </p:nvSpPr>
          <p:spPr>
            <a:xfrm>
              <a:off x="2408992" y="1722875"/>
              <a:ext cx="397761" cy="397093"/>
            </a:xfrm>
            <a:custGeom>
              <a:avLst/>
              <a:gdLst/>
              <a:ahLst/>
              <a:cxnLst/>
              <a:rect l="l" t="t" r="r" b="b"/>
              <a:pathLst>
                <a:path w="19059" h="19027" extrusionOk="0">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20" name="Google Shape;11020;p83"/>
          <p:cNvGrpSpPr/>
          <p:nvPr/>
        </p:nvGrpSpPr>
        <p:grpSpPr>
          <a:xfrm>
            <a:off x="6584154" y="3827060"/>
            <a:ext cx="388966" cy="388966"/>
            <a:chOff x="1190625" y="238125"/>
            <a:chExt cx="5235075" cy="5235075"/>
          </a:xfrm>
        </p:grpSpPr>
        <p:sp>
          <p:nvSpPr>
            <p:cNvPr id="11021" name="Google Shape;11021;p83"/>
            <p:cNvSpPr/>
            <p:nvPr/>
          </p:nvSpPr>
          <p:spPr>
            <a:xfrm>
              <a:off x="2315100" y="1168900"/>
              <a:ext cx="2952100" cy="3373700"/>
            </a:xfrm>
            <a:custGeom>
              <a:avLst/>
              <a:gdLst/>
              <a:ahLst/>
              <a:cxnLst/>
              <a:rect l="l" t="t" r="r" b="b"/>
              <a:pathLst>
                <a:path w="118084" h="134948" extrusionOk="0">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2" name="Google Shape;11022;p83"/>
            <p:cNvSpPr/>
            <p:nvPr/>
          </p:nvSpPr>
          <p:spPr>
            <a:xfrm>
              <a:off x="1190625" y="238125"/>
              <a:ext cx="5235075" cy="5235075"/>
            </a:xfrm>
            <a:custGeom>
              <a:avLst/>
              <a:gdLst/>
              <a:ahLst/>
              <a:cxnLst/>
              <a:rect l="l" t="t" r="r" b="b"/>
              <a:pathLst>
                <a:path w="209403" h="209403" extrusionOk="0">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23" name="Google Shape;11023;p83"/>
          <p:cNvGrpSpPr/>
          <p:nvPr/>
        </p:nvGrpSpPr>
        <p:grpSpPr>
          <a:xfrm>
            <a:off x="5592488" y="3828305"/>
            <a:ext cx="387641" cy="387641"/>
            <a:chOff x="7199196" y="1561258"/>
            <a:chExt cx="397866" cy="397866"/>
          </a:xfrm>
        </p:grpSpPr>
        <p:sp>
          <p:nvSpPr>
            <p:cNvPr id="11024" name="Google Shape;11024;p83"/>
            <p:cNvSpPr/>
            <p:nvPr/>
          </p:nvSpPr>
          <p:spPr>
            <a:xfrm>
              <a:off x="7316523" y="1655253"/>
              <a:ext cx="163203" cy="209869"/>
            </a:xfrm>
            <a:custGeom>
              <a:avLst/>
              <a:gdLst/>
              <a:ahLst/>
              <a:cxnLst/>
              <a:rect l="l" t="t" r="r" b="b"/>
              <a:pathLst>
                <a:path w="7820" h="10056" extrusionOk="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5" name="Google Shape;11025;p83"/>
            <p:cNvSpPr/>
            <p:nvPr/>
          </p:nvSpPr>
          <p:spPr>
            <a:xfrm>
              <a:off x="7199196" y="1561258"/>
              <a:ext cx="397866" cy="397866"/>
            </a:xfrm>
            <a:custGeom>
              <a:avLst/>
              <a:gdLst/>
              <a:ahLst/>
              <a:cxnLst/>
              <a:rect l="l" t="t" r="r" b="b"/>
              <a:pathLst>
                <a:path w="19064" h="19064" extrusionOk="0">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6" name="Google Shape;11026;p83"/>
            <p:cNvSpPr/>
            <p:nvPr/>
          </p:nvSpPr>
          <p:spPr>
            <a:xfrm>
              <a:off x="7363167" y="1701896"/>
              <a:ext cx="69935" cy="69977"/>
            </a:xfrm>
            <a:custGeom>
              <a:avLst/>
              <a:gdLst/>
              <a:ahLst/>
              <a:cxnLst/>
              <a:rect l="l" t="t" r="r" b="b"/>
              <a:pathLst>
                <a:path w="3351" h="3353" extrusionOk="0">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027" name="Google Shape;11027;p83"/>
          <p:cNvSpPr txBox="1"/>
          <p:nvPr/>
        </p:nvSpPr>
        <p:spPr>
          <a:xfrm>
            <a:off x="1048350" y="719652"/>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SEO &amp; Marketing Icons</a:t>
            </a:r>
            <a:endParaRPr sz="2400">
              <a:solidFill>
                <a:srgbClr val="FFFFFF"/>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1031"/>
        <p:cNvGrpSpPr/>
        <p:nvPr/>
      </p:nvGrpSpPr>
      <p:grpSpPr>
        <a:xfrm>
          <a:off x="0" y="0"/>
          <a:ext cx="0" cy="0"/>
          <a:chOff x="0" y="0"/>
          <a:chExt cx="0" cy="0"/>
        </a:xfrm>
      </p:grpSpPr>
      <p:pic>
        <p:nvPicPr>
          <p:cNvPr id="11032" name="Google Shape;11032;p84">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07"/>
        <p:cNvGrpSpPr/>
        <p:nvPr/>
      </p:nvGrpSpPr>
      <p:grpSpPr>
        <a:xfrm>
          <a:off x="0" y="0"/>
          <a:ext cx="0" cy="0"/>
          <a:chOff x="0" y="0"/>
          <a:chExt cx="0" cy="0"/>
        </a:xfrm>
      </p:grpSpPr>
      <p:sp>
        <p:nvSpPr>
          <p:cNvPr id="709" name="Google Shape;709;p34"/>
          <p:cNvSpPr txBox="1">
            <a:spLocks noGrp="1"/>
          </p:cNvSpPr>
          <p:nvPr>
            <p:ph type="subTitle" idx="1"/>
          </p:nvPr>
        </p:nvSpPr>
        <p:spPr>
          <a:xfrm>
            <a:off x="3597249" y="1648819"/>
            <a:ext cx="5185803" cy="2053731"/>
          </a:xfrm>
          <a:prstGeom prst="rect">
            <a:avLst/>
          </a:prstGeom>
        </p:spPr>
        <p:txBody>
          <a:bodyPr spcFirstLastPara="1" wrap="square" lIns="91425" tIns="91425" rIns="91425" bIns="91425" anchor="ctr" anchorCtr="0">
            <a:noAutofit/>
          </a:bodyPr>
          <a:lstStyle/>
          <a:p>
            <a:pPr marL="0" lvl="0" indent="0"/>
            <a:r>
              <a:rPr lang="vi-VN" dirty="0"/>
              <a:t>Trong giai đoạn bùng nổ về công nghệ thông tin hiện nay, nhu cầu phát triển phần mềm nói chung và các ứng dụng xây dựng trên nền web nói riêng về chất lượng và số lượng đang trở nên bức thiết. Kéo theo đó là nhu cầu kiểm thử giao diện ứng dụng web để đạt được chất lượng tối ưu trước khi đến tay khách hàng. Vì thế mà các công cụ hỗ trợ kiểm tra tự động đang dần trở thành các trợ thủ đắc lực cho đội ngũ kiểm thử phần mềm. Một công cụ tiêu biểu trong số đó là Selenium.</a:t>
            </a:r>
            <a:endParaRPr dirty="0"/>
          </a:p>
        </p:txBody>
      </p:sp>
      <p:grpSp>
        <p:nvGrpSpPr>
          <p:cNvPr id="710" name="Google Shape;710;p34"/>
          <p:cNvGrpSpPr/>
          <p:nvPr/>
        </p:nvGrpSpPr>
        <p:grpSpPr>
          <a:xfrm>
            <a:off x="1089875" y="1218425"/>
            <a:ext cx="2594609" cy="2706657"/>
            <a:chOff x="937475" y="1218425"/>
            <a:chExt cx="2594609" cy="2706657"/>
          </a:xfrm>
        </p:grpSpPr>
        <p:sp>
          <p:nvSpPr>
            <p:cNvPr id="711" name="Google Shape;711;p34"/>
            <p:cNvSpPr/>
            <p:nvPr/>
          </p:nvSpPr>
          <p:spPr>
            <a:xfrm flipH="1">
              <a:off x="937475" y="1218425"/>
              <a:ext cx="2594609" cy="2706657"/>
            </a:xfrm>
            <a:custGeom>
              <a:avLst/>
              <a:gdLst/>
              <a:ahLst/>
              <a:cxnLst/>
              <a:rect l="l" t="t" r="r" b="b"/>
              <a:pathLst>
                <a:path w="27250" h="28187" extrusionOk="0">
                  <a:moveTo>
                    <a:pt x="14256" y="0"/>
                  </a:moveTo>
                  <a:cubicBezTo>
                    <a:pt x="13421" y="0"/>
                    <a:pt x="12627" y="326"/>
                    <a:pt x="11996" y="876"/>
                  </a:cubicBezTo>
                  <a:cubicBezTo>
                    <a:pt x="11731" y="815"/>
                    <a:pt x="11425" y="774"/>
                    <a:pt x="11140" y="774"/>
                  </a:cubicBezTo>
                  <a:cubicBezTo>
                    <a:pt x="10651" y="774"/>
                    <a:pt x="10183" y="856"/>
                    <a:pt x="9694" y="1039"/>
                  </a:cubicBezTo>
                  <a:cubicBezTo>
                    <a:pt x="9165" y="1100"/>
                    <a:pt x="7698" y="1365"/>
                    <a:pt x="6802" y="2770"/>
                  </a:cubicBezTo>
                  <a:cubicBezTo>
                    <a:pt x="4358" y="4195"/>
                    <a:pt x="2363" y="6375"/>
                    <a:pt x="1202" y="8961"/>
                  </a:cubicBezTo>
                  <a:cubicBezTo>
                    <a:pt x="1019" y="9368"/>
                    <a:pt x="856" y="9796"/>
                    <a:pt x="713" y="10224"/>
                  </a:cubicBezTo>
                  <a:cubicBezTo>
                    <a:pt x="387" y="11201"/>
                    <a:pt x="163" y="12220"/>
                    <a:pt x="61" y="13258"/>
                  </a:cubicBezTo>
                  <a:cubicBezTo>
                    <a:pt x="21" y="13686"/>
                    <a:pt x="0" y="14113"/>
                    <a:pt x="0" y="14562"/>
                  </a:cubicBezTo>
                  <a:cubicBezTo>
                    <a:pt x="0" y="15274"/>
                    <a:pt x="61" y="16007"/>
                    <a:pt x="184" y="16700"/>
                  </a:cubicBezTo>
                  <a:cubicBezTo>
                    <a:pt x="896" y="21282"/>
                    <a:pt x="3870" y="25131"/>
                    <a:pt x="8106" y="27005"/>
                  </a:cubicBezTo>
                  <a:cubicBezTo>
                    <a:pt x="8228" y="27066"/>
                    <a:pt x="8370" y="27127"/>
                    <a:pt x="8493" y="27168"/>
                  </a:cubicBezTo>
                  <a:lnTo>
                    <a:pt x="8574" y="27209"/>
                  </a:lnTo>
                  <a:cubicBezTo>
                    <a:pt x="8676" y="27249"/>
                    <a:pt x="8778" y="27290"/>
                    <a:pt x="8880" y="27331"/>
                  </a:cubicBezTo>
                  <a:lnTo>
                    <a:pt x="8961" y="27351"/>
                  </a:lnTo>
                  <a:cubicBezTo>
                    <a:pt x="9083" y="27392"/>
                    <a:pt x="9185" y="27433"/>
                    <a:pt x="9287" y="27473"/>
                  </a:cubicBezTo>
                  <a:lnTo>
                    <a:pt x="9348" y="27494"/>
                  </a:lnTo>
                  <a:cubicBezTo>
                    <a:pt x="9613" y="27575"/>
                    <a:pt x="9898" y="27657"/>
                    <a:pt x="10163" y="27738"/>
                  </a:cubicBezTo>
                  <a:lnTo>
                    <a:pt x="10244" y="27758"/>
                  </a:lnTo>
                  <a:cubicBezTo>
                    <a:pt x="10346" y="27779"/>
                    <a:pt x="10448" y="27799"/>
                    <a:pt x="10570" y="27840"/>
                  </a:cubicBezTo>
                  <a:lnTo>
                    <a:pt x="10651" y="27860"/>
                  </a:lnTo>
                  <a:cubicBezTo>
                    <a:pt x="10774" y="27881"/>
                    <a:pt x="10896" y="27901"/>
                    <a:pt x="11018" y="27921"/>
                  </a:cubicBezTo>
                  <a:lnTo>
                    <a:pt x="11059" y="27942"/>
                  </a:lnTo>
                  <a:cubicBezTo>
                    <a:pt x="11364" y="28003"/>
                    <a:pt x="11690" y="28044"/>
                    <a:pt x="12016" y="28084"/>
                  </a:cubicBezTo>
                  <a:lnTo>
                    <a:pt x="12097" y="28084"/>
                  </a:lnTo>
                  <a:cubicBezTo>
                    <a:pt x="12260" y="28105"/>
                    <a:pt x="12403" y="28125"/>
                    <a:pt x="12566" y="28145"/>
                  </a:cubicBezTo>
                  <a:lnTo>
                    <a:pt x="12647" y="28145"/>
                  </a:lnTo>
                  <a:cubicBezTo>
                    <a:pt x="12769" y="28145"/>
                    <a:pt x="12892" y="28166"/>
                    <a:pt x="13034" y="28166"/>
                  </a:cubicBezTo>
                  <a:lnTo>
                    <a:pt x="13156" y="28166"/>
                  </a:lnTo>
                  <a:cubicBezTo>
                    <a:pt x="13319" y="28166"/>
                    <a:pt x="13462" y="28186"/>
                    <a:pt x="13625" y="28186"/>
                  </a:cubicBezTo>
                  <a:cubicBezTo>
                    <a:pt x="14663" y="28186"/>
                    <a:pt x="15702" y="28064"/>
                    <a:pt x="16700" y="27820"/>
                  </a:cubicBezTo>
                  <a:cubicBezTo>
                    <a:pt x="17189" y="27942"/>
                    <a:pt x="17820" y="28003"/>
                    <a:pt x="18492" y="28003"/>
                  </a:cubicBezTo>
                  <a:cubicBezTo>
                    <a:pt x="19144" y="28003"/>
                    <a:pt x="19796" y="27942"/>
                    <a:pt x="20427" y="27820"/>
                  </a:cubicBezTo>
                  <a:lnTo>
                    <a:pt x="20508" y="27820"/>
                  </a:lnTo>
                  <a:cubicBezTo>
                    <a:pt x="21140" y="27697"/>
                    <a:pt x="21730" y="27514"/>
                    <a:pt x="22260" y="27290"/>
                  </a:cubicBezTo>
                  <a:cubicBezTo>
                    <a:pt x="22484" y="27188"/>
                    <a:pt x="22728" y="27066"/>
                    <a:pt x="22932" y="26944"/>
                  </a:cubicBezTo>
                  <a:cubicBezTo>
                    <a:pt x="23726" y="26516"/>
                    <a:pt x="24337" y="25946"/>
                    <a:pt x="24806" y="25274"/>
                  </a:cubicBezTo>
                  <a:cubicBezTo>
                    <a:pt x="24887" y="25152"/>
                    <a:pt x="24948" y="25050"/>
                    <a:pt x="25009" y="24928"/>
                  </a:cubicBezTo>
                  <a:cubicBezTo>
                    <a:pt x="25396" y="24194"/>
                    <a:pt x="25661" y="23176"/>
                    <a:pt x="25803" y="21812"/>
                  </a:cubicBezTo>
                  <a:cubicBezTo>
                    <a:pt x="25803" y="21812"/>
                    <a:pt x="25824" y="21791"/>
                    <a:pt x="25824" y="21791"/>
                  </a:cubicBezTo>
                  <a:cubicBezTo>
                    <a:pt x="25865" y="21364"/>
                    <a:pt x="25905" y="20895"/>
                    <a:pt x="25926" y="20386"/>
                  </a:cubicBezTo>
                  <a:cubicBezTo>
                    <a:pt x="26801" y="18553"/>
                    <a:pt x="27249" y="16598"/>
                    <a:pt x="27249" y="14562"/>
                  </a:cubicBezTo>
                  <a:cubicBezTo>
                    <a:pt x="27249" y="14399"/>
                    <a:pt x="27249" y="14236"/>
                    <a:pt x="27249" y="14093"/>
                  </a:cubicBezTo>
                  <a:cubicBezTo>
                    <a:pt x="27188" y="12769"/>
                    <a:pt x="26964" y="11446"/>
                    <a:pt x="26537" y="10203"/>
                  </a:cubicBezTo>
                  <a:cubicBezTo>
                    <a:pt x="25742" y="7821"/>
                    <a:pt x="24276" y="5682"/>
                    <a:pt x="22321" y="4073"/>
                  </a:cubicBezTo>
                  <a:cubicBezTo>
                    <a:pt x="21812" y="3646"/>
                    <a:pt x="21242" y="3238"/>
                    <a:pt x="20671" y="2892"/>
                  </a:cubicBezTo>
                  <a:cubicBezTo>
                    <a:pt x="19510" y="2200"/>
                    <a:pt x="18248" y="1670"/>
                    <a:pt x="16944" y="1344"/>
                  </a:cubicBezTo>
                  <a:cubicBezTo>
                    <a:pt x="16313" y="489"/>
                    <a:pt x="15336" y="0"/>
                    <a:pt x="1425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34"/>
            <p:cNvSpPr/>
            <p:nvPr/>
          </p:nvSpPr>
          <p:spPr>
            <a:xfrm flipH="1">
              <a:off x="1005361" y="1382632"/>
              <a:ext cx="2445312" cy="2466114"/>
            </a:xfrm>
            <a:custGeom>
              <a:avLst/>
              <a:gdLst/>
              <a:ahLst/>
              <a:cxnLst/>
              <a:rect l="l" t="t" r="r" b="b"/>
              <a:pathLst>
                <a:path w="25682" h="25682" extrusionOk="0">
                  <a:moveTo>
                    <a:pt x="12831" y="1"/>
                  </a:moveTo>
                  <a:cubicBezTo>
                    <a:pt x="7638" y="1"/>
                    <a:pt x="3137" y="3096"/>
                    <a:pt x="1141" y="7556"/>
                  </a:cubicBezTo>
                  <a:cubicBezTo>
                    <a:pt x="958" y="7964"/>
                    <a:pt x="795" y="8351"/>
                    <a:pt x="652" y="8778"/>
                  </a:cubicBezTo>
                  <a:cubicBezTo>
                    <a:pt x="347" y="9675"/>
                    <a:pt x="143" y="10632"/>
                    <a:pt x="62" y="11630"/>
                  </a:cubicBezTo>
                  <a:cubicBezTo>
                    <a:pt x="21" y="12017"/>
                    <a:pt x="1" y="12424"/>
                    <a:pt x="1" y="12852"/>
                  </a:cubicBezTo>
                  <a:cubicBezTo>
                    <a:pt x="1" y="13524"/>
                    <a:pt x="41" y="14216"/>
                    <a:pt x="164" y="14868"/>
                  </a:cubicBezTo>
                  <a:cubicBezTo>
                    <a:pt x="836" y="19226"/>
                    <a:pt x="3727" y="22851"/>
                    <a:pt x="7638" y="24582"/>
                  </a:cubicBezTo>
                  <a:cubicBezTo>
                    <a:pt x="9226" y="25295"/>
                    <a:pt x="10978" y="25682"/>
                    <a:pt x="12831" y="25682"/>
                  </a:cubicBezTo>
                  <a:cubicBezTo>
                    <a:pt x="13910" y="25682"/>
                    <a:pt x="14949" y="25560"/>
                    <a:pt x="15947" y="25315"/>
                  </a:cubicBezTo>
                  <a:cubicBezTo>
                    <a:pt x="21547" y="23910"/>
                    <a:pt x="25682" y="18859"/>
                    <a:pt x="25682" y="12852"/>
                  </a:cubicBezTo>
                  <a:cubicBezTo>
                    <a:pt x="25682" y="12689"/>
                    <a:pt x="25682" y="12546"/>
                    <a:pt x="25682" y="12403"/>
                  </a:cubicBezTo>
                  <a:cubicBezTo>
                    <a:pt x="25641" y="11120"/>
                    <a:pt x="25397" y="9899"/>
                    <a:pt x="25010" y="8738"/>
                  </a:cubicBezTo>
                  <a:cubicBezTo>
                    <a:pt x="24236" y="6457"/>
                    <a:pt x="22851" y="4461"/>
                    <a:pt x="21038" y="2954"/>
                  </a:cubicBezTo>
                  <a:cubicBezTo>
                    <a:pt x="20549" y="2547"/>
                    <a:pt x="20040" y="2180"/>
                    <a:pt x="19490" y="1854"/>
                  </a:cubicBezTo>
                  <a:cubicBezTo>
                    <a:pt x="17535" y="673"/>
                    <a:pt x="15275" y="1"/>
                    <a:pt x="128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34"/>
            <p:cNvSpPr/>
            <p:nvPr/>
          </p:nvSpPr>
          <p:spPr>
            <a:xfrm flipH="1">
              <a:off x="2804821" y="1720839"/>
              <a:ext cx="341441" cy="313330"/>
            </a:xfrm>
            <a:custGeom>
              <a:avLst/>
              <a:gdLst/>
              <a:ahLst/>
              <a:cxnLst/>
              <a:rect l="l" t="t" r="r" b="b"/>
              <a:pathLst>
                <a:path w="3586" h="3263" extrusionOk="0">
                  <a:moveTo>
                    <a:pt x="1812" y="0"/>
                  </a:moveTo>
                  <a:cubicBezTo>
                    <a:pt x="1071" y="0"/>
                    <a:pt x="397" y="512"/>
                    <a:pt x="205" y="1265"/>
                  </a:cubicBezTo>
                  <a:cubicBezTo>
                    <a:pt x="1" y="2141"/>
                    <a:pt x="551" y="3016"/>
                    <a:pt x="1427" y="3220"/>
                  </a:cubicBezTo>
                  <a:cubicBezTo>
                    <a:pt x="1550" y="3249"/>
                    <a:pt x="1673" y="3262"/>
                    <a:pt x="1794" y="3262"/>
                  </a:cubicBezTo>
                  <a:cubicBezTo>
                    <a:pt x="2536" y="3262"/>
                    <a:pt x="3207" y="2750"/>
                    <a:pt x="3382" y="1998"/>
                  </a:cubicBezTo>
                  <a:cubicBezTo>
                    <a:pt x="3585" y="1122"/>
                    <a:pt x="3035" y="247"/>
                    <a:pt x="2180" y="43"/>
                  </a:cubicBezTo>
                  <a:cubicBezTo>
                    <a:pt x="2057" y="14"/>
                    <a:pt x="1934" y="0"/>
                    <a:pt x="181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34"/>
            <p:cNvSpPr/>
            <p:nvPr/>
          </p:nvSpPr>
          <p:spPr>
            <a:xfrm flipH="1">
              <a:off x="1447400" y="1539348"/>
              <a:ext cx="380193" cy="126945"/>
            </a:xfrm>
            <a:custGeom>
              <a:avLst/>
              <a:gdLst/>
              <a:ahLst/>
              <a:cxnLst/>
              <a:rect l="l" t="t" r="r" b="b"/>
              <a:pathLst>
                <a:path w="3993" h="1322" extrusionOk="0">
                  <a:moveTo>
                    <a:pt x="1497" y="1"/>
                  </a:moveTo>
                  <a:cubicBezTo>
                    <a:pt x="1439" y="1"/>
                    <a:pt x="1381" y="7"/>
                    <a:pt x="1324" y="18"/>
                  </a:cubicBezTo>
                  <a:cubicBezTo>
                    <a:pt x="937" y="100"/>
                    <a:pt x="632" y="365"/>
                    <a:pt x="408" y="691"/>
                  </a:cubicBezTo>
                  <a:cubicBezTo>
                    <a:pt x="245" y="894"/>
                    <a:pt x="123" y="1118"/>
                    <a:pt x="1" y="1322"/>
                  </a:cubicBezTo>
                  <a:lnTo>
                    <a:pt x="3992" y="1322"/>
                  </a:lnTo>
                  <a:cubicBezTo>
                    <a:pt x="3503" y="915"/>
                    <a:pt x="2974" y="548"/>
                    <a:pt x="2424" y="222"/>
                  </a:cubicBezTo>
                  <a:cubicBezTo>
                    <a:pt x="2363" y="324"/>
                    <a:pt x="2302" y="426"/>
                    <a:pt x="2241" y="528"/>
                  </a:cubicBezTo>
                  <a:cubicBezTo>
                    <a:pt x="2171" y="197"/>
                    <a:pt x="1835" y="1"/>
                    <a:pt x="149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34"/>
            <p:cNvSpPr/>
            <p:nvPr/>
          </p:nvSpPr>
          <p:spPr>
            <a:xfrm flipH="1">
              <a:off x="2713708" y="2114455"/>
              <a:ext cx="713732" cy="259844"/>
            </a:xfrm>
            <a:custGeom>
              <a:avLst/>
              <a:gdLst/>
              <a:ahLst/>
              <a:cxnLst/>
              <a:rect l="l" t="t" r="r" b="b"/>
              <a:pathLst>
                <a:path w="7496" h="2706" extrusionOk="0">
                  <a:moveTo>
                    <a:pt x="3075" y="1"/>
                  </a:moveTo>
                  <a:cubicBezTo>
                    <a:pt x="2711" y="1"/>
                    <a:pt x="2342" y="125"/>
                    <a:pt x="2017" y="302"/>
                  </a:cubicBezTo>
                  <a:cubicBezTo>
                    <a:pt x="1345" y="628"/>
                    <a:pt x="795" y="1178"/>
                    <a:pt x="429" y="1829"/>
                  </a:cubicBezTo>
                  <a:cubicBezTo>
                    <a:pt x="408" y="1728"/>
                    <a:pt x="347" y="1626"/>
                    <a:pt x="286" y="1544"/>
                  </a:cubicBezTo>
                  <a:lnTo>
                    <a:pt x="1" y="2705"/>
                  </a:lnTo>
                  <a:lnTo>
                    <a:pt x="7496" y="2705"/>
                  </a:lnTo>
                  <a:cubicBezTo>
                    <a:pt x="7394" y="2216"/>
                    <a:pt x="7027" y="1789"/>
                    <a:pt x="6559" y="1626"/>
                  </a:cubicBezTo>
                  <a:cubicBezTo>
                    <a:pt x="6385" y="1555"/>
                    <a:pt x="6198" y="1521"/>
                    <a:pt x="6012" y="1521"/>
                  </a:cubicBezTo>
                  <a:cubicBezTo>
                    <a:pt x="5610" y="1521"/>
                    <a:pt x="5208" y="1680"/>
                    <a:pt x="4929" y="1972"/>
                  </a:cubicBezTo>
                  <a:cubicBezTo>
                    <a:pt x="4665" y="1198"/>
                    <a:pt x="4278" y="302"/>
                    <a:pt x="3483" y="58"/>
                  </a:cubicBezTo>
                  <a:cubicBezTo>
                    <a:pt x="3349" y="19"/>
                    <a:pt x="3212" y="1"/>
                    <a:pt x="30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34"/>
            <p:cNvSpPr/>
            <p:nvPr/>
          </p:nvSpPr>
          <p:spPr>
            <a:xfrm flipH="1">
              <a:off x="1005361" y="2573656"/>
              <a:ext cx="2429792" cy="1275116"/>
            </a:xfrm>
            <a:custGeom>
              <a:avLst/>
              <a:gdLst/>
              <a:ahLst/>
              <a:cxnLst/>
              <a:rect l="l" t="t" r="r" b="b"/>
              <a:pathLst>
                <a:path w="25519" h="13279" extrusionOk="0">
                  <a:moveTo>
                    <a:pt x="25498" y="0"/>
                  </a:moveTo>
                  <a:cubicBezTo>
                    <a:pt x="24399" y="1222"/>
                    <a:pt x="23584" y="2689"/>
                    <a:pt x="23115" y="4277"/>
                  </a:cubicBezTo>
                  <a:cubicBezTo>
                    <a:pt x="22199" y="3116"/>
                    <a:pt x="21670" y="1609"/>
                    <a:pt x="20407" y="856"/>
                  </a:cubicBezTo>
                  <a:cubicBezTo>
                    <a:pt x="19912" y="564"/>
                    <a:pt x="19350" y="434"/>
                    <a:pt x="18777" y="434"/>
                  </a:cubicBezTo>
                  <a:cubicBezTo>
                    <a:pt x="17909" y="434"/>
                    <a:pt x="17016" y="732"/>
                    <a:pt x="16293" y="1222"/>
                  </a:cubicBezTo>
                  <a:cubicBezTo>
                    <a:pt x="15112" y="2037"/>
                    <a:pt x="14277" y="3279"/>
                    <a:pt x="13544" y="4542"/>
                  </a:cubicBezTo>
                  <a:cubicBezTo>
                    <a:pt x="12831" y="5784"/>
                    <a:pt x="12159" y="7108"/>
                    <a:pt x="11181" y="8167"/>
                  </a:cubicBezTo>
                  <a:cubicBezTo>
                    <a:pt x="10509" y="6701"/>
                    <a:pt x="9857" y="5255"/>
                    <a:pt x="9124" y="3829"/>
                  </a:cubicBezTo>
                  <a:cubicBezTo>
                    <a:pt x="8493" y="2628"/>
                    <a:pt x="7801" y="1406"/>
                    <a:pt x="6721" y="571"/>
                  </a:cubicBezTo>
                  <a:cubicBezTo>
                    <a:pt x="6344" y="301"/>
                    <a:pt x="5903" y="48"/>
                    <a:pt x="5441" y="48"/>
                  </a:cubicBezTo>
                  <a:cubicBezTo>
                    <a:pt x="5379" y="48"/>
                    <a:pt x="5317" y="52"/>
                    <a:pt x="5255" y="62"/>
                  </a:cubicBezTo>
                  <a:cubicBezTo>
                    <a:pt x="4664" y="143"/>
                    <a:pt x="4237" y="611"/>
                    <a:pt x="3890" y="1100"/>
                  </a:cubicBezTo>
                  <a:cubicBezTo>
                    <a:pt x="3198" y="2078"/>
                    <a:pt x="2689" y="3178"/>
                    <a:pt x="2444" y="4359"/>
                  </a:cubicBezTo>
                  <a:cubicBezTo>
                    <a:pt x="2057" y="3911"/>
                    <a:pt x="1670" y="3463"/>
                    <a:pt x="1284" y="3015"/>
                  </a:cubicBezTo>
                  <a:cubicBezTo>
                    <a:pt x="1080" y="2750"/>
                    <a:pt x="835" y="2485"/>
                    <a:pt x="510" y="2424"/>
                  </a:cubicBezTo>
                  <a:cubicBezTo>
                    <a:pt x="445" y="2410"/>
                    <a:pt x="380" y="2403"/>
                    <a:pt x="317" y="2403"/>
                  </a:cubicBezTo>
                  <a:cubicBezTo>
                    <a:pt x="202" y="2403"/>
                    <a:pt x="93" y="2425"/>
                    <a:pt x="1" y="2465"/>
                  </a:cubicBezTo>
                  <a:cubicBezTo>
                    <a:pt x="673" y="6823"/>
                    <a:pt x="3564" y="10448"/>
                    <a:pt x="7475" y="12179"/>
                  </a:cubicBezTo>
                  <a:cubicBezTo>
                    <a:pt x="9063" y="12892"/>
                    <a:pt x="10815" y="13279"/>
                    <a:pt x="12668" y="13279"/>
                  </a:cubicBezTo>
                  <a:cubicBezTo>
                    <a:pt x="13747" y="13279"/>
                    <a:pt x="14786" y="13157"/>
                    <a:pt x="15784" y="12912"/>
                  </a:cubicBezTo>
                  <a:cubicBezTo>
                    <a:pt x="21384" y="11507"/>
                    <a:pt x="25519" y="6456"/>
                    <a:pt x="25519" y="449"/>
                  </a:cubicBezTo>
                  <a:cubicBezTo>
                    <a:pt x="25519" y="286"/>
                    <a:pt x="25519" y="143"/>
                    <a:pt x="254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34"/>
            <p:cNvSpPr/>
            <p:nvPr/>
          </p:nvSpPr>
          <p:spPr>
            <a:xfrm flipH="1">
              <a:off x="1932259" y="3263996"/>
              <a:ext cx="797045" cy="584792"/>
            </a:xfrm>
            <a:custGeom>
              <a:avLst/>
              <a:gdLst/>
              <a:ahLst/>
              <a:cxnLst/>
              <a:rect l="l" t="t" r="r" b="b"/>
              <a:pathLst>
                <a:path w="8371" h="6090" extrusionOk="0">
                  <a:moveTo>
                    <a:pt x="571" y="1"/>
                  </a:moveTo>
                  <a:cubicBezTo>
                    <a:pt x="571" y="1"/>
                    <a:pt x="530" y="143"/>
                    <a:pt x="489" y="387"/>
                  </a:cubicBezTo>
                  <a:cubicBezTo>
                    <a:pt x="489" y="408"/>
                    <a:pt x="489" y="428"/>
                    <a:pt x="489" y="449"/>
                  </a:cubicBezTo>
                  <a:cubicBezTo>
                    <a:pt x="326" y="1284"/>
                    <a:pt x="1" y="3198"/>
                    <a:pt x="62" y="4990"/>
                  </a:cubicBezTo>
                  <a:cubicBezTo>
                    <a:pt x="1060" y="5438"/>
                    <a:pt x="2139" y="5764"/>
                    <a:pt x="3239" y="5947"/>
                  </a:cubicBezTo>
                  <a:lnTo>
                    <a:pt x="3320" y="5947"/>
                  </a:lnTo>
                  <a:cubicBezTo>
                    <a:pt x="3952" y="6049"/>
                    <a:pt x="4603" y="6090"/>
                    <a:pt x="5255" y="6090"/>
                  </a:cubicBezTo>
                  <a:cubicBezTo>
                    <a:pt x="6334" y="6090"/>
                    <a:pt x="7373" y="5968"/>
                    <a:pt x="8371" y="5723"/>
                  </a:cubicBezTo>
                  <a:lnTo>
                    <a:pt x="6945" y="428"/>
                  </a:lnTo>
                  <a:lnTo>
                    <a:pt x="6925" y="367"/>
                  </a:lnTo>
                  <a:lnTo>
                    <a:pt x="6843" y="21"/>
                  </a:lnTo>
                  <a:lnTo>
                    <a:pt x="57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34"/>
            <p:cNvSpPr/>
            <p:nvPr/>
          </p:nvSpPr>
          <p:spPr>
            <a:xfrm flipH="1">
              <a:off x="2038899" y="3295301"/>
              <a:ext cx="645748" cy="25543"/>
            </a:xfrm>
            <a:custGeom>
              <a:avLst/>
              <a:gdLst/>
              <a:ahLst/>
              <a:cxnLst/>
              <a:rect l="l" t="t" r="r" b="b"/>
              <a:pathLst>
                <a:path w="6782" h="266" extrusionOk="0">
                  <a:moveTo>
                    <a:pt x="6741" y="0"/>
                  </a:moveTo>
                  <a:cubicBezTo>
                    <a:pt x="6660" y="21"/>
                    <a:pt x="6558" y="41"/>
                    <a:pt x="6456" y="41"/>
                  </a:cubicBezTo>
                  <a:cubicBezTo>
                    <a:pt x="5825" y="143"/>
                    <a:pt x="5193" y="184"/>
                    <a:pt x="4562" y="204"/>
                  </a:cubicBezTo>
                  <a:cubicBezTo>
                    <a:pt x="4407" y="210"/>
                    <a:pt x="4252" y="212"/>
                    <a:pt x="4097" y="212"/>
                  </a:cubicBezTo>
                  <a:cubicBezTo>
                    <a:pt x="3724" y="212"/>
                    <a:pt x="3354" y="198"/>
                    <a:pt x="2994" y="184"/>
                  </a:cubicBezTo>
                  <a:lnTo>
                    <a:pt x="2953" y="184"/>
                  </a:lnTo>
                  <a:cubicBezTo>
                    <a:pt x="2749" y="184"/>
                    <a:pt x="2546" y="163"/>
                    <a:pt x="2342" y="163"/>
                  </a:cubicBezTo>
                  <a:lnTo>
                    <a:pt x="20" y="41"/>
                  </a:lnTo>
                  <a:cubicBezTo>
                    <a:pt x="20" y="82"/>
                    <a:pt x="20" y="102"/>
                    <a:pt x="0" y="123"/>
                  </a:cubicBezTo>
                  <a:lnTo>
                    <a:pt x="1222" y="163"/>
                  </a:lnTo>
                  <a:lnTo>
                    <a:pt x="1283" y="184"/>
                  </a:lnTo>
                  <a:lnTo>
                    <a:pt x="2342" y="224"/>
                  </a:lnTo>
                  <a:cubicBezTo>
                    <a:pt x="2546" y="224"/>
                    <a:pt x="2749" y="245"/>
                    <a:pt x="2933" y="245"/>
                  </a:cubicBezTo>
                  <a:lnTo>
                    <a:pt x="3014" y="245"/>
                  </a:lnTo>
                  <a:cubicBezTo>
                    <a:pt x="3381" y="265"/>
                    <a:pt x="3768" y="265"/>
                    <a:pt x="4134" y="265"/>
                  </a:cubicBezTo>
                  <a:lnTo>
                    <a:pt x="4562" y="265"/>
                  </a:lnTo>
                  <a:cubicBezTo>
                    <a:pt x="5193" y="245"/>
                    <a:pt x="5845" y="204"/>
                    <a:pt x="6476" y="102"/>
                  </a:cubicBezTo>
                  <a:cubicBezTo>
                    <a:pt x="6578" y="102"/>
                    <a:pt x="6660" y="82"/>
                    <a:pt x="6761" y="61"/>
                  </a:cubicBezTo>
                  <a:cubicBezTo>
                    <a:pt x="6782" y="61"/>
                    <a:pt x="6782" y="41"/>
                    <a:pt x="6782" y="21"/>
                  </a:cubicBezTo>
                  <a:cubicBezTo>
                    <a:pt x="6782" y="21"/>
                    <a:pt x="6761" y="0"/>
                    <a:pt x="67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34"/>
            <p:cNvSpPr/>
            <p:nvPr/>
          </p:nvSpPr>
          <p:spPr>
            <a:xfrm flipH="1">
              <a:off x="2397567" y="3312873"/>
              <a:ext cx="23423" cy="522280"/>
            </a:xfrm>
            <a:custGeom>
              <a:avLst/>
              <a:gdLst/>
              <a:ahLst/>
              <a:cxnLst/>
              <a:rect l="l" t="t" r="r" b="b"/>
              <a:pathLst>
                <a:path w="246" h="5439" extrusionOk="0">
                  <a:moveTo>
                    <a:pt x="184" y="1"/>
                  </a:moveTo>
                  <a:cubicBezTo>
                    <a:pt x="184" y="1"/>
                    <a:pt x="184" y="21"/>
                    <a:pt x="184" y="21"/>
                  </a:cubicBezTo>
                  <a:lnTo>
                    <a:pt x="164" y="62"/>
                  </a:lnTo>
                  <a:lnTo>
                    <a:pt x="82" y="3117"/>
                  </a:lnTo>
                  <a:lnTo>
                    <a:pt x="82" y="3198"/>
                  </a:lnTo>
                  <a:lnTo>
                    <a:pt x="1" y="5418"/>
                  </a:lnTo>
                  <a:cubicBezTo>
                    <a:pt x="21" y="5438"/>
                    <a:pt x="41" y="5438"/>
                    <a:pt x="82" y="5438"/>
                  </a:cubicBezTo>
                  <a:lnTo>
                    <a:pt x="245" y="62"/>
                  </a:lnTo>
                  <a:lnTo>
                    <a:pt x="245" y="21"/>
                  </a:lnTo>
                  <a:cubicBezTo>
                    <a:pt x="245" y="21"/>
                    <a:pt x="225" y="1"/>
                    <a:pt x="2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34"/>
            <p:cNvSpPr/>
            <p:nvPr/>
          </p:nvSpPr>
          <p:spPr>
            <a:xfrm flipH="1">
              <a:off x="2407283" y="3306248"/>
              <a:ext cx="163008" cy="315730"/>
            </a:xfrm>
            <a:custGeom>
              <a:avLst/>
              <a:gdLst/>
              <a:ahLst/>
              <a:cxnLst/>
              <a:rect l="l" t="t" r="r" b="b"/>
              <a:pathLst>
                <a:path w="1712" h="3288" extrusionOk="0">
                  <a:moveTo>
                    <a:pt x="59" y="0"/>
                  </a:moveTo>
                  <a:cubicBezTo>
                    <a:pt x="53" y="0"/>
                    <a:pt x="47" y="3"/>
                    <a:pt x="41" y="9"/>
                  </a:cubicBezTo>
                  <a:cubicBezTo>
                    <a:pt x="21" y="9"/>
                    <a:pt x="1" y="29"/>
                    <a:pt x="1" y="29"/>
                  </a:cubicBezTo>
                  <a:cubicBezTo>
                    <a:pt x="225" y="1251"/>
                    <a:pt x="795" y="2391"/>
                    <a:pt x="1650" y="3287"/>
                  </a:cubicBezTo>
                  <a:lnTo>
                    <a:pt x="1691" y="3287"/>
                  </a:lnTo>
                  <a:cubicBezTo>
                    <a:pt x="1711" y="3267"/>
                    <a:pt x="1711" y="3247"/>
                    <a:pt x="1691" y="3247"/>
                  </a:cubicBezTo>
                  <a:cubicBezTo>
                    <a:pt x="856" y="2371"/>
                    <a:pt x="286" y="1231"/>
                    <a:pt x="82" y="29"/>
                  </a:cubicBezTo>
                  <a:cubicBezTo>
                    <a:pt x="82" y="15"/>
                    <a:pt x="72" y="0"/>
                    <a:pt x="5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34"/>
            <p:cNvSpPr/>
            <p:nvPr/>
          </p:nvSpPr>
          <p:spPr>
            <a:xfrm flipH="1">
              <a:off x="2228953" y="1382632"/>
              <a:ext cx="628324" cy="829368"/>
            </a:xfrm>
            <a:custGeom>
              <a:avLst/>
              <a:gdLst/>
              <a:ahLst/>
              <a:cxnLst/>
              <a:rect l="l" t="t" r="r" b="b"/>
              <a:pathLst>
                <a:path w="6599" h="8637" extrusionOk="0">
                  <a:moveTo>
                    <a:pt x="3687" y="1"/>
                  </a:moveTo>
                  <a:cubicBezTo>
                    <a:pt x="2770" y="1"/>
                    <a:pt x="1915" y="449"/>
                    <a:pt x="1365" y="1182"/>
                  </a:cubicBezTo>
                  <a:cubicBezTo>
                    <a:pt x="815" y="1936"/>
                    <a:pt x="754" y="2852"/>
                    <a:pt x="611" y="3748"/>
                  </a:cubicBezTo>
                  <a:cubicBezTo>
                    <a:pt x="611" y="3769"/>
                    <a:pt x="611" y="3769"/>
                    <a:pt x="611" y="3789"/>
                  </a:cubicBezTo>
                  <a:lnTo>
                    <a:pt x="0" y="4950"/>
                  </a:lnTo>
                  <a:lnTo>
                    <a:pt x="632" y="5072"/>
                  </a:lnTo>
                  <a:cubicBezTo>
                    <a:pt x="632" y="5072"/>
                    <a:pt x="652" y="5194"/>
                    <a:pt x="673" y="5357"/>
                  </a:cubicBezTo>
                  <a:cubicBezTo>
                    <a:pt x="673" y="5357"/>
                    <a:pt x="673" y="5377"/>
                    <a:pt x="673" y="5377"/>
                  </a:cubicBezTo>
                  <a:cubicBezTo>
                    <a:pt x="713" y="5887"/>
                    <a:pt x="815" y="6783"/>
                    <a:pt x="937" y="6823"/>
                  </a:cubicBezTo>
                  <a:cubicBezTo>
                    <a:pt x="1011" y="6856"/>
                    <a:pt x="1250" y="6866"/>
                    <a:pt x="1511" y="6866"/>
                  </a:cubicBezTo>
                  <a:cubicBezTo>
                    <a:pt x="1903" y="6866"/>
                    <a:pt x="2343" y="6844"/>
                    <a:pt x="2343" y="6844"/>
                  </a:cubicBezTo>
                  <a:cubicBezTo>
                    <a:pt x="2343" y="6844"/>
                    <a:pt x="2648" y="7719"/>
                    <a:pt x="2607" y="8636"/>
                  </a:cubicBezTo>
                  <a:cubicBezTo>
                    <a:pt x="2607" y="8636"/>
                    <a:pt x="2629" y="8637"/>
                    <a:pt x="2669" y="8637"/>
                  </a:cubicBezTo>
                  <a:cubicBezTo>
                    <a:pt x="3023" y="8637"/>
                    <a:pt x="4808" y="8587"/>
                    <a:pt x="5723" y="7618"/>
                  </a:cubicBezTo>
                  <a:lnTo>
                    <a:pt x="5479" y="5235"/>
                  </a:lnTo>
                  <a:cubicBezTo>
                    <a:pt x="6171" y="4685"/>
                    <a:pt x="6599" y="3850"/>
                    <a:pt x="6599" y="2934"/>
                  </a:cubicBezTo>
                  <a:cubicBezTo>
                    <a:pt x="6599" y="1304"/>
                    <a:pt x="5296" y="1"/>
                    <a:pt x="3687" y="1"/>
                  </a:cubicBezTo>
                  <a:close/>
                </a:path>
              </a:pathLst>
            </a:custGeom>
            <a:solidFill>
              <a:srgbClr val="F6C0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34"/>
            <p:cNvSpPr/>
            <p:nvPr/>
          </p:nvSpPr>
          <p:spPr>
            <a:xfrm flipH="1">
              <a:off x="2137737" y="1367267"/>
              <a:ext cx="723444" cy="617825"/>
            </a:xfrm>
            <a:custGeom>
              <a:avLst/>
              <a:gdLst/>
              <a:ahLst/>
              <a:cxnLst/>
              <a:rect l="l" t="t" r="r" b="b"/>
              <a:pathLst>
                <a:path w="7598" h="6434" extrusionOk="0">
                  <a:moveTo>
                    <a:pt x="4160" y="0"/>
                  </a:moveTo>
                  <a:cubicBezTo>
                    <a:pt x="3766" y="0"/>
                    <a:pt x="3342" y="81"/>
                    <a:pt x="2893" y="263"/>
                  </a:cubicBezTo>
                  <a:cubicBezTo>
                    <a:pt x="2893" y="263"/>
                    <a:pt x="469" y="303"/>
                    <a:pt x="1" y="2890"/>
                  </a:cubicBezTo>
                  <a:lnTo>
                    <a:pt x="347" y="2910"/>
                  </a:lnTo>
                  <a:cubicBezTo>
                    <a:pt x="367" y="2564"/>
                    <a:pt x="490" y="2259"/>
                    <a:pt x="612" y="1933"/>
                  </a:cubicBezTo>
                  <a:lnTo>
                    <a:pt x="612" y="1933"/>
                  </a:lnTo>
                  <a:cubicBezTo>
                    <a:pt x="571" y="2279"/>
                    <a:pt x="551" y="2584"/>
                    <a:pt x="571" y="2910"/>
                  </a:cubicBezTo>
                  <a:lnTo>
                    <a:pt x="1406" y="2951"/>
                  </a:lnTo>
                  <a:cubicBezTo>
                    <a:pt x="1406" y="2951"/>
                    <a:pt x="1406" y="3827"/>
                    <a:pt x="2017" y="4641"/>
                  </a:cubicBezTo>
                  <a:lnTo>
                    <a:pt x="2974" y="5232"/>
                  </a:lnTo>
                  <a:cubicBezTo>
                    <a:pt x="2974" y="5232"/>
                    <a:pt x="3815" y="6434"/>
                    <a:pt x="5597" y="6434"/>
                  </a:cubicBezTo>
                  <a:cubicBezTo>
                    <a:pt x="5612" y="6434"/>
                    <a:pt x="5627" y="6434"/>
                    <a:pt x="5642" y="6433"/>
                  </a:cubicBezTo>
                  <a:cubicBezTo>
                    <a:pt x="5642" y="6433"/>
                    <a:pt x="7597" y="4397"/>
                    <a:pt x="7149" y="2645"/>
                  </a:cubicBezTo>
                  <a:cubicBezTo>
                    <a:pt x="6808" y="1265"/>
                    <a:pt x="5715" y="0"/>
                    <a:pt x="41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34"/>
            <p:cNvSpPr/>
            <p:nvPr/>
          </p:nvSpPr>
          <p:spPr>
            <a:xfrm flipH="1">
              <a:off x="1922539" y="1292750"/>
              <a:ext cx="490643" cy="494817"/>
            </a:xfrm>
            <a:custGeom>
              <a:avLst/>
              <a:gdLst/>
              <a:ahLst/>
              <a:cxnLst/>
              <a:rect l="l" t="t" r="r" b="b"/>
              <a:pathLst>
                <a:path w="5153" h="5153" extrusionOk="0">
                  <a:moveTo>
                    <a:pt x="2566" y="0"/>
                  </a:moveTo>
                  <a:cubicBezTo>
                    <a:pt x="1141" y="0"/>
                    <a:pt x="0" y="1161"/>
                    <a:pt x="0" y="2586"/>
                  </a:cubicBezTo>
                  <a:cubicBezTo>
                    <a:pt x="0" y="4012"/>
                    <a:pt x="1141" y="5153"/>
                    <a:pt x="2566" y="5153"/>
                  </a:cubicBezTo>
                  <a:cubicBezTo>
                    <a:pt x="3992" y="5153"/>
                    <a:pt x="5153" y="4012"/>
                    <a:pt x="5153" y="2586"/>
                  </a:cubicBezTo>
                  <a:cubicBezTo>
                    <a:pt x="5153" y="1161"/>
                    <a:pt x="3992" y="0"/>
                    <a:pt x="25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34"/>
            <p:cNvSpPr/>
            <p:nvPr/>
          </p:nvSpPr>
          <p:spPr>
            <a:xfrm flipH="1">
              <a:off x="2535255" y="1722952"/>
              <a:ext cx="141680" cy="164395"/>
            </a:xfrm>
            <a:custGeom>
              <a:avLst/>
              <a:gdLst/>
              <a:ahLst/>
              <a:cxnLst/>
              <a:rect l="l" t="t" r="r" b="b"/>
              <a:pathLst>
                <a:path w="1488" h="1712" extrusionOk="0">
                  <a:moveTo>
                    <a:pt x="884" y="1"/>
                  </a:moveTo>
                  <a:cubicBezTo>
                    <a:pt x="834" y="1"/>
                    <a:pt x="783" y="7"/>
                    <a:pt x="734" y="21"/>
                  </a:cubicBezTo>
                  <a:cubicBezTo>
                    <a:pt x="530" y="62"/>
                    <a:pt x="347" y="204"/>
                    <a:pt x="224" y="387"/>
                  </a:cubicBezTo>
                  <a:cubicBezTo>
                    <a:pt x="0" y="774"/>
                    <a:pt x="21" y="1161"/>
                    <a:pt x="306" y="1487"/>
                  </a:cubicBezTo>
                  <a:cubicBezTo>
                    <a:pt x="408" y="1630"/>
                    <a:pt x="571" y="1711"/>
                    <a:pt x="734" y="1711"/>
                  </a:cubicBezTo>
                  <a:cubicBezTo>
                    <a:pt x="917" y="1711"/>
                    <a:pt x="1100" y="1589"/>
                    <a:pt x="1202" y="1426"/>
                  </a:cubicBezTo>
                  <a:cubicBezTo>
                    <a:pt x="1406" y="1161"/>
                    <a:pt x="1487" y="815"/>
                    <a:pt x="1426" y="489"/>
                  </a:cubicBezTo>
                  <a:cubicBezTo>
                    <a:pt x="1406" y="387"/>
                    <a:pt x="1385" y="306"/>
                    <a:pt x="1324" y="225"/>
                  </a:cubicBezTo>
                  <a:cubicBezTo>
                    <a:pt x="1229" y="82"/>
                    <a:pt x="1060" y="1"/>
                    <a:pt x="884" y="1"/>
                  </a:cubicBezTo>
                  <a:close/>
                </a:path>
              </a:pathLst>
            </a:custGeom>
            <a:solidFill>
              <a:srgbClr val="F6C0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34"/>
            <p:cNvSpPr/>
            <p:nvPr/>
          </p:nvSpPr>
          <p:spPr>
            <a:xfrm flipH="1">
              <a:off x="2564390" y="1730730"/>
              <a:ext cx="79600" cy="111581"/>
            </a:xfrm>
            <a:custGeom>
              <a:avLst/>
              <a:gdLst/>
              <a:ahLst/>
              <a:cxnLst/>
              <a:rect l="l" t="t" r="r" b="b"/>
              <a:pathLst>
                <a:path w="836" h="1162" fill="none" extrusionOk="0">
                  <a:moveTo>
                    <a:pt x="21" y="1162"/>
                  </a:moveTo>
                  <a:cubicBezTo>
                    <a:pt x="1" y="897"/>
                    <a:pt x="62" y="632"/>
                    <a:pt x="184" y="408"/>
                  </a:cubicBezTo>
                  <a:cubicBezTo>
                    <a:pt x="327" y="184"/>
                    <a:pt x="571" y="21"/>
                    <a:pt x="836" y="1"/>
                  </a:cubicBezTo>
                </a:path>
              </a:pathLst>
            </a:custGeom>
            <a:noFill/>
            <a:ln w="1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34"/>
            <p:cNvSpPr/>
            <p:nvPr/>
          </p:nvSpPr>
          <p:spPr>
            <a:xfrm flipH="1">
              <a:off x="2587622" y="1789403"/>
              <a:ext cx="54368" cy="33417"/>
            </a:xfrm>
            <a:custGeom>
              <a:avLst/>
              <a:gdLst/>
              <a:ahLst/>
              <a:cxnLst/>
              <a:rect l="l" t="t" r="r" b="b"/>
              <a:pathLst>
                <a:path w="571" h="348" fill="none" extrusionOk="0">
                  <a:moveTo>
                    <a:pt x="0" y="347"/>
                  </a:moveTo>
                  <a:cubicBezTo>
                    <a:pt x="20" y="245"/>
                    <a:pt x="122" y="143"/>
                    <a:pt x="224" y="82"/>
                  </a:cubicBezTo>
                  <a:cubicBezTo>
                    <a:pt x="326" y="21"/>
                    <a:pt x="448" y="1"/>
                    <a:pt x="570" y="1"/>
                  </a:cubicBezTo>
                </a:path>
              </a:pathLst>
            </a:custGeom>
            <a:noFill/>
            <a:ln w="1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34"/>
            <p:cNvSpPr/>
            <p:nvPr/>
          </p:nvSpPr>
          <p:spPr>
            <a:xfrm flipH="1">
              <a:off x="2752443" y="1877460"/>
              <a:ext cx="42752" cy="21606"/>
            </a:xfrm>
            <a:custGeom>
              <a:avLst/>
              <a:gdLst/>
              <a:ahLst/>
              <a:cxnLst/>
              <a:rect l="l" t="t" r="r" b="b"/>
              <a:pathLst>
                <a:path w="449" h="225" extrusionOk="0">
                  <a:moveTo>
                    <a:pt x="407" y="0"/>
                  </a:moveTo>
                  <a:cubicBezTo>
                    <a:pt x="306" y="102"/>
                    <a:pt x="163" y="184"/>
                    <a:pt x="0" y="204"/>
                  </a:cubicBezTo>
                  <a:cubicBezTo>
                    <a:pt x="0" y="204"/>
                    <a:pt x="21" y="224"/>
                    <a:pt x="21" y="224"/>
                  </a:cubicBezTo>
                  <a:cubicBezTo>
                    <a:pt x="183" y="204"/>
                    <a:pt x="326" y="143"/>
                    <a:pt x="428" y="21"/>
                  </a:cubicBezTo>
                  <a:cubicBezTo>
                    <a:pt x="448" y="21"/>
                    <a:pt x="448" y="0"/>
                    <a:pt x="4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34"/>
            <p:cNvSpPr/>
            <p:nvPr/>
          </p:nvSpPr>
          <p:spPr>
            <a:xfrm flipH="1">
              <a:off x="2758251" y="1740525"/>
              <a:ext cx="27327" cy="41195"/>
            </a:xfrm>
            <a:custGeom>
              <a:avLst/>
              <a:gdLst/>
              <a:ahLst/>
              <a:cxnLst/>
              <a:rect l="l" t="t" r="r" b="b"/>
              <a:pathLst>
                <a:path w="287" h="429" extrusionOk="0">
                  <a:moveTo>
                    <a:pt x="144" y="1"/>
                  </a:moveTo>
                  <a:cubicBezTo>
                    <a:pt x="62" y="1"/>
                    <a:pt x="1" y="103"/>
                    <a:pt x="1" y="204"/>
                  </a:cubicBezTo>
                  <a:cubicBezTo>
                    <a:pt x="1" y="327"/>
                    <a:pt x="62" y="428"/>
                    <a:pt x="144" y="428"/>
                  </a:cubicBezTo>
                  <a:cubicBezTo>
                    <a:pt x="225" y="428"/>
                    <a:pt x="286" y="327"/>
                    <a:pt x="286" y="204"/>
                  </a:cubicBezTo>
                  <a:cubicBezTo>
                    <a:pt x="286" y="103"/>
                    <a:pt x="225" y="1"/>
                    <a:pt x="1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34"/>
            <p:cNvSpPr/>
            <p:nvPr/>
          </p:nvSpPr>
          <p:spPr>
            <a:xfrm flipH="1">
              <a:off x="2750539" y="1699521"/>
              <a:ext cx="33040" cy="21606"/>
            </a:xfrm>
            <a:custGeom>
              <a:avLst/>
              <a:gdLst/>
              <a:ahLst/>
              <a:cxnLst/>
              <a:rect l="l" t="t" r="r" b="b"/>
              <a:pathLst>
                <a:path w="347" h="225" extrusionOk="0">
                  <a:moveTo>
                    <a:pt x="41" y="0"/>
                  </a:moveTo>
                  <a:cubicBezTo>
                    <a:pt x="21" y="0"/>
                    <a:pt x="0" y="20"/>
                    <a:pt x="0" y="41"/>
                  </a:cubicBezTo>
                  <a:cubicBezTo>
                    <a:pt x="0" y="61"/>
                    <a:pt x="21" y="82"/>
                    <a:pt x="41" y="82"/>
                  </a:cubicBezTo>
                  <a:cubicBezTo>
                    <a:pt x="123" y="82"/>
                    <a:pt x="224" y="122"/>
                    <a:pt x="285" y="204"/>
                  </a:cubicBezTo>
                  <a:cubicBezTo>
                    <a:pt x="285" y="204"/>
                    <a:pt x="285" y="224"/>
                    <a:pt x="306" y="224"/>
                  </a:cubicBezTo>
                  <a:cubicBezTo>
                    <a:pt x="306" y="224"/>
                    <a:pt x="326" y="224"/>
                    <a:pt x="326" y="204"/>
                  </a:cubicBezTo>
                  <a:cubicBezTo>
                    <a:pt x="347" y="204"/>
                    <a:pt x="347" y="183"/>
                    <a:pt x="326" y="163"/>
                  </a:cubicBezTo>
                  <a:cubicBezTo>
                    <a:pt x="265" y="61"/>
                    <a:pt x="163" y="0"/>
                    <a:pt x="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34"/>
            <p:cNvSpPr/>
            <p:nvPr/>
          </p:nvSpPr>
          <p:spPr>
            <a:xfrm flipH="1">
              <a:off x="2067944" y="2047620"/>
              <a:ext cx="768004" cy="1256103"/>
            </a:xfrm>
            <a:custGeom>
              <a:avLst/>
              <a:gdLst/>
              <a:ahLst/>
              <a:cxnLst/>
              <a:rect l="l" t="t" r="r" b="b"/>
              <a:pathLst>
                <a:path w="8066" h="13081" extrusionOk="0">
                  <a:moveTo>
                    <a:pt x="5418" y="0"/>
                  </a:moveTo>
                  <a:cubicBezTo>
                    <a:pt x="4538" y="782"/>
                    <a:pt x="3111" y="860"/>
                    <a:pt x="2575" y="860"/>
                  </a:cubicBezTo>
                  <a:cubicBezTo>
                    <a:pt x="2441" y="860"/>
                    <a:pt x="2363" y="856"/>
                    <a:pt x="2363" y="856"/>
                  </a:cubicBezTo>
                  <a:lnTo>
                    <a:pt x="2363" y="856"/>
                  </a:lnTo>
                  <a:lnTo>
                    <a:pt x="2383" y="1711"/>
                  </a:lnTo>
                  <a:cubicBezTo>
                    <a:pt x="2383" y="1711"/>
                    <a:pt x="673" y="5254"/>
                    <a:pt x="326" y="6252"/>
                  </a:cubicBezTo>
                  <a:cubicBezTo>
                    <a:pt x="0" y="7250"/>
                    <a:pt x="1446" y="9450"/>
                    <a:pt x="1446" y="9450"/>
                  </a:cubicBezTo>
                  <a:lnTo>
                    <a:pt x="1691" y="12668"/>
                  </a:lnTo>
                  <a:cubicBezTo>
                    <a:pt x="2766" y="12978"/>
                    <a:pt x="3829" y="13080"/>
                    <a:pt x="4766" y="13080"/>
                  </a:cubicBezTo>
                  <a:cubicBezTo>
                    <a:pt x="6597" y="13080"/>
                    <a:pt x="7943" y="12688"/>
                    <a:pt x="7943" y="12688"/>
                  </a:cubicBezTo>
                  <a:cubicBezTo>
                    <a:pt x="7943" y="12688"/>
                    <a:pt x="8065" y="5214"/>
                    <a:pt x="7801" y="3666"/>
                  </a:cubicBezTo>
                  <a:cubicBezTo>
                    <a:pt x="7536" y="2118"/>
                    <a:pt x="5621" y="652"/>
                    <a:pt x="5621" y="652"/>
                  </a:cubicBezTo>
                  <a:lnTo>
                    <a:pt x="54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34"/>
            <p:cNvSpPr/>
            <p:nvPr/>
          </p:nvSpPr>
          <p:spPr>
            <a:xfrm flipH="1">
              <a:off x="1980716" y="2976490"/>
              <a:ext cx="459603" cy="138948"/>
            </a:xfrm>
            <a:custGeom>
              <a:avLst/>
              <a:gdLst/>
              <a:ahLst/>
              <a:cxnLst/>
              <a:rect l="l" t="t" r="r" b="b"/>
              <a:pathLst>
                <a:path w="4827" h="1447" extrusionOk="0">
                  <a:moveTo>
                    <a:pt x="4481" y="1"/>
                  </a:moveTo>
                  <a:cubicBezTo>
                    <a:pt x="3607" y="522"/>
                    <a:pt x="2557" y="800"/>
                    <a:pt x="1521" y="800"/>
                  </a:cubicBezTo>
                  <a:cubicBezTo>
                    <a:pt x="1060" y="800"/>
                    <a:pt x="602" y="745"/>
                    <a:pt x="163" y="632"/>
                  </a:cubicBezTo>
                  <a:lnTo>
                    <a:pt x="0" y="1263"/>
                  </a:lnTo>
                  <a:cubicBezTo>
                    <a:pt x="509" y="1386"/>
                    <a:pt x="1039" y="1447"/>
                    <a:pt x="1568" y="1447"/>
                  </a:cubicBezTo>
                  <a:cubicBezTo>
                    <a:pt x="2709" y="1447"/>
                    <a:pt x="3849" y="1141"/>
                    <a:pt x="4827" y="551"/>
                  </a:cubicBezTo>
                  <a:lnTo>
                    <a:pt x="448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34"/>
            <p:cNvSpPr/>
            <p:nvPr/>
          </p:nvSpPr>
          <p:spPr>
            <a:xfrm flipH="1">
              <a:off x="2256081" y="2683127"/>
              <a:ext cx="318113" cy="641543"/>
            </a:xfrm>
            <a:custGeom>
              <a:avLst/>
              <a:gdLst/>
              <a:ahLst/>
              <a:cxnLst/>
              <a:rect l="l" t="t" r="r" b="b"/>
              <a:pathLst>
                <a:path w="3341" h="6681" extrusionOk="0">
                  <a:moveTo>
                    <a:pt x="1" y="1"/>
                  </a:moveTo>
                  <a:lnTo>
                    <a:pt x="225" y="2913"/>
                  </a:lnTo>
                  <a:lnTo>
                    <a:pt x="1447" y="6681"/>
                  </a:lnTo>
                  <a:cubicBezTo>
                    <a:pt x="1447" y="6681"/>
                    <a:pt x="2730" y="6640"/>
                    <a:pt x="3035" y="4950"/>
                  </a:cubicBezTo>
                  <a:cubicBezTo>
                    <a:pt x="3341" y="3259"/>
                    <a:pt x="3178" y="347"/>
                    <a:pt x="3178" y="347"/>
                  </a:cubicBezTo>
                  <a:lnTo>
                    <a:pt x="1" y="1"/>
                  </a:lnTo>
                  <a:close/>
                </a:path>
              </a:pathLst>
            </a:custGeom>
            <a:solidFill>
              <a:srgbClr val="F6C0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34"/>
            <p:cNvSpPr/>
            <p:nvPr/>
          </p:nvSpPr>
          <p:spPr>
            <a:xfrm flipH="1">
              <a:off x="2436428" y="2677270"/>
              <a:ext cx="496451" cy="647497"/>
            </a:xfrm>
            <a:custGeom>
              <a:avLst/>
              <a:gdLst/>
              <a:ahLst/>
              <a:cxnLst/>
              <a:rect l="l" t="t" r="r" b="b"/>
              <a:pathLst>
                <a:path w="5214" h="6743" extrusionOk="0">
                  <a:moveTo>
                    <a:pt x="1243" y="1"/>
                  </a:moveTo>
                  <a:lnTo>
                    <a:pt x="0" y="815"/>
                  </a:lnTo>
                  <a:cubicBezTo>
                    <a:pt x="0" y="815"/>
                    <a:pt x="1731" y="3789"/>
                    <a:pt x="2994" y="5296"/>
                  </a:cubicBezTo>
                  <a:cubicBezTo>
                    <a:pt x="4162" y="6690"/>
                    <a:pt x="5069" y="6742"/>
                    <a:pt x="5198" y="6742"/>
                  </a:cubicBezTo>
                  <a:cubicBezTo>
                    <a:pt x="5208" y="6742"/>
                    <a:pt x="5214" y="6742"/>
                    <a:pt x="5214" y="6742"/>
                  </a:cubicBezTo>
                  <a:lnTo>
                    <a:pt x="5010" y="3402"/>
                  </a:lnTo>
                  <a:lnTo>
                    <a:pt x="1243" y="1"/>
                  </a:lnTo>
                  <a:close/>
                </a:path>
              </a:pathLst>
            </a:custGeom>
            <a:solidFill>
              <a:srgbClr val="F6C0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34"/>
            <p:cNvSpPr/>
            <p:nvPr/>
          </p:nvSpPr>
          <p:spPr>
            <a:xfrm flipH="1">
              <a:off x="2651615" y="2380066"/>
              <a:ext cx="316209" cy="375554"/>
            </a:xfrm>
            <a:custGeom>
              <a:avLst/>
              <a:gdLst/>
              <a:ahLst/>
              <a:cxnLst/>
              <a:rect l="l" t="t" r="r" b="b"/>
              <a:pathLst>
                <a:path w="3321" h="3911" extrusionOk="0">
                  <a:moveTo>
                    <a:pt x="2791" y="0"/>
                  </a:moveTo>
                  <a:lnTo>
                    <a:pt x="2220" y="102"/>
                  </a:lnTo>
                  <a:cubicBezTo>
                    <a:pt x="1996" y="224"/>
                    <a:pt x="1426" y="550"/>
                    <a:pt x="1324" y="652"/>
                  </a:cubicBezTo>
                  <a:cubicBezTo>
                    <a:pt x="1202" y="754"/>
                    <a:pt x="815" y="1589"/>
                    <a:pt x="408" y="2363"/>
                  </a:cubicBezTo>
                  <a:cubicBezTo>
                    <a:pt x="1" y="3137"/>
                    <a:pt x="367" y="3910"/>
                    <a:pt x="367" y="3910"/>
                  </a:cubicBezTo>
                  <a:lnTo>
                    <a:pt x="1834" y="3300"/>
                  </a:lnTo>
                  <a:cubicBezTo>
                    <a:pt x="1569" y="2872"/>
                    <a:pt x="2709" y="1731"/>
                    <a:pt x="2852" y="1507"/>
                  </a:cubicBezTo>
                  <a:cubicBezTo>
                    <a:pt x="2994" y="1283"/>
                    <a:pt x="3320" y="326"/>
                    <a:pt x="3178" y="265"/>
                  </a:cubicBezTo>
                  <a:cubicBezTo>
                    <a:pt x="3160" y="255"/>
                    <a:pt x="3142" y="250"/>
                    <a:pt x="3125" y="250"/>
                  </a:cubicBezTo>
                  <a:cubicBezTo>
                    <a:pt x="3007" y="250"/>
                    <a:pt x="2905" y="479"/>
                    <a:pt x="2709" y="693"/>
                  </a:cubicBezTo>
                  <a:cubicBezTo>
                    <a:pt x="2506" y="957"/>
                    <a:pt x="2139" y="1120"/>
                    <a:pt x="2139" y="1120"/>
                  </a:cubicBezTo>
                  <a:cubicBezTo>
                    <a:pt x="2139" y="1120"/>
                    <a:pt x="2220" y="835"/>
                    <a:pt x="2241" y="672"/>
                  </a:cubicBezTo>
                  <a:cubicBezTo>
                    <a:pt x="2261" y="509"/>
                    <a:pt x="2648" y="469"/>
                    <a:pt x="2648" y="469"/>
                  </a:cubicBezTo>
                  <a:lnTo>
                    <a:pt x="2791" y="0"/>
                  </a:lnTo>
                  <a:close/>
                </a:path>
              </a:pathLst>
            </a:custGeom>
            <a:solidFill>
              <a:srgbClr val="F6C0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34"/>
            <p:cNvSpPr/>
            <p:nvPr/>
          </p:nvSpPr>
          <p:spPr>
            <a:xfrm flipH="1">
              <a:off x="2213427" y="2222485"/>
              <a:ext cx="442178" cy="613312"/>
            </a:xfrm>
            <a:custGeom>
              <a:avLst/>
              <a:gdLst/>
              <a:ahLst/>
              <a:cxnLst/>
              <a:rect l="l" t="t" r="r" b="b"/>
              <a:pathLst>
                <a:path w="4644" h="6387" extrusionOk="0">
                  <a:moveTo>
                    <a:pt x="1970" y="0"/>
                  </a:moveTo>
                  <a:cubicBezTo>
                    <a:pt x="1893" y="0"/>
                    <a:pt x="1813" y="4"/>
                    <a:pt x="1732" y="12"/>
                  </a:cubicBezTo>
                  <a:cubicBezTo>
                    <a:pt x="1732" y="12"/>
                    <a:pt x="163" y="827"/>
                    <a:pt x="82" y="2517"/>
                  </a:cubicBezTo>
                  <a:cubicBezTo>
                    <a:pt x="0" y="4228"/>
                    <a:pt x="82" y="6244"/>
                    <a:pt x="82" y="6244"/>
                  </a:cubicBezTo>
                  <a:lnTo>
                    <a:pt x="4501" y="6386"/>
                  </a:lnTo>
                  <a:lnTo>
                    <a:pt x="4644" y="2354"/>
                  </a:lnTo>
                  <a:cubicBezTo>
                    <a:pt x="4644" y="2354"/>
                    <a:pt x="3910" y="0"/>
                    <a:pt x="19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34"/>
            <p:cNvSpPr/>
            <p:nvPr/>
          </p:nvSpPr>
          <p:spPr>
            <a:xfrm flipH="1">
              <a:off x="2242468" y="2274436"/>
              <a:ext cx="409234" cy="555505"/>
            </a:xfrm>
            <a:custGeom>
              <a:avLst/>
              <a:gdLst/>
              <a:ahLst/>
              <a:cxnLst/>
              <a:rect l="l" t="t" r="r" b="b"/>
              <a:pathLst>
                <a:path w="4298" h="5785" fill="none" extrusionOk="0">
                  <a:moveTo>
                    <a:pt x="2200" y="1"/>
                  </a:moveTo>
                  <a:cubicBezTo>
                    <a:pt x="2200" y="1"/>
                    <a:pt x="489" y="163"/>
                    <a:pt x="245" y="1406"/>
                  </a:cubicBezTo>
                  <a:cubicBezTo>
                    <a:pt x="0" y="2648"/>
                    <a:pt x="408" y="5744"/>
                    <a:pt x="408" y="5744"/>
                  </a:cubicBezTo>
                  <a:lnTo>
                    <a:pt x="4297" y="5784"/>
                  </a:lnTo>
                  <a:lnTo>
                    <a:pt x="4297" y="3626"/>
                  </a:lnTo>
                </a:path>
              </a:pathLst>
            </a:custGeom>
            <a:noFill/>
            <a:ln w="3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34"/>
            <p:cNvSpPr/>
            <p:nvPr/>
          </p:nvSpPr>
          <p:spPr>
            <a:xfrm flipH="1">
              <a:off x="2085460" y="2147104"/>
              <a:ext cx="643844" cy="319091"/>
            </a:xfrm>
            <a:custGeom>
              <a:avLst/>
              <a:gdLst/>
              <a:ahLst/>
              <a:cxnLst/>
              <a:rect l="l" t="t" r="r" b="b"/>
              <a:pathLst>
                <a:path w="6762" h="3323" extrusionOk="0">
                  <a:moveTo>
                    <a:pt x="3147" y="0"/>
                  </a:moveTo>
                  <a:cubicBezTo>
                    <a:pt x="3116" y="0"/>
                    <a:pt x="3086" y="1"/>
                    <a:pt x="3055" y="3"/>
                  </a:cubicBezTo>
                  <a:cubicBezTo>
                    <a:pt x="1569" y="84"/>
                    <a:pt x="999" y="980"/>
                    <a:pt x="591" y="1652"/>
                  </a:cubicBezTo>
                  <a:cubicBezTo>
                    <a:pt x="184" y="2345"/>
                    <a:pt x="1" y="3322"/>
                    <a:pt x="1" y="3322"/>
                  </a:cubicBezTo>
                  <a:lnTo>
                    <a:pt x="632" y="2854"/>
                  </a:lnTo>
                  <a:cubicBezTo>
                    <a:pt x="632" y="2854"/>
                    <a:pt x="1487" y="1143"/>
                    <a:pt x="3178" y="940"/>
                  </a:cubicBezTo>
                  <a:cubicBezTo>
                    <a:pt x="3247" y="931"/>
                    <a:pt x="3318" y="927"/>
                    <a:pt x="3388" y="927"/>
                  </a:cubicBezTo>
                  <a:cubicBezTo>
                    <a:pt x="5021" y="927"/>
                    <a:pt x="6762" y="3098"/>
                    <a:pt x="6762" y="3098"/>
                  </a:cubicBezTo>
                  <a:lnTo>
                    <a:pt x="6558" y="1856"/>
                  </a:lnTo>
                  <a:cubicBezTo>
                    <a:pt x="6558" y="1856"/>
                    <a:pt x="4605" y="0"/>
                    <a:pt x="31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34"/>
            <p:cNvSpPr/>
            <p:nvPr/>
          </p:nvSpPr>
          <p:spPr>
            <a:xfrm flipH="1">
              <a:off x="1117774" y="1648819"/>
              <a:ext cx="1010422" cy="2184089"/>
            </a:xfrm>
            <a:custGeom>
              <a:avLst/>
              <a:gdLst/>
              <a:ahLst/>
              <a:cxnLst/>
              <a:rect l="l" t="t" r="r" b="b"/>
              <a:pathLst>
                <a:path w="10612" h="22745" extrusionOk="0">
                  <a:moveTo>
                    <a:pt x="3721" y="1"/>
                  </a:moveTo>
                  <a:cubicBezTo>
                    <a:pt x="2710" y="1"/>
                    <a:pt x="1781" y="263"/>
                    <a:pt x="1141" y="935"/>
                  </a:cubicBezTo>
                  <a:cubicBezTo>
                    <a:pt x="1121" y="956"/>
                    <a:pt x="1121" y="976"/>
                    <a:pt x="1101" y="997"/>
                  </a:cubicBezTo>
                  <a:cubicBezTo>
                    <a:pt x="856" y="1261"/>
                    <a:pt x="673" y="1567"/>
                    <a:pt x="530" y="1954"/>
                  </a:cubicBezTo>
                  <a:cubicBezTo>
                    <a:pt x="1" y="3379"/>
                    <a:pt x="62" y="4764"/>
                    <a:pt x="62" y="4764"/>
                  </a:cubicBezTo>
                  <a:cubicBezTo>
                    <a:pt x="62" y="4764"/>
                    <a:pt x="62" y="4825"/>
                    <a:pt x="62" y="4947"/>
                  </a:cubicBezTo>
                  <a:cubicBezTo>
                    <a:pt x="62" y="4968"/>
                    <a:pt x="62" y="4988"/>
                    <a:pt x="62" y="5009"/>
                  </a:cubicBezTo>
                  <a:cubicBezTo>
                    <a:pt x="82" y="5355"/>
                    <a:pt x="82" y="6027"/>
                    <a:pt x="82" y="6923"/>
                  </a:cubicBezTo>
                  <a:cubicBezTo>
                    <a:pt x="103" y="7228"/>
                    <a:pt x="103" y="7554"/>
                    <a:pt x="103" y="7900"/>
                  </a:cubicBezTo>
                  <a:cubicBezTo>
                    <a:pt x="103" y="8145"/>
                    <a:pt x="103" y="8410"/>
                    <a:pt x="123" y="8674"/>
                  </a:cubicBezTo>
                  <a:cubicBezTo>
                    <a:pt x="123" y="8837"/>
                    <a:pt x="123" y="9021"/>
                    <a:pt x="123" y="9204"/>
                  </a:cubicBezTo>
                  <a:cubicBezTo>
                    <a:pt x="143" y="10955"/>
                    <a:pt x="184" y="12931"/>
                    <a:pt x="245" y="14560"/>
                  </a:cubicBezTo>
                  <a:cubicBezTo>
                    <a:pt x="245" y="14743"/>
                    <a:pt x="245" y="14906"/>
                    <a:pt x="245" y="15089"/>
                  </a:cubicBezTo>
                  <a:cubicBezTo>
                    <a:pt x="286" y="16169"/>
                    <a:pt x="327" y="17065"/>
                    <a:pt x="368" y="17554"/>
                  </a:cubicBezTo>
                  <a:cubicBezTo>
                    <a:pt x="571" y="19814"/>
                    <a:pt x="836" y="21871"/>
                    <a:pt x="1691" y="22401"/>
                  </a:cubicBezTo>
                  <a:cubicBezTo>
                    <a:pt x="1995" y="22586"/>
                    <a:pt x="2814" y="22745"/>
                    <a:pt x="3830" y="22745"/>
                  </a:cubicBezTo>
                  <a:cubicBezTo>
                    <a:pt x="4379" y="22745"/>
                    <a:pt x="4987" y="22698"/>
                    <a:pt x="5601" y="22584"/>
                  </a:cubicBezTo>
                  <a:cubicBezTo>
                    <a:pt x="5622" y="22584"/>
                    <a:pt x="5642" y="22564"/>
                    <a:pt x="5663" y="22564"/>
                  </a:cubicBezTo>
                  <a:cubicBezTo>
                    <a:pt x="6212" y="22462"/>
                    <a:pt x="6762" y="22299"/>
                    <a:pt x="7271" y="22075"/>
                  </a:cubicBezTo>
                  <a:cubicBezTo>
                    <a:pt x="7475" y="21993"/>
                    <a:pt x="7679" y="21892"/>
                    <a:pt x="7862" y="21790"/>
                  </a:cubicBezTo>
                  <a:cubicBezTo>
                    <a:pt x="8493" y="21444"/>
                    <a:pt x="9064" y="20955"/>
                    <a:pt x="9471" y="20344"/>
                  </a:cubicBezTo>
                  <a:cubicBezTo>
                    <a:pt x="9532" y="20262"/>
                    <a:pt x="9573" y="20181"/>
                    <a:pt x="9634" y="20079"/>
                  </a:cubicBezTo>
                  <a:cubicBezTo>
                    <a:pt x="9980" y="19407"/>
                    <a:pt x="10224" y="18409"/>
                    <a:pt x="10347" y="17248"/>
                  </a:cubicBezTo>
                  <a:cubicBezTo>
                    <a:pt x="10347" y="17228"/>
                    <a:pt x="10347" y="17228"/>
                    <a:pt x="10367" y="17228"/>
                  </a:cubicBezTo>
                  <a:cubicBezTo>
                    <a:pt x="10408" y="16739"/>
                    <a:pt x="10448" y="16210"/>
                    <a:pt x="10489" y="15660"/>
                  </a:cubicBezTo>
                  <a:cubicBezTo>
                    <a:pt x="10489" y="15497"/>
                    <a:pt x="10510" y="15313"/>
                    <a:pt x="10510" y="15130"/>
                  </a:cubicBezTo>
                  <a:cubicBezTo>
                    <a:pt x="10611" y="11851"/>
                    <a:pt x="10265" y="8063"/>
                    <a:pt x="10041" y="6312"/>
                  </a:cubicBezTo>
                  <a:cubicBezTo>
                    <a:pt x="10041" y="6292"/>
                    <a:pt x="10041" y="6271"/>
                    <a:pt x="10041" y="6251"/>
                  </a:cubicBezTo>
                  <a:cubicBezTo>
                    <a:pt x="10000" y="5844"/>
                    <a:pt x="9960" y="5579"/>
                    <a:pt x="9919" y="5436"/>
                  </a:cubicBezTo>
                  <a:cubicBezTo>
                    <a:pt x="9736" y="4235"/>
                    <a:pt x="8738" y="1302"/>
                    <a:pt x="6436" y="508"/>
                  </a:cubicBezTo>
                  <a:cubicBezTo>
                    <a:pt x="5560" y="203"/>
                    <a:pt x="4609" y="1"/>
                    <a:pt x="372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34"/>
            <p:cNvSpPr/>
            <p:nvPr/>
          </p:nvSpPr>
          <p:spPr>
            <a:xfrm flipH="1">
              <a:off x="1546336" y="2479742"/>
              <a:ext cx="570147" cy="137028"/>
            </a:xfrm>
            <a:custGeom>
              <a:avLst/>
              <a:gdLst/>
              <a:ahLst/>
              <a:cxnLst/>
              <a:rect l="l" t="t" r="r" b="b"/>
              <a:pathLst>
                <a:path w="5988" h="1427" extrusionOk="0">
                  <a:moveTo>
                    <a:pt x="0" y="1"/>
                  </a:moveTo>
                  <a:cubicBezTo>
                    <a:pt x="0" y="184"/>
                    <a:pt x="0" y="368"/>
                    <a:pt x="20" y="551"/>
                  </a:cubicBezTo>
                  <a:cubicBezTo>
                    <a:pt x="1629" y="999"/>
                    <a:pt x="4012" y="1243"/>
                    <a:pt x="5927" y="1427"/>
                  </a:cubicBezTo>
                  <a:lnTo>
                    <a:pt x="5988" y="1427"/>
                  </a:lnTo>
                  <a:cubicBezTo>
                    <a:pt x="5988" y="1243"/>
                    <a:pt x="5967" y="1080"/>
                    <a:pt x="5947" y="897"/>
                  </a:cubicBezTo>
                  <a:lnTo>
                    <a:pt x="5886" y="897"/>
                  </a:lnTo>
                  <a:cubicBezTo>
                    <a:pt x="3931" y="714"/>
                    <a:pt x="1548" y="469"/>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34"/>
            <p:cNvSpPr/>
            <p:nvPr/>
          </p:nvSpPr>
          <p:spPr>
            <a:xfrm flipH="1">
              <a:off x="1521104" y="3043037"/>
              <a:ext cx="583763" cy="80277"/>
            </a:xfrm>
            <a:custGeom>
              <a:avLst/>
              <a:gdLst/>
              <a:ahLst/>
              <a:cxnLst/>
              <a:rect l="l" t="t" r="r" b="b"/>
              <a:pathLst>
                <a:path w="6131" h="836" extrusionOk="0">
                  <a:moveTo>
                    <a:pt x="6110" y="0"/>
                  </a:moveTo>
                  <a:cubicBezTo>
                    <a:pt x="6090" y="21"/>
                    <a:pt x="6069" y="21"/>
                    <a:pt x="6049" y="21"/>
                  </a:cubicBezTo>
                  <a:cubicBezTo>
                    <a:pt x="5048" y="217"/>
                    <a:pt x="4015" y="313"/>
                    <a:pt x="2983" y="313"/>
                  </a:cubicBezTo>
                  <a:cubicBezTo>
                    <a:pt x="1979" y="313"/>
                    <a:pt x="975" y="222"/>
                    <a:pt x="0" y="41"/>
                  </a:cubicBezTo>
                  <a:lnTo>
                    <a:pt x="0" y="41"/>
                  </a:lnTo>
                  <a:cubicBezTo>
                    <a:pt x="0" y="224"/>
                    <a:pt x="0" y="387"/>
                    <a:pt x="21" y="570"/>
                  </a:cubicBezTo>
                  <a:cubicBezTo>
                    <a:pt x="998" y="733"/>
                    <a:pt x="1996" y="835"/>
                    <a:pt x="2994" y="835"/>
                  </a:cubicBezTo>
                  <a:cubicBezTo>
                    <a:pt x="4012" y="835"/>
                    <a:pt x="5051" y="733"/>
                    <a:pt x="6069" y="550"/>
                  </a:cubicBezTo>
                  <a:cubicBezTo>
                    <a:pt x="6090" y="550"/>
                    <a:pt x="6110" y="530"/>
                    <a:pt x="6130" y="530"/>
                  </a:cubicBezTo>
                  <a:cubicBezTo>
                    <a:pt x="6130" y="367"/>
                    <a:pt x="6130" y="184"/>
                    <a:pt x="61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34"/>
            <p:cNvSpPr/>
            <p:nvPr/>
          </p:nvSpPr>
          <p:spPr>
            <a:xfrm flipH="1">
              <a:off x="1336847" y="2354618"/>
              <a:ext cx="172720" cy="1413968"/>
            </a:xfrm>
            <a:custGeom>
              <a:avLst/>
              <a:gdLst/>
              <a:ahLst/>
              <a:cxnLst/>
              <a:rect l="l" t="t" r="r" b="b"/>
              <a:pathLst>
                <a:path w="1814" h="14725" extrusionOk="0">
                  <a:moveTo>
                    <a:pt x="449" y="1"/>
                  </a:moveTo>
                  <a:lnTo>
                    <a:pt x="143" y="163"/>
                  </a:lnTo>
                  <a:lnTo>
                    <a:pt x="1" y="245"/>
                  </a:lnTo>
                  <a:cubicBezTo>
                    <a:pt x="347" y="876"/>
                    <a:pt x="510" y="1589"/>
                    <a:pt x="612" y="2281"/>
                  </a:cubicBezTo>
                  <a:cubicBezTo>
                    <a:pt x="632" y="2444"/>
                    <a:pt x="652" y="2607"/>
                    <a:pt x="693" y="2770"/>
                  </a:cubicBezTo>
                  <a:cubicBezTo>
                    <a:pt x="693" y="2770"/>
                    <a:pt x="693" y="2791"/>
                    <a:pt x="693" y="2811"/>
                  </a:cubicBezTo>
                  <a:cubicBezTo>
                    <a:pt x="836" y="3931"/>
                    <a:pt x="978" y="5153"/>
                    <a:pt x="1080" y="6640"/>
                  </a:cubicBezTo>
                  <a:cubicBezTo>
                    <a:pt x="1121" y="7271"/>
                    <a:pt x="1182" y="7923"/>
                    <a:pt x="1202" y="8595"/>
                  </a:cubicBezTo>
                  <a:cubicBezTo>
                    <a:pt x="1223" y="8778"/>
                    <a:pt x="1223" y="8961"/>
                    <a:pt x="1223" y="9145"/>
                  </a:cubicBezTo>
                  <a:cubicBezTo>
                    <a:pt x="1284" y="10957"/>
                    <a:pt x="1223" y="12872"/>
                    <a:pt x="774" y="14725"/>
                  </a:cubicBezTo>
                  <a:cubicBezTo>
                    <a:pt x="978" y="14643"/>
                    <a:pt x="1182" y="14542"/>
                    <a:pt x="1365" y="14440"/>
                  </a:cubicBezTo>
                  <a:cubicBezTo>
                    <a:pt x="1752" y="12607"/>
                    <a:pt x="1813" y="10733"/>
                    <a:pt x="1732" y="8961"/>
                  </a:cubicBezTo>
                  <a:cubicBezTo>
                    <a:pt x="1732" y="8778"/>
                    <a:pt x="1732" y="8595"/>
                    <a:pt x="1711" y="8412"/>
                  </a:cubicBezTo>
                  <a:cubicBezTo>
                    <a:pt x="1691" y="7801"/>
                    <a:pt x="1650" y="7190"/>
                    <a:pt x="1609" y="6619"/>
                  </a:cubicBezTo>
                  <a:cubicBezTo>
                    <a:pt x="1487" y="5092"/>
                    <a:pt x="1365" y="3850"/>
                    <a:pt x="1202" y="2709"/>
                  </a:cubicBezTo>
                  <a:cubicBezTo>
                    <a:pt x="1202" y="2709"/>
                    <a:pt x="1202" y="2709"/>
                    <a:pt x="1202" y="2689"/>
                  </a:cubicBezTo>
                  <a:cubicBezTo>
                    <a:pt x="1182" y="2567"/>
                    <a:pt x="1161" y="2444"/>
                    <a:pt x="1141" y="2322"/>
                  </a:cubicBezTo>
                  <a:cubicBezTo>
                    <a:pt x="1019" y="1548"/>
                    <a:pt x="856" y="774"/>
                    <a:pt x="469" y="62"/>
                  </a:cubicBezTo>
                  <a:cubicBezTo>
                    <a:pt x="469" y="41"/>
                    <a:pt x="469" y="21"/>
                    <a:pt x="44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34"/>
            <p:cNvSpPr/>
            <p:nvPr/>
          </p:nvSpPr>
          <p:spPr>
            <a:xfrm flipH="1">
              <a:off x="1139078" y="2262720"/>
              <a:ext cx="120352" cy="1314294"/>
            </a:xfrm>
            <a:custGeom>
              <a:avLst/>
              <a:gdLst/>
              <a:ahLst/>
              <a:cxnLst/>
              <a:rect l="l" t="t" r="r" b="b"/>
              <a:pathLst>
                <a:path w="1264" h="13687" extrusionOk="0">
                  <a:moveTo>
                    <a:pt x="490" y="0"/>
                  </a:moveTo>
                  <a:lnTo>
                    <a:pt x="41" y="163"/>
                  </a:lnTo>
                  <a:lnTo>
                    <a:pt x="1" y="184"/>
                  </a:lnTo>
                  <a:cubicBezTo>
                    <a:pt x="1" y="204"/>
                    <a:pt x="21" y="224"/>
                    <a:pt x="21" y="245"/>
                  </a:cubicBezTo>
                  <a:cubicBezTo>
                    <a:pt x="225" y="652"/>
                    <a:pt x="286" y="1120"/>
                    <a:pt x="347" y="1528"/>
                  </a:cubicBezTo>
                  <a:cubicBezTo>
                    <a:pt x="530" y="2933"/>
                    <a:pt x="591" y="4379"/>
                    <a:pt x="632" y="5784"/>
                  </a:cubicBezTo>
                  <a:cubicBezTo>
                    <a:pt x="673" y="6802"/>
                    <a:pt x="714" y="7841"/>
                    <a:pt x="734" y="8880"/>
                  </a:cubicBezTo>
                  <a:cubicBezTo>
                    <a:pt x="734" y="9063"/>
                    <a:pt x="734" y="9246"/>
                    <a:pt x="734" y="9409"/>
                  </a:cubicBezTo>
                  <a:cubicBezTo>
                    <a:pt x="734" y="10855"/>
                    <a:pt x="673" y="12281"/>
                    <a:pt x="510" y="13686"/>
                  </a:cubicBezTo>
                  <a:cubicBezTo>
                    <a:pt x="876" y="13014"/>
                    <a:pt x="1100" y="12016"/>
                    <a:pt x="1243" y="10855"/>
                  </a:cubicBezTo>
                  <a:cubicBezTo>
                    <a:pt x="1243" y="10835"/>
                    <a:pt x="1243" y="10835"/>
                    <a:pt x="1243" y="10835"/>
                  </a:cubicBezTo>
                  <a:cubicBezTo>
                    <a:pt x="1243" y="10326"/>
                    <a:pt x="1263" y="9817"/>
                    <a:pt x="1243" y="9307"/>
                  </a:cubicBezTo>
                  <a:cubicBezTo>
                    <a:pt x="1243" y="9124"/>
                    <a:pt x="1243" y="8941"/>
                    <a:pt x="1243" y="8778"/>
                  </a:cubicBezTo>
                  <a:cubicBezTo>
                    <a:pt x="1243" y="7760"/>
                    <a:pt x="1202" y="6762"/>
                    <a:pt x="1162" y="5764"/>
                  </a:cubicBezTo>
                  <a:cubicBezTo>
                    <a:pt x="1121" y="4359"/>
                    <a:pt x="1060" y="2892"/>
                    <a:pt x="856" y="1467"/>
                  </a:cubicBezTo>
                  <a:cubicBezTo>
                    <a:pt x="795" y="1019"/>
                    <a:pt x="734" y="530"/>
                    <a:pt x="510" y="61"/>
                  </a:cubicBezTo>
                  <a:cubicBezTo>
                    <a:pt x="510" y="41"/>
                    <a:pt x="490" y="21"/>
                    <a:pt x="49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34"/>
            <p:cNvSpPr/>
            <p:nvPr/>
          </p:nvSpPr>
          <p:spPr>
            <a:xfrm flipH="1">
              <a:off x="1127470" y="3101710"/>
              <a:ext cx="401522" cy="191762"/>
            </a:xfrm>
            <a:custGeom>
              <a:avLst/>
              <a:gdLst/>
              <a:ahLst/>
              <a:cxnLst/>
              <a:rect l="l" t="t" r="r" b="b"/>
              <a:pathLst>
                <a:path w="4217" h="1997" extrusionOk="0">
                  <a:moveTo>
                    <a:pt x="4217" y="0"/>
                  </a:moveTo>
                  <a:lnTo>
                    <a:pt x="4217" y="0"/>
                  </a:lnTo>
                  <a:cubicBezTo>
                    <a:pt x="4176" y="21"/>
                    <a:pt x="4115" y="21"/>
                    <a:pt x="4074" y="41"/>
                  </a:cubicBezTo>
                  <a:cubicBezTo>
                    <a:pt x="3891" y="82"/>
                    <a:pt x="3728" y="102"/>
                    <a:pt x="3545" y="163"/>
                  </a:cubicBezTo>
                  <a:cubicBezTo>
                    <a:pt x="2995" y="285"/>
                    <a:pt x="2445" y="448"/>
                    <a:pt x="1915" y="632"/>
                  </a:cubicBezTo>
                  <a:cubicBezTo>
                    <a:pt x="1752" y="693"/>
                    <a:pt x="1569" y="754"/>
                    <a:pt x="1406" y="815"/>
                  </a:cubicBezTo>
                  <a:cubicBezTo>
                    <a:pt x="958" y="978"/>
                    <a:pt x="510" y="1181"/>
                    <a:pt x="82" y="1385"/>
                  </a:cubicBezTo>
                  <a:cubicBezTo>
                    <a:pt x="42" y="1385"/>
                    <a:pt x="21" y="1405"/>
                    <a:pt x="1" y="1405"/>
                  </a:cubicBezTo>
                  <a:cubicBezTo>
                    <a:pt x="1" y="1609"/>
                    <a:pt x="1" y="1792"/>
                    <a:pt x="1" y="1996"/>
                  </a:cubicBezTo>
                  <a:cubicBezTo>
                    <a:pt x="21" y="1976"/>
                    <a:pt x="42" y="1976"/>
                    <a:pt x="62" y="1955"/>
                  </a:cubicBezTo>
                  <a:cubicBezTo>
                    <a:pt x="510" y="1752"/>
                    <a:pt x="958" y="1548"/>
                    <a:pt x="1427" y="1365"/>
                  </a:cubicBezTo>
                  <a:cubicBezTo>
                    <a:pt x="1589" y="1304"/>
                    <a:pt x="1773" y="1242"/>
                    <a:pt x="1936" y="1181"/>
                  </a:cubicBezTo>
                  <a:cubicBezTo>
                    <a:pt x="2465" y="978"/>
                    <a:pt x="3015" y="815"/>
                    <a:pt x="3565" y="693"/>
                  </a:cubicBezTo>
                  <a:cubicBezTo>
                    <a:pt x="3728" y="632"/>
                    <a:pt x="3911" y="591"/>
                    <a:pt x="4074" y="570"/>
                  </a:cubicBezTo>
                  <a:cubicBezTo>
                    <a:pt x="4115" y="550"/>
                    <a:pt x="4155" y="550"/>
                    <a:pt x="4196" y="530"/>
                  </a:cubicBezTo>
                  <a:cubicBezTo>
                    <a:pt x="4196" y="367"/>
                    <a:pt x="4217" y="183"/>
                    <a:pt x="42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34"/>
            <p:cNvSpPr/>
            <p:nvPr/>
          </p:nvSpPr>
          <p:spPr>
            <a:xfrm flipH="1">
              <a:off x="1170142" y="2123385"/>
              <a:ext cx="950246" cy="282217"/>
            </a:xfrm>
            <a:custGeom>
              <a:avLst/>
              <a:gdLst/>
              <a:ahLst/>
              <a:cxnLst/>
              <a:rect l="l" t="t" r="r" b="b"/>
              <a:pathLst>
                <a:path w="9980" h="2939" extrusionOk="0">
                  <a:moveTo>
                    <a:pt x="264" y="0"/>
                  </a:moveTo>
                  <a:cubicBezTo>
                    <a:pt x="176" y="0"/>
                    <a:pt x="88" y="2"/>
                    <a:pt x="0" y="5"/>
                  </a:cubicBezTo>
                  <a:cubicBezTo>
                    <a:pt x="0" y="26"/>
                    <a:pt x="0" y="46"/>
                    <a:pt x="0" y="87"/>
                  </a:cubicBezTo>
                  <a:cubicBezTo>
                    <a:pt x="120" y="80"/>
                    <a:pt x="240" y="76"/>
                    <a:pt x="361" y="76"/>
                  </a:cubicBezTo>
                  <a:cubicBezTo>
                    <a:pt x="1282" y="76"/>
                    <a:pt x="2206" y="283"/>
                    <a:pt x="3035" y="698"/>
                  </a:cubicBezTo>
                  <a:cubicBezTo>
                    <a:pt x="4074" y="1187"/>
                    <a:pt x="4949" y="1961"/>
                    <a:pt x="5581" y="2918"/>
                  </a:cubicBezTo>
                  <a:lnTo>
                    <a:pt x="5581" y="2938"/>
                  </a:lnTo>
                  <a:lnTo>
                    <a:pt x="5601" y="2918"/>
                  </a:lnTo>
                  <a:lnTo>
                    <a:pt x="5662" y="2897"/>
                  </a:lnTo>
                  <a:lnTo>
                    <a:pt x="6558" y="2592"/>
                  </a:lnTo>
                  <a:lnTo>
                    <a:pt x="6904" y="2470"/>
                  </a:lnTo>
                  <a:lnTo>
                    <a:pt x="9063" y="1696"/>
                  </a:lnTo>
                  <a:lnTo>
                    <a:pt x="9552" y="1512"/>
                  </a:lnTo>
                  <a:lnTo>
                    <a:pt x="9980" y="1370"/>
                  </a:lnTo>
                  <a:cubicBezTo>
                    <a:pt x="9980" y="1350"/>
                    <a:pt x="9980" y="1329"/>
                    <a:pt x="9959" y="1309"/>
                  </a:cubicBezTo>
                  <a:lnTo>
                    <a:pt x="9532" y="1472"/>
                  </a:lnTo>
                  <a:lnTo>
                    <a:pt x="9083" y="1635"/>
                  </a:lnTo>
                  <a:lnTo>
                    <a:pt x="7169" y="2307"/>
                  </a:lnTo>
                  <a:lnTo>
                    <a:pt x="7108" y="2327"/>
                  </a:lnTo>
                  <a:lnTo>
                    <a:pt x="5621" y="2857"/>
                  </a:lnTo>
                  <a:cubicBezTo>
                    <a:pt x="4990" y="1899"/>
                    <a:pt x="4094" y="1126"/>
                    <a:pt x="3076" y="637"/>
                  </a:cubicBezTo>
                  <a:cubicBezTo>
                    <a:pt x="2198" y="207"/>
                    <a:pt x="1235" y="0"/>
                    <a:pt x="2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34"/>
            <p:cNvSpPr/>
            <p:nvPr/>
          </p:nvSpPr>
          <p:spPr>
            <a:xfrm flipH="1">
              <a:off x="1437693" y="1738604"/>
              <a:ext cx="585763" cy="608318"/>
            </a:xfrm>
            <a:custGeom>
              <a:avLst/>
              <a:gdLst/>
              <a:ahLst/>
              <a:cxnLst/>
              <a:rect l="l" t="t" r="r" b="b"/>
              <a:pathLst>
                <a:path w="6152" h="6335" extrusionOk="0">
                  <a:moveTo>
                    <a:pt x="62" y="0"/>
                  </a:moveTo>
                  <a:cubicBezTo>
                    <a:pt x="41" y="21"/>
                    <a:pt x="21" y="41"/>
                    <a:pt x="1" y="62"/>
                  </a:cubicBezTo>
                  <a:cubicBezTo>
                    <a:pt x="815" y="102"/>
                    <a:pt x="1650" y="367"/>
                    <a:pt x="2424" y="835"/>
                  </a:cubicBezTo>
                  <a:cubicBezTo>
                    <a:pt x="3259" y="1345"/>
                    <a:pt x="4013" y="2078"/>
                    <a:pt x="4664" y="3035"/>
                  </a:cubicBezTo>
                  <a:cubicBezTo>
                    <a:pt x="5336" y="4053"/>
                    <a:pt x="5825" y="5153"/>
                    <a:pt x="6090" y="6334"/>
                  </a:cubicBezTo>
                  <a:lnTo>
                    <a:pt x="6151" y="6314"/>
                  </a:lnTo>
                  <a:cubicBezTo>
                    <a:pt x="6151" y="6314"/>
                    <a:pt x="6151" y="6314"/>
                    <a:pt x="6151" y="6293"/>
                  </a:cubicBezTo>
                  <a:cubicBezTo>
                    <a:pt x="5886" y="5112"/>
                    <a:pt x="5398" y="4012"/>
                    <a:pt x="4726" y="3015"/>
                  </a:cubicBezTo>
                  <a:cubicBezTo>
                    <a:pt x="4074" y="2037"/>
                    <a:pt x="3300" y="1283"/>
                    <a:pt x="2465" y="774"/>
                  </a:cubicBezTo>
                  <a:cubicBezTo>
                    <a:pt x="1691" y="306"/>
                    <a:pt x="876" y="41"/>
                    <a:pt x="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34"/>
            <p:cNvSpPr/>
            <p:nvPr/>
          </p:nvSpPr>
          <p:spPr>
            <a:xfrm flipH="1">
              <a:off x="1521090" y="2399559"/>
              <a:ext cx="73792" cy="1417905"/>
            </a:xfrm>
            <a:custGeom>
              <a:avLst/>
              <a:gdLst/>
              <a:ahLst/>
              <a:cxnLst/>
              <a:rect l="l" t="t" r="r" b="b"/>
              <a:pathLst>
                <a:path w="775" h="14766" extrusionOk="0">
                  <a:moveTo>
                    <a:pt x="123" y="1"/>
                  </a:moveTo>
                  <a:lnTo>
                    <a:pt x="62" y="21"/>
                  </a:lnTo>
                  <a:lnTo>
                    <a:pt x="82" y="42"/>
                  </a:lnTo>
                  <a:cubicBezTo>
                    <a:pt x="245" y="592"/>
                    <a:pt x="326" y="1162"/>
                    <a:pt x="387" y="1732"/>
                  </a:cubicBezTo>
                  <a:cubicBezTo>
                    <a:pt x="428" y="1895"/>
                    <a:pt x="428" y="2078"/>
                    <a:pt x="449" y="2241"/>
                  </a:cubicBezTo>
                  <a:cubicBezTo>
                    <a:pt x="489" y="2567"/>
                    <a:pt x="510" y="2873"/>
                    <a:pt x="530" y="3158"/>
                  </a:cubicBezTo>
                  <a:cubicBezTo>
                    <a:pt x="591" y="4318"/>
                    <a:pt x="673" y="5520"/>
                    <a:pt x="693" y="6722"/>
                  </a:cubicBezTo>
                  <a:cubicBezTo>
                    <a:pt x="693" y="6905"/>
                    <a:pt x="713" y="7068"/>
                    <a:pt x="713" y="7251"/>
                  </a:cubicBezTo>
                  <a:cubicBezTo>
                    <a:pt x="713" y="7740"/>
                    <a:pt x="713" y="8229"/>
                    <a:pt x="713" y="8717"/>
                  </a:cubicBezTo>
                  <a:cubicBezTo>
                    <a:pt x="713" y="8921"/>
                    <a:pt x="693" y="9104"/>
                    <a:pt x="693" y="9308"/>
                  </a:cubicBezTo>
                  <a:cubicBezTo>
                    <a:pt x="632" y="11121"/>
                    <a:pt x="428" y="12953"/>
                    <a:pt x="0" y="14766"/>
                  </a:cubicBezTo>
                  <a:cubicBezTo>
                    <a:pt x="21" y="14766"/>
                    <a:pt x="41" y="14746"/>
                    <a:pt x="62" y="14746"/>
                  </a:cubicBezTo>
                  <a:cubicBezTo>
                    <a:pt x="510" y="12933"/>
                    <a:pt x="693" y="11100"/>
                    <a:pt x="754" y="9267"/>
                  </a:cubicBezTo>
                  <a:cubicBezTo>
                    <a:pt x="754" y="9064"/>
                    <a:pt x="774" y="8880"/>
                    <a:pt x="774" y="8677"/>
                  </a:cubicBezTo>
                  <a:cubicBezTo>
                    <a:pt x="774" y="8208"/>
                    <a:pt x="774" y="7720"/>
                    <a:pt x="774" y="7231"/>
                  </a:cubicBezTo>
                  <a:cubicBezTo>
                    <a:pt x="774" y="7047"/>
                    <a:pt x="774" y="6885"/>
                    <a:pt x="754" y="6701"/>
                  </a:cubicBezTo>
                  <a:cubicBezTo>
                    <a:pt x="734" y="5500"/>
                    <a:pt x="652" y="4318"/>
                    <a:pt x="591" y="3158"/>
                  </a:cubicBezTo>
                  <a:cubicBezTo>
                    <a:pt x="571" y="2873"/>
                    <a:pt x="550" y="2567"/>
                    <a:pt x="510" y="2262"/>
                  </a:cubicBezTo>
                  <a:cubicBezTo>
                    <a:pt x="510" y="2078"/>
                    <a:pt x="489" y="1915"/>
                    <a:pt x="469" y="1732"/>
                  </a:cubicBezTo>
                  <a:cubicBezTo>
                    <a:pt x="408" y="1162"/>
                    <a:pt x="306" y="592"/>
                    <a:pt x="143" y="21"/>
                  </a:cubicBezTo>
                  <a:cubicBezTo>
                    <a:pt x="143" y="21"/>
                    <a:pt x="123" y="1"/>
                    <a:pt x="1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34"/>
            <p:cNvSpPr/>
            <p:nvPr/>
          </p:nvSpPr>
          <p:spPr>
            <a:xfrm flipH="1">
              <a:off x="1391214" y="2303820"/>
              <a:ext cx="83408" cy="164299"/>
            </a:xfrm>
            <a:custGeom>
              <a:avLst/>
              <a:gdLst/>
              <a:ahLst/>
              <a:cxnLst/>
              <a:rect l="l" t="t" r="r" b="b"/>
              <a:pathLst>
                <a:path w="876" h="1711" extrusionOk="0">
                  <a:moveTo>
                    <a:pt x="509" y="0"/>
                  </a:moveTo>
                  <a:lnTo>
                    <a:pt x="0" y="204"/>
                  </a:lnTo>
                  <a:cubicBezTo>
                    <a:pt x="143" y="530"/>
                    <a:pt x="326" y="1711"/>
                    <a:pt x="326" y="1711"/>
                  </a:cubicBezTo>
                  <a:lnTo>
                    <a:pt x="876" y="1629"/>
                  </a:lnTo>
                  <a:cubicBezTo>
                    <a:pt x="856" y="570"/>
                    <a:pt x="509" y="0"/>
                    <a:pt x="5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8" name="Google Shape;748;p34"/>
          <p:cNvSpPr/>
          <p:nvPr/>
        </p:nvSpPr>
        <p:spPr>
          <a:xfrm>
            <a:off x="3899682" y="1127308"/>
            <a:ext cx="306050" cy="330883"/>
          </a:xfrm>
          <a:custGeom>
            <a:avLst/>
            <a:gdLst/>
            <a:ahLst/>
            <a:cxnLst/>
            <a:rect l="l" t="t" r="r" b="b"/>
            <a:pathLst>
              <a:path w="1997" h="2159" extrusionOk="0">
                <a:moveTo>
                  <a:pt x="978" y="0"/>
                </a:moveTo>
                <a:cubicBezTo>
                  <a:pt x="978" y="0"/>
                  <a:pt x="896" y="693"/>
                  <a:pt x="795" y="856"/>
                </a:cubicBezTo>
                <a:cubicBezTo>
                  <a:pt x="672" y="1039"/>
                  <a:pt x="0" y="1059"/>
                  <a:pt x="0" y="1059"/>
                </a:cubicBezTo>
                <a:cubicBezTo>
                  <a:pt x="0" y="1059"/>
                  <a:pt x="571" y="1181"/>
                  <a:pt x="754" y="1283"/>
                </a:cubicBezTo>
                <a:cubicBezTo>
                  <a:pt x="937" y="1385"/>
                  <a:pt x="1019" y="2159"/>
                  <a:pt x="1019" y="2159"/>
                </a:cubicBezTo>
                <a:cubicBezTo>
                  <a:pt x="1019" y="1955"/>
                  <a:pt x="1161" y="1426"/>
                  <a:pt x="1263" y="1304"/>
                </a:cubicBezTo>
                <a:cubicBezTo>
                  <a:pt x="1406" y="1120"/>
                  <a:pt x="1996" y="1080"/>
                  <a:pt x="1996" y="1080"/>
                </a:cubicBezTo>
                <a:cubicBezTo>
                  <a:pt x="1996" y="1080"/>
                  <a:pt x="1345" y="1018"/>
                  <a:pt x="1202" y="815"/>
                </a:cubicBezTo>
                <a:cubicBezTo>
                  <a:pt x="1100" y="631"/>
                  <a:pt x="978" y="0"/>
                  <a:pt x="97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34"/>
          <p:cNvSpPr/>
          <p:nvPr/>
        </p:nvSpPr>
        <p:spPr>
          <a:xfrm>
            <a:off x="8775589" y="2981990"/>
            <a:ext cx="306050" cy="330883"/>
          </a:xfrm>
          <a:custGeom>
            <a:avLst/>
            <a:gdLst/>
            <a:ahLst/>
            <a:cxnLst/>
            <a:rect l="l" t="t" r="r" b="b"/>
            <a:pathLst>
              <a:path w="1997" h="2159" extrusionOk="0">
                <a:moveTo>
                  <a:pt x="978" y="0"/>
                </a:moveTo>
                <a:cubicBezTo>
                  <a:pt x="978" y="0"/>
                  <a:pt x="896" y="693"/>
                  <a:pt x="795" y="856"/>
                </a:cubicBezTo>
                <a:cubicBezTo>
                  <a:pt x="672" y="1039"/>
                  <a:pt x="0" y="1059"/>
                  <a:pt x="0" y="1059"/>
                </a:cubicBezTo>
                <a:cubicBezTo>
                  <a:pt x="0" y="1059"/>
                  <a:pt x="571" y="1181"/>
                  <a:pt x="754" y="1283"/>
                </a:cubicBezTo>
                <a:cubicBezTo>
                  <a:pt x="937" y="1385"/>
                  <a:pt x="1019" y="2159"/>
                  <a:pt x="1019" y="2159"/>
                </a:cubicBezTo>
                <a:cubicBezTo>
                  <a:pt x="1019" y="1955"/>
                  <a:pt x="1161" y="1426"/>
                  <a:pt x="1263" y="1304"/>
                </a:cubicBezTo>
                <a:cubicBezTo>
                  <a:pt x="1406" y="1120"/>
                  <a:pt x="1996" y="1080"/>
                  <a:pt x="1996" y="1080"/>
                </a:cubicBezTo>
                <a:cubicBezTo>
                  <a:pt x="1996" y="1080"/>
                  <a:pt x="1345" y="1018"/>
                  <a:pt x="1202" y="815"/>
                </a:cubicBezTo>
                <a:cubicBezTo>
                  <a:pt x="1100" y="631"/>
                  <a:pt x="978" y="0"/>
                  <a:pt x="97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53"/>
        <p:cNvGrpSpPr/>
        <p:nvPr/>
      </p:nvGrpSpPr>
      <p:grpSpPr>
        <a:xfrm>
          <a:off x="0" y="0"/>
          <a:ext cx="0" cy="0"/>
          <a:chOff x="0" y="0"/>
          <a:chExt cx="0" cy="0"/>
        </a:xfrm>
      </p:grpSpPr>
      <p:sp>
        <p:nvSpPr>
          <p:cNvPr id="2" name="Title 1"/>
          <p:cNvSpPr>
            <a:spLocks noGrp="1"/>
          </p:cNvSpPr>
          <p:nvPr>
            <p:ph type="title"/>
          </p:nvPr>
        </p:nvSpPr>
        <p:spPr/>
        <p:txBody>
          <a:bodyPr/>
          <a:lstStyle/>
          <a:p>
            <a:pPr>
              <a:lnSpc>
                <a:spcPct val="150000"/>
              </a:lnSpc>
            </a:pPr>
            <a:r>
              <a:rPr lang="en-US" b="1" dirty="0" err="1"/>
              <a:t>Vì</a:t>
            </a:r>
            <a:r>
              <a:rPr lang="en-US" b="1" dirty="0"/>
              <a:t> </a:t>
            </a:r>
            <a:r>
              <a:rPr lang="en-US" b="1" dirty="0" err="1"/>
              <a:t>sao</a:t>
            </a:r>
            <a:r>
              <a:rPr lang="en-US" b="1" dirty="0"/>
              <a:t> </a:t>
            </a:r>
            <a:r>
              <a:rPr lang="en-US" b="1" dirty="0" err="1"/>
              <a:t>nên</a:t>
            </a:r>
            <a:r>
              <a:rPr lang="en-US" b="1" dirty="0"/>
              <a:t> </a:t>
            </a:r>
            <a:r>
              <a:rPr lang="en-US" b="1" dirty="0" err="1"/>
              <a:t>dùng</a:t>
            </a:r>
            <a:r>
              <a:rPr lang="en-US" b="1" dirty="0"/>
              <a:t> </a:t>
            </a:r>
            <a:r>
              <a:rPr lang="en-US" b="1" dirty="0" smtClean="0"/>
              <a:t>Selenium</a:t>
            </a:r>
            <a:r>
              <a:rPr lang="en-US" b="1" dirty="0"/>
              <a:t/>
            </a:r>
            <a:br>
              <a:rPr lang="en-US" b="1" dirty="0"/>
            </a:br>
            <a:r>
              <a:rPr lang="vi-VN" sz="1600" dirty="0">
                <a:latin typeface="+mj-lt"/>
              </a:rPr>
              <a:t>Giúp QA thực hiện được những bước lặp đi lặp lại có quy tắc.</a:t>
            </a:r>
            <a:br>
              <a:rPr lang="vi-VN" sz="1600" dirty="0">
                <a:latin typeface="+mj-lt"/>
              </a:rPr>
            </a:br>
            <a:r>
              <a:rPr lang="vi-VN" sz="1600" dirty="0" smtClean="0">
                <a:latin typeface="+mj-lt"/>
              </a:rPr>
              <a:t>Dễ </a:t>
            </a:r>
            <a:r>
              <a:rPr lang="vi-VN" sz="1600" dirty="0">
                <a:latin typeface="+mj-lt"/>
              </a:rPr>
              <a:t>sử dụng, giao diện đơn giản, thân thiện</a:t>
            </a:r>
            <a:r>
              <a:rPr lang="vi-VN" sz="1600" dirty="0" smtClean="0">
                <a:latin typeface="+mj-lt"/>
              </a:rPr>
              <a:t>.</a:t>
            </a:r>
            <a:r>
              <a:rPr lang="en-US" sz="1600" dirty="0" smtClean="0">
                <a:latin typeface="+mj-lt"/>
              </a:rPr>
              <a:t/>
            </a:r>
            <a:br>
              <a:rPr lang="en-US" sz="1600" dirty="0" smtClean="0">
                <a:latin typeface="+mj-lt"/>
              </a:rPr>
            </a:br>
            <a:r>
              <a:rPr lang="vi-VN" sz="1600" dirty="0" smtClean="0">
                <a:latin typeface="+mj-lt"/>
              </a:rPr>
              <a:t>Có </a:t>
            </a:r>
            <a:r>
              <a:rPr lang="vi-VN" sz="1600" dirty="0">
                <a:latin typeface="+mj-lt"/>
              </a:rPr>
              <a:t>thể tùy chỉnh tốc độ chạy test </a:t>
            </a:r>
            <a:r>
              <a:rPr lang="vi-VN" sz="1600" dirty="0" smtClean="0">
                <a:latin typeface="+mj-lt"/>
              </a:rPr>
              <a:t>case</a:t>
            </a:r>
            <a:r>
              <a:rPr lang="en-US" sz="1600" dirty="0" smtClean="0">
                <a:latin typeface="+mj-lt"/>
              </a:rPr>
              <a:t/>
            </a:r>
            <a:br>
              <a:rPr lang="en-US" sz="1600" dirty="0" smtClean="0">
                <a:latin typeface="+mj-lt"/>
              </a:rPr>
            </a:br>
            <a:r>
              <a:rPr lang="vi-VN" sz="1600" dirty="0" smtClean="0">
                <a:latin typeface="+mj-lt"/>
              </a:rPr>
              <a:t>Có </a:t>
            </a:r>
            <a:r>
              <a:rPr lang="vi-VN" sz="1600" dirty="0">
                <a:latin typeface="+mj-lt"/>
              </a:rPr>
              <a:t>thể thực hiện chạy liên tiếp nhiều test case.</a:t>
            </a:r>
            <a:br>
              <a:rPr lang="vi-VN" sz="1600" dirty="0">
                <a:latin typeface="+mj-lt"/>
              </a:rPr>
            </a:br>
            <a:r>
              <a:rPr lang="en-US" sz="1600" dirty="0">
                <a:latin typeface="+mj-lt"/>
              </a:rPr>
              <a:t> </a:t>
            </a:r>
            <a:r>
              <a:rPr lang="en-US" sz="1600" dirty="0" smtClean="0">
                <a:latin typeface="+mj-lt"/>
              </a:rPr>
              <a:t>       </a:t>
            </a:r>
            <a:r>
              <a:rPr lang="vi-VN" sz="1600" dirty="0" smtClean="0">
                <a:latin typeface="+mj-lt"/>
              </a:rPr>
              <a:t>Có </a:t>
            </a:r>
            <a:r>
              <a:rPr lang="vi-VN" sz="1600" dirty="0">
                <a:latin typeface="+mj-lt"/>
              </a:rPr>
              <a:t>thể hỗ trợ export ra nhiều ngôn ngữ phổ biến như Ruby, Java, Python…</a:t>
            </a:r>
            <a:r>
              <a:rPr lang="vi-VN" dirty="0"/>
              <a:t/>
            </a:r>
            <a:br>
              <a:rPr lang="vi-VN" dirty="0"/>
            </a:br>
            <a:endParaRPr lang="en-US" dirty="0"/>
          </a:p>
        </p:txBody>
      </p:sp>
      <p:grpSp>
        <p:nvGrpSpPr>
          <p:cNvPr id="39" name="Google Shape;8283;p77"/>
          <p:cNvGrpSpPr/>
          <p:nvPr/>
        </p:nvGrpSpPr>
        <p:grpSpPr>
          <a:xfrm>
            <a:off x="1178466" y="1636248"/>
            <a:ext cx="249934" cy="239582"/>
            <a:chOff x="1492675" y="4992125"/>
            <a:chExt cx="481825" cy="481825"/>
          </a:xfrm>
        </p:grpSpPr>
        <p:sp>
          <p:nvSpPr>
            <p:cNvPr id="40" name="Google Shape;8284;p77"/>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300">
                <a:solidFill>
                  <a:srgbClr val="435D74"/>
                </a:solidFill>
              </a:endParaRPr>
            </a:p>
          </p:txBody>
        </p:sp>
        <p:sp>
          <p:nvSpPr>
            <p:cNvPr id="41" name="Google Shape;8285;p77"/>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300">
                <a:solidFill>
                  <a:srgbClr val="435D74"/>
                </a:solidFill>
              </a:endParaRPr>
            </a:p>
          </p:txBody>
        </p:sp>
      </p:grpSp>
      <p:grpSp>
        <p:nvGrpSpPr>
          <p:cNvPr id="42" name="Google Shape;8283;p77"/>
          <p:cNvGrpSpPr/>
          <p:nvPr/>
        </p:nvGrpSpPr>
        <p:grpSpPr>
          <a:xfrm>
            <a:off x="1178466" y="2020876"/>
            <a:ext cx="249934" cy="239582"/>
            <a:chOff x="1492675" y="4992125"/>
            <a:chExt cx="481825" cy="481825"/>
          </a:xfrm>
        </p:grpSpPr>
        <p:sp>
          <p:nvSpPr>
            <p:cNvPr id="43" name="Google Shape;8284;p77"/>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300">
                <a:solidFill>
                  <a:srgbClr val="435D74"/>
                </a:solidFill>
              </a:endParaRPr>
            </a:p>
          </p:txBody>
        </p:sp>
        <p:sp>
          <p:nvSpPr>
            <p:cNvPr id="44" name="Google Shape;8285;p77"/>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300">
                <a:solidFill>
                  <a:srgbClr val="435D74"/>
                </a:solidFill>
              </a:endParaRPr>
            </a:p>
          </p:txBody>
        </p:sp>
      </p:grpSp>
      <p:grpSp>
        <p:nvGrpSpPr>
          <p:cNvPr id="45" name="Google Shape;8283;p77"/>
          <p:cNvGrpSpPr/>
          <p:nvPr/>
        </p:nvGrpSpPr>
        <p:grpSpPr>
          <a:xfrm>
            <a:off x="1178466" y="2374562"/>
            <a:ext cx="249934" cy="239582"/>
            <a:chOff x="1492675" y="4992125"/>
            <a:chExt cx="481825" cy="481825"/>
          </a:xfrm>
        </p:grpSpPr>
        <p:sp>
          <p:nvSpPr>
            <p:cNvPr id="46" name="Google Shape;8284;p77"/>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300">
                <a:solidFill>
                  <a:srgbClr val="435D74"/>
                </a:solidFill>
              </a:endParaRPr>
            </a:p>
          </p:txBody>
        </p:sp>
        <p:sp>
          <p:nvSpPr>
            <p:cNvPr id="47" name="Google Shape;8285;p77"/>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300">
                <a:solidFill>
                  <a:srgbClr val="435D74"/>
                </a:solidFill>
              </a:endParaRPr>
            </a:p>
          </p:txBody>
        </p:sp>
      </p:grpSp>
      <p:grpSp>
        <p:nvGrpSpPr>
          <p:cNvPr id="48" name="Google Shape;8283;p77"/>
          <p:cNvGrpSpPr/>
          <p:nvPr/>
        </p:nvGrpSpPr>
        <p:grpSpPr>
          <a:xfrm>
            <a:off x="1178466" y="2728248"/>
            <a:ext cx="249934" cy="239582"/>
            <a:chOff x="1492675" y="4992125"/>
            <a:chExt cx="481825" cy="481825"/>
          </a:xfrm>
        </p:grpSpPr>
        <p:sp>
          <p:nvSpPr>
            <p:cNvPr id="49" name="Google Shape;8284;p77"/>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300">
                <a:solidFill>
                  <a:srgbClr val="435D74"/>
                </a:solidFill>
              </a:endParaRPr>
            </a:p>
          </p:txBody>
        </p:sp>
        <p:sp>
          <p:nvSpPr>
            <p:cNvPr id="50" name="Google Shape;8285;p77"/>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300">
                <a:solidFill>
                  <a:srgbClr val="435D74"/>
                </a:solidFill>
              </a:endParaRPr>
            </a:p>
          </p:txBody>
        </p:sp>
      </p:grpSp>
      <p:grpSp>
        <p:nvGrpSpPr>
          <p:cNvPr id="51" name="Google Shape;8283;p77"/>
          <p:cNvGrpSpPr/>
          <p:nvPr/>
        </p:nvGrpSpPr>
        <p:grpSpPr>
          <a:xfrm>
            <a:off x="1178466" y="3081934"/>
            <a:ext cx="249934" cy="239582"/>
            <a:chOff x="1492675" y="4992125"/>
            <a:chExt cx="481825" cy="481825"/>
          </a:xfrm>
        </p:grpSpPr>
        <p:sp>
          <p:nvSpPr>
            <p:cNvPr id="52" name="Google Shape;8284;p77"/>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300">
                <a:solidFill>
                  <a:srgbClr val="435D74"/>
                </a:solidFill>
              </a:endParaRPr>
            </a:p>
          </p:txBody>
        </p:sp>
        <p:sp>
          <p:nvSpPr>
            <p:cNvPr id="53" name="Google Shape;8285;p77"/>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300">
                <a:solidFill>
                  <a:srgbClr val="435D74"/>
                </a:solidFill>
              </a:endParaRPr>
            </a:p>
          </p:txBody>
        </p:sp>
      </p:grpSp>
      <p:sp>
        <p:nvSpPr>
          <p:cNvPr id="54" name="Google Shape;913;p40"/>
          <p:cNvSpPr/>
          <p:nvPr/>
        </p:nvSpPr>
        <p:spPr>
          <a:xfrm>
            <a:off x="1353301" y="715428"/>
            <a:ext cx="1007245" cy="806716"/>
          </a:xfrm>
          <a:custGeom>
            <a:avLst/>
            <a:gdLst/>
            <a:ahLst/>
            <a:cxnLst/>
            <a:rect l="l" t="t" r="r" b="b"/>
            <a:pathLst>
              <a:path w="20629" h="18250" extrusionOk="0">
                <a:moveTo>
                  <a:pt x="7666" y="1"/>
                </a:moveTo>
                <a:cubicBezTo>
                  <a:pt x="3746" y="1"/>
                  <a:pt x="450" y="3963"/>
                  <a:pt x="242" y="6418"/>
                </a:cubicBezTo>
                <a:cubicBezTo>
                  <a:pt x="1" y="9261"/>
                  <a:pt x="1206" y="12057"/>
                  <a:pt x="1880" y="13069"/>
                </a:cubicBezTo>
                <a:cubicBezTo>
                  <a:pt x="3881" y="15960"/>
                  <a:pt x="7182" y="18009"/>
                  <a:pt x="10676" y="18226"/>
                </a:cubicBezTo>
                <a:cubicBezTo>
                  <a:pt x="10869" y="18226"/>
                  <a:pt x="11038" y="18250"/>
                  <a:pt x="11206" y="18250"/>
                </a:cubicBezTo>
                <a:cubicBezTo>
                  <a:pt x="11226" y="18250"/>
                  <a:pt x="11246" y="18250"/>
                  <a:pt x="11265" y="18250"/>
                </a:cubicBezTo>
                <a:cubicBezTo>
                  <a:pt x="14933" y="18250"/>
                  <a:pt x="18636" y="16015"/>
                  <a:pt x="20002" y="12611"/>
                </a:cubicBezTo>
                <a:cubicBezTo>
                  <a:pt x="20484" y="11358"/>
                  <a:pt x="20628" y="9984"/>
                  <a:pt x="20460" y="8659"/>
                </a:cubicBezTo>
                <a:cubicBezTo>
                  <a:pt x="20146" y="6321"/>
                  <a:pt x="18869" y="4104"/>
                  <a:pt x="16821" y="2948"/>
                </a:cubicBezTo>
                <a:cubicBezTo>
                  <a:pt x="15206" y="2056"/>
                  <a:pt x="13303" y="1791"/>
                  <a:pt x="11592" y="1068"/>
                </a:cubicBezTo>
                <a:cubicBezTo>
                  <a:pt x="11423" y="972"/>
                  <a:pt x="11254" y="875"/>
                  <a:pt x="11086" y="803"/>
                </a:cubicBezTo>
                <a:cubicBezTo>
                  <a:pt x="10989" y="755"/>
                  <a:pt x="10893" y="731"/>
                  <a:pt x="10821" y="707"/>
                </a:cubicBezTo>
                <a:cubicBezTo>
                  <a:pt x="10411" y="538"/>
                  <a:pt x="10001" y="418"/>
                  <a:pt x="9568" y="321"/>
                </a:cubicBezTo>
                <a:cubicBezTo>
                  <a:pt x="8925" y="100"/>
                  <a:pt x="8288" y="1"/>
                  <a:pt x="7666" y="1"/>
                </a:cubicBezTo>
                <a:close/>
              </a:path>
            </a:pathLst>
          </a:custGeom>
          <a:solidFill>
            <a:schemeClr val="accent3"/>
          </a:solid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lvl="0"/>
            <a:r>
              <a:rPr lang="en" dirty="0" smtClean="0">
                <a:ln w="0"/>
                <a:solidFill>
                  <a:schemeClr val="tx1"/>
                </a:solidFill>
                <a:effectLst>
                  <a:outerShdw blurRad="38100" dist="19050" dir="2700000" algn="tl" rotWithShape="0">
                    <a:schemeClr val="dk1">
                      <a:alpha val="40000"/>
                    </a:schemeClr>
                  </a:outerShdw>
                </a:effectLst>
              </a:rPr>
              <a:t>       </a:t>
            </a:r>
            <a:r>
              <a:rPr lang="en" sz="2400" dirty="0" smtClean="0">
                <a:ln w="0"/>
                <a:solidFill>
                  <a:schemeClr val="tx1"/>
                </a:solidFill>
                <a:effectLst>
                  <a:outerShdw blurRad="38100" dist="19050" dir="2700000" algn="tl" rotWithShape="0">
                    <a:schemeClr val="dk1">
                      <a:alpha val="40000"/>
                    </a:schemeClr>
                  </a:outerShdw>
                </a:effectLst>
              </a:rPr>
              <a:t>02</a:t>
            </a:r>
            <a:endParaRPr sz="2400" dirty="0">
              <a:ln w="0"/>
              <a:solidFill>
                <a:schemeClr val="tx1"/>
              </a:solidFill>
              <a:effectLst>
                <a:outerShdw blurRad="38100" dist="19050" dir="2700000" algn="tl" rotWithShape="0">
                  <a:schemeClr val="dk1">
                    <a:alpha val="40000"/>
                  </a:schemeClr>
                </a:outerShdw>
              </a:effectLst>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81"/>
        <p:cNvGrpSpPr/>
        <p:nvPr/>
      </p:nvGrpSpPr>
      <p:grpSpPr>
        <a:xfrm>
          <a:off x="0" y="0"/>
          <a:ext cx="0" cy="0"/>
          <a:chOff x="0" y="0"/>
          <a:chExt cx="0" cy="0"/>
        </a:xfrm>
      </p:grpSpPr>
      <p:sp>
        <p:nvSpPr>
          <p:cNvPr id="2" name="Title 1"/>
          <p:cNvSpPr>
            <a:spLocks noGrp="1"/>
          </p:cNvSpPr>
          <p:nvPr>
            <p:ph type="title"/>
          </p:nvPr>
        </p:nvSpPr>
        <p:spPr>
          <a:xfrm>
            <a:off x="1138341" y="635418"/>
            <a:ext cx="7717500" cy="478200"/>
          </a:xfrm>
        </p:spPr>
        <p:txBody>
          <a:bodyPr/>
          <a:lstStyle/>
          <a:p>
            <a:r>
              <a:rPr lang="en-US" b="1" dirty="0"/>
              <a:t>Selenium </a:t>
            </a:r>
            <a:r>
              <a:rPr lang="en-US" b="1" dirty="0" err="1"/>
              <a:t>bao</a:t>
            </a:r>
            <a:r>
              <a:rPr lang="en-US" b="1" dirty="0"/>
              <a:t> </a:t>
            </a:r>
            <a:r>
              <a:rPr lang="en-US" b="1" dirty="0" err="1"/>
              <a:t>gồm</a:t>
            </a:r>
            <a:r>
              <a:rPr lang="en-US" b="1" dirty="0"/>
              <a:t> </a:t>
            </a:r>
            <a:r>
              <a:rPr lang="en-US" b="1" dirty="0" err="1"/>
              <a:t>các</a:t>
            </a:r>
            <a:r>
              <a:rPr lang="en-US" b="1" dirty="0"/>
              <a:t> </a:t>
            </a:r>
            <a:r>
              <a:rPr lang="en-US" b="1" dirty="0" err="1"/>
              <a:t>công</a:t>
            </a:r>
            <a:r>
              <a:rPr lang="en-US" b="1" dirty="0"/>
              <a:t> </a:t>
            </a:r>
            <a:r>
              <a:rPr lang="en-US" b="1" dirty="0" err="1"/>
              <a:t>cụ</a:t>
            </a:r>
            <a:endParaRPr lang="en-US" b="1" dirty="0"/>
          </a:p>
        </p:txBody>
      </p:sp>
      <p:pic>
        <p:nvPicPr>
          <p:cNvPr id="31" name="Picture 30" descr="https://images.viblo.asia/full/084da969-d6b5-4c91-a66c-25175949c8ca.png"/>
          <p:cNvPicPr/>
          <p:nvPr/>
        </p:nvPicPr>
        <p:blipFill>
          <a:blip r:embed="rId3">
            <a:extLst>
              <a:ext uri="{28A0092B-C50C-407E-A947-70E740481C1C}">
                <a14:useLocalDpi xmlns:a14="http://schemas.microsoft.com/office/drawing/2010/main" val="0"/>
              </a:ext>
            </a:extLst>
          </a:blip>
          <a:srcRect/>
          <a:stretch>
            <a:fillRect/>
          </a:stretch>
        </p:blipFill>
        <p:spPr bwMode="auto">
          <a:xfrm>
            <a:off x="2013283" y="1524000"/>
            <a:ext cx="5205663" cy="3384884"/>
          </a:xfrm>
          <a:prstGeom prst="rect">
            <a:avLst/>
          </a:prstGeom>
          <a:noFill/>
          <a:ln>
            <a:noFill/>
          </a:ln>
        </p:spPr>
      </p:pic>
      <p:sp>
        <p:nvSpPr>
          <p:cNvPr id="32" name="Google Shape;597;p31"/>
          <p:cNvSpPr/>
          <p:nvPr/>
        </p:nvSpPr>
        <p:spPr>
          <a:xfrm rot="10800000" flipH="1" flipV="1">
            <a:off x="1459575" y="747356"/>
            <a:ext cx="962781" cy="571453"/>
          </a:xfrm>
          <a:custGeom>
            <a:avLst/>
            <a:gdLst/>
            <a:ahLst/>
            <a:cxnLst/>
            <a:rect l="l" t="t" r="r" b="b"/>
            <a:pathLst>
              <a:path w="20629" h="18250" extrusionOk="0">
                <a:moveTo>
                  <a:pt x="7666" y="1"/>
                </a:moveTo>
                <a:cubicBezTo>
                  <a:pt x="3746" y="1"/>
                  <a:pt x="450" y="3963"/>
                  <a:pt x="242" y="6418"/>
                </a:cubicBezTo>
                <a:cubicBezTo>
                  <a:pt x="1" y="9261"/>
                  <a:pt x="1206" y="12057"/>
                  <a:pt x="1880" y="13069"/>
                </a:cubicBezTo>
                <a:cubicBezTo>
                  <a:pt x="3881" y="15960"/>
                  <a:pt x="7182" y="18009"/>
                  <a:pt x="10676" y="18226"/>
                </a:cubicBezTo>
                <a:cubicBezTo>
                  <a:pt x="10869" y="18226"/>
                  <a:pt x="11038" y="18250"/>
                  <a:pt x="11206" y="18250"/>
                </a:cubicBezTo>
                <a:cubicBezTo>
                  <a:pt x="11226" y="18250"/>
                  <a:pt x="11246" y="18250"/>
                  <a:pt x="11265" y="18250"/>
                </a:cubicBezTo>
                <a:cubicBezTo>
                  <a:pt x="14933" y="18250"/>
                  <a:pt x="18636" y="16015"/>
                  <a:pt x="20002" y="12611"/>
                </a:cubicBezTo>
                <a:cubicBezTo>
                  <a:pt x="20484" y="11358"/>
                  <a:pt x="20628" y="9984"/>
                  <a:pt x="20460" y="8659"/>
                </a:cubicBezTo>
                <a:cubicBezTo>
                  <a:pt x="20146" y="6321"/>
                  <a:pt x="18869" y="4104"/>
                  <a:pt x="16821" y="2948"/>
                </a:cubicBezTo>
                <a:cubicBezTo>
                  <a:pt x="15206" y="2056"/>
                  <a:pt x="13303" y="1791"/>
                  <a:pt x="11592" y="1068"/>
                </a:cubicBezTo>
                <a:cubicBezTo>
                  <a:pt x="11423" y="972"/>
                  <a:pt x="11254" y="875"/>
                  <a:pt x="11086" y="803"/>
                </a:cubicBezTo>
                <a:cubicBezTo>
                  <a:pt x="10989" y="755"/>
                  <a:pt x="10893" y="731"/>
                  <a:pt x="10821" y="707"/>
                </a:cubicBezTo>
                <a:cubicBezTo>
                  <a:pt x="10411" y="538"/>
                  <a:pt x="10001" y="418"/>
                  <a:pt x="9568" y="321"/>
                </a:cubicBezTo>
                <a:cubicBezTo>
                  <a:pt x="8925" y="100"/>
                  <a:pt x="8288" y="1"/>
                  <a:pt x="7666" y="1"/>
                </a:cubicBezTo>
                <a:close/>
              </a:path>
            </a:pathLst>
          </a:custGeom>
          <a:solidFill>
            <a:schemeClr val="accent3"/>
          </a:solid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lvl="0"/>
            <a:r>
              <a:rPr lang="en" dirty="0" smtClean="0">
                <a:latin typeface="Bahiana"/>
                <a:ea typeface="Bahiana"/>
                <a:cs typeface="Bahiana"/>
                <a:sym typeface="Bahiana"/>
              </a:rPr>
              <a:t>            </a:t>
            </a:r>
            <a:r>
              <a:rPr lang="en" sz="2400" b="1" dirty="0" smtClean="0">
                <a:latin typeface="Bahiana"/>
                <a:ea typeface="Bahiana"/>
                <a:cs typeface="Bahiana"/>
                <a:sym typeface="Bahiana"/>
              </a:rPr>
              <a:t>03</a:t>
            </a:r>
            <a:endParaRPr sz="2400" b="1"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71"/>
        <p:cNvGrpSpPr/>
        <p:nvPr/>
      </p:nvGrpSpPr>
      <p:grpSpPr>
        <a:xfrm>
          <a:off x="0" y="0"/>
          <a:ext cx="0" cy="0"/>
          <a:chOff x="0" y="0"/>
          <a:chExt cx="0" cy="0"/>
        </a:xfrm>
      </p:grpSpPr>
      <p:pic>
        <p:nvPicPr>
          <p:cNvPr id="872" name="Google Shape;872;p38"/>
          <p:cNvPicPr preferRelativeResize="0"/>
          <p:nvPr/>
        </p:nvPicPr>
        <p:blipFill rotWithShape="1">
          <a:blip r:embed="rId3">
            <a:alphaModFix/>
          </a:blip>
          <a:srcRect l="11702" r="11710"/>
          <a:stretch/>
        </p:blipFill>
        <p:spPr>
          <a:xfrm>
            <a:off x="4627700" y="297850"/>
            <a:ext cx="4547700" cy="4547700"/>
          </a:xfrm>
          <a:prstGeom prst="ellipse">
            <a:avLst/>
          </a:prstGeom>
          <a:noFill/>
          <a:ln w="38100" cap="flat" cmpd="sng">
            <a:solidFill>
              <a:schemeClr val="accent2"/>
            </a:solidFill>
            <a:prstDash val="solid"/>
            <a:round/>
            <a:headEnd type="none" w="sm" len="sm"/>
            <a:tailEnd type="none" w="sm" len="sm"/>
          </a:ln>
        </p:spPr>
      </p:pic>
      <p:sp>
        <p:nvSpPr>
          <p:cNvPr id="873" name="Google Shape;873;p38"/>
          <p:cNvSpPr txBox="1">
            <a:spLocks noGrp="1"/>
          </p:cNvSpPr>
          <p:nvPr>
            <p:ph type="title"/>
          </p:nvPr>
        </p:nvSpPr>
        <p:spPr>
          <a:xfrm>
            <a:off x="713225" y="1007158"/>
            <a:ext cx="3615300" cy="1064400"/>
          </a:xfrm>
          <a:prstGeom prst="rect">
            <a:avLst/>
          </a:prstGeom>
        </p:spPr>
        <p:txBody>
          <a:bodyPr spcFirstLastPara="1" wrap="square" lIns="91425" tIns="91425" rIns="91425" bIns="91425" anchor="t" anchorCtr="0">
            <a:noAutofit/>
          </a:bodyPr>
          <a:lstStyle/>
          <a:p>
            <a:r>
              <a:rPr lang="en-US" b="1" dirty="0"/>
              <a:t>Selenium IDE</a:t>
            </a:r>
          </a:p>
        </p:txBody>
      </p:sp>
      <p:sp>
        <p:nvSpPr>
          <p:cNvPr id="874" name="Google Shape;874;p38"/>
          <p:cNvSpPr txBox="1">
            <a:spLocks noGrp="1"/>
          </p:cNvSpPr>
          <p:nvPr>
            <p:ph type="subTitle" idx="1"/>
          </p:nvPr>
        </p:nvSpPr>
        <p:spPr>
          <a:xfrm>
            <a:off x="192505" y="1892968"/>
            <a:ext cx="4435195" cy="1578895"/>
          </a:xfrm>
          <a:prstGeom prst="rect">
            <a:avLst/>
          </a:prstGeom>
        </p:spPr>
        <p:txBody>
          <a:bodyPr spcFirstLastPara="1" wrap="square" lIns="91425" tIns="91425" rIns="91425" bIns="91425" anchor="t" anchorCtr="0">
            <a:noAutofit/>
          </a:bodyPr>
          <a:lstStyle/>
          <a:p>
            <a:pPr marL="0" lvl="0" indent="0" algn="just">
              <a:lnSpc>
                <a:spcPct val="150000"/>
              </a:lnSpc>
              <a:buNone/>
            </a:pPr>
            <a:r>
              <a:rPr lang="en-US" dirty="0"/>
              <a:t> </a:t>
            </a:r>
            <a:r>
              <a:rPr lang="en-US" dirty="0" smtClean="0"/>
              <a:t>          </a:t>
            </a:r>
            <a:r>
              <a:rPr lang="vi-VN" dirty="0" smtClean="0"/>
              <a:t>Cung </a:t>
            </a:r>
            <a:r>
              <a:rPr lang="vi-VN" dirty="0"/>
              <a:t>cấp chức năng Record and Playback. Nhờ đó QA có thể nhanh chóng tạo một bộ testscript bằng cách trực tiếp Record các thao tác của mình trên đối tượng cần kiểm tra thành một tập những câu lệnh Selenese (ngôn ngữ kịch bản được dùng riêng cho Selenium IDE và Selenium Core, có dạng bảng HTML)</a:t>
            </a:r>
            <a:endParaRPr dirty="0"/>
          </a:p>
        </p:txBody>
      </p:sp>
      <p:sp>
        <p:nvSpPr>
          <p:cNvPr id="875" name="Google Shape;875;p38"/>
          <p:cNvSpPr/>
          <p:nvPr/>
        </p:nvSpPr>
        <p:spPr>
          <a:xfrm>
            <a:off x="6547388" y="1826663"/>
            <a:ext cx="4515573" cy="6280922"/>
          </a:xfrm>
          <a:custGeom>
            <a:avLst/>
            <a:gdLst/>
            <a:ahLst/>
            <a:cxnLst/>
            <a:rect l="l" t="t" r="r" b="b"/>
            <a:pathLst>
              <a:path w="27858" h="38749" extrusionOk="0">
                <a:moveTo>
                  <a:pt x="20246" y="0"/>
                </a:moveTo>
                <a:cubicBezTo>
                  <a:pt x="18424" y="0"/>
                  <a:pt x="16546" y="789"/>
                  <a:pt x="15013" y="2513"/>
                </a:cubicBezTo>
                <a:cubicBezTo>
                  <a:pt x="14146" y="3477"/>
                  <a:pt x="13688" y="4633"/>
                  <a:pt x="13351" y="5838"/>
                </a:cubicBezTo>
                <a:cubicBezTo>
                  <a:pt x="12628" y="8465"/>
                  <a:pt x="12580" y="11405"/>
                  <a:pt x="10507" y="13309"/>
                </a:cubicBezTo>
                <a:cubicBezTo>
                  <a:pt x="9037" y="14634"/>
                  <a:pt x="6868" y="14827"/>
                  <a:pt x="5133" y="15766"/>
                </a:cubicBezTo>
                <a:cubicBezTo>
                  <a:pt x="2772" y="16995"/>
                  <a:pt x="1278" y="19502"/>
                  <a:pt x="724" y="22104"/>
                </a:cubicBezTo>
                <a:cubicBezTo>
                  <a:pt x="1" y="25502"/>
                  <a:pt x="507" y="29791"/>
                  <a:pt x="1567" y="33069"/>
                </a:cubicBezTo>
                <a:cubicBezTo>
                  <a:pt x="2193" y="34972"/>
                  <a:pt x="3302" y="36804"/>
                  <a:pt x="5013" y="37888"/>
                </a:cubicBezTo>
                <a:cubicBezTo>
                  <a:pt x="5904" y="38453"/>
                  <a:pt x="6913" y="38748"/>
                  <a:pt x="7897" y="38748"/>
                </a:cubicBezTo>
                <a:cubicBezTo>
                  <a:pt x="9387" y="38748"/>
                  <a:pt x="10817" y="38072"/>
                  <a:pt x="11688" y="36635"/>
                </a:cubicBezTo>
                <a:cubicBezTo>
                  <a:pt x="13375" y="33791"/>
                  <a:pt x="12772" y="30683"/>
                  <a:pt x="13471" y="27647"/>
                </a:cubicBezTo>
                <a:cubicBezTo>
                  <a:pt x="14074" y="24972"/>
                  <a:pt x="15640" y="22610"/>
                  <a:pt x="17568" y="20706"/>
                </a:cubicBezTo>
                <a:cubicBezTo>
                  <a:pt x="19568" y="18755"/>
                  <a:pt x="22219" y="17670"/>
                  <a:pt x="24219" y="15694"/>
                </a:cubicBezTo>
                <a:cubicBezTo>
                  <a:pt x="26773" y="13188"/>
                  <a:pt x="27857" y="9188"/>
                  <a:pt x="26990" y="5718"/>
                </a:cubicBezTo>
                <a:cubicBezTo>
                  <a:pt x="26077" y="2124"/>
                  <a:pt x="23237" y="0"/>
                  <a:pt x="2024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6" name="Google Shape;876;p38"/>
          <p:cNvGrpSpPr/>
          <p:nvPr/>
        </p:nvGrpSpPr>
        <p:grpSpPr>
          <a:xfrm>
            <a:off x="7427067" y="3117201"/>
            <a:ext cx="2399597" cy="2343208"/>
            <a:chOff x="7427067" y="3117201"/>
            <a:chExt cx="2399597" cy="2343208"/>
          </a:xfrm>
        </p:grpSpPr>
        <p:sp>
          <p:nvSpPr>
            <p:cNvPr id="877" name="Google Shape;877;p38"/>
            <p:cNvSpPr/>
            <p:nvPr/>
          </p:nvSpPr>
          <p:spPr>
            <a:xfrm rot="-3937361" flipH="1">
              <a:off x="7961747" y="3645199"/>
              <a:ext cx="1682847" cy="1484774"/>
            </a:xfrm>
            <a:custGeom>
              <a:avLst/>
              <a:gdLst/>
              <a:ahLst/>
              <a:cxnLst/>
              <a:rect l="l" t="t" r="r" b="b"/>
              <a:pathLst>
                <a:path w="25157" h="22196" fill="none" extrusionOk="0">
                  <a:moveTo>
                    <a:pt x="24347" y="22195"/>
                  </a:moveTo>
                  <a:cubicBezTo>
                    <a:pt x="24752" y="19007"/>
                    <a:pt x="25157" y="15767"/>
                    <a:pt x="24575" y="12604"/>
                  </a:cubicBezTo>
                  <a:cubicBezTo>
                    <a:pt x="23993" y="9440"/>
                    <a:pt x="22196" y="6327"/>
                    <a:pt x="19285" y="4961"/>
                  </a:cubicBezTo>
                  <a:cubicBezTo>
                    <a:pt x="17160" y="3949"/>
                    <a:pt x="14679" y="3999"/>
                    <a:pt x="12326" y="4202"/>
                  </a:cubicBezTo>
                  <a:cubicBezTo>
                    <a:pt x="9947" y="4404"/>
                    <a:pt x="7568" y="4733"/>
                    <a:pt x="5240" y="4252"/>
                  </a:cubicBezTo>
                  <a:cubicBezTo>
                    <a:pt x="2937" y="3771"/>
                    <a:pt x="634" y="2278"/>
                    <a:pt x="1" y="1"/>
                  </a:cubicBezTo>
                </a:path>
              </a:pathLst>
            </a:custGeom>
            <a:solidFill>
              <a:schemeClr val="accent6"/>
            </a:solidFill>
            <a:ln w="28575" cap="flat" cmpd="sng">
              <a:solidFill>
                <a:schemeClr val="accent6"/>
              </a:solidFill>
              <a:prstDash val="solid"/>
              <a:miter lim="253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38"/>
            <p:cNvSpPr/>
            <p:nvPr/>
          </p:nvSpPr>
          <p:spPr>
            <a:xfrm rot="-3937361" flipH="1">
              <a:off x="7666271" y="4152408"/>
              <a:ext cx="366377" cy="761452"/>
            </a:xfrm>
            <a:custGeom>
              <a:avLst/>
              <a:gdLst/>
              <a:ahLst/>
              <a:cxnLst/>
              <a:rect l="l" t="t" r="r" b="b"/>
              <a:pathLst>
                <a:path w="5477" h="11383" extrusionOk="0">
                  <a:moveTo>
                    <a:pt x="4439" y="0"/>
                  </a:moveTo>
                  <a:cubicBezTo>
                    <a:pt x="1908" y="2151"/>
                    <a:pt x="365" y="5366"/>
                    <a:pt x="137" y="8681"/>
                  </a:cubicBezTo>
                  <a:cubicBezTo>
                    <a:pt x="77" y="9745"/>
                    <a:pt x="1" y="11382"/>
                    <a:pt x="894" y="11382"/>
                  </a:cubicBezTo>
                  <a:cubicBezTo>
                    <a:pt x="1127" y="11382"/>
                    <a:pt x="1425" y="11271"/>
                    <a:pt x="1807" y="11009"/>
                  </a:cubicBezTo>
                  <a:cubicBezTo>
                    <a:pt x="3123" y="10098"/>
                    <a:pt x="4136" y="8402"/>
                    <a:pt x="4667" y="6935"/>
                  </a:cubicBezTo>
                  <a:cubicBezTo>
                    <a:pt x="5477" y="4708"/>
                    <a:pt x="5376" y="2151"/>
                    <a:pt x="443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38"/>
            <p:cNvSpPr/>
            <p:nvPr/>
          </p:nvSpPr>
          <p:spPr>
            <a:xfrm rot="-3937361" flipH="1">
              <a:off x="8318982" y="4165081"/>
              <a:ext cx="463172" cy="456951"/>
            </a:xfrm>
            <a:custGeom>
              <a:avLst/>
              <a:gdLst/>
              <a:ahLst/>
              <a:cxnLst/>
              <a:rect l="l" t="t" r="r" b="b"/>
              <a:pathLst>
                <a:path w="6924" h="6831" extrusionOk="0">
                  <a:moveTo>
                    <a:pt x="5908" y="1"/>
                  </a:moveTo>
                  <a:cubicBezTo>
                    <a:pt x="5797" y="1"/>
                    <a:pt x="5668" y="24"/>
                    <a:pt x="5518" y="73"/>
                  </a:cubicBezTo>
                  <a:cubicBezTo>
                    <a:pt x="3999" y="554"/>
                    <a:pt x="2683" y="1693"/>
                    <a:pt x="1722" y="2908"/>
                  </a:cubicBezTo>
                  <a:cubicBezTo>
                    <a:pt x="962" y="3895"/>
                    <a:pt x="1" y="5515"/>
                    <a:pt x="127" y="6831"/>
                  </a:cubicBezTo>
                  <a:cubicBezTo>
                    <a:pt x="2430" y="6249"/>
                    <a:pt x="4885" y="4578"/>
                    <a:pt x="6075" y="2503"/>
                  </a:cubicBezTo>
                  <a:cubicBezTo>
                    <a:pt x="6417" y="1910"/>
                    <a:pt x="6924" y="1"/>
                    <a:pt x="590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38"/>
            <p:cNvSpPr/>
            <p:nvPr/>
          </p:nvSpPr>
          <p:spPr>
            <a:xfrm rot="-3937361" flipH="1">
              <a:off x="8115137" y="3811737"/>
              <a:ext cx="278412" cy="391195"/>
            </a:xfrm>
            <a:custGeom>
              <a:avLst/>
              <a:gdLst/>
              <a:ahLst/>
              <a:cxnLst/>
              <a:rect l="l" t="t" r="r" b="b"/>
              <a:pathLst>
                <a:path w="4162" h="5848" extrusionOk="0">
                  <a:moveTo>
                    <a:pt x="254" y="1"/>
                  </a:moveTo>
                  <a:lnTo>
                    <a:pt x="254" y="1"/>
                  </a:lnTo>
                  <a:cubicBezTo>
                    <a:pt x="1" y="1291"/>
                    <a:pt x="279" y="2708"/>
                    <a:pt x="1013" y="3822"/>
                  </a:cubicBezTo>
                  <a:cubicBezTo>
                    <a:pt x="1443" y="4455"/>
                    <a:pt x="2025" y="4986"/>
                    <a:pt x="2658" y="5391"/>
                  </a:cubicBezTo>
                  <a:cubicBezTo>
                    <a:pt x="2908" y="5547"/>
                    <a:pt x="3426" y="5847"/>
                    <a:pt x="3782" y="5847"/>
                  </a:cubicBezTo>
                  <a:cubicBezTo>
                    <a:pt x="4003" y="5847"/>
                    <a:pt x="4161" y="5731"/>
                    <a:pt x="4151" y="5391"/>
                  </a:cubicBezTo>
                  <a:cubicBezTo>
                    <a:pt x="4101" y="3999"/>
                    <a:pt x="3139" y="2455"/>
                    <a:pt x="2228" y="1494"/>
                  </a:cubicBezTo>
                  <a:cubicBezTo>
                    <a:pt x="1671" y="886"/>
                    <a:pt x="988" y="380"/>
                    <a:pt x="25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38"/>
            <p:cNvSpPr/>
            <p:nvPr/>
          </p:nvSpPr>
          <p:spPr>
            <a:xfrm rot="-3937361" flipH="1">
              <a:off x="8600041" y="3550752"/>
              <a:ext cx="370792" cy="306440"/>
            </a:xfrm>
            <a:custGeom>
              <a:avLst/>
              <a:gdLst/>
              <a:ahLst/>
              <a:cxnLst/>
              <a:rect l="l" t="t" r="r" b="b"/>
              <a:pathLst>
                <a:path w="5543" h="4581" extrusionOk="0">
                  <a:moveTo>
                    <a:pt x="4745" y="1"/>
                  </a:moveTo>
                  <a:cubicBezTo>
                    <a:pt x="3826" y="1"/>
                    <a:pt x="2253" y="1234"/>
                    <a:pt x="1873" y="1650"/>
                  </a:cubicBezTo>
                  <a:cubicBezTo>
                    <a:pt x="1114" y="2460"/>
                    <a:pt x="557" y="3473"/>
                    <a:pt x="0" y="4460"/>
                  </a:cubicBezTo>
                  <a:cubicBezTo>
                    <a:pt x="397" y="4539"/>
                    <a:pt x="804" y="4581"/>
                    <a:pt x="1208" y="4581"/>
                  </a:cubicBezTo>
                  <a:cubicBezTo>
                    <a:pt x="2093" y="4581"/>
                    <a:pt x="2966" y="4380"/>
                    <a:pt x="3695" y="3928"/>
                  </a:cubicBezTo>
                  <a:cubicBezTo>
                    <a:pt x="4784" y="3245"/>
                    <a:pt x="5543" y="1979"/>
                    <a:pt x="5416" y="714"/>
                  </a:cubicBezTo>
                  <a:cubicBezTo>
                    <a:pt x="5373" y="196"/>
                    <a:pt x="5111" y="1"/>
                    <a:pt x="474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38"/>
            <p:cNvSpPr/>
            <p:nvPr/>
          </p:nvSpPr>
          <p:spPr>
            <a:xfrm rot="-3937361" flipH="1">
              <a:off x="8268650" y="3069931"/>
              <a:ext cx="179476" cy="439358"/>
            </a:xfrm>
            <a:custGeom>
              <a:avLst/>
              <a:gdLst/>
              <a:ahLst/>
              <a:cxnLst/>
              <a:rect l="l" t="t" r="r" b="b"/>
              <a:pathLst>
                <a:path w="2683" h="6568" extrusionOk="0">
                  <a:moveTo>
                    <a:pt x="557" y="1"/>
                  </a:moveTo>
                  <a:lnTo>
                    <a:pt x="557" y="1"/>
                  </a:lnTo>
                  <a:cubicBezTo>
                    <a:pt x="0" y="1772"/>
                    <a:pt x="101" y="3721"/>
                    <a:pt x="810" y="5417"/>
                  </a:cubicBezTo>
                  <a:cubicBezTo>
                    <a:pt x="936" y="5695"/>
                    <a:pt x="1265" y="6480"/>
                    <a:pt x="1620" y="6556"/>
                  </a:cubicBezTo>
                  <a:cubicBezTo>
                    <a:pt x="1651" y="6563"/>
                    <a:pt x="1682" y="6567"/>
                    <a:pt x="1711" y="6567"/>
                  </a:cubicBezTo>
                  <a:cubicBezTo>
                    <a:pt x="2052" y="6567"/>
                    <a:pt x="2210" y="6051"/>
                    <a:pt x="2303" y="5771"/>
                  </a:cubicBezTo>
                  <a:cubicBezTo>
                    <a:pt x="2632" y="4911"/>
                    <a:pt x="2683" y="3974"/>
                    <a:pt x="2506" y="3063"/>
                  </a:cubicBezTo>
                  <a:cubicBezTo>
                    <a:pt x="2278" y="1848"/>
                    <a:pt x="1569" y="735"/>
                    <a:pt x="55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38"/>
            <p:cNvSpPr/>
            <p:nvPr/>
          </p:nvSpPr>
          <p:spPr>
            <a:xfrm rot="-3937361" flipH="1">
              <a:off x="8511599" y="3278320"/>
              <a:ext cx="206300" cy="174058"/>
            </a:xfrm>
            <a:custGeom>
              <a:avLst/>
              <a:gdLst/>
              <a:ahLst/>
              <a:cxnLst/>
              <a:rect l="l" t="t" r="r" b="b"/>
              <a:pathLst>
                <a:path w="3084" h="2602" extrusionOk="0">
                  <a:moveTo>
                    <a:pt x="1360" y="1"/>
                  </a:moveTo>
                  <a:cubicBezTo>
                    <a:pt x="1188" y="1"/>
                    <a:pt x="1011" y="36"/>
                    <a:pt x="835" y="114"/>
                  </a:cubicBezTo>
                  <a:cubicBezTo>
                    <a:pt x="329" y="342"/>
                    <a:pt x="0" y="899"/>
                    <a:pt x="76" y="1430"/>
                  </a:cubicBezTo>
                  <a:cubicBezTo>
                    <a:pt x="127" y="1987"/>
                    <a:pt x="557" y="2468"/>
                    <a:pt x="1088" y="2569"/>
                  </a:cubicBezTo>
                  <a:cubicBezTo>
                    <a:pt x="1181" y="2591"/>
                    <a:pt x="1274" y="2601"/>
                    <a:pt x="1368" y="2601"/>
                  </a:cubicBezTo>
                  <a:cubicBezTo>
                    <a:pt x="1814" y="2601"/>
                    <a:pt x="2255" y="2363"/>
                    <a:pt x="2506" y="1987"/>
                  </a:cubicBezTo>
                  <a:cubicBezTo>
                    <a:pt x="3084" y="1066"/>
                    <a:pt x="2303" y="1"/>
                    <a:pt x="136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38"/>
            <p:cNvSpPr/>
            <p:nvPr/>
          </p:nvSpPr>
          <p:spPr>
            <a:xfrm rot="-3937361" flipH="1">
              <a:off x="8108820" y="4250207"/>
              <a:ext cx="204494" cy="174593"/>
            </a:xfrm>
            <a:custGeom>
              <a:avLst/>
              <a:gdLst/>
              <a:ahLst/>
              <a:cxnLst/>
              <a:rect l="l" t="t" r="r" b="b"/>
              <a:pathLst>
                <a:path w="3057" h="2610" extrusionOk="0">
                  <a:moveTo>
                    <a:pt x="1356" y="1"/>
                  </a:moveTo>
                  <a:cubicBezTo>
                    <a:pt x="1178" y="1"/>
                    <a:pt x="994" y="38"/>
                    <a:pt x="810" y="122"/>
                  </a:cubicBezTo>
                  <a:cubicBezTo>
                    <a:pt x="329" y="325"/>
                    <a:pt x="0" y="907"/>
                    <a:pt x="51" y="1438"/>
                  </a:cubicBezTo>
                  <a:cubicBezTo>
                    <a:pt x="102" y="1970"/>
                    <a:pt x="532" y="2451"/>
                    <a:pt x="1063" y="2577"/>
                  </a:cubicBezTo>
                  <a:cubicBezTo>
                    <a:pt x="1156" y="2599"/>
                    <a:pt x="1250" y="2610"/>
                    <a:pt x="1345" y="2610"/>
                  </a:cubicBezTo>
                  <a:cubicBezTo>
                    <a:pt x="1796" y="2610"/>
                    <a:pt x="2251" y="2371"/>
                    <a:pt x="2481" y="1995"/>
                  </a:cubicBezTo>
                  <a:cubicBezTo>
                    <a:pt x="3056" y="1079"/>
                    <a:pt x="2303" y="1"/>
                    <a:pt x="135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38"/>
            <p:cNvSpPr/>
            <p:nvPr/>
          </p:nvSpPr>
          <p:spPr>
            <a:xfrm rot="-3937361" flipH="1">
              <a:off x="8381140" y="3687642"/>
              <a:ext cx="204695" cy="175061"/>
            </a:xfrm>
            <a:custGeom>
              <a:avLst/>
              <a:gdLst/>
              <a:ahLst/>
              <a:cxnLst/>
              <a:rect l="l" t="t" r="r" b="b"/>
              <a:pathLst>
                <a:path w="3060" h="2617" extrusionOk="0">
                  <a:moveTo>
                    <a:pt x="1344" y="1"/>
                  </a:moveTo>
                  <a:cubicBezTo>
                    <a:pt x="1170" y="1"/>
                    <a:pt x="990" y="36"/>
                    <a:pt x="811" y="114"/>
                  </a:cubicBezTo>
                  <a:cubicBezTo>
                    <a:pt x="305" y="342"/>
                    <a:pt x="1" y="899"/>
                    <a:pt x="52" y="1430"/>
                  </a:cubicBezTo>
                  <a:cubicBezTo>
                    <a:pt x="102" y="1987"/>
                    <a:pt x="532" y="2468"/>
                    <a:pt x="1064" y="2594"/>
                  </a:cubicBezTo>
                  <a:cubicBezTo>
                    <a:pt x="1142" y="2609"/>
                    <a:pt x="1222" y="2616"/>
                    <a:pt x="1303" y="2616"/>
                  </a:cubicBezTo>
                  <a:cubicBezTo>
                    <a:pt x="1767" y="2616"/>
                    <a:pt x="2244" y="2375"/>
                    <a:pt x="2481" y="1987"/>
                  </a:cubicBezTo>
                  <a:cubicBezTo>
                    <a:pt x="3059" y="1066"/>
                    <a:pt x="2297" y="1"/>
                    <a:pt x="134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6" name="Google Shape;886;p38"/>
          <p:cNvSpPr/>
          <p:nvPr/>
        </p:nvSpPr>
        <p:spPr>
          <a:xfrm rot="3450578" flipH="1">
            <a:off x="5831358" y="-1799416"/>
            <a:ext cx="1417330" cy="3373135"/>
          </a:xfrm>
          <a:custGeom>
            <a:avLst/>
            <a:gdLst/>
            <a:ahLst/>
            <a:cxnLst/>
            <a:rect l="l" t="t" r="r" b="b"/>
            <a:pathLst>
              <a:path w="12242" h="29135" fill="none" extrusionOk="0">
                <a:moveTo>
                  <a:pt x="9591" y="290"/>
                </a:moveTo>
                <a:cubicBezTo>
                  <a:pt x="7254" y="0"/>
                  <a:pt x="4771" y="796"/>
                  <a:pt x="3061" y="2410"/>
                </a:cubicBezTo>
                <a:cubicBezTo>
                  <a:pt x="1326" y="4025"/>
                  <a:pt x="362" y="6434"/>
                  <a:pt x="506" y="8796"/>
                </a:cubicBezTo>
                <a:cubicBezTo>
                  <a:pt x="675" y="11399"/>
                  <a:pt x="2073" y="13905"/>
                  <a:pt x="1687" y="16483"/>
                </a:cubicBezTo>
                <a:cubicBezTo>
                  <a:pt x="1494" y="17712"/>
                  <a:pt x="916" y="18845"/>
                  <a:pt x="651" y="20050"/>
                </a:cubicBezTo>
                <a:cubicBezTo>
                  <a:pt x="0" y="22941"/>
                  <a:pt x="1422" y="26170"/>
                  <a:pt x="3976" y="27664"/>
                </a:cubicBezTo>
                <a:cubicBezTo>
                  <a:pt x="6555" y="29134"/>
                  <a:pt x="10049" y="28773"/>
                  <a:pt x="12242" y="26773"/>
                </a:cubicBezTo>
              </a:path>
            </a:pathLst>
          </a:custGeom>
          <a:noFill/>
          <a:ln w="28575" cap="flat" cmpd="sng">
            <a:solidFill>
              <a:schemeClr val="accent4"/>
            </a:solidFill>
            <a:prstDash val="solid"/>
            <a:miter lim="240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38"/>
          <p:cNvSpPr/>
          <p:nvPr/>
        </p:nvSpPr>
        <p:spPr>
          <a:xfrm rot="3450594" flipH="1">
            <a:off x="5898973" y="-1382253"/>
            <a:ext cx="945236" cy="2249599"/>
          </a:xfrm>
          <a:custGeom>
            <a:avLst/>
            <a:gdLst/>
            <a:ahLst/>
            <a:cxnLst/>
            <a:rect l="l" t="t" r="r" b="b"/>
            <a:pathLst>
              <a:path w="8941" h="21279" fill="none" extrusionOk="0">
                <a:moveTo>
                  <a:pt x="7013" y="217"/>
                </a:moveTo>
                <a:cubicBezTo>
                  <a:pt x="5302" y="0"/>
                  <a:pt x="3495" y="578"/>
                  <a:pt x="2242" y="1759"/>
                </a:cubicBezTo>
                <a:cubicBezTo>
                  <a:pt x="964" y="2940"/>
                  <a:pt x="266" y="4699"/>
                  <a:pt x="386" y="6410"/>
                </a:cubicBezTo>
                <a:cubicBezTo>
                  <a:pt x="482" y="8314"/>
                  <a:pt x="1519" y="10169"/>
                  <a:pt x="1230" y="12049"/>
                </a:cubicBezTo>
                <a:cubicBezTo>
                  <a:pt x="1109" y="12940"/>
                  <a:pt x="675" y="13760"/>
                  <a:pt x="482" y="14651"/>
                </a:cubicBezTo>
                <a:cubicBezTo>
                  <a:pt x="1" y="16748"/>
                  <a:pt x="1037" y="19109"/>
                  <a:pt x="2916" y="20194"/>
                </a:cubicBezTo>
                <a:cubicBezTo>
                  <a:pt x="4796" y="21278"/>
                  <a:pt x="7350" y="21013"/>
                  <a:pt x="8941" y="19543"/>
                </a:cubicBezTo>
              </a:path>
            </a:pathLst>
          </a:custGeom>
          <a:noFill/>
          <a:ln w="28575" cap="flat" cmpd="sng">
            <a:solidFill>
              <a:schemeClr val="accent6"/>
            </a:solidFill>
            <a:prstDash val="solid"/>
            <a:miter lim="240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38"/>
          <p:cNvSpPr/>
          <p:nvPr/>
        </p:nvSpPr>
        <p:spPr>
          <a:xfrm>
            <a:off x="3909941" y="1440285"/>
            <a:ext cx="306050" cy="330883"/>
          </a:xfrm>
          <a:custGeom>
            <a:avLst/>
            <a:gdLst/>
            <a:ahLst/>
            <a:cxnLst/>
            <a:rect l="l" t="t" r="r" b="b"/>
            <a:pathLst>
              <a:path w="1997" h="2159" extrusionOk="0">
                <a:moveTo>
                  <a:pt x="978" y="0"/>
                </a:moveTo>
                <a:cubicBezTo>
                  <a:pt x="978" y="0"/>
                  <a:pt x="896" y="693"/>
                  <a:pt x="795" y="856"/>
                </a:cubicBezTo>
                <a:cubicBezTo>
                  <a:pt x="672" y="1039"/>
                  <a:pt x="0" y="1059"/>
                  <a:pt x="0" y="1059"/>
                </a:cubicBezTo>
                <a:cubicBezTo>
                  <a:pt x="0" y="1059"/>
                  <a:pt x="571" y="1181"/>
                  <a:pt x="754" y="1283"/>
                </a:cubicBezTo>
                <a:cubicBezTo>
                  <a:pt x="937" y="1385"/>
                  <a:pt x="1019" y="2159"/>
                  <a:pt x="1019" y="2159"/>
                </a:cubicBezTo>
                <a:cubicBezTo>
                  <a:pt x="1019" y="1955"/>
                  <a:pt x="1161" y="1426"/>
                  <a:pt x="1263" y="1304"/>
                </a:cubicBezTo>
                <a:cubicBezTo>
                  <a:pt x="1406" y="1120"/>
                  <a:pt x="1996" y="1080"/>
                  <a:pt x="1996" y="1080"/>
                </a:cubicBezTo>
                <a:cubicBezTo>
                  <a:pt x="1996" y="1080"/>
                  <a:pt x="1345" y="1018"/>
                  <a:pt x="1202" y="815"/>
                </a:cubicBezTo>
                <a:cubicBezTo>
                  <a:pt x="1100" y="631"/>
                  <a:pt x="978" y="0"/>
                  <a:pt x="97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38"/>
          <p:cNvSpPr/>
          <p:nvPr/>
        </p:nvSpPr>
        <p:spPr>
          <a:xfrm>
            <a:off x="807916" y="1440285"/>
            <a:ext cx="306050" cy="330883"/>
          </a:xfrm>
          <a:custGeom>
            <a:avLst/>
            <a:gdLst/>
            <a:ahLst/>
            <a:cxnLst/>
            <a:rect l="l" t="t" r="r" b="b"/>
            <a:pathLst>
              <a:path w="1997" h="2159" extrusionOk="0">
                <a:moveTo>
                  <a:pt x="978" y="0"/>
                </a:moveTo>
                <a:cubicBezTo>
                  <a:pt x="978" y="0"/>
                  <a:pt x="896" y="693"/>
                  <a:pt x="795" y="856"/>
                </a:cubicBezTo>
                <a:cubicBezTo>
                  <a:pt x="672" y="1039"/>
                  <a:pt x="0" y="1059"/>
                  <a:pt x="0" y="1059"/>
                </a:cubicBezTo>
                <a:cubicBezTo>
                  <a:pt x="0" y="1059"/>
                  <a:pt x="571" y="1181"/>
                  <a:pt x="754" y="1283"/>
                </a:cubicBezTo>
                <a:cubicBezTo>
                  <a:pt x="937" y="1385"/>
                  <a:pt x="1019" y="2159"/>
                  <a:pt x="1019" y="2159"/>
                </a:cubicBezTo>
                <a:cubicBezTo>
                  <a:pt x="1019" y="1955"/>
                  <a:pt x="1161" y="1426"/>
                  <a:pt x="1263" y="1304"/>
                </a:cubicBezTo>
                <a:cubicBezTo>
                  <a:pt x="1406" y="1120"/>
                  <a:pt x="1996" y="1080"/>
                  <a:pt x="1996" y="1080"/>
                </a:cubicBezTo>
                <a:cubicBezTo>
                  <a:pt x="1996" y="1080"/>
                  <a:pt x="1345" y="1018"/>
                  <a:pt x="1202" y="815"/>
                </a:cubicBezTo>
                <a:cubicBezTo>
                  <a:pt x="1100" y="631"/>
                  <a:pt x="978" y="0"/>
                  <a:pt x="97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93"/>
        <p:cNvGrpSpPr/>
        <p:nvPr/>
      </p:nvGrpSpPr>
      <p:grpSpPr>
        <a:xfrm>
          <a:off x="0" y="0"/>
          <a:ext cx="0" cy="0"/>
          <a:chOff x="0" y="0"/>
          <a:chExt cx="0" cy="0"/>
        </a:xfrm>
      </p:grpSpPr>
      <p:sp>
        <p:nvSpPr>
          <p:cNvPr id="15" name="Rectangle 14"/>
          <p:cNvSpPr/>
          <p:nvPr/>
        </p:nvSpPr>
        <p:spPr>
          <a:xfrm>
            <a:off x="3328669" y="645210"/>
            <a:ext cx="3748142" cy="707886"/>
          </a:xfrm>
          <a:prstGeom prst="rect">
            <a:avLst/>
          </a:prstGeom>
        </p:spPr>
        <p:txBody>
          <a:bodyPr wrap="none">
            <a:spAutoFit/>
          </a:bodyPr>
          <a:lstStyle/>
          <a:p>
            <a:r>
              <a:rPr lang="en-US" sz="4000" b="1" dirty="0">
                <a:solidFill>
                  <a:srgbClr val="1B1B1B"/>
                </a:solidFill>
                <a:latin typeface="Bahiana" panose="020B0604020202020204" charset="0"/>
              </a:rPr>
              <a:t>Selenium Remote Control</a:t>
            </a:r>
          </a:p>
        </p:txBody>
      </p:sp>
      <p:sp>
        <p:nvSpPr>
          <p:cNvPr id="16" name="Rectangle 15"/>
          <p:cNvSpPr/>
          <p:nvPr/>
        </p:nvSpPr>
        <p:spPr>
          <a:xfrm>
            <a:off x="1475874" y="1887275"/>
            <a:ext cx="5406189" cy="2031325"/>
          </a:xfrm>
          <a:prstGeom prst="rect">
            <a:avLst/>
          </a:prstGeom>
        </p:spPr>
        <p:txBody>
          <a:bodyPr wrap="square">
            <a:spAutoFit/>
          </a:bodyPr>
          <a:lstStyle/>
          <a:p>
            <a:pPr algn="just">
              <a:lnSpc>
                <a:spcPct val="150000"/>
              </a:lnSpc>
            </a:pPr>
            <a:r>
              <a:rPr lang="en-US" dirty="0" smtClean="0">
                <a:solidFill>
                  <a:srgbClr val="1B1B1B"/>
                </a:solidFill>
                <a:latin typeface="Open Sans"/>
              </a:rPr>
              <a:t>          </a:t>
            </a:r>
            <a:r>
              <a:rPr lang="vi-VN" dirty="0" smtClean="0">
                <a:solidFill>
                  <a:srgbClr val="1B1B1B"/>
                </a:solidFill>
                <a:latin typeface="Open Sans"/>
              </a:rPr>
              <a:t>Công </a:t>
            </a:r>
            <a:r>
              <a:rPr lang="vi-VN" dirty="0">
                <a:solidFill>
                  <a:srgbClr val="1B1B1B"/>
                </a:solidFill>
                <a:latin typeface="Open Sans"/>
              </a:rPr>
              <a:t>cụ này cho phép nhận các testscript được thu bởi Selenium IDE, cho phép chỉnh sửa cải tiến linh động bằng ngôn ngữ lập trình khác nhau . Sau đó khởi động một trong các trình duyệt web được chỉ định để thực thi kiểm tra trực tiếp trên trình duyệt đó. Selenium Remote Control còn cung cấp khả năng lưu lại kết quả kiểm tra.</a:t>
            </a:r>
            <a:endParaRPr lang="en-US" dirty="0"/>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Camping Marketing Plan by Slidesgo">
  <a:themeElements>
    <a:clrScheme name="Simple Light">
      <a:dk1>
        <a:srgbClr val="5D3552"/>
      </a:dk1>
      <a:lt1>
        <a:srgbClr val="FBF4F0"/>
      </a:lt1>
      <a:dk2>
        <a:srgbClr val="95B0FF"/>
      </a:dk2>
      <a:lt2>
        <a:srgbClr val="FFBA6E"/>
      </a:lt2>
      <a:accent1>
        <a:srgbClr val="FF686F"/>
      </a:accent1>
      <a:accent2>
        <a:srgbClr val="FFFFFF"/>
      </a:accent2>
      <a:accent3>
        <a:srgbClr val="90D3D0"/>
      </a:accent3>
      <a:accent4>
        <a:srgbClr val="FFC99C"/>
      </a:accent4>
      <a:accent5>
        <a:srgbClr val="293B56"/>
      </a:accent5>
      <a:accent6>
        <a:srgbClr val="FE847F"/>
      </a:accent6>
      <a:hlink>
        <a:srgbClr val="293B5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110</TotalTime>
  <Words>1511</Words>
  <Application>Microsoft Office PowerPoint</Application>
  <PresentationFormat>On-screen Show (16:9)</PresentationFormat>
  <Paragraphs>159</Paragraphs>
  <Slides>41</Slides>
  <Notes>41</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41</vt:i4>
      </vt:variant>
    </vt:vector>
  </HeadingPairs>
  <TitlesOfParts>
    <vt:vector size="53" baseType="lpstr">
      <vt:lpstr>Roboto Medium</vt:lpstr>
      <vt:lpstr>Proxima Nova Semibold</vt:lpstr>
      <vt:lpstr>Roboto</vt:lpstr>
      <vt:lpstr>Amatic SC</vt:lpstr>
      <vt:lpstr>Calibri</vt:lpstr>
      <vt:lpstr>Times New Roman</vt:lpstr>
      <vt:lpstr>Arial</vt:lpstr>
      <vt:lpstr>Bahiana</vt:lpstr>
      <vt:lpstr>Proxima Nova</vt:lpstr>
      <vt:lpstr>Open Sans</vt:lpstr>
      <vt:lpstr>Camping Marketing Plan by Slidesgo</vt:lpstr>
      <vt:lpstr>Slidesgo Final Pages</vt:lpstr>
      <vt:lpstr>      Nhóm 1 CHỦ ĐỀ: SELENIUM IDE Thành Viên Nguyễn Trọng huy Nguyễn văn Nam Hà Quý ĐỨc </vt:lpstr>
      <vt:lpstr>TỔng Quan</vt:lpstr>
      <vt:lpstr>Tổng quan về Selenium</vt:lpstr>
      <vt:lpstr>“</vt:lpstr>
      <vt:lpstr>PowerPoint Presentation</vt:lpstr>
      <vt:lpstr>Vì sao nên dùng Selenium Giúp QA thực hiện được những bước lặp đi lặp lại có quy tắc. Dễ sử dụng, giao diện đơn giản, thân thiện. Có thể tùy chỉnh tốc độ chạy test case Có thể thực hiện chạy liên tiếp nhiều test case.         Có thể hỗ trợ export ra nhiều ngôn ngữ phổ biến như Ruby, Java, Python… </vt:lpstr>
      <vt:lpstr>Selenium bao gồm các công cụ</vt:lpstr>
      <vt:lpstr>Selenium IDE</vt:lpstr>
      <vt:lpstr>PowerPoint Presentation</vt:lpstr>
      <vt:lpstr>PowerPoint Presentation</vt:lpstr>
      <vt:lpstr>PowerPoint Presentation</vt:lpstr>
      <vt:lpstr>04</vt:lpstr>
      <vt:lpstr>PowerPoint Presentation</vt:lpstr>
      <vt:lpstr>Chi tiết vê Selenium IDE </vt:lpstr>
      <vt:lpstr>WORK FOLLOW</vt:lpstr>
      <vt:lpstr>Selenium IDE </vt:lpstr>
      <vt:lpstr>Ưu Điểm</vt:lpstr>
      <vt:lpstr>NhƯỢC Điểm</vt:lpstr>
      <vt:lpstr> Selenium Commands  </vt:lpstr>
      <vt:lpstr>Selenium Commands</vt:lpstr>
      <vt:lpstr>Tổng Kết</vt:lpstr>
      <vt:lpstr>Icon Pack: Marketing | Flat</vt:lpstr>
      <vt:lpstr>ALTERNATIVE RESOURCES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Nhóm 1 Thành Viên  Nguyễn Trọng huy Nguyễn văn Nam ĐỨc </dc:title>
  <cp:lastModifiedBy>Admin</cp:lastModifiedBy>
  <cp:revision>18</cp:revision>
  <dcterms:modified xsi:type="dcterms:W3CDTF">2021-11-29T03:25:03Z</dcterms:modified>
</cp:coreProperties>
</file>